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3" r:id="rId2"/>
    <p:sldId id="602" r:id="rId3"/>
    <p:sldId id="623" r:id="rId4"/>
    <p:sldId id="622" r:id="rId5"/>
    <p:sldId id="612" r:id="rId6"/>
    <p:sldId id="613" r:id="rId7"/>
    <p:sldId id="1476" r:id="rId8"/>
    <p:sldId id="459" r:id="rId9"/>
    <p:sldId id="1475" r:id="rId10"/>
    <p:sldId id="1485" r:id="rId11"/>
    <p:sldId id="608" r:id="rId12"/>
    <p:sldId id="1474" r:id="rId13"/>
    <p:sldId id="1479" r:id="rId14"/>
    <p:sldId id="1489" r:id="rId15"/>
    <p:sldId id="1491" r:id="rId16"/>
    <p:sldId id="625" r:id="rId17"/>
    <p:sldId id="1486" r:id="rId18"/>
    <p:sldId id="1477" r:id="rId19"/>
    <p:sldId id="1487" r:id="rId20"/>
    <p:sldId id="357" r:id="rId21"/>
    <p:sldId id="1488" r:id="rId22"/>
    <p:sldId id="1481" r:id="rId23"/>
    <p:sldId id="624" r:id="rId24"/>
    <p:sldId id="1483" r:id="rId25"/>
    <p:sldId id="1484" r:id="rId26"/>
    <p:sldId id="1473" r:id="rId27"/>
    <p:sldId id="3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A1E"/>
    <a:srgbClr val="7A7A7A"/>
    <a:srgbClr val="44546B"/>
    <a:srgbClr val="5C9AD3"/>
    <a:srgbClr val="0E0F11"/>
    <a:srgbClr val="BFBFBF"/>
    <a:srgbClr val="939393"/>
    <a:srgbClr val="FF2B2A"/>
    <a:srgbClr val="01AA8D"/>
    <a:srgbClr val="3EB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3" autoAdjust="0"/>
    <p:restoredTop sz="81907" autoAdjust="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odule_(programmation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Composant_logiciel" TargetMode="External"/><Relationship Id="rId4" Type="http://schemas.openxmlformats.org/officeDocument/2006/relationships/hyperlink" Target="https://fr.wikipedia.org/wiki/Biblioth%C3%A8que_logicielle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odule_(programmation)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Composant_logiciel" TargetMode="External"/><Relationship Id="rId4" Type="http://schemas.openxmlformats.org/officeDocument/2006/relationships/hyperlink" Target="https://fr.wikipedia.org/wiki/Biblioth%C3%A8que_logicielle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M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5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diagramme de composants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décrit l'organisation du système du point de vue des éléments logiciels comme les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odule (programmation)"/>
              </a:rPr>
              <a:t>modules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(paquetages, fichiers sources,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ibliothèque logicielle"/>
              </a:rPr>
              <a:t>bibliothèques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exécutables), des données (fichiers, bases de données) ou encore d'éléments de configuration (paramètres, scripts, fichiers de commandes). Ce diagramme permet de mettre en évidence les dépendances entre les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mposant logiciel"/>
              </a:rPr>
              <a:t>composants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 utilise quoi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7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diagramme de composants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décrit l'organisation du système du point de vue des éléments logiciels comme les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odule (programmation)"/>
              </a:rPr>
              <a:t>modules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(paquetages, fichiers sources,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ibliothèque logicielle"/>
              </a:rPr>
              <a:t>bibliothèques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exécutables), des données (fichiers, bases de données) ou encore d'éléments de configuration (paramètres, scripts, fichiers de commandes). Ce diagramme permet de mettre en évidence les dépendances entre les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mposant logiciel"/>
              </a:rPr>
              <a:t>composants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 utilise quoi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3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3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17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50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4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6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M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0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3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diagramme de structure statique qui décrit la structure du système en montrant les classes du système, leurs attributs, les opérations et les relations entre les objets.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5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diagramme de structure statique qui décrit la structure du système en montrant les classes du système, leurs attributs, les opérations et les relations entre les objets.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2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9975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hlinkClick r:id="rId16" tooltip="Free PowerPoint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90" r:id="rId13"/>
    <p:sldLayoutId id="214748369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powerpoint.sage-fox.com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2.wdp"/><Relationship Id="rId3" Type="http://schemas.openxmlformats.org/officeDocument/2006/relationships/image" Target="../media/image9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B064DC-6565-4816-AE0D-0AB3F58A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15" y="133667"/>
            <a:ext cx="4125117" cy="12354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5F5B796-813D-49A1-AA3C-DB2082FAEAF0}"/>
              </a:ext>
            </a:extLst>
          </p:cNvPr>
          <p:cNvGrpSpPr/>
          <p:nvPr/>
        </p:nvGrpSpPr>
        <p:grpSpPr>
          <a:xfrm>
            <a:off x="3781" y="1684221"/>
            <a:ext cx="12184439" cy="1882501"/>
            <a:chOff x="-12700" y="5228207"/>
            <a:chExt cx="12204700" cy="12783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01B79C-A1CC-4F42-967C-C3529C2B0F0E}"/>
                </a:ext>
              </a:extLst>
            </p:cNvPr>
            <p:cNvGrpSpPr/>
            <p:nvPr/>
          </p:nvGrpSpPr>
          <p:grpSpPr>
            <a:xfrm>
              <a:off x="-12700" y="5228207"/>
              <a:ext cx="12204700" cy="1278388"/>
              <a:chOff x="0" y="4603464"/>
              <a:chExt cx="12192000" cy="1544683"/>
            </a:xfrm>
          </p:grpSpPr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D610B3A6-8038-4794-8B08-976894D16438}"/>
                  </a:ext>
                </a:extLst>
              </p:cNvPr>
              <p:cNvSpPr/>
              <p:nvPr/>
            </p:nvSpPr>
            <p:spPr>
              <a:xfrm>
                <a:off x="0" y="4603464"/>
                <a:ext cx="12192000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A27C5021-FEDC-4937-B240-EEEDBD2F6228}"/>
                  </a:ext>
                </a:extLst>
              </p:cNvPr>
              <p:cNvSpPr/>
              <p:nvPr/>
            </p:nvSpPr>
            <p:spPr>
              <a:xfrm>
                <a:off x="10875" y="4762827"/>
                <a:ext cx="12179313" cy="123253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6C3545-4D6A-4562-BA6D-51F06AD435CB}"/>
                </a:ext>
              </a:extLst>
            </p:cNvPr>
            <p:cNvSpPr txBox="1"/>
            <p:nvPr/>
          </p:nvSpPr>
          <p:spPr>
            <a:xfrm>
              <a:off x="2097636" y="5360096"/>
              <a:ext cx="8845509" cy="64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PROJET PROGRAMMATION SYSTÈME .NET</a:t>
              </a:r>
              <a:endParaRPr lang="en-US" sz="4000" b="1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2" name="Freeform 9">
            <a:extLst>
              <a:ext uri="{FF2B5EF4-FFF2-40B4-BE49-F238E27FC236}">
                <a16:creationId xmlns:a16="http://schemas.microsoft.com/office/drawing/2014/main" id="{E10CE169-BEF1-44AD-A1FA-30A60BDA7A96}"/>
              </a:ext>
            </a:extLst>
          </p:cNvPr>
          <p:cNvSpPr>
            <a:spLocks noChangeAspect="1"/>
          </p:cNvSpPr>
          <p:nvPr/>
        </p:nvSpPr>
        <p:spPr>
          <a:xfrm rot="10800000">
            <a:off x="6186346" y="4510392"/>
            <a:ext cx="6010161" cy="900858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C332B4-62DA-4210-AE6A-AD5E4522CD8B}"/>
              </a:ext>
            </a:extLst>
          </p:cNvPr>
          <p:cNvGrpSpPr/>
          <p:nvPr/>
        </p:nvGrpSpPr>
        <p:grpSpPr>
          <a:xfrm>
            <a:off x="6842024" y="4689713"/>
            <a:ext cx="5003054" cy="482552"/>
            <a:chOff x="705829" y="5930160"/>
            <a:chExt cx="4035171" cy="4898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0FF8E2-CAD5-4953-94E5-53BB6E37E484}"/>
                </a:ext>
              </a:extLst>
            </p:cNvPr>
            <p:cNvGrpSpPr/>
            <p:nvPr/>
          </p:nvGrpSpPr>
          <p:grpSpPr>
            <a:xfrm>
              <a:off x="738626" y="6328526"/>
              <a:ext cx="3931920" cy="91440"/>
              <a:chOff x="4883665" y="4359681"/>
              <a:chExt cx="3840480" cy="9144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B27B517-6628-46D3-9FA8-A3AAEA6EA6B8}"/>
                  </a:ext>
                </a:extLst>
              </p:cNvPr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BA2BA6-09AF-4DC6-95C1-DBF154297EF8}"/>
                    </a:ext>
                  </a:extLst>
                </p:cNvPr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FE4A1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99A5F9D-599B-40F9-A0CF-8E645DE85BBE}"/>
                    </a:ext>
                  </a:extLst>
                </p:cNvPr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5C9AD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13FB2A-7CE0-43B0-9866-B1A03FE0BB54}"/>
                    </a:ext>
                  </a:extLst>
                </p:cNvPr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AB73D95-0FBC-4FB8-A64D-95A88860C846}"/>
                  </a:ext>
                </a:extLst>
              </p:cNvPr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FBDB7FB-8509-45E5-9BD8-544C78ACED08}"/>
                    </a:ext>
                  </a:extLst>
                </p:cNvPr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7A7A7A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1348F6F-CE0A-42C5-99C1-C0D321EC3DC1}"/>
                    </a:ext>
                  </a:extLst>
                </p:cNvPr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E8E8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F542DDC-45FD-4FF7-A569-D892FE071E34}"/>
                    </a:ext>
                  </a:extLst>
                </p:cNvPr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A2A2A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746150-769E-458F-9DAA-1AFC752234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5829" y="5930160"/>
              <a:ext cx="4035171" cy="412535"/>
              <a:chOff x="6322370" y="5718222"/>
              <a:chExt cx="4611623" cy="471468"/>
            </a:xfrm>
          </p:grpSpPr>
          <p:sp>
            <p:nvSpPr>
              <p:cNvPr id="39" name="Rounded Rectangle 9">
                <a:extLst>
                  <a:ext uri="{FF2B5EF4-FFF2-40B4-BE49-F238E27FC236}">
                    <a16:creationId xmlns:a16="http://schemas.microsoft.com/office/drawing/2014/main" id="{B30C1F43-CD23-4733-80C2-4E51D9B88DA9}"/>
                  </a:ext>
                </a:extLst>
              </p:cNvPr>
              <p:cNvSpPr/>
              <p:nvPr/>
            </p:nvSpPr>
            <p:spPr>
              <a:xfrm>
                <a:off x="6373810" y="5881913"/>
                <a:ext cx="4472722" cy="30777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0" name="TextBox 39">
                <a:hlinkClick r:id="rId5"/>
                <a:extLst>
                  <a:ext uri="{FF2B5EF4-FFF2-40B4-BE49-F238E27FC236}">
                    <a16:creationId xmlns:a16="http://schemas.microsoft.com/office/drawing/2014/main" id="{CFF97487-F354-4614-821E-D33616FB7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2370" y="5718222"/>
                <a:ext cx="4611623" cy="428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M </a:t>
                </a:r>
                <a:r>
                  <a:rPr lang="fr-FR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</a:rPr>
                  <a:t>Humphrey Mbeng NKONGHO OJONG</a:t>
                </a:r>
                <a:endParaRPr lang="en-US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endParaRPr>
              </a:p>
            </p:txBody>
          </p:sp>
        </p:grp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C35B6283-5F9C-411B-B19F-B7653C5523F8}"/>
              </a:ext>
            </a:extLst>
          </p:cNvPr>
          <p:cNvSpPr>
            <a:spLocks noChangeAspect="1"/>
          </p:cNvSpPr>
          <p:nvPr/>
        </p:nvSpPr>
        <p:spPr>
          <a:xfrm rot="10800000">
            <a:off x="7329764" y="5860031"/>
            <a:ext cx="4848168" cy="742243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6EC5D4-BC80-4065-888A-67F786F44ADB}"/>
              </a:ext>
            </a:extLst>
          </p:cNvPr>
          <p:cNvGrpSpPr/>
          <p:nvPr/>
        </p:nvGrpSpPr>
        <p:grpSpPr>
          <a:xfrm flipH="1">
            <a:off x="7762154" y="5911280"/>
            <a:ext cx="4097667" cy="456510"/>
            <a:chOff x="690070" y="5820005"/>
            <a:chExt cx="4035171" cy="59996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1946A8C-9A65-4775-B1F0-F2D9EDACBA35}"/>
                </a:ext>
              </a:extLst>
            </p:cNvPr>
            <p:cNvGrpSpPr/>
            <p:nvPr/>
          </p:nvGrpSpPr>
          <p:grpSpPr>
            <a:xfrm>
              <a:off x="738626" y="6328526"/>
              <a:ext cx="3931920" cy="91440"/>
              <a:chOff x="4883665" y="4359681"/>
              <a:chExt cx="3840480" cy="9144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3F8B15C-1729-4A60-86C8-ECA16A8EC6F7}"/>
                  </a:ext>
                </a:extLst>
              </p:cNvPr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DC7B12-A547-4052-97C4-ADC53E4E900F}"/>
                    </a:ext>
                  </a:extLst>
                </p:cNvPr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FE4A1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ACB9422-A614-48DB-8FF7-BC59C6398A9F}"/>
                    </a:ext>
                  </a:extLst>
                </p:cNvPr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5C9AD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2A77386-B2FB-4B2F-BD86-DCDAD87ECD83}"/>
                    </a:ext>
                  </a:extLst>
                </p:cNvPr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880F0B2-0FC3-4E8E-917B-5FB9AC780965}"/>
                  </a:ext>
                </a:extLst>
              </p:cNvPr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E520615-0E75-46B4-B459-69CA1D05C295}"/>
                    </a:ext>
                  </a:extLst>
                </p:cNvPr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7A7A7A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A5629DC-ED28-4947-BEDC-D6B73803E190}"/>
                    </a:ext>
                  </a:extLst>
                </p:cNvPr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E8E8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E051E14-E77A-4BA5-B10E-883F02688243}"/>
                    </a:ext>
                  </a:extLst>
                </p:cNvPr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A2A2A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8FE250-6B18-4AB4-A8FB-6AC3F68427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70" y="5820005"/>
              <a:ext cx="4035171" cy="525838"/>
              <a:chOff x="6304360" y="5592330"/>
              <a:chExt cx="4611623" cy="600957"/>
            </a:xfrm>
          </p:grpSpPr>
          <p:sp>
            <p:nvSpPr>
              <p:cNvPr id="54" name="Rounded Rectangle 9">
                <a:extLst>
                  <a:ext uri="{FF2B5EF4-FFF2-40B4-BE49-F238E27FC236}">
                    <a16:creationId xmlns:a16="http://schemas.microsoft.com/office/drawing/2014/main" id="{6A3BA48F-A6DF-4913-941E-C4AB16F8D381}"/>
                  </a:ext>
                </a:extLst>
              </p:cNvPr>
              <p:cNvSpPr/>
              <p:nvPr/>
            </p:nvSpPr>
            <p:spPr>
              <a:xfrm>
                <a:off x="6373810" y="5881913"/>
                <a:ext cx="4472722" cy="30777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5" name="TextBox 54">
                <a:hlinkClick r:id="rId5"/>
                <a:extLst>
                  <a:ext uri="{FF2B5EF4-FFF2-40B4-BE49-F238E27FC236}">
                    <a16:creationId xmlns:a16="http://schemas.microsoft.com/office/drawing/2014/main" id="{D62FD6D8-A520-4C52-969C-7B020A110E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04360" y="5592330"/>
                <a:ext cx="4611623" cy="6009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Année</a:t>
                </a:r>
                <a:r>
                  <a:rPr lang="en-US" sz="2000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 </a:t>
                </a:r>
                <a:r>
                  <a:rPr lang="fr-FR" sz="2000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Académique</a:t>
                </a:r>
                <a:r>
                  <a:rPr lang="en-US" sz="2000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: </a:t>
                </a:r>
                <a:r>
                  <a:rPr lang="fr-FR" sz="2000" b="1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2022-2023</a:t>
                </a:r>
                <a:endParaRPr lang="fr-FR" sz="2000" b="1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C89F69-8AAA-4BA7-BEB2-CF25A99952E3}"/>
              </a:ext>
            </a:extLst>
          </p:cNvPr>
          <p:cNvGrpSpPr>
            <a:grpSpLocks noChangeAspect="1"/>
          </p:cNvGrpSpPr>
          <p:nvPr/>
        </p:nvGrpSpPr>
        <p:grpSpPr>
          <a:xfrm>
            <a:off x="4125118" y="3653041"/>
            <a:ext cx="3941765" cy="640080"/>
            <a:chOff x="6359857" y="5670041"/>
            <a:chExt cx="4504874" cy="731520"/>
          </a:xfrm>
        </p:grpSpPr>
        <p:sp>
          <p:nvSpPr>
            <p:cNvPr id="79" name="Rounded Rectangle 9">
              <a:extLst>
                <a:ext uri="{FF2B5EF4-FFF2-40B4-BE49-F238E27FC236}">
                  <a16:creationId xmlns:a16="http://schemas.microsoft.com/office/drawing/2014/main" id="{45206FB8-D9D8-418F-9B31-FA0D193B8B2B}"/>
                </a:ext>
              </a:extLst>
            </p:cNvPr>
            <p:cNvSpPr/>
            <p:nvPr/>
          </p:nvSpPr>
          <p:spPr>
            <a:xfrm>
              <a:off x="6359857" y="5881913"/>
              <a:ext cx="4504874" cy="34460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0" name="TextBox 79">
              <a:hlinkClick r:id="rId5"/>
              <a:extLst>
                <a:ext uri="{FF2B5EF4-FFF2-40B4-BE49-F238E27FC236}">
                  <a16:creationId xmlns:a16="http://schemas.microsoft.com/office/drawing/2014/main" id="{1E8563F7-DDAE-4960-B091-BA2D638F5A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42209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Sous la supervision de :</a:t>
              </a:r>
            </a:p>
          </p:txBody>
        </p:sp>
        <p:pic>
          <p:nvPicPr>
            <p:cNvPr id="81" name="Picture Placeholder 1">
              <a:extLst>
                <a:ext uri="{FF2B5EF4-FFF2-40B4-BE49-F238E27FC236}">
                  <a16:creationId xmlns:a16="http://schemas.microsoft.com/office/drawing/2014/main" id="{5B8671B9-8E57-4084-9D8E-8FC717CE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7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3E3DF5-F869-4ED0-9F83-535CED62E5AB}"/>
              </a:ext>
            </a:extLst>
          </p:cNvPr>
          <p:cNvGrpSpPr/>
          <p:nvPr/>
        </p:nvGrpSpPr>
        <p:grpSpPr>
          <a:xfrm>
            <a:off x="0" y="5647401"/>
            <a:ext cx="5871268" cy="1053497"/>
            <a:chOff x="963562" y="986318"/>
            <a:chExt cx="5871268" cy="1411297"/>
          </a:xfrm>
          <a:noFill/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5EDCAAE-3017-4C89-92E1-5B07E18CFC61}"/>
                </a:ext>
              </a:extLst>
            </p:cNvPr>
            <p:cNvGrpSpPr/>
            <p:nvPr/>
          </p:nvGrpSpPr>
          <p:grpSpPr>
            <a:xfrm>
              <a:off x="963562" y="986318"/>
              <a:ext cx="5871268" cy="1411297"/>
              <a:chOff x="3352800" y="1089557"/>
              <a:chExt cx="5871268" cy="1411297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CABA112-B477-4B3F-904B-07F89C21865A}"/>
                  </a:ext>
                </a:extLst>
              </p:cNvPr>
              <p:cNvSpPr/>
              <p:nvPr/>
            </p:nvSpPr>
            <p:spPr>
              <a:xfrm>
                <a:off x="3352800" y="1089557"/>
                <a:ext cx="5486399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90" name="TextBox 12">
                <a:extLst>
                  <a:ext uri="{FF2B5EF4-FFF2-40B4-BE49-F238E27FC236}">
                    <a16:creationId xmlns:a16="http://schemas.microsoft.com/office/drawing/2014/main" id="{8A58F033-3E01-4FB5-BCBE-A3326DE3C43D}"/>
                  </a:ext>
                </a:extLst>
              </p:cNvPr>
              <p:cNvSpPr txBox="1"/>
              <p:nvPr/>
            </p:nvSpPr>
            <p:spPr>
              <a:xfrm>
                <a:off x="3920548" y="1222703"/>
                <a:ext cx="5303520" cy="1278151"/>
              </a:xfrm>
              <a:prstGeom prst="rect">
                <a:avLst/>
              </a:prstGeom>
              <a:grpFill/>
            </p:spPr>
            <p:txBody>
              <a:bodyPr wrap="square" rtlCol="0" anchor="t" anchorCtr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2400" b="1" i="1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Présenté par :</a:t>
                </a:r>
              </a:p>
              <a:p>
                <a:pPr algn="ctr"/>
                <a:r>
                  <a:rPr lang="fr-FR" sz="3000" b="1" dirty="0">
                    <a:solidFill>
                      <a:schemeClr val="bg1"/>
                    </a:solidFill>
                    <a:latin typeface="Cooper Black" panose="0208090404030B020404" pitchFamily="18" charset="0"/>
                  </a:rPr>
                  <a:t>- GROUPE 5-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988945D-2296-4589-9A9B-B8A64D1991EA}"/>
                </a:ext>
              </a:extLst>
            </p:cNvPr>
            <p:cNvGrpSpPr/>
            <p:nvPr/>
          </p:nvGrpSpPr>
          <p:grpSpPr>
            <a:xfrm>
              <a:off x="1740801" y="2300888"/>
              <a:ext cx="3931920" cy="91440"/>
              <a:chOff x="6447606" y="3817143"/>
              <a:chExt cx="2621280" cy="91440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B9C0D21-8D9C-430E-B98B-6791949275C4}"/>
                  </a:ext>
                </a:extLst>
              </p:cNvPr>
              <p:cNvSpPr/>
              <p:nvPr/>
            </p:nvSpPr>
            <p:spPr>
              <a:xfrm>
                <a:off x="6447606" y="3817143"/>
                <a:ext cx="655320" cy="91440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D23BC4-6615-4FAE-8D46-CD7C17CA2E36}"/>
                  </a:ext>
                </a:extLst>
              </p:cNvPr>
              <p:cNvSpPr/>
              <p:nvPr/>
            </p:nvSpPr>
            <p:spPr>
              <a:xfrm>
                <a:off x="7102926" y="3817143"/>
                <a:ext cx="655320" cy="91440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498C7B4-6FF7-4F09-BD87-3895DAC87C84}"/>
                  </a:ext>
                </a:extLst>
              </p:cNvPr>
              <p:cNvSpPr/>
              <p:nvPr/>
            </p:nvSpPr>
            <p:spPr>
              <a:xfrm>
                <a:off x="7758246" y="3817143"/>
                <a:ext cx="655320" cy="91440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6ABFC09-5A52-4FB1-96F0-FFF9379BAA01}"/>
                  </a:ext>
                </a:extLst>
              </p:cNvPr>
              <p:cNvSpPr/>
              <p:nvPr/>
            </p:nvSpPr>
            <p:spPr>
              <a:xfrm>
                <a:off x="8413566" y="3817143"/>
                <a:ext cx="655320" cy="91440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7CE895-6BD7-435D-B9DE-35EDF8D8F6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" y="485959"/>
            <a:ext cx="4355010" cy="6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A6706A-494F-460F-A3F2-34D7B7FD48D8}"/>
              </a:ext>
            </a:extLst>
          </p:cNvPr>
          <p:cNvSpPr/>
          <p:nvPr/>
        </p:nvSpPr>
        <p:spPr bwMode="auto">
          <a:xfrm>
            <a:off x="29607" y="1006336"/>
            <a:ext cx="12186434" cy="5671671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254273-FC0B-48DC-95BA-F447FE1F89CF}"/>
              </a:ext>
            </a:extLst>
          </p:cNvPr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REPARTITION DES TACHES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Ressources Humaines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72E000-B153-41E9-9464-24CA8AFF0F0F}"/>
              </a:ext>
            </a:extLst>
          </p:cNvPr>
          <p:cNvGrpSpPr/>
          <p:nvPr/>
        </p:nvGrpSpPr>
        <p:grpSpPr>
          <a:xfrm rot="5400000">
            <a:off x="582033" y="1687208"/>
            <a:ext cx="2194560" cy="2072718"/>
            <a:chOff x="1066800" y="1201447"/>
            <a:chExt cx="2194560" cy="207271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E6961C-A7A0-4B8B-AF78-25B737ABE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3850" y="1298178"/>
              <a:ext cx="2011680" cy="1899992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b="1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1F8C2-5085-4640-85CF-F25E7128A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201447"/>
              <a:ext cx="2194560" cy="2072718"/>
            </a:xfrm>
            <a:custGeom>
              <a:avLst/>
              <a:gdLst>
                <a:gd name="connsiteX0" fmla="*/ 657832 w 2194560"/>
                <a:gd name="connsiteY0" fmla="*/ 129544 h 2072718"/>
                <a:gd name="connsiteX1" fmla="*/ 654976 w 2194560"/>
                <a:gd name="connsiteY1" fmla="*/ 130121 h 2072718"/>
                <a:gd name="connsiteX2" fmla="*/ 644346 w 2194560"/>
                <a:gd name="connsiteY2" fmla="*/ 130121 h 2072718"/>
                <a:gd name="connsiteX3" fmla="*/ 638628 w 2194560"/>
                <a:gd name="connsiteY3" fmla="*/ 129544 h 2072718"/>
                <a:gd name="connsiteX4" fmla="*/ 582649 w 2194560"/>
                <a:gd name="connsiteY4" fmla="*/ 155944 h 2072718"/>
                <a:gd name="connsiteX5" fmla="*/ 574531 w 2194560"/>
                <a:gd name="connsiteY5" fmla="*/ 169324 h 2072718"/>
                <a:gd name="connsiteX6" fmla="*/ 572418 w 2194560"/>
                <a:gd name="connsiteY6" fmla="*/ 170490 h 2072718"/>
                <a:gd name="connsiteX7" fmla="*/ 566460 w 2194560"/>
                <a:gd name="connsiteY7" fmla="*/ 177973 h 2072718"/>
                <a:gd name="connsiteX8" fmla="*/ 150862 w 2194560"/>
                <a:gd name="connsiteY8" fmla="*/ 989692 h 2072718"/>
                <a:gd name="connsiteX9" fmla="*/ 148274 w 2194560"/>
                <a:gd name="connsiteY9" fmla="*/ 998900 h 2072718"/>
                <a:gd name="connsiteX10" fmla="*/ 148396 w 2194560"/>
                <a:gd name="connsiteY10" fmla="*/ 999911 h 2072718"/>
                <a:gd name="connsiteX11" fmla="*/ 142861 w 2194560"/>
                <a:gd name="connsiteY11" fmla="*/ 1008121 h 2072718"/>
                <a:gd name="connsiteX12" fmla="*/ 137160 w 2194560"/>
                <a:gd name="connsiteY12" fmla="*/ 1036359 h 2072718"/>
                <a:gd name="connsiteX13" fmla="*/ 142861 w 2194560"/>
                <a:gd name="connsiteY13" fmla="*/ 1064596 h 2072718"/>
                <a:gd name="connsiteX14" fmla="*/ 145325 w 2194560"/>
                <a:gd name="connsiteY14" fmla="*/ 1068252 h 2072718"/>
                <a:gd name="connsiteX15" fmla="*/ 144995 w 2194560"/>
                <a:gd name="connsiteY15" fmla="*/ 1070948 h 2072718"/>
                <a:gd name="connsiteX16" fmla="*/ 147565 w 2194560"/>
                <a:gd name="connsiteY16" fmla="*/ 1080161 h 2072718"/>
                <a:gd name="connsiteX17" fmla="*/ 435749 w 2194560"/>
                <a:gd name="connsiteY17" fmla="*/ 1645753 h 2072718"/>
                <a:gd name="connsiteX18" fmla="*/ 562610 w 2194560"/>
                <a:gd name="connsiteY18" fmla="*/ 1895281 h 2072718"/>
                <a:gd name="connsiteX19" fmla="*/ 566633 w 2194560"/>
                <a:gd name="connsiteY19" fmla="*/ 1898722 h 2072718"/>
                <a:gd name="connsiteX20" fmla="*/ 566661 w 2194560"/>
                <a:gd name="connsiteY20" fmla="*/ 1898866 h 2072718"/>
                <a:gd name="connsiteX21" fmla="*/ 633506 w 2194560"/>
                <a:gd name="connsiteY21" fmla="*/ 1943173 h 2072718"/>
                <a:gd name="connsiteX22" fmla="*/ 636578 w 2194560"/>
                <a:gd name="connsiteY22" fmla="*/ 1942863 h 2072718"/>
                <a:gd name="connsiteX23" fmla="*/ 638628 w 2194560"/>
                <a:gd name="connsiteY23" fmla="*/ 1943173 h 2072718"/>
                <a:gd name="connsiteX24" fmla="*/ 638952 w 2194560"/>
                <a:gd name="connsiteY24" fmla="*/ 1943141 h 2072718"/>
                <a:gd name="connsiteX25" fmla="*/ 639113 w 2194560"/>
                <a:gd name="connsiteY25" fmla="*/ 1943173 h 2072718"/>
                <a:gd name="connsiteX26" fmla="*/ 1536728 w 2194560"/>
                <a:gd name="connsiteY26" fmla="*/ 1943173 h 2072718"/>
                <a:gd name="connsiteX27" fmla="*/ 1539584 w 2194560"/>
                <a:gd name="connsiteY27" fmla="*/ 1942597 h 2072718"/>
                <a:gd name="connsiteX28" fmla="*/ 1550214 w 2194560"/>
                <a:gd name="connsiteY28" fmla="*/ 1942597 h 2072718"/>
                <a:gd name="connsiteX29" fmla="*/ 1555932 w 2194560"/>
                <a:gd name="connsiteY29" fmla="*/ 1943173 h 2072718"/>
                <a:gd name="connsiteX30" fmla="*/ 1611912 w 2194560"/>
                <a:gd name="connsiteY30" fmla="*/ 1916773 h 2072718"/>
                <a:gd name="connsiteX31" fmla="*/ 1620029 w 2194560"/>
                <a:gd name="connsiteY31" fmla="*/ 1903393 h 2072718"/>
                <a:gd name="connsiteX32" fmla="*/ 1622143 w 2194560"/>
                <a:gd name="connsiteY32" fmla="*/ 1902227 h 2072718"/>
                <a:gd name="connsiteX33" fmla="*/ 1628100 w 2194560"/>
                <a:gd name="connsiteY33" fmla="*/ 1894744 h 2072718"/>
                <a:gd name="connsiteX34" fmla="*/ 2043698 w 2194560"/>
                <a:gd name="connsiteY34" fmla="*/ 1083026 h 2072718"/>
                <a:gd name="connsiteX35" fmla="*/ 2046286 w 2194560"/>
                <a:gd name="connsiteY35" fmla="*/ 1073817 h 2072718"/>
                <a:gd name="connsiteX36" fmla="*/ 2046164 w 2194560"/>
                <a:gd name="connsiteY36" fmla="*/ 1072806 h 2072718"/>
                <a:gd name="connsiteX37" fmla="*/ 2051699 w 2194560"/>
                <a:gd name="connsiteY37" fmla="*/ 1064596 h 2072718"/>
                <a:gd name="connsiteX38" fmla="*/ 2057400 w 2194560"/>
                <a:gd name="connsiteY38" fmla="*/ 1036359 h 2072718"/>
                <a:gd name="connsiteX39" fmla="*/ 2051699 w 2194560"/>
                <a:gd name="connsiteY39" fmla="*/ 1008121 h 2072718"/>
                <a:gd name="connsiteX40" fmla="*/ 2049235 w 2194560"/>
                <a:gd name="connsiteY40" fmla="*/ 1004466 h 2072718"/>
                <a:gd name="connsiteX41" fmla="*/ 2049565 w 2194560"/>
                <a:gd name="connsiteY41" fmla="*/ 1001770 h 2072718"/>
                <a:gd name="connsiteX42" fmla="*/ 2046995 w 2194560"/>
                <a:gd name="connsiteY42" fmla="*/ 992556 h 2072718"/>
                <a:gd name="connsiteX43" fmla="*/ 1787516 w 2194560"/>
                <a:gd name="connsiteY43" fmla="*/ 483300 h 2072718"/>
                <a:gd name="connsiteX44" fmla="*/ 1787408 w 2194560"/>
                <a:gd name="connsiteY44" fmla="*/ 481910 h 2072718"/>
                <a:gd name="connsiteX45" fmla="*/ 1627308 w 2194560"/>
                <a:gd name="connsiteY45" fmla="*/ 167005 h 2072718"/>
                <a:gd name="connsiteX46" fmla="*/ 1619899 w 2194560"/>
                <a:gd name="connsiteY46" fmla="*/ 160666 h 2072718"/>
                <a:gd name="connsiteX47" fmla="*/ 1617034 w 2194560"/>
                <a:gd name="connsiteY47" fmla="*/ 155944 h 2072718"/>
                <a:gd name="connsiteX48" fmla="*/ 1561055 w 2194560"/>
                <a:gd name="connsiteY48" fmla="*/ 129544 h 2072718"/>
                <a:gd name="connsiteX49" fmla="*/ 1557982 w 2194560"/>
                <a:gd name="connsiteY49" fmla="*/ 129854 h 2072718"/>
                <a:gd name="connsiteX50" fmla="*/ 1555932 w 2194560"/>
                <a:gd name="connsiteY50" fmla="*/ 129544 h 2072718"/>
                <a:gd name="connsiteX51" fmla="*/ 1555609 w 2194560"/>
                <a:gd name="connsiteY51" fmla="*/ 129577 h 2072718"/>
                <a:gd name="connsiteX52" fmla="*/ 1555447 w 2194560"/>
                <a:gd name="connsiteY52" fmla="*/ 129544 h 2072718"/>
                <a:gd name="connsiteX53" fmla="*/ 595054 w 2194560"/>
                <a:gd name="connsiteY53" fmla="*/ 0 h 2072718"/>
                <a:gd name="connsiteX54" fmla="*/ 1620900 w 2194560"/>
                <a:gd name="connsiteY54" fmla="*/ 0 h 2072718"/>
                <a:gd name="connsiteX55" fmla="*/ 1621084 w 2194560"/>
                <a:gd name="connsiteY55" fmla="*/ 38 h 2072718"/>
                <a:gd name="connsiteX56" fmla="*/ 1621453 w 2194560"/>
                <a:gd name="connsiteY56" fmla="*/ 0 h 2072718"/>
                <a:gd name="connsiteX57" fmla="*/ 1623797 w 2194560"/>
                <a:gd name="connsiteY57" fmla="*/ 354 h 2072718"/>
                <a:gd name="connsiteX58" fmla="*/ 1627308 w 2194560"/>
                <a:gd name="connsiteY58" fmla="*/ 1 h 2072718"/>
                <a:gd name="connsiteX59" fmla="*/ 1691285 w 2194560"/>
                <a:gd name="connsiteY59" fmla="*/ 30172 h 2072718"/>
                <a:gd name="connsiteX60" fmla="*/ 1694559 w 2194560"/>
                <a:gd name="connsiteY60" fmla="*/ 35568 h 2072718"/>
                <a:gd name="connsiteX61" fmla="*/ 1703027 w 2194560"/>
                <a:gd name="connsiteY61" fmla="*/ 42813 h 2072718"/>
                <a:gd name="connsiteX62" fmla="*/ 1885997 w 2194560"/>
                <a:gd name="connsiteY62" fmla="*/ 402704 h 2072718"/>
                <a:gd name="connsiteX63" fmla="*/ 1886121 w 2194560"/>
                <a:gd name="connsiteY63" fmla="*/ 404293 h 2072718"/>
                <a:gd name="connsiteX64" fmla="*/ 2182669 w 2194560"/>
                <a:gd name="connsiteY64" fmla="*/ 986299 h 2072718"/>
                <a:gd name="connsiteX65" fmla="*/ 2185606 w 2194560"/>
                <a:gd name="connsiteY65" fmla="*/ 996829 h 2072718"/>
                <a:gd name="connsiteX66" fmla="*/ 2185228 w 2194560"/>
                <a:gd name="connsiteY66" fmla="*/ 999910 h 2072718"/>
                <a:gd name="connsiteX67" fmla="*/ 2188045 w 2194560"/>
                <a:gd name="connsiteY67" fmla="*/ 1004087 h 2072718"/>
                <a:gd name="connsiteX68" fmla="*/ 2194560 w 2194560"/>
                <a:gd name="connsiteY68" fmla="*/ 1036359 h 2072718"/>
                <a:gd name="connsiteX69" fmla="*/ 2188045 w 2194560"/>
                <a:gd name="connsiteY69" fmla="*/ 1068631 h 2072718"/>
                <a:gd name="connsiteX70" fmla="*/ 2181719 w 2194560"/>
                <a:gd name="connsiteY70" fmla="*/ 1078013 h 2072718"/>
                <a:gd name="connsiteX71" fmla="*/ 2181858 w 2194560"/>
                <a:gd name="connsiteY71" fmla="*/ 1079169 h 2072718"/>
                <a:gd name="connsiteX72" fmla="*/ 2178901 w 2194560"/>
                <a:gd name="connsiteY72" fmla="*/ 1089693 h 2072718"/>
                <a:gd name="connsiteX73" fmla="*/ 1703932 w 2194560"/>
                <a:gd name="connsiteY73" fmla="*/ 2017371 h 2072718"/>
                <a:gd name="connsiteX74" fmla="*/ 1697123 w 2194560"/>
                <a:gd name="connsiteY74" fmla="*/ 2025922 h 2072718"/>
                <a:gd name="connsiteX75" fmla="*/ 1694708 w 2194560"/>
                <a:gd name="connsiteY75" fmla="*/ 2027256 h 2072718"/>
                <a:gd name="connsiteX76" fmla="*/ 1685430 w 2194560"/>
                <a:gd name="connsiteY76" fmla="*/ 2042547 h 2072718"/>
                <a:gd name="connsiteX77" fmla="*/ 1621453 w 2194560"/>
                <a:gd name="connsiteY77" fmla="*/ 2072718 h 2072718"/>
                <a:gd name="connsiteX78" fmla="*/ 1614919 w 2194560"/>
                <a:gd name="connsiteY78" fmla="*/ 2072059 h 2072718"/>
                <a:gd name="connsiteX79" fmla="*/ 1602770 w 2194560"/>
                <a:gd name="connsiteY79" fmla="*/ 2072059 h 2072718"/>
                <a:gd name="connsiteX80" fmla="*/ 1599506 w 2194560"/>
                <a:gd name="connsiteY80" fmla="*/ 2072718 h 2072718"/>
                <a:gd name="connsiteX81" fmla="*/ 573660 w 2194560"/>
                <a:gd name="connsiteY81" fmla="*/ 2072718 h 2072718"/>
                <a:gd name="connsiteX82" fmla="*/ 573476 w 2194560"/>
                <a:gd name="connsiteY82" fmla="*/ 2072681 h 2072718"/>
                <a:gd name="connsiteX83" fmla="*/ 573107 w 2194560"/>
                <a:gd name="connsiteY83" fmla="*/ 2072718 h 2072718"/>
                <a:gd name="connsiteX84" fmla="*/ 570763 w 2194560"/>
                <a:gd name="connsiteY84" fmla="*/ 2072364 h 2072718"/>
                <a:gd name="connsiteX85" fmla="*/ 567252 w 2194560"/>
                <a:gd name="connsiteY85" fmla="*/ 2072718 h 2072718"/>
                <a:gd name="connsiteX86" fmla="*/ 490859 w 2194560"/>
                <a:gd name="connsiteY86" fmla="*/ 2022081 h 2072718"/>
                <a:gd name="connsiteX87" fmla="*/ 490826 w 2194560"/>
                <a:gd name="connsiteY87" fmla="*/ 2021917 h 2072718"/>
                <a:gd name="connsiteX88" fmla="*/ 486229 w 2194560"/>
                <a:gd name="connsiteY88" fmla="*/ 2017984 h 2072718"/>
                <a:gd name="connsiteX89" fmla="*/ 341245 w 2194560"/>
                <a:gd name="connsiteY89" fmla="*/ 1732810 h 2072718"/>
                <a:gd name="connsiteX90" fmla="*/ 11891 w 2194560"/>
                <a:gd name="connsiteY90" fmla="*/ 1086419 h 2072718"/>
                <a:gd name="connsiteX91" fmla="*/ 8954 w 2194560"/>
                <a:gd name="connsiteY91" fmla="*/ 1075889 h 2072718"/>
                <a:gd name="connsiteX92" fmla="*/ 9332 w 2194560"/>
                <a:gd name="connsiteY92" fmla="*/ 1072809 h 2072718"/>
                <a:gd name="connsiteX93" fmla="*/ 6516 w 2194560"/>
                <a:gd name="connsiteY93" fmla="*/ 1068631 h 2072718"/>
                <a:gd name="connsiteX94" fmla="*/ 0 w 2194560"/>
                <a:gd name="connsiteY94" fmla="*/ 1036359 h 2072718"/>
                <a:gd name="connsiteX95" fmla="*/ 6516 w 2194560"/>
                <a:gd name="connsiteY95" fmla="*/ 1004087 h 2072718"/>
                <a:gd name="connsiteX96" fmla="*/ 12841 w 2194560"/>
                <a:gd name="connsiteY96" fmla="*/ 994705 h 2072718"/>
                <a:gd name="connsiteX97" fmla="*/ 12702 w 2194560"/>
                <a:gd name="connsiteY97" fmla="*/ 993549 h 2072718"/>
                <a:gd name="connsiteX98" fmla="*/ 15659 w 2194560"/>
                <a:gd name="connsiteY98" fmla="*/ 983026 h 2072718"/>
                <a:gd name="connsiteX99" fmla="*/ 490628 w 2194560"/>
                <a:gd name="connsiteY99" fmla="*/ 55347 h 2072718"/>
                <a:gd name="connsiteX100" fmla="*/ 497437 w 2194560"/>
                <a:gd name="connsiteY100" fmla="*/ 46796 h 2072718"/>
                <a:gd name="connsiteX101" fmla="*/ 499852 w 2194560"/>
                <a:gd name="connsiteY101" fmla="*/ 45463 h 2072718"/>
                <a:gd name="connsiteX102" fmla="*/ 509130 w 2194560"/>
                <a:gd name="connsiteY102" fmla="*/ 30171 h 2072718"/>
                <a:gd name="connsiteX103" fmla="*/ 573107 w 2194560"/>
                <a:gd name="connsiteY103" fmla="*/ 1 h 2072718"/>
                <a:gd name="connsiteX104" fmla="*/ 579641 w 2194560"/>
                <a:gd name="connsiteY104" fmla="*/ 659 h 2072718"/>
                <a:gd name="connsiteX105" fmla="*/ 591790 w 2194560"/>
                <a:gd name="connsiteY105" fmla="*/ 659 h 207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194560" h="2072718">
                  <a:moveTo>
                    <a:pt x="657832" y="129544"/>
                  </a:moveTo>
                  <a:lnTo>
                    <a:pt x="654976" y="130121"/>
                  </a:lnTo>
                  <a:lnTo>
                    <a:pt x="644346" y="130121"/>
                  </a:lnTo>
                  <a:lnTo>
                    <a:pt x="638628" y="129544"/>
                  </a:lnTo>
                  <a:cubicBezTo>
                    <a:pt x="616091" y="129544"/>
                    <a:pt x="595955" y="139821"/>
                    <a:pt x="582649" y="155944"/>
                  </a:cubicBezTo>
                  <a:lnTo>
                    <a:pt x="574531" y="169324"/>
                  </a:lnTo>
                  <a:lnTo>
                    <a:pt x="572418" y="170490"/>
                  </a:lnTo>
                  <a:cubicBezTo>
                    <a:pt x="570019" y="172500"/>
                    <a:pt x="567975" y="175013"/>
                    <a:pt x="566460" y="177973"/>
                  </a:cubicBezTo>
                  <a:lnTo>
                    <a:pt x="150862" y="989692"/>
                  </a:lnTo>
                  <a:cubicBezTo>
                    <a:pt x="149346" y="992652"/>
                    <a:pt x="148502" y="995779"/>
                    <a:pt x="148274" y="998900"/>
                  </a:cubicBezTo>
                  <a:lnTo>
                    <a:pt x="148396" y="999911"/>
                  </a:lnTo>
                  <a:lnTo>
                    <a:pt x="142861" y="1008121"/>
                  </a:lnTo>
                  <a:cubicBezTo>
                    <a:pt x="139190" y="1016800"/>
                    <a:pt x="137160" y="1026343"/>
                    <a:pt x="137160" y="1036359"/>
                  </a:cubicBezTo>
                  <a:cubicBezTo>
                    <a:pt x="137160" y="1046375"/>
                    <a:pt x="139190" y="1055917"/>
                    <a:pt x="142861" y="1064596"/>
                  </a:cubicBezTo>
                  <a:lnTo>
                    <a:pt x="145325" y="1068252"/>
                  </a:lnTo>
                  <a:lnTo>
                    <a:pt x="144995" y="1070948"/>
                  </a:lnTo>
                  <a:cubicBezTo>
                    <a:pt x="145217" y="1074069"/>
                    <a:pt x="146055" y="1077198"/>
                    <a:pt x="147565" y="1080161"/>
                  </a:cubicBezTo>
                  <a:lnTo>
                    <a:pt x="435749" y="1645753"/>
                  </a:lnTo>
                  <a:lnTo>
                    <a:pt x="562610" y="1895281"/>
                  </a:lnTo>
                  <a:lnTo>
                    <a:pt x="566633" y="1898722"/>
                  </a:lnTo>
                  <a:lnTo>
                    <a:pt x="566661" y="1898866"/>
                  </a:lnTo>
                  <a:cubicBezTo>
                    <a:pt x="577674" y="1924903"/>
                    <a:pt x="603456" y="1943173"/>
                    <a:pt x="633506" y="1943173"/>
                  </a:cubicBezTo>
                  <a:lnTo>
                    <a:pt x="636578" y="1942863"/>
                  </a:lnTo>
                  <a:lnTo>
                    <a:pt x="638628" y="1943173"/>
                  </a:lnTo>
                  <a:lnTo>
                    <a:pt x="638952" y="1943141"/>
                  </a:lnTo>
                  <a:lnTo>
                    <a:pt x="639113" y="1943173"/>
                  </a:lnTo>
                  <a:lnTo>
                    <a:pt x="1536728" y="1943173"/>
                  </a:lnTo>
                  <a:lnTo>
                    <a:pt x="1539584" y="1942597"/>
                  </a:lnTo>
                  <a:lnTo>
                    <a:pt x="1550214" y="1942597"/>
                  </a:lnTo>
                  <a:lnTo>
                    <a:pt x="1555932" y="1943173"/>
                  </a:lnTo>
                  <a:cubicBezTo>
                    <a:pt x="1578469" y="1943173"/>
                    <a:pt x="1598606" y="1932896"/>
                    <a:pt x="1611912" y="1916773"/>
                  </a:cubicBezTo>
                  <a:lnTo>
                    <a:pt x="1620029" y="1903393"/>
                  </a:lnTo>
                  <a:lnTo>
                    <a:pt x="1622143" y="1902227"/>
                  </a:lnTo>
                  <a:cubicBezTo>
                    <a:pt x="1624541" y="1900217"/>
                    <a:pt x="1626585" y="1897704"/>
                    <a:pt x="1628100" y="1894744"/>
                  </a:cubicBezTo>
                  <a:lnTo>
                    <a:pt x="2043698" y="1083026"/>
                  </a:lnTo>
                  <a:cubicBezTo>
                    <a:pt x="2045214" y="1080065"/>
                    <a:pt x="2046058" y="1076938"/>
                    <a:pt x="2046286" y="1073817"/>
                  </a:cubicBezTo>
                  <a:lnTo>
                    <a:pt x="2046164" y="1072806"/>
                  </a:lnTo>
                  <a:lnTo>
                    <a:pt x="2051699" y="1064596"/>
                  </a:lnTo>
                  <a:cubicBezTo>
                    <a:pt x="2055370" y="1055917"/>
                    <a:pt x="2057400" y="1046375"/>
                    <a:pt x="2057400" y="1036359"/>
                  </a:cubicBezTo>
                  <a:cubicBezTo>
                    <a:pt x="2057400" y="1026342"/>
                    <a:pt x="2055370" y="1016800"/>
                    <a:pt x="2051699" y="1008121"/>
                  </a:cubicBezTo>
                  <a:lnTo>
                    <a:pt x="2049235" y="1004466"/>
                  </a:lnTo>
                  <a:lnTo>
                    <a:pt x="2049565" y="1001770"/>
                  </a:lnTo>
                  <a:cubicBezTo>
                    <a:pt x="2049343" y="998649"/>
                    <a:pt x="2048505" y="995520"/>
                    <a:pt x="2046995" y="992556"/>
                  </a:cubicBezTo>
                  <a:lnTo>
                    <a:pt x="1787516" y="483300"/>
                  </a:lnTo>
                  <a:lnTo>
                    <a:pt x="1787408" y="481910"/>
                  </a:lnTo>
                  <a:lnTo>
                    <a:pt x="1627308" y="167005"/>
                  </a:lnTo>
                  <a:lnTo>
                    <a:pt x="1619899" y="160666"/>
                  </a:lnTo>
                  <a:lnTo>
                    <a:pt x="1617034" y="155944"/>
                  </a:lnTo>
                  <a:cubicBezTo>
                    <a:pt x="1603728" y="139821"/>
                    <a:pt x="1583592" y="129544"/>
                    <a:pt x="1561055" y="129544"/>
                  </a:cubicBezTo>
                  <a:lnTo>
                    <a:pt x="1557982" y="129854"/>
                  </a:lnTo>
                  <a:lnTo>
                    <a:pt x="1555932" y="129544"/>
                  </a:lnTo>
                  <a:lnTo>
                    <a:pt x="1555609" y="129577"/>
                  </a:lnTo>
                  <a:lnTo>
                    <a:pt x="1555447" y="129544"/>
                  </a:lnTo>
                  <a:close/>
                  <a:moveTo>
                    <a:pt x="595054" y="0"/>
                  </a:moveTo>
                  <a:lnTo>
                    <a:pt x="1620900" y="0"/>
                  </a:lnTo>
                  <a:lnTo>
                    <a:pt x="1621084" y="38"/>
                  </a:lnTo>
                  <a:lnTo>
                    <a:pt x="1621453" y="0"/>
                  </a:lnTo>
                  <a:lnTo>
                    <a:pt x="1623797" y="354"/>
                  </a:lnTo>
                  <a:lnTo>
                    <a:pt x="1627308" y="1"/>
                  </a:lnTo>
                  <a:cubicBezTo>
                    <a:pt x="1653065" y="1"/>
                    <a:pt x="1676078" y="11745"/>
                    <a:pt x="1691285" y="30172"/>
                  </a:cubicBezTo>
                  <a:lnTo>
                    <a:pt x="1694559" y="35568"/>
                  </a:lnTo>
                  <a:lnTo>
                    <a:pt x="1703027" y="42813"/>
                  </a:lnTo>
                  <a:lnTo>
                    <a:pt x="1885997" y="402704"/>
                  </a:lnTo>
                  <a:lnTo>
                    <a:pt x="1886121" y="404293"/>
                  </a:lnTo>
                  <a:lnTo>
                    <a:pt x="2182669" y="986299"/>
                  </a:lnTo>
                  <a:cubicBezTo>
                    <a:pt x="2184395" y="989686"/>
                    <a:pt x="2185352" y="993262"/>
                    <a:pt x="2185606" y="996829"/>
                  </a:cubicBezTo>
                  <a:lnTo>
                    <a:pt x="2185228" y="999910"/>
                  </a:lnTo>
                  <a:lnTo>
                    <a:pt x="2188045" y="1004087"/>
                  </a:lnTo>
                  <a:cubicBezTo>
                    <a:pt x="2192240" y="1014006"/>
                    <a:pt x="2194560" y="1024912"/>
                    <a:pt x="2194560" y="1036359"/>
                  </a:cubicBezTo>
                  <a:cubicBezTo>
                    <a:pt x="2194560" y="1047806"/>
                    <a:pt x="2192240" y="1058712"/>
                    <a:pt x="2188045" y="1068631"/>
                  </a:cubicBezTo>
                  <a:lnTo>
                    <a:pt x="2181719" y="1078013"/>
                  </a:lnTo>
                  <a:lnTo>
                    <a:pt x="2181858" y="1079169"/>
                  </a:lnTo>
                  <a:cubicBezTo>
                    <a:pt x="2181597" y="1082735"/>
                    <a:pt x="2180633" y="1086310"/>
                    <a:pt x="2178901" y="1089693"/>
                  </a:cubicBezTo>
                  <a:lnTo>
                    <a:pt x="1703932" y="2017371"/>
                  </a:lnTo>
                  <a:cubicBezTo>
                    <a:pt x="1702200" y="2020754"/>
                    <a:pt x="1699864" y="2023626"/>
                    <a:pt x="1697123" y="2025922"/>
                  </a:cubicBezTo>
                  <a:lnTo>
                    <a:pt x="1694708" y="2027256"/>
                  </a:lnTo>
                  <a:lnTo>
                    <a:pt x="1685430" y="2042547"/>
                  </a:lnTo>
                  <a:cubicBezTo>
                    <a:pt x="1670224" y="2060973"/>
                    <a:pt x="1647210" y="2072718"/>
                    <a:pt x="1621453" y="2072718"/>
                  </a:cubicBezTo>
                  <a:lnTo>
                    <a:pt x="1614919" y="2072059"/>
                  </a:lnTo>
                  <a:lnTo>
                    <a:pt x="1602770" y="2072059"/>
                  </a:lnTo>
                  <a:lnTo>
                    <a:pt x="1599506" y="2072718"/>
                  </a:lnTo>
                  <a:lnTo>
                    <a:pt x="573660" y="2072718"/>
                  </a:lnTo>
                  <a:lnTo>
                    <a:pt x="573476" y="2072681"/>
                  </a:lnTo>
                  <a:lnTo>
                    <a:pt x="573107" y="2072718"/>
                  </a:lnTo>
                  <a:lnTo>
                    <a:pt x="570763" y="2072364"/>
                  </a:lnTo>
                  <a:lnTo>
                    <a:pt x="567252" y="2072718"/>
                  </a:lnTo>
                  <a:cubicBezTo>
                    <a:pt x="532910" y="2072718"/>
                    <a:pt x="503444" y="2051838"/>
                    <a:pt x="490859" y="2022081"/>
                  </a:cubicBezTo>
                  <a:lnTo>
                    <a:pt x="490826" y="2021917"/>
                  </a:lnTo>
                  <a:lnTo>
                    <a:pt x="486229" y="2017984"/>
                  </a:lnTo>
                  <a:lnTo>
                    <a:pt x="341245" y="1732810"/>
                  </a:lnTo>
                  <a:lnTo>
                    <a:pt x="11891" y="1086419"/>
                  </a:lnTo>
                  <a:cubicBezTo>
                    <a:pt x="10166" y="1083032"/>
                    <a:pt x="9208" y="1079457"/>
                    <a:pt x="8954" y="1075889"/>
                  </a:cubicBezTo>
                  <a:lnTo>
                    <a:pt x="9332" y="1072809"/>
                  </a:lnTo>
                  <a:lnTo>
                    <a:pt x="6516" y="1068631"/>
                  </a:lnTo>
                  <a:cubicBezTo>
                    <a:pt x="2320" y="1058712"/>
                    <a:pt x="0" y="1047807"/>
                    <a:pt x="0" y="1036359"/>
                  </a:cubicBezTo>
                  <a:cubicBezTo>
                    <a:pt x="0" y="1024912"/>
                    <a:pt x="2320" y="1014006"/>
                    <a:pt x="6516" y="1004087"/>
                  </a:cubicBezTo>
                  <a:lnTo>
                    <a:pt x="12841" y="994705"/>
                  </a:lnTo>
                  <a:lnTo>
                    <a:pt x="12702" y="993549"/>
                  </a:lnTo>
                  <a:cubicBezTo>
                    <a:pt x="12963" y="989983"/>
                    <a:pt x="13927" y="986409"/>
                    <a:pt x="15659" y="983026"/>
                  </a:cubicBezTo>
                  <a:lnTo>
                    <a:pt x="490628" y="55347"/>
                  </a:lnTo>
                  <a:cubicBezTo>
                    <a:pt x="492360" y="51965"/>
                    <a:pt x="494696" y="49092"/>
                    <a:pt x="497437" y="46796"/>
                  </a:cubicBezTo>
                  <a:lnTo>
                    <a:pt x="499852" y="45463"/>
                  </a:lnTo>
                  <a:lnTo>
                    <a:pt x="509130" y="30171"/>
                  </a:lnTo>
                  <a:cubicBezTo>
                    <a:pt x="524337" y="11745"/>
                    <a:pt x="547350" y="1"/>
                    <a:pt x="573107" y="1"/>
                  </a:cubicBezTo>
                  <a:lnTo>
                    <a:pt x="579641" y="659"/>
                  </a:lnTo>
                  <a:lnTo>
                    <a:pt x="591790" y="659"/>
                  </a:lnTo>
                  <a:close/>
                </a:path>
              </a:pathLst>
            </a:custGeom>
            <a:solidFill>
              <a:srgbClr val="FE4A1E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3600" b="1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F3337AF-B7B5-47C3-B2A7-B13B9B9CC20A}"/>
              </a:ext>
            </a:extLst>
          </p:cNvPr>
          <p:cNvGrpSpPr/>
          <p:nvPr/>
        </p:nvGrpSpPr>
        <p:grpSpPr>
          <a:xfrm>
            <a:off x="577122" y="6051697"/>
            <a:ext cx="1901734" cy="425303"/>
            <a:chOff x="1371600" y="5777377"/>
            <a:chExt cx="1901734" cy="42530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9DB643D-4888-4CEC-9A0D-48DDC67447CA}"/>
                </a:ext>
              </a:extLst>
            </p:cNvPr>
            <p:cNvGrpSpPr/>
            <p:nvPr/>
          </p:nvGrpSpPr>
          <p:grpSpPr>
            <a:xfrm>
              <a:off x="1371600" y="5791200"/>
              <a:ext cx="411480" cy="411480"/>
              <a:chOff x="1371600" y="5791200"/>
              <a:chExt cx="411480" cy="41148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CFC1BEE-0CBE-4D57-A202-D3675832D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107" name="Freeform 1">
                <a:extLst>
                  <a:ext uri="{FF2B5EF4-FFF2-40B4-BE49-F238E27FC236}">
                    <a16:creationId xmlns:a16="http://schemas.microsoft.com/office/drawing/2014/main" id="{B3B0B04F-1FC4-4095-B15F-8A42B6398B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79572" y="5883499"/>
                <a:ext cx="228600" cy="226882"/>
              </a:xfrm>
              <a:custGeom>
                <a:avLst/>
                <a:gdLst>
                  <a:gd name="T0" fmla="*/ 118 w 588"/>
                  <a:gd name="T1" fmla="*/ 253 h 582"/>
                  <a:gd name="T2" fmla="*/ 334 w 588"/>
                  <a:gd name="T3" fmla="*/ 463 h 582"/>
                  <a:gd name="T4" fmla="*/ 402 w 588"/>
                  <a:gd name="T5" fmla="*/ 395 h 582"/>
                  <a:gd name="T6" fmla="*/ 439 w 588"/>
                  <a:gd name="T7" fmla="*/ 389 h 582"/>
                  <a:gd name="T8" fmla="*/ 550 w 588"/>
                  <a:gd name="T9" fmla="*/ 408 h 582"/>
                  <a:gd name="T10" fmla="*/ 587 w 588"/>
                  <a:gd name="T11" fmla="*/ 439 h 582"/>
                  <a:gd name="T12" fmla="*/ 587 w 588"/>
                  <a:gd name="T13" fmla="*/ 550 h 582"/>
                  <a:gd name="T14" fmla="*/ 550 w 588"/>
                  <a:gd name="T15" fmla="*/ 581 h 582"/>
                  <a:gd name="T16" fmla="*/ 0 w 588"/>
                  <a:gd name="T17" fmla="*/ 31 h 582"/>
                  <a:gd name="T18" fmla="*/ 37 w 588"/>
                  <a:gd name="T19" fmla="*/ 0 h 582"/>
                  <a:gd name="T20" fmla="*/ 149 w 588"/>
                  <a:gd name="T21" fmla="*/ 0 h 582"/>
                  <a:gd name="T22" fmla="*/ 179 w 588"/>
                  <a:gd name="T23" fmla="*/ 31 h 582"/>
                  <a:gd name="T24" fmla="*/ 198 w 588"/>
                  <a:gd name="T25" fmla="*/ 148 h 582"/>
                  <a:gd name="T26" fmla="*/ 192 w 588"/>
                  <a:gd name="T27" fmla="*/ 179 h 582"/>
                  <a:gd name="T28" fmla="*/ 118 w 588"/>
                  <a:gd name="T29" fmla="*/ 25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8" h="582">
                    <a:moveTo>
                      <a:pt x="118" y="253"/>
                    </a:moveTo>
                    <a:cubicBezTo>
                      <a:pt x="167" y="346"/>
                      <a:pt x="241" y="420"/>
                      <a:pt x="334" y="463"/>
                    </a:cubicBezTo>
                    <a:lnTo>
                      <a:pt x="402" y="395"/>
                    </a:lnTo>
                    <a:cubicBezTo>
                      <a:pt x="414" y="383"/>
                      <a:pt x="427" y="383"/>
                      <a:pt x="439" y="389"/>
                    </a:cubicBezTo>
                    <a:cubicBezTo>
                      <a:pt x="470" y="402"/>
                      <a:pt x="513" y="408"/>
                      <a:pt x="550" y="408"/>
                    </a:cubicBezTo>
                    <a:cubicBezTo>
                      <a:pt x="575" y="408"/>
                      <a:pt x="587" y="420"/>
                      <a:pt x="587" y="439"/>
                    </a:cubicBezTo>
                    <a:lnTo>
                      <a:pt x="587" y="550"/>
                    </a:lnTo>
                    <a:cubicBezTo>
                      <a:pt x="587" y="568"/>
                      <a:pt x="575" y="581"/>
                      <a:pt x="550" y="581"/>
                    </a:cubicBezTo>
                    <a:cubicBezTo>
                      <a:pt x="247" y="581"/>
                      <a:pt x="0" y="340"/>
                      <a:pt x="0" y="31"/>
                    </a:cubicBezTo>
                    <a:cubicBezTo>
                      <a:pt x="0" y="12"/>
                      <a:pt x="19" y="0"/>
                      <a:pt x="37" y="0"/>
                    </a:cubicBezTo>
                    <a:lnTo>
                      <a:pt x="149" y="0"/>
                    </a:lnTo>
                    <a:cubicBezTo>
                      <a:pt x="167" y="0"/>
                      <a:pt x="179" y="12"/>
                      <a:pt x="179" y="31"/>
                    </a:cubicBezTo>
                    <a:cubicBezTo>
                      <a:pt x="179" y="74"/>
                      <a:pt x="186" y="111"/>
                      <a:pt x="198" y="148"/>
                    </a:cubicBezTo>
                    <a:cubicBezTo>
                      <a:pt x="204" y="160"/>
                      <a:pt x="198" y="173"/>
                      <a:pt x="192" y="179"/>
                    </a:cubicBezTo>
                    <a:lnTo>
                      <a:pt x="118" y="2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1991A30-4F9F-431A-9E1A-884AA173A6AC}"/>
                </a:ext>
              </a:extLst>
            </p:cNvPr>
            <p:cNvGrpSpPr/>
            <p:nvPr/>
          </p:nvGrpSpPr>
          <p:grpSpPr>
            <a:xfrm>
              <a:off x="1870166" y="5791200"/>
              <a:ext cx="411480" cy="411480"/>
              <a:chOff x="1870166" y="5791200"/>
              <a:chExt cx="411480" cy="411480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06D79696-1C94-4E82-A2E1-1A158CC119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5960" y="5909780"/>
                <a:ext cx="229772" cy="182880"/>
              </a:xfrm>
              <a:custGeom>
                <a:avLst/>
                <a:gdLst>
                  <a:gd name="T0" fmla="*/ 587 w 650"/>
                  <a:gd name="T1" fmla="*/ 0 h 514"/>
                  <a:gd name="T2" fmla="*/ 68 w 650"/>
                  <a:gd name="T3" fmla="*/ 0 h 514"/>
                  <a:gd name="T4" fmla="*/ 0 w 650"/>
                  <a:gd name="T5" fmla="*/ 62 h 514"/>
                  <a:gd name="T6" fmla="*/ 0 w 650"/>
                  <a:gd name="T7" fmla="*/ 451 h 514"/>
                  <a:gd name="T8" fmla="*/ 68 w 650"/>
                  <a:gd name="T9" fmla="*/ 513 h 514"/>
                  <a:gd name="T10" fmla="*/ 587 w 650"/>
                  <a:gd name="T11" fmla="*/ 513 h 514"/>
                  <a:gd name="T12" fmla="*/ 649 w 650"/>
                  <a:gd name="T13" fmla="*/ 451 h 514"/>
                  <a:gd name="T14" fmla="*/ 649 w 650"/>
                  <a:gd name="T15" fmla="*/ 62 h 514"/>
                  <a:gd name="T16" fmla="*/ 587 w 650"/>
                  <a:gd name="T17" fmla="*/ 0 h 514"/>
                  <a:gd name="T18" fmla="*/ 587 w 650"/>
                  <a:gd name="T19" fmla="*/ 124 h 514"/>
                  <a:gd name="T20" fmla="*/ 328 w 650"/>
                  <a:gd name="T21" fmla="*/ 291 h 514"/>
                  <a:gd name="T22" fmla="*/ 68 w 650"/>
                  <a:gd name="T23" fmla="*/ 124 h 514"/>
                  <a:gd name="T24" fmla="*/ 68 w 650"/>
                  <a:gd name="T25" fmla="*/ 62 h 514"/>
                  <a:gd name="T26" fmla="*/ 328 w 650"/>
                  <a:gd name="T27" fmla="*/ 223 h 514"/>
                  <a:gd name="T28" fmla="*/ 587 w 650"/>
                  <a:gd name="T29" fmla="*/ 62 h 514"/>
                  <a:gd name="T30" fmla="*/ 587 w 650"/>
                  <a:gd name="T31" fmla="*/ 12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51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5"/>
                      <a:pt x="0" y="62"/>
                    </a:cubicBezTo>
                    <a:lnTo>
                      <a:pt x="0" y="451"/>
                    </a:lnTo>
                    <a:cubicBezTo>
                      <a:pt x="0" y="488"/>
                      <a:pt x="31" y="513"/>
                      <a:pt x="68" y="513"/>
                    </a:cubicBezTo>
                    <a:lnTo>
                      <a:pt x="587" y="513"/>
                    </a:lnTo>
                    <a:cubicBezTo>
                      <a:pt x="618" y="513"/>
                      <a:pt x="649" y="488"/>
                      <a:pt x="649" y="451"/>
                    </a:cubicBezTo>
                    <a:lnTo>
                      <a:pt x="649" y="62"/>
                    </a:lnTo>
                    <a:cubicBezTo>
                      <a:pt x="649" y="25"/>
                      <a:pt x="618" y="0"/>
                      <a:pt x="587" y="0"/>
                    </a:cubicBezTo>
                    <a:close/>
                    <a:moveTo>
                      <a:pt x="587" y="124"/>
                    </a:moveTo>
                    <a:lnTo>
                      <a:pt x="328" y="291"/>
                    </a:lnTo>
                    <a:lnTo>
                      <a:pt x="68" y="124"/>
                    </a:lnTo>
                    <a:lnTo>
                      <a:pt x="68" y="62"/>
                    </a:lnTo>
                    <a:lnTo>
                      <a:pt x="328" y="223"/>
                    </a:lnTo>
                    <a:lnTo>
                      <a:pt x="587" y="62"/>
                    </a:lnTo>
                    <a:lnTo>
                      <a:pt x="58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A2B40A5-D0DF-4D5C-94F4-D46EE1FB0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0166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061C994-A87A-49FD-BA25-0A7E498F8865}"/>
                </a:ext>
              </a:extLst>
            </p:cNvPr>
            <p:cNvGrpSpPr/>
            <p:nvPr/>
          </p:nvGrpSpPr>
          <p:grpSpPr>
            <a:xfrm>
              <a:off x="2368732" y="5791200"/>
              <a:ext cx="411480" cy="411480"/>
              <a:chOff x="2368732" y="5791200"/>
              <a:chExt cx="411480" cy="411480"/>
            </a:xfrm>
          </p:grpSpPr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9F5A52AF-E8AD-43B5-9B18-5BA21CD0B7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3791" y="5890438"/>
                <a:ext cx="228600" cy="228599"/>
              </a:xfrm>
              <a:custGeom>
                <a:avLst/>
                <a:gdLst>
                  <a:gd name="T0" fmla="*/ 581 w 650"/>
                  <a:gd name="T1" fmla="*/ 0 h 650"/>
                  <a:gd name="T2" fmla="*/ 68 w 650"/>
                  <a:gd name="T3" fmla="*/ 0 h 650"/>
                  <a:gd name="T4" fmla="*/ 0 w 650"/>
                  <a:gd name="T5" fmla="*/ 68 h 650"/>
                  <a:gd name="T6" fmla="*/ 0 w 650"/>
                  <a:gd name="T7" fmla="*/ 649 h 650"/>
                  <a:gd name="T8" fmla="*/ 130 w 650"/>
                  <a:gd name="T9" fmla="*/ 519 h 650"/>
                  <a:gd name="T10" fmla="*/ 581 w 650"/>
                  <a:gd name="T11" fmla="*/ 519 h 650"/>
                  <a:gd name="T12" fmla="*/ 649 w 650"/>
                  <a:gd name="T13" fmla="*/ 457 h 650"/>
                  <a:gd name="T14" fmla="*/ 649 w 650"/>
                  <a:gd name="T15" fmla="*/ 68 h 650"/>
                  <a:gd name="T16" fmla="*/ 581 w 650"/>
                  <a:gd name="T17" fmla="*/ 0 h 650"/>
                  <a:gd name="T18" fmla="*/ 130 w 650"/>
                  <a:gd name="T19" fmla="*/ 229 h 650"/>
                  <a:gd name="T20" fmla="*/ 519 w 650"/>
                  <a:gd name="T21" fmla="*/ 229 h 650"/>
                  <a:gd name="T22" fmla="*/ 519 w 650"/>
                  <a:gd name="T23" fmla="*/ 290 h 650"/>
                  <a:gd name="T24" fmla="*/ 130 w 650"/>
                  <a:gd name="T25" fmla="*/ 290 h 650"/>
                  <a:gd name="T26" fmla="*/ 130 w 650"/>
                  <a:gd name="T27" fmla="*/ 229 h 650"/>
                  <a:gd name="T28" fmla="*/ 389 w 650"/>
                  <a:gd name="T29" fmla="*/ 389 h 650"/>
                  <a:gd name="T30" fmla="*/ 130 w 650"/>
                  <a:gd name="T31" fmla="*/ 389 h 650"/>
                  <a:gd name="T32" fmla="*/ 130 w 650"/>
                  <a:gd name="T33" fmla="*/ 328 h 650"/>
                  <a:gd name="T34" fmla="*/ 389 w 650"/>
                  <a:gd name="T35" fmla="*/ 328 h 650"/>
                  <a:gd name="T36" fmla="*/ 389 w 650"/>
                  <a:gd name="T37" fmla="*/ 389 h 650"/>
                  <a:gd name="T38" fmla="*/ 519 w 650"/>
                  <a:gd name="T39" fmla="*/ 198 h 650"/>
                  <a:gd name="T40" fmla="*/ 130 w 650"/>
                  <a:gd name="T41" fmla="*/ 198 h 650"/>
                  <a:gd name="T42" fmla="*/ 130 w 650"/>
                  <a:gd name="T43" fmla="*/ 130 h 650"/>
                  <a:gd name="T44" fmla="*/ 519 w 650"/>
                  <a:gd name="T45" fmla="*/ 130 h 650"/>
                  <a:gd name="T46" fmla="*/ 519 w 650"/>
                  <a:gd name="T47" fmla="*/ 19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50">
                    <a:moveTo>
                      <a:pt x="581" y="0"/>
                    </a:moveTo>
                    <a:lnTo>
                      <a:pt x="68" y="0"/>
                    </a:lnTo>
                    <a:cubicBezTo>
                      <a:pt x="31" y="0"/>
                      <a:pt x="0" y="31"/>
                      <a:pt x="0" y="68"/>
                    </a:cubicBezTo>
                    <a:lnTo>
                      <a:pt x="0" y="649"/>
                    </a:lnTo>
                    <a:lnTo>
                      <a:pt x="130" y="519"/>
                    </a:lnTo>
                    <a:lnTo>
                      <a:pt x="581" y="519"/>
                    </a:lnTo>
                    <a:cubicBezTo>
                      <a:pt x="618" y="519"/>
                      <a:pt x="649" y="488"/>
                      <a:pt x="649" y="457"/>
                    </a:cubicBezTo>
                    <a:lnTo>
                      <a:pt x="649" y="68"/>
                    </a:lnTo>
                    <a:cubicBezTo>
                      <a:pt x="649" y="31"/>
                      <a:pt x="618" y="0"/>
                      <a:pt x="581" y="0"/>
                    </a:cubicBezTo>
                    <a:close/>
                    <a:moveTo>
                      <a:pt x="130" y="229"/>
                    </a:moveTo>
                    <a:lnTo>
                      <a:pt x="519" y="229"/>
                    </a:lnTo>
                    <a:lnTo>
                      <a:pt x="519" y="290"/>
                    </a:lnTo>
                    <a:lnTo>
                      <a:pt x="130" y="290"/>
                    </a:lnTo>
                    <a:lnTo>
                      <a:pt x="130" y="229"/>
                    </a:lnTo>
                    <a:close/>
                    <a:moveTo>
                      <a:pt x="389" y="389"/>
                    </a:moveTo>
                    <a:lnTo>
                      <a:pt x="130" y="389"/>
                    </a:lnTo>
                    <a:lnTo>
                      <a:pt x="130" y="328"/>
                    </a:lnTo>
                    <a:lnTo>
                      <a:pt x="389" y="328"/>
                    </a:lnTo>
                    <a:lnTo>
                      <a:pt x="389" y="389"/>
                    </a:lnTo>
                    <a:close/>
                    <a:moveTo>
                      <a:pt x="519" y="198"/>
                    </a:moveTo>
                    <a:lnTo>
                      <a:pt x="130" y="198"/>
                    </a:lnTo>
                    <a:lnTo>
                      <a:pt x="130" y="130"/>
                    </a:lnTo>
                    <a:lnTo>
                      <a:pt x="519" y="130"/>
                    </a:lnTo>
                    <a:lnTo>
                      <a:pt x="519" y="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242118-3BE1-48BB-B164-218D801B1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8732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ABCAA16-40D1-42DB-84F8-29F1E44987A8}"/>
                </a:ext>
              </a:extLst>
            </p:cNvPr>
            <p:cNvGrpSpPr/>
            <p:nvPr/>
          </p:nvGrpSpPr>
          <p:grpSpPr>
            <a:xfrm>
              <a:off x="2861854" y="5777377"/>
              <a:ext cx="411480" cy="411480"/>
              <a:chOff x="2861854" y="5777377"/>
              <a:chExt cx="411480" cy="411480"/>
            </a:xfrm>
          </p:grpSpPr>
          <p:sp>
            <p:nvSpPr>
              <p:cNvPr id="100" name="Freeform 13">
                <a:extLst>
                  <a:ext uri="{FF2B5EF4-FFF2-40B4-BE49-F238E27FC236}">
                    <a16:creationId xmlns:a16="http://schemas.microsoft.com/office/drawing/2014/main" id="{9CED6F94-2BAC-4E07-9DB4-49FDB6AEC3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6529" y="5883499"/>
                <a:ext cx="202130" cy="182880"/>
              </a:xfrm>
              <a:custGeom>
                <a:avLst/>
                <a:gdLst>
                  <a:gd name="T0" fmla="*/ 511 w 554"/>
                  <a:gd name="T1" fmla="*/ 48 h 501"/>
                  <a:gd name="T2" fmla="*/ 463 w 554"/>
                  <a:gd name="T3" fmla="*/ 0 h 501"/>
                  <a:gd name="T4" fmla="*/ 415 w 554"/>
                  <a:gd name="T5" fmla="*/ 48 h 501"/>
                  <a:gd name="T6" fmla="*/ 367 w 554"/>
                  <a:gd name="T7" fmla="*/ 0 h 501"/>
                  <a:gd name="T8" fmla="*/ 325 w 554"/>
                  <a:gd name="T9" fmla="*/ 48 h 501"/>
                  <a:gd name="T10" fmla="*/ 277 w 554"/>
                  <a:gd name="T11" fmla="*/ 0 h 501"/>
                  <a:gd name="T12" fmla="*/ 229 w 554"/>
                  <a:gd name="T13" fmla="*/ 48 h 501"/>
                  <a:gd name="T14" fmla="*/ 186 w 554"/>
                  <a:gd name="T15" fmla="*/ 0 h 501"/>
                  <a:gd name="T16" fmla="*/ 139 w 554"/>
                  <a:gd name="T17" fmla="*/ 48 h 501"/>
                  <a:gd name="T18" fmla="*/ 91 w 554"/>
                  <a:gd name="T19" fmla="*/ 0 h 501"/>
                  <a:gd name="T20" fmla="*/ 48 w 554"/>
                  <a:gd name="T21" fmla="*/ 48 h 501"/>
                  <a:gd name="T22" fmla="*/ 0 w 554"/>
                  <a:gd name="T23" fmla="*/ 0 h 501"/>
                  <a:gd name="T24" fmla="*/ 0 w 554"/>
                  <a:gd name="T25" fmla="*/ 447 h 501"/>
                  <a:gd name="T26" fmla="*/ 54 w 554"/>
                  <a:gd name="T27" fmla="*/ 500 h 501"/>
                  <a:gd name="T28" fmla="*/ 500 w 554"/>
                  <a:gd name="T29" fmla="*/ 500 h 501"/>
                  <a:gd name="T30" fmla="*/ 553 w 554"/>
                  <a:gd name="T31" fmla="*/ 447 h 501"/>
                  <a:gd name="T32" fmla="*/ 553 w 554"/>
                  <a:gd name="T33" fmla="*/ 0 h 501"/>
                  <a:gd name="T34" fmla="*/ 511 w 554"/>
                  <a:gd name="T35" fmla="*/ 48 h 501"/>
                  <a:gd name="T36" fmla="*/ 277 w 554"/>
                  <a:gd name="T37" fmla="*/ 447 h 501"/>
                  <a:gd name="T38" fmla="*/ 54 w 554"/>
                  <a:gd name="T39" fmla="*/ 447 h 501"/>
                  <a:gd name="T40" fmla="*/ 54 w 554"/>
                  <a:gd name="T41" fmla="*/ 250 h 501"/>
                  <a:gd name="T42" fmla="*/ 277 w 554"/>
                  <a:gd name="T43" fmla="*/ 250 h 501"/>
                  <a:gd name="T44" fmla="*/ 277 w 554"/>
                  <a:gd name="T45" fmla="*/ 447 h 501"/>
                  <a:gd name="T46" fmla="*/ 500 w 554"/>
                  <a:gd name="T47" fmla="*/ 447 h 501"/>
                  <a:gd name="T48" fmla="*/ 303 w 554"/>
                  <a:gd name="T49" fmla="*/ 447 h 501"/>
                  <a:gd name="T50" fmla="*/ 303 w 554"/>
                  <a:gd name="T51" fmla="*/ 415 h 501"/>
                  <a:gd name="T52" fmla="*/ 500 w 554"/>
                  <a:gd name="T53" fmla="*/ 415 h 501"/>
                  <a:gd name="T54" fmla="*/ 500 w 554"/>
                  <a:gd name="T55" fmla="*/ 447 h 501"/>
                  <a:gd name="T56" fmla="*/ 500 w 554"/>
                  <a:gd name="T57" fmla="*/ 388 h 501"/>
                  <a:gd name="T58" fmla="*/ 303 w 554"/>
                  <a:gd name="T59" fmla="*/ 388 h 501"/>
                  <a:gd name="T60" fmla="*/ 303 w 554"/>
                  <a:gd name="T61" fmla="*/ 362 h 501"/>
                  <a:gd name="T62" fmla="*/ 500 w 554"/>
                  <a:gd name="T63" fmla="*/ 362 h 501"/>
                  <a:gd name="T64" fmla="*/ 500 w 554"/>
                  <a:gd name="T65" fmla="*/ 388 h 501"/>
                  <a:gd name="T66" fmla="*/ 500 w 554"/>
                  <a:gd name="T67" fmla="*/ 335 h 501"/>
                  <a:gd name="T68" fmla="*/ 303 w 554"/>
                  <a:gd name="T69" fmla="*/ 335 h 501"/>
                  <a:gd name="T70" fmla="*/ 303 w 554"/>
                  <a:gd name="T71" fmla="*/ 303 h 501"/>
                  <a:gd name="T72" fmla="*/ 500 w 554"/>
                  <a:gd name="T73" fmla="*/ 303 h 501"/>
                  <a:gd name="T74" fmla="*/ 500 w 554"/>
                  <a:gd name="T75" fmla="*/ 335 h 501"/>
                  <a:gd name="T76" fmla="*/ 500 w 554"/>
                  <a:gd name="T77" fmla="*/ 277 h 501"/>
                  <a:gd name="T78" fmla="*/ 303 w 554"/>
                  <a:gd name="T79" fmla="*/ 277 h 501"/>
                  <a:gd name="T80" fmla="*/ 303 w 554"/>
                  <a:gd name="T81" fmla="*/ 250 h 501"/>
                  <a:gd name="T82" fmla="*/ 500 w 554"/>
                  <a:gd name="T83" fmla="*/ 250 h 501"/>
                  <a:gd name="T84" fmla="*/ 500 w 554"/>
                  <a:gd name="T85" fmla="*/ 277 h 501"/>
                  <a:gd name="T86" fmla="*/ 500 w 554"/>
                  <a:gd name="T87" fmla="*/ 224 h 501"/>
                  <a:gd name="T88" fmla="*/ 54 w 554"/>
                  <a:gd name="T89" fmla="*/ 224 h 501"/>
                  <a:gd name="T90" fmla="*/ 54 w 554"/>
                  <a:gd name="T91" fmla="*/ 139 h 501"/>
                  <a:gd name="T92" fmla="*/ 500 w 554"/>
                  <a:gd name="T93" fmla="*/ 139 h 501"/>
                  <a:gd name="T94" fmla="*/ 500 w 554"/>
                  <a:gd name="T95" fmla="*/ 22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4" h="501">
                    <a:moveTo>
                      <a:pt x="511" y="48"/>
                    </a:moveTo>
                    <a:lnTo>
                      <a:pt x="463" y="0"/>
                    </a:lnTo>
                    <a:lnTo>
                      <a:pt x="415" y="48"/>
                    </a:lnTo>
                    <a:lnTo>
                      <a:pt x="367" y="0"/>
                    </a:lnTo>
                    <a:lnTo>
                      <a:pt x="325" y="48"/>
                    </a:lnTo>
                    <a:lnTo>
                      <a:pt x="277" y="0"/>
                    </a:lnTo>
                    <a:lnTo>
                      <a:pt x="229" y="48"/>
                    </a:lnTo>
                    <a:lnTo>
                      <a:pt x="186" y="0"/>
                    </a:lnTo>
                    <a:lnTo>
                      <a:pt x="139" y="48"/>
                    </a:lnTo>
                    <a:lnTo>
                      <a:pt x="91" y="0"/>
                    </a:lnTo>
                    <a:lnTo>
                      <a:pt x="48" y="48"/>
                    </a:lnTo>
                    <a:lnTo>
                      <a:pt x="0" y="0"/>
                    </a:lnTo>
                    <a:lnTo>
                      <a:pt x="0" y="447"/>
                    </a:lnTo>
                    <a:cubicBezTo>
                      <a:pt x="0" y="473"/>
                      <a:pt x="27" y="500"/>
                      <a:pt x="54" y="500"/>
                    </a:cubicBezTo>
                    <a:lnTo>
                      <a:pt x="500" y="500"/>
                    </a:lnTo>
                    <a:cubicBezTo>
                      <a:pt x="532" y="500"/>
                      <a:pt x="553" y="473"/>
                      <a:pt x="553" y="447"/>
                    </a:cubicBezTo>
                    <a:lnTo>
                      <a:pt x="553" y="0"/>
                    </a:lnTo>
                    <a:lnTo>
                      <a:pt x="511" y="48"/>
                    </a:lnTo>
                    <a:close/>
                    <a:moveTo>
                      <a:pt x="277" y="447"/>
                    </a:moveTo>
                    <a:lnTo>
                      <a:pt x="54" y="447"/>
                    </a:lnTo>
                    <a:lnTo>
                      <a:pt x="54" y="250"/>
                    </a:lnTo>
                    <a:lnTo>
                      <a:pt x="277" y="250"/>
                    </a:lnTo>
                    <a:lnTo>
                      <a:pt x="277" y="447"/>
                    </a:lnTo>
                    <a:close/>
                    <a:moveTo>
                      <a:pt x="500" y="447"/>
                    </a:moveTo>
                    <a:lnTo>
                      <a:pt x="303" y="447"/>
                    </a:lnTo>
                    <a:lnTo>
                      <a:pt x="303" y="415"/>
                    </a:lnTo>
                    <a:lnTo>
                      <a:pt x="500" y="415"/>
                    </a:lnTo>
                    <a:lnTo>
                      <a:pt x="500" y="447"/>
                    </a:lnTo>
                    <a:close/>
                    <a:moveTo>
                      <a:pt x="500" y="388"/>
                    </a:moveTo>
                    <a:lnTo>
                      <a:pt x="303" y="388"/>
                    </a:lnTo>
                    <a:lnTo>
                      <a:pt x="303" y="362"/>
                    </a:lnTo>
                    <a:lnTo>
                      <a:pt x="500" y="362"/>
                    </a:lnTo>
                    <a:lnTo>
                      <a:pt x="500" y="388"/>
                    </a:lnTo>
                    <a:close/>
                    <a:moveTo>
                      <a:pt x="500" y="335"/>
                    </a:moveTo>
                    <a:lnTo>
                      <a:pt x="303" y="335"/>
                    </a:lnTo>
                    <a:lnTo>
                      <a:pt x="303" y="303"/>
                    </a:lnTo>
                    <a:lnTo>
                      <a:pt x="500" y="303"/>
                    </a:lnTo>
                    <a:lnTo>
                      <a:pt x="500" y="335"/>
                    </a:lnTo>
                    <a:close/>
                    <a:moveTo>
                      <a:pt x="500" y="277"/>
                    </a:moveTo>
                    <a:lnTo>
                      <a:pt x="303" y="277"/>
                    </a:lnTo>
                    <a:lnTo>
                      <a:pt x="303" y="250"/>
                    </a:lnTo>
                    <a:lnTo>
                      <a:pt x="500" y="250"/>
                    </a:lnTo>
                    <a:lnTo>
                      <a:pt x="500" y="277"/>
                    </a:lnTo>
                    <a:close/>
                    <a:moveTo>
                      <a:pt x="500" y="224"/>
                    </a:moveTo>
                    <a:lnTo>
                      <a:pt x="54" y="224"/>
                    </a:lnTo>
                    <a:lnTo>
                      <a:pt x="54" y="139"/>
                    </a:lnTo>
                    <a:lnTo>
                      <a:pt x="500" y="139"/>
                    </a:lnTo>
                    <a:lnTo>
                      <a:pt x="50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DF58650-9422-4C61-AA5C-02F6A18D73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1854" y="5777377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</p:grp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AFA135E1-7862-4652-84EE-3B96AF123329}"/>
              </a:ext>
            </a:extLst>
          </p:cNvPr>
          <p:cNvSpPr txBox="1">
            <a:spLocks/>
          </p:cNvSpPr>
          <p:nvPr/>
        </p:nvSpPr>
        <p:spPr>
          <a:xfrm>
            <a:off x="642954" y="4114800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>
                <a:solidFill>
                  <a:srgbClr val="D6D6D6"/>
                </a:solidFill>
                <a:latin typeface="Bernard MT Condensed" panose="02050806060905020404" pitchFamily="18" charset="0"/>
              </a:rPr>
              <a:t>JODOM MATSOKO Marlène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99E04296-6328-4E70-BC66-12E2715F6AFF}"/>
              </a:ext>
            </a:extLst>
          </p:cNvPr>
          <p:cNvSpPr txBox="1">
            <a:spLocks/>
          </p:cNvSpPr>
          <p:nvPr/>
        </p:nvSpPr>
        <p:spPr>
          <a:xfrm flipH="1">
            <a:off x="507454" y="462545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D6D6D6"/>
                </a:solidFill>
              </a:rPr>
              <a:t>Développeur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FBAB12B-E33A-4DAB-8BA3-CF712522B178}"/>
              </a:ext>
            </a:extLst>
          </p:cNvPr>
          <p:cNvCxnSpPr/>
          <p:nvPr/>
        </p:nvCxnSpPr>
        <p:spPr>
          <a:xfrm>
            <a:off x="718949" y="4486314"/>
            <a:ext cx="1828800" cy="2117"/>
          </a:xfrm>
          <a:prstGeom prst="line">
            <a:avLst/>
          </a:prstGeom>
          <a:ln w="19050">
            <a:solidFill>
              <a:srgbClr val="FE4A1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15003800-C94C-4AF1-B684-3F9416040256}"/>
              </a:ext>
            </a:extLst>
          </p:cNvPr>
          <p:cNvSpPr txBox="1">
            <a:spLocks/>
          </p:cNvSpPr>
          <p:nvPr/>
        </p:nvSpPr>
        <p:spPr>
          <a:xfrm>
            <a:off x="355054" y="5013000"/>
            <a:ext cx="2584268" cy="914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1"/>
                </a:solidFill>
                <a:latin typeface="Candara" panose="020E0502030303020204" pitchFamily="34" charset="0"/>
              </a:rPr>
              <a:t>Gestion du contrôleur de la salle de restauration et de la cuisine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Diagramme de Composants</a:t>
            </a:r>
          </a:p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Diagramme d’activité</a:t>
            </a:r>
            <a:endParaRPr lang="fr-FR" sz="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FD97286-8C66-410B-8AE8-E734CD6BA4D6}"/>
              </a:ext>
            </a:extLst>
          </p:cNvPr>
          <p:cNvGrpSpPr/>
          <p:nvPr/>
        </p:nvGrpSpPr>
        <p:grpSpPr>
          <a:xfrm rot="5400000">
            <a:off x="3626791" y="1687208"/>
            <a:ext cx="2194560" cy="2072718"/>
            <a:chOff x="1066800" y="1201447"/>
            <a:chExt cx="2194560" cy="2072718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A4D232-6E18-4781-B3D6-081FA3437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3850" y="1298178"/>
              <a:ext cx="2011680" cy="1899992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b="1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A00B73-A84B-4FCE-89FC-9131A79BA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201447"/>
              <a:ext cx="2194560" cy="2072718"/>
            </a:xfrm>
            <a:custGeom>
              <a:avLst/>
              <a:gdLst>
                <a:gd name="connsiteX0" fmla="*/ 657832 w 2194560"/>
                <a:gd name="connsiteY0" fmla="*/ 129544 h 2072718"/>
                <a:gd name="connsiteX1" fmla="*/ 654976 w 2194560"/>
                <a:gd name="connsiteY1" fmla="*/ 130121 h 2072718"/>
                <a:gd name="connsiteX2" fmla="*/ 644346 w 2194560"/>
                <a:gd name="connsiteY2" fmla="*/ 130121 h 2072718"/>
                <a:gd name="connsiteX3" fmla="*/ 638628 w 2194560"/>
                <a:gd name="connsiteY3" fmla="*/ 129544 h 2072718"/>
                <a:gd name="connsiteX4" fmla="*/ 582649 w 2194560"/>
                <a:gd name="connsiteY4" fmla="*/ 155944 h 2072718"/>
                <a:gd name="connsiteX5" fmla="*/ 574531 w 2194560"/>
                <a:gd name="connsiteY5" fmla="*/ 169324 h 2072718"/>
                <a:gd name="connsiteX6" fmla="*/ 572418 w 2194560"/>
                <a:gd name="connsiteY6" fmla="*/ 170490 h 2072718"/>
                <a:gd name="connsiteX7" fmla="*/ 566460 w 2194560"/>
                <a:gd name="connsiteY7" fmla="*/ 177973 h 2072718"/>
                <a:gd name="connsiteX8" fmla="*/ 150862 w 2194560"/>
                <a:gd name="connsiteY8" fmla="*/ 989692 h 2072718"/>
                <a:gd name="connsiteX9" fmla="*/ 148274 w 2194560"/>
                <a:gd name="connsiteY9" fmla="*/ 998900 h 2072718"/>
                <a:gd name="connsiteX10" fmla="*/ 148396 w 2194560"/>
                <a:gd name="connsiteY10" fmla="*/ 999911 h 2072718"/>
                <a:gd name="connsiteX11" fmla="*/ 142861 w 2194560"/>
                <a:gd name="connsiteY11" fmla="*/ 1008121 h 2072718"/>
                <a:gd name="connsiteX12" fmla="*/ 137160 w 2194560"/>
                <a:gd name="connsiteY12" fmla="*/ 1036359 h 2072718"/>
                <a:gd name="connsiteX13" fmla="*/ 142861 w 2194560"/>
                <a:gd name="connsiteY13" fmla="*/ 1064596 h 2072718"/>
                <a:gd name="connsiteX14" fmla="*/ 145325 w 2194560"/>
                <a:gd name="connsiteY14" fmla="*/ 1068252 h 2072718"/>
                <a:gd name="connsiteX15" fmla="*/ 144995 w 2194560"/>
                <a:gd name="connsiteY15" fmla="*/ 1070948 h 2072718"/>
                <a:gd name="connsiteX16" fmla="*/ 147565 w 2194560"/>
                <a:gd name="connsiteY16" fmla="*/ 1080161 h 2072718"/>
                <a:gd name="connsiteX17" fmla="*/ 435749 w 2194560"/>
                <a:gd name="connsiteY17" fmla="*/ 1645753 h 2072718"/>
                <a:gd name="connsiteX18" fmla="*/ 562610 w 2194560"/>
                <a:gd name="connsiteY18" fmla="*/ 1895281 h 2072718"/>
                <a:gd name="connsiteX19" fmla="*/ 566633 w 2194560"/>
                <a:gd name="connsiteY19" fmla="*/ 1898722 h 2072718"/>
                <a:gd name="connsiteX20" fmla="*/ 566661 w 2194560"/>
                <a:gd name="connsiteY20" fmla="*/ 1898866 h 2072718"/>
                <a:gd name="connsiteX21" fmla="*/ 633506 w 2194560"/>
                <a:gd name="connsiteY21" fmla="*/ 1943173 h 2072718"/>
                <a:gd name="connsiteX22" fmla="*/ 636578 w 2194560"/>
                <a:gd name="connsiteY22" fmla="*/ 1942863 h 2072718"/>
                <a:gd name="connsiteX23" fmla="*/ 638628 w 2194560"/>
                <a:gd name="connsiteY23" fmla="*/ 1943173 h 2072718"/>
                <a:gd name="connsiteX24" fmla="*/ 638952 w 2194560"/>
                <a:gd name="connsiteY24" fmla="*/ 1943141 h 2072718"/>
                <a:gd name="connsiteX25" fmla="*/ 639113 w 2194560"/>
                <a:gd name="connsiteY25" fmla="*/ 1943173 h 2072718"/>
                <a:gd name="connsiteX26" fmla="*/ 1536728 w 2194560"/>
                <a:gd name="connsiteY26" fmla="*/ 1943173 h 2072718"/>
                <a:gd name="connsiteX27" fmla="*/ 1539584 w 2194560"/>
                <a:gd name="connsiteY27" fmla="*/ 1942597 h 2072718"/>
                <a:gd name="connsiteX28" fmla="*/ 1550214 w 2194560"/>
                <a:gd name="connsiteY28" fmla="*/ 1942597 h 2072718"/>
                <a:gd name="connsiteX29" fmla="*/ 1555932 w 2194560"/>
                <a:gd name="connsiteY29" fmla="*/ 1943173 h 2072718"/>
                <a:gd name="connsiteX30" fmla="*/ 1611912 w 2194560"/>
                <a:gd name="connsiteY30" fmla="*/ 1916773 h 2072718"/>
                <a:gd name="connsiteX31" fmla="*/ 1620029 w 2194560"/>
                <a:gd name="connsiteY31" fmla="*/ 1903393 h 2072718"/>
                <a:gd name="connsiteX32" fmla="*/ 1622143 w 2194560"/>
                <a:gd name="connsiteY32" fmla="*/ 1902227 h 2072718"/>
                <a:gd name="connsiteX33" fmla="*/ 1628100 w 2194560"/>
                <a:gd name="connsiteY33" fmla="*/ 1894744 h 2072718"/>
                <a:gd name="connsiteX34" fmla="*/ 2043698 w 2194560"/>
                <a:gd name="connsiteY34" fmla="*/ 1083026 h 2072718"/>
                <a:gd name="connsiteX35" fmla="*/ 2046286 w 2194560"/>
                <a:gd name="connsiteY35" fmla="*/ 1073817 h 2072718"/>
                <a:gd name="connsiteX36" fmla="*/ 2046164 w 2194560"/>
                <a:gd name="connsiteY36" fmla="*/ 1072806 h 2072718"/>
                <a:gd name="connsiteX37" fmla="*/ 2051699 w 2194560"/>
                <a:gd name="connsiteY37" fmla="*/ 1064596 h 2072718"/>
                <a:gd name="connsiteX38" fmla="*/ 2057400 w 2194560"/>
                <a:gd name="connsiteY38" fmla="*/ 1036359 h 2072718"/>
                <a:gd name="connsiteX39" fmla="*/ 2051699 w 2194560"/>
                <a:gd name="connsiteY39" fmla="*/ 1008121 h 2072718"/>
                <a:gd name="connsiteX40" fmla="*/ 2049235 w 2194560"/>
                <a:gd name="connsiteY40" fmla="*/ 1004466 h 2072718"/>
                <a:gd name="connsiteX41" fmla="*/ 2049565 w 2194560"/>
                <a:gd name="connsiteY41" fmla="*/ 1001770 h 2072718"/>
                <a:gd name="connsiteX42" fmla="*/ 2046995 w 2194560"/>
                <a:gd name="connsiteY42" fmla="*/ 992556 h 2072718"/>
                <a:gd name="connsiteX43" fmla="*/ 1787516 w 2194560"/>
                <a:gd name="connsiteY43" fmla="*/ 483300 h 2072718"/>
                <a:gd name="connsiteX44" fmla="*/ 1787408 w 2194560"/>
                <a:gd name="connsiteY44" fmla="*/ 481910 h 2072718"/>
                <a:gd name="connsiteX45" fmla="*/ 1627308 w 2194560"/>
                <a:gd name="connsiteY45" fmla="*/ 167005 h 2072718"/>
                <a:gd name="connsiteX46" fmla="*/ 1619899 w 2194560"/>
                <a:gd name="connsiteY46" fmla="*/ 160666 h 2072718"/>
                <a:gd name="connsiteX47" fmla="*/ 1617034 w 2194560"/>
                <a:gd name="connsiteY47" fmla="*/ 155944 h 2072718"/>
                <a:gd name="connsiteX48" fmla="*/ 1561055 w 2194560"/>
                <a:gd name="connsiteY48" fmla="*/ 129544 h 2072718"/>
                <a:gd name="connsiteX49" fmla="*/ 1557982 w 2194560"/>
                <a:gd name="connsiteY49" fmla="*/ 129854 h 2072718"/>
                <a:gd name="connsiteX50" fmla="*/ 1555932 w 2194560"/>
                <a:gd name="connsiteY50" fmla="*/ 129544 h 2072718"/>
                <a:gd name="connsiteX51" fmla="*/ 1555609 w 2194560"/>
                <a:gd name="connsiteY51" fmla="*/ 129577 h 2072718"/>
                <a:gd name="connsiteX52" fmla="*/ 1555447 w 2194560"/>
                <a:gd name="connsiteY52" fmla="*/ 129544 h 2072718"/>
                <a:gd name="connsiteX53" fmla="*/ 595054 w 2194560"/>
                <a:gd name="connsiteY53" fmla="*/ 0 h 2072718"/>
                <a:gd name="connsiteX54" fmla="*/ 1620900 w 2194560"/>
                <a:gd name="connsiteY54" fmla="*/ 0 h 2072718"/>
                <a:gd name="connsiteX55" fmla="*/ 1621084 w 2194560"/>
                <a:gd name="connsiteY55" fmla="*/ 38 h 2072718"/>
                <a:gd name="connsiteX56" fmla="*/ 1621453 w 2194560"/>
                <a:gd name="connsiteY56" fmla="*/ 0 h 2072718"/>
                <a:gd name="connsiteX57" fmla="*/ 1623797 w 2194560"/>
                <a:gd name="connsiteY57" fmla="*/ 354 h 2072718"/>
                <a:gd name="connsiteX58" fmla="*/ 1627308 w 2194560"/>
                <a:gd name="connsiteY58" fmla="*/ 1 h 2072718"/>
                <a:gd name="connsiteX59" fmla="*/ 1691285 w 2194560"/>
                <a:gd name="connsiteY59" fmla="*/ 30172 h 2072718"/>
                <a:gd name="connsiteX60" fmla="*/ 1694559 w 2194560"/>
                <a:gd name="connsiteY60" fmla="*/ 35568 h 2072718"/>
                <a:gd name="connsiteX61" fmla="*/ 1703027 w 2194560"/>
                <a:gd name="connsiteY61" fmla="*/ 42813 h 2072718"/>
                <a:gd name="connsiteX62" fmla="*/ 1885997 w 2194560"/>
                <a:gd name="connsiteY62" fmla="*/ 402704 h 2072718"/>
                <a:gd name="connsiteX63" fmla="*/ 1886121 w 2194560"/>
                <a:gd name="connsiteY63" fmla="*/ 404293 h 2072718"/>
                <a:gd name="connsiteX64" fmla="*/ 2182669 w 2194560"/>
                <a:gd name="connsiteY64" fmla="*/ 986299 h 2072718"/>
                <a:gd name="connsiteX65" fmla="*/ 2185606 w 2194560"/>
                <a:gd name="connsiteY65" fmla="*/ 996829 h 2072718"/>
                <a:gd name="connsiteX66" fmla="*/ 2185228 w 2194560"/>
                <a:gd name="connsiteY66" fmla="*/ 999910 h 2072718"/>
                <a:gd name="connsiteX67" fmla="*/ 2188045 w 2194560"/>
                <a:gd name="connsiteY67" fmla="*/ 1004087 h 2072718"/>
                <a:gd name="connsiteX68" fmla="*/ 2194560 w 2194560"/>
                <a:gd name="connsiteY68" fmla="*/ 1036359 h 2072718"/>
                <a:gd name="connsiteX69" fmla="*/ 2188045 w 2194560"/>
                <a:gd name="connsiteY69" fmla="*/ 1068631 h 2072718"/>
                <a:gd name="connsiteX70" fmla="*/ 2181719 w 2194560"/>
                <a:gd name="connsiteY70" fmla="*/ 1078013 h 2072718"/>
                <a:gd name="connsiteX71" fmla="*/ 2181858 w 2194560"/>
                <a:gd name="connsiteY71" fmla="*/ 1079169 h 2072718"/>
                <a:gd name="connsiteX72" fmla="*/ 2178901 w 2194560"/>
                <a:gd name="connsiteY72" fmla="*/ 1089693 h 2072718"/>
                <a:gd name="connsiteX73" fmla="*/ 1703932 w 2194560"/>
                <a:gd name="connsiteY73" fmla="*/ 2017371 h 2072718"/>
                <a:gd name="connsiteX74" fmla="*/ 1697123 w 2194560"/>
                <a:gd name="connsiteY74" fmla="*/ 2025922 h 2072718"/>
                <a:gd name="connsiteX75" fmla="*/ 1694708 w 2194560"/>
                <a:gd name="connsiteY75" fmla="*/ 2027256 h 2072718"/>
                <a:gd name="connsiteX76" fmla="*/ 1685430 w 2194560"/>
                <a:gd name="connsiteY76" fmla="*/ 2042547 h 2072718"/>
                <a:gd name="connsiteX77" fmla="*/ 1621453 w 2194560"/>
                <a:gd name="connsiteY77" fmla="*/ 2072718 h 2072718"/>
                <a:gd name="connsiteX78" fmla="*/ 1614919 w 2194560"/>
                <a:gd name="connsiteY78" fmla="*/ 2072059 h 2072718"/>
                <a:gd name="connsiteX79" fmla="*/ 1602770 w 2194560"/>
                <a:gd name="connsiteY79" fmla="*/ 2072059 h 2072718"/>
                <a:gd name="connsiteX80" fmla="*/ 1599506 w 2194560"/>
                <a:gd name="connsiteY80" fmla="*/ 2072718 h 2072718"/>
                <a:gd name="connsiteX81" fmla="*/ 573660 w 2194560"/>
                <a:gd name="connsiteY81" fmla="*/ 2072718 h 2072718"/>
                <a:gd name="connsiteX82" fmla="*/ 573476 w 2194560"/>
                <a:gd name="connsiteY82" fmla="*/ 2072681 h 2072718"/>
                <a:gd name="connsiteX83" fmla="*/ 573107 w 2194560"/>
                <a:gd name="connsiteY83" fmla="*/ 2072718 h 2072718"/>
                <a:gd name="connsiteX84" fmla="*/ 570763 w 2194560"/>
                <a:gd name="connsiteY84" fmla="*/ 2072364 h 2072718"/>
                <a:gd name="connsiteX85" fmla="*/ 567252 w 2194560"/>
                <a:gd name="connsiteY85" fmla="*/ 2072718 h 2072718"/>
                <a:gd name="connsiteX86" fmla="*/ 490859 w 2194560"/>
                <a:gd name="connsiteY86" fmla="*/ 2022081 h 2072718"/>
                <a:gd name="connsiteX87" fmla="*/ 490826 w 2194560"/>
                <a:gd name="connsiteY87" fmla="*/ 2021917 h 2072718"/>
                <a:gd name="connsiteX88" fmla="*/ 486229 w 2194560"/>
                <a:gd name="connsiteY88" fmla="*/ 2017984 h 2072718"/>
                <a:gd name="connsiteX89" fmla="*/ 341245 w 2194560"/>
                <a:gd name="connsiteY89" fmla="*/ 1732810 h 2072718"/>
                <a:gd name="connsiteX90" fmla="*/ 11891 w 2194560"/>
                <a:gd name="connsiteY90" fmla="*/ 1086419 h 2072718"/>
                <a:gd name="connsiteX91" fmla="*/ 8954 w 2194560"/>
                <a:gd name="connsiteY91" fmla="*/ 1075889 h 2072718"/>
                <a:gd name="connsiteX92" fmla="*/ 9332 w 2194560"/>
                <a:gd name="connsiteY92" fmla="*/ 1072809 h 2072718"/>
                <a:gd name="connsiteX93" fmla="*/ 6516 w 2194560"/>
                <a:gd name="connsiteY93" fmla="*/ 1068631 h 2072718"/>
                <a:gd name="connsiteX94" fmla="*/ 0 w 2194560"/>
                <a:gd name="connsiteY94" fmla="*/ 1036359 h 2072718"/>
                <a:gd name="connsiteX95" fmla="*/ 6516 w 2194560"/>
                <a:gd name="connsiteY95" fmla="*/ 1004087 h 2072718"/>
                <a:gd name="connsiteX96" fmla="*/ 12841 w 2194560"/>
                <a:gd name="connsiteY96" fmla="*/ 994705 h 2072718"/>
                <a:gd name="connsiteX97" fmla="*/ 12702 w 2194560"/>
                <a:gd name="connsiteY97" fmla="*/ 993549 h 2072718"/>
                <a:gd name="connsiteX98" fmla="*/ 15659 w 2194560"/>
                <a:gd name="connsiteY98" fmla="*/ 983026 h 2072718"/>
                <a:gd name="connsiteX99" fmla="*/ 490628 w 2194560"/>
                <a:gd name="connsiteY99" fmla="*/ 55347 h 2072718"/>
                <a:gd name="connsiteX100" fmla="*/ 497437 w 2194560"/>
                <a:gd name="connsiteY100" fmla="*/ 46796 h 2072718"/>
                <a:gd name="connsiteX101" fmla="*/ 499852 w 2194560"/>
                <a:gd name="connsiteY101" fmla="*/ 45463 h 2072718"/>
                <a:gd name="connsiteX102" fmla="*/ 509130 w 2194560"/>
                <a:gd name="connsiteY102" fmla="*/ 30171 h 2072718"/>
                <a:gd name="connsiteX103" fmla="*/ 573107 w 2194560"/>
                <a:gd name="connsiteY103" fmla="*/ 1 h 2072718"/>
                <a:gd name="connsiteX104" fmla="*/ 579641 w 2194560"/>
                <a:gd name="connsiteY104" fmla="*/ 659 h 2072718"/>
                <a:gd name="connsiteX105" fmla="*/ 591790 w 2194560"/>
                <a:gd name="connsiteY105" fmla="*/ 659 h 207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194560" h="2072718">
                  <a:moveTo>
                    <a:pt x="657832" y="129544"/>
                  </a:moveTo>
                  <a:lnTo>
                    <a:pt x="654976" y="130121"/>
                  </a:lnTo>
                  <a:lnTo>
                    <a:pt x="644346" y="130121"/>
                  </a:lnTo>
                  <a:lnTo>
                    <a:pt x="638628" y="129544"/>
                  </a:lnTo>
                  <a:cubicBezTo>
                    <a:pt x="616091" y="129544"/>
                    <a:pt x="595955" y="139821"/>
                    <a:pt x="582649" y="155944"/>
                  </a:cubicBezTo>
                  <a:lnTo>
                    <a:pt x="574531" y="169324"/>
                  </a:lnTo>
                  <a:lnTo>
                    <a:pt x="572418" y="170490"/>
                  </a:lnTo>
                  <a:cubicBezTo>
                    <a:pt x="570019" y="172500"/>
                    <a:pt x="567975" y="175013"/>
                    <a:pt x="566460" y="177973"/>
                  </a:cubicBezTo>
                  <a:lnTo>
                    <a:pt x="150862" y="989692"/>
                  </a:lnTo>
                  <a:cubicBezTo>
                    <a:pt x="149346" y="992652"/>
                    <a:pt x="148502" y="995779"/>
                    <a:pt x="148274" y="998900"/>
                  </a:cubicBezTo>
                  <a:lnTo>
                    <a:pt x="148396" y="999911"/>
                  </a:lnTo>
                  <a:lnTo>
                    <a:pt x="142861" y="1008121"/>
                  </a:lnTo>
                  <a:cubicBezTo>
                    <a:pt x="139190" y="1016800"/>
                    <a:pt x="137160" y="1026343"/>
                    <a:pt x="137160" y="1036359"/>
                  </a:cubicBezTo>
                  <a:cubicBezTo>
                    <a:pt x="137160" y="1046375"/>
                    <a:pt x="139190" y="1055917"/>
                    <a:pt x="142861" y="1064596"/>
                  </a:cubicBezTo>
                  <a:lnTo>
                    <a:pt x="145325" y="1068252"/>
                  </a:lnTo>
                  <a:lnTo>
                    <a:pt x="144995" y="1070948"/>
                  </a:lnTo>
                  <a:cubicBezTo>
                    <a:pt x="145217" y="1074069"/>
                    <a:pt x="146055" y="1077198"/>
                    <a:pt x="147565" y="1080161"/>
                  </a:cubicBezTo>
                  <a:lnTo>
                    <a:pt x="435749" y="1645753"/>
                  </a:lnTo>
                  <a:lnTo>
                    <a:pt x="562610" y="1895281"/>
                  </a:lnTo>
                  <a:lnTo>
                    <a:pt x="566633" y="1898722"/>
                  </a:lnTo>
                  <a:lnTo>
                    <a:pt x="566661" y="1898866"/>
                  </a:lnTo>
                  <a:cubicBezTo>
                    <a:pt x="577674" y="1924903"/>
                    <a:pt x="603456" y="1943173"/>
                    <a:pt x="633506" y="1943173"/>
                  </a:cubicBezTo>
                  <a:lnTo>
                    <a:pt x="636578" y="1942863"/>
                  </a:lnTo>
                  <a:lnTo>
                    <a:pt x="638628" y="1943173"/>
                  </a:lnTo>
                  <a:lnTo>
                    <a:pt x="638952" y="1943141"/>
                  </a:lnTo>
                  <a:lnTo>
                    <a:pt x="639113" y="1943173"/>
                  </a:lnTo>
                  <a:lnTo>
                    <a:pt x="1536728" y="1943173"/>
                  </a:lnTo>
                  <a:lnTo>
                    <a:pt x="1539584" y="1942597"/>
                  </a:lnTo>
                  <a:lnTo>
                    <a:pt x="1550214" y="1942597"/>
                  </a:lnTo>
                  <a:lnTo>
                    <a:pt x="1555932" y="1943173"/>
                  </a:lnTo>
                  <a:cubicBezTo>
                    <a:pt x="1578469" y="1943173"/>
                    <a:pt x="1598606" y="1932896"/>
                    <a:pt x="1611912" y="1916773"/>
                  </a:cubicBezTo>
                  <a:lnTo>
                    <a:pt x="1620029" y="1903393"/>
                  </a:lnTo>
                  <a:lnTo>
                    <a:pt x="1622143" y="1902227"/>
                  </a:lnTo>
                  <a:cubicBezTo>
                    <a:pt x="1624541" y="1900217"/>
                    <a:pt x="1626585" y="1897704"/>
                    <a:pt x="1628100" y="1894744"/>
                  </a:cubicBezTo>
                  <a:lnTo>
                    <a:pt x="2043698" y="1083026"/>
                  </a:lnTo>
                  <a:cubicBezTo>
                    <a:pt x="2045214" y="1080065"/>
                    <a:pt x="2046058" y="1076938"/>
                    <a:pt x="2046286" y="1073817"/>
                  </a:cubicBezTo>
                  <a:lnTo>
                    <a:pt x="2046164" y="1072806"/>
                  </a:lnTo>
                  <a:lnTo>
                    <a:pt x="2051699" y="1064596"/>
                  </a:lnTo>
                  <a:cubicBezTo>
                    <a:pt x="2055370" y="1055917"/>
                    <a:pt x="2057400" y="1046375"/>
                    <a:pt x="2057400" y="1036359"/>
                  </a:cubicBezTo>
                  <a:cubicBezTo>
                    <a:pt x="2057400" y="1026342"/>
                    <a:pt x="2055370" y="1016800"/>
                    <a:pt x="2051699" y="1008121"/>
                  </a:cubicBezTo>
                  <a:lnTo>
                    <a:pt x="2049235" y="1004466"/>
                  </a:lnTo>
                  <a:lnTo>
                    <a:pt x="2049565" y="1001770"/>
                  </a:lnTo>
                  <a:cubicBezTo>
                    <a:pt x="2049343" y="998649"/>
                    <a:pt x="2048505" y="995520"/>
                    <a:pt x="2046995" y="992556"/>
                  </a:cubicBezTo>
                  <a:lnTo>
                    <a:pt x="1787516" y="483300"/>
                  </a:lnTo>
                  <a:lnTo>
                    <a:pt x="1787408" y="481910"/>
                  </a:lnTo>
                  <a:lnTo>
                    <a:pt x="1627308" y="167005"/>
                  </a:lnTo>
                  <a:lnTo>
                    <a:pt x="1619899" y="160666"/>
                  </a:lnTo>
                  <a:lnTo>
                    <a:pt x="1617034" y="155944"/>
                  </a:lnTo>
                  <a:cubicBezTo>
                    <a:pt x="1603728" y="139821"/>
                    <a:pt x="1583592" y="129544"/>
                    <a:pt x="1561055" y="129544"/>
                  </a:cubicBezTo>
                  <a:lnTo>
                    <a:pt x="1557982" y="129854"/>
                  </a:lnTo>
                  <a:lnTo>
                    <a:pt x="1555932" y="129544"/>
                  </a:lnTo>
                  <a:lnTo>
                    <a:pt x="1555609" y="129577"/>
                  </a:lnTo>
                  <a:lnTo>
                    <a:pt x="1555447" y="129544"/>
                  </a:lnTo>
                  <a:close/>
                  <a:moveTo>
                    <a:pt x="595054" y="0"/>
                  </a:moveTo>
                  <a:lnTo>
                    <a:pt x="1620900" y="0"/>
                  </a:lnTo>
                  <a:lnTo>
                    <a:pt x="1621084" y="38"/>
                  </a:lnTo>
                  <a:lnTo>
                    <a:pt x="1621453" y="0"/>
                  </a:lnTo>
                  <a:lnTo>
                    <a:pt x="1623797" y="354"/>
                  </a:lnTo>
                  <a:lnTo>
                    <a:pt x="1627308" y="1"/>
                  </a:lnTo>
                  <a:cubicBezTo>
                    <a:pt x="1653065" y="1"/>
                    <a:pt x="1676078" y="11745"/>
                    <a:pt x="1691285" y="30172"/>
                  </a:cubicBezTo>
                  <a:lnTo>
                    <a:pt x="1694559" y="35568"/>
                  </a:lnTo>
                  <a:lnTo>
                    <a:pt x="1703027" y="42813"/>
                  </a:lnTo>
                  <a:lnTo>
                    <a:pt x="1885997" y="402704"/>
                  </a:lnTo>
                  <a:lnTo>
                    <a:pt x="1886121" y="404293"/>
                  </a:lnTo>
                  <a:lnTo>
                    <a:pt x="2182669" y="986299"/>
                  </a:lnTo>
                  <a:cubicBezTo>
                    <a:pt x="2184395" y="989686"/>
                    <a:pt x="2185352" y="993262"/>
                    <a:pt x="2185606" y="996829"/>
                  </a:cubicBezTo>
                  <a:lnTo>
                    <a:pt x="2185228" y="999910"/>
                  </a:lnTo>
                  <a:lnTo>
                    <a:pt x="2188045" y="1004087"/>
                  </a:lnTo>
                  <a:cubicBezTo>
                    <a:pt x="2192240" y="1014006"/>
                    <a:pt x="2194560" y="1024912"/>
                    <a:pt x="2194560" y="1036359"/>
                  </a:cubicBezTo>
                  <a:cubicBezTo>
                    <a:pt x="2194560" y="1047806"/>
                    <a:pt x="2192240" y="1058712"/>
                    <a:pt x="2188045" y="1068631"/>
                  </a:cubicBezTo>
                  <a:lnTo>
                    <a:pt x="2181719" y="1078013"/>
                  </a:lnTo>
                  <a:lnTo>
                    <a:pt x="2181858" y="1079169"/>
                  </a:lnTo>
                  <a:cubicBezTo>
                    <a:pt x="2181597" y="1082735"/>
                    <a:pt x="2180633" y="1086310"/>
                    <a:pt x="2178901" y="1089693"/>
                  </a:cubicBezTo>
                  <a:lnTo>
                    <a:pt x="1703932" y="2017371"/>
                  </a:lnTo>
                  <a:cubicBezTo>
                    <a:pt x="1702200" y="2020754"/>
                    <a:pt x="1699864" y="2023626"/>
                    <a:pt x="1697123" y="2025922"/>
                  </a:cubicBezTo>
                  <a:lnTo>
                    <a:pt x="1694708" y="2027256"/>
                  </a:lnTo>
                  <a:lnTo>
                    <a:pt x="1685430" y="2042547"/>
                  </a:lnTo>
                  <a:cubicBezTo>
                    <a:pt x="1670224" y="2060973"/>
                    <a:pt x="1647210" y="2072718"/>
                    <a:pt x="1621453" y="2072718"/>
                  </a:cubicBezTo>
                  <a:lnTo>
                    <a:pt x="1614919" y="2072059"/>
                  </a:lnTo>
                  <a:lnTo>
                    <a:pt x="1602770" y="2072059"/>
                  </a:lnTo>
                  <a:lnTo>
                    <a:pt x="1599506" y="2072718"/>
                  </a:lnTo>
                  <a:lnTo>
                    <a:pt x="573660" y="2072718"/>
                  </a:lnTo>
                  <a:lnTo>
                    <a:pt x="573476" y="2072681"/>
                  </a:lnTo>
                  <a:lnTo>
                    <a:pt x="573107" y="2072718"/>
                  </a:lnTo>
                  <a:lnTo>
                    <a:pt x="570763" y="2072364"/>
                  </a:lnTo>
                  <a:lnTo>
                    <a:pt x="567252" y="2072718"/>
                  </a:lnTo>
                  <a:cubicBezTo>
                    <a:pt x="532910" y="2072718"/>
                    <a:pt x="503444" y="2051838"/>
                    <a:pt x="490859" y="2022081"/>
                  </a:cubicBezTo>
                  <a:lnTo>
                    <a:pt x="490826" y="2021917"/>
                  </a:lnTo>
                  <a:lnTo>
                    <a:pt x="486229" y="2017984"/>
                  </a:lnTo>
                  <a:lnTo>
                    <a:pt x="341245" y="1732810"/>
                  </a:lnTo>
                  <a:lnTo>
                    <a:pt x="11891" y="1086419"/>
                  </a:lnTo>
                  <a:cubicBezTo>
                    <a:pt x="10166" y="1083032"/>
                    <a:pt x="9208" y="1079457"/>
                    <a:pt x="8954" y="1075889"/>
                  </a:cubicBezTo>
                  <a:lnTo>
                    <a:pt x="9332" y="1072809"/>
                  </a:lnTo>
                  <a:lnTo>
                    <a:pt x="6516" y="1068631"/>
                  </a:lnTo>
                  <a:cubicBezTo>
                    <a:pt x="2320" y="1058712"/>
                    <a:pt x="0" y="1047807"/>
                    <a:pt x="0" y="1036359"/>
                  </a:cubicBezTo>
                  <a:cubicBezTo>
                    <a:pt x="0" y="1024912"/>
                    <a:pt x="2320" y="1014006"/>
                    <a:pt x="6516" y="1004087"/>
                  </a:cubicBezTo>
                  <a:lnTo>
                    <a:pt x="12841" y="994705"/>
                  </a:lnTo>
                  <a:lnTo>
                    <a:pt x="12702" y="993549"/>
                  </a:lnTo>
                  <a:cubicBezTo>
                    <a:pt x="12963" y="989983"/>
                    <a:pt x="13927" y="986409"/>
                    <a:pt x="15659" y="983026"/>
                  </a:cubicBezTo>
                  <a:lnTo>
                    <a:pt x="490628" y="55347"/>
                  </a:lnTo>
                  <a:cubicBezTo>
                    <a:pt x="492360" y="51965"/>
                    <a:pt x="494696" y="49092"/>
                    <a:pt x="497437" y="46796"/>
                  </a:cubicBezTo>
                  <a:lnTo>
                    <a:pt x="499852" y="45463"/>
                  </a:lnTo>
                  <a:lnTo>
                    <a:pt x="509130" y="30171"/>
                  </a:lnTo>
                  <a:cubicBezTo>
                    <a:pt x="524337" y="11745"/>
                    <a:pt x="547350" y="1"/>
                    <a:pt x="573107" y="1"/>
                  </a:cubicBezTo>
                  <a:lnTo>
                    <a:pt x="579641" y="659"/>
                  </a:lnTo>
                  <a:lnTo>
                    <a:pt x="591790" y="659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3600" b="1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6071399-35D9-4210-9ACE-83BCB7405810}"/>
              </a:ext>
            </a:extLst>
          </p:cNvPr>
          <p:cNvGrpSpPr/>
          <p:nvPr/>
        </p:nvGrpSpPr>
        <p:grpSpPr>
          <a:xfrm>
            <a:off x="3621880" y="6051697"/>
            <a:ext cx="1901734" cy="425303"/>
            <a:chOff x="1371600" y="5777377"/>
            <a:chExt cx="1901734" cy="42530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9F1E80E-152F-41AF-8893-09F81F8E6ABD}"/>
                </a:ext>
              </a:extLst>
            </p:cNvPr>
            <p:cNvGrpSpPr/>
            <p:nvPr/>
          </p:nvGrpSpPr>
          <p:grpSpPr>
            <a:xfrm>
              <a:off x="1371600" y="5791200"/>
              <a:ext cx="411480" cy="411480"/>
              <a:chOff x="1371600" y="5791200"/>
              <a:chExt cx="411480" cy="41148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8DCCA03-6DC1-4A3B-86B3-6E95134D0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127" name="Freeform 1">
                <a:extLst>
                  <a:ext uri="{FF2B5EF4-FFF2-40B4-BE49-F238E27FC236}">
                    <a16:creationId xmlns:a16="http://schemas.microsoft.com/office/drawing/2014/main" id="{56B3F575-E5A2-49CF-BE35-BF499AD803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79572" y="5883499"/>
                <a:ext cx="228600" cy="226882"/>
              </a:xfrm>
              <a:custGeom>
                <a:avLst/>
                <a:gdLst>
                  <a:gd name="T0" fmla="*/ 118 w 588"/>
                  <a:gd name="T1" fmla="*/ 253 h 582"/>
                  <a:gd name="T2" fmla="*/ 334 w 588"/>
                  <a:gd name="T3" fmla="*/ 463 h 582"/>
                  <a:gd name="T4" fmla="*/ 402 w 588"/>
                  <a:gd name="T5" fmla="*/ 395 h 582"/>
                  <a:gd name="T6" fmla="*/ 439 w 588"/>
                  <a:gd name="T7" fmla="*/ 389 h 582"/>
                  <a:gd name="T8" fmla="*/ 550 w 588"/>
                  <a:gd name="T9" fmla="*/ 408 h 582"/>
                  <a:gd name="T10" fmla="*/ 587 w 588"/>
                  <a:gd name="T11" fmla="*/ 439 h 582"/>
                  <a:gd name="T12" fmla="*/ 587 w 588"/>
                  <a:gd name="T13" fmla="*/ 550 h 582"/>
                  <a:gd name="T14" fmla="*/ 550 w 588"/>
                  <a:gd name="T15" fmla="*/ 581 h 582"/>
                  <a:gd name="T16" fmla="*/ 0 w 588"/>
                  <a:gd name="T17" fmla="*/ 31 h 582"/>
                  <a:gd name="T18" fmla="*/ 37 w 588"/>
                  <a:gd name="T19" fmla="*/ 0 h 582"/>
                  <a:gd name="T20" fmla="*/ 149 w 588"/>
                  <a:gd name="T21" fmla="*/ 0 h 582"/>
                  <a:gd name="T22" fmla="*/ 179 w 588"/>
                  <a:gd name="T23" fmla="*/ 31 h 582"/>
                  <a:gd name="T24" fmla="*/ 198 w 588"/>
                  <a:gd name="T25" fmla="*/ 148 h 582"/>
                  <a:gd name="T26" fmla="*/ 192 w 588"/>
                  <a:gd name="T27" fmla="*/ 179 h 582"/>
                  <a:gd name="T28" fmla="*/ 118 w 588"/>
                  <a:gd name="T29" fmla="*/ 25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8" h="582">
                    <a:moveTo>
                      <a:pt x="118" y="253"/>
                    </a:moveTo>
                    <a:cubicBezTo>
                      <a:pt x="167" y="346"/>
                      <a:pt x="241" y="420"/>
                      <a:pt x="334" y="463"/>
                    </a:cubicBezTo>
                    <a:lnTo>
                      <a:pt x="402" y="395"/>
                    </a:lnTo>
                    <a:cubicBezTo>
                      <a:pt x="414" y="383"/>
                      <a:pt x="427" y="383"/>
                      <a:pt x="439" y="389"/>
                    </a:cubicBezTo>
                    <a:cubicBezTo>
                      <a:pt x="470" y="402"/>
                      <a:pt x="513" y="408"/>
                      <a:pt x="550" y="408"/>
                    </a:cubicBezTo>
                    <a:cubicBezTo>
                      <a:pt x="575" y="408"/>
                      <a:pt x="587" y="420"/>
                      <a:pt x="587" y="439"/>
                    </a:cubicBezTo>
                    <a:lnTo>
                      <a:pt x="587" y="550"/>
                    </a:lnTo>
                    <a:cubicBezTo>
                      <a:pt x="587" y="568"/>
                      <a:pt x="575" y="581"/>
                      <a:pt x="550" y="581"/>
                    </a:cubicBezTo>
                    <a:cubicBezTo>
                      <a:pt x="247" y="581"/>
                      <a:pt x="0" y="340"/>
                      <a:pt x="0" y="31"/>
                    </a:cubicBezTo>
                    <a:cubicBezTo>
                      <a:pt x="0" y="12"/>
                      <a:pt x="19" y="0"/>
                      <a:pt x="37" y="0"/>
                    </a:cubicBezTo>
                    <a:lnTo>
                      <a:pt x="149" y="0"/>
                    </a:lnTo>
                    <a:cubicBezTo>
                      <a:pt x="167" y="0"/>
                      <a:pt x="179" y="12"/>
                      <a:pt x="179" y="31"/>
                    </a:cubicBezTo>
                    <a:cubicBezTo>
                      <a:pt x="179" y="74"/>
                      <a:pt x="186" y="111"/>
                      <a:pt x="198" y="148"/>
                    </a:cubicBezTo>
                    <a:cubicBezTo>
                      <a:pt x="204" y="160"/>
                      <a:pt x="198" y="173"/>
                      <a:pt x="192" y="179"/>
                    </a:cubicBezTo>
                    <a:lnTo>
                      <a:pt x="118" y="2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B1F90E-A619-433D-8038-5677F2001AD4}"/>
                </a:ext>
              </a:extLst>
            </p:cNvPr>
            <p:cNvGrpSpPr/>
            <p:nvPr/>
          </p:nvGrpSpPr>
          <p:grpSpPr>
            <a:xfrm>
              <a:off x="1870166" y="5791200"/>
              <a:ext cx="411480" cy="411480"/>
              <a:chOff x="1870166" y="5791200"/>
              <a:chExt cx="411480" cy="411480"/>
            </a:xfrm>
          </p:grpSpPr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2356C237-7E46-4BA5-AE53-8D66C5EAE7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5960" y="5909780"/>
                <a:ext cx="229772" cy="182880"/>
              </a:xfrm>
              <a:custGeom>
                <a:avLst/>
                <a:gdLst>
                  <a:gd name="T0" fmla="*/ 587 w 650"/>
                  <a:gd name="T1" fmla="*/ 0 h 514"/>
                  <a:gd name="T2" fmla="*/ 68 w 650"/>
                  <a:gd name="T3" fmla="*/ 0 h 514"/>
                  <a:gd name="T4" fmla="*/ 0 w 650"/>
                  <a:gd name="T5" fmla="*/ 62 h 514"/>
                  <a:gd name="T6" fmla="*/ 0 w 650"/>
                  <a:gd name="T7" fmla="*/ 451 h 514"/>
                  <a:gd name="T8" fmla="*/ 68 w 650"/>
                  <a:gd name="T9" fmla="*/ 513 h 514"/>
                  <a:gd name="T10" fmla="*/ 587 w 650"/>
                  <a:gd name="T11" fmla="*/ 513 h 514"/>
                  <a:gd name="T12" fmla="*/ 649 w 650"/>
                  <a:gd name="T13" fmla="*/ 451 h 514"/>
                  <a:gd name="T14" fmla="*/ 649 w 650"/>
                  <a:gd name="T15" fmla="*/ 62 h 514"/>
                  <a:gd name="T16" fmla="*/ 587 w 650"/>
                  <a:gd name="T17" fmla="*/ 0 h 514"/>
                  <a:gd name="T18" fmla="*/ 587 w 650"/>
                  <a:gd name="T19" fmla="*/ 124 h 514"/>
                  <a:gd name="T20" fmla="*/ 328 w 650"/>
                  <a:gd name="T21" fmla="*/ 291 h 514"/>
                  <a:gd name="T22" fmla="*/ 68 w 650"/>
                  <a:gd name="T23" fmla="*/ 124 h 514"/>
                  <a:gd name="T24" fmla="*/ 68 w 650"/>
                  <a:gd name="T25" fmla="*/ 62 h 514"/>
                  <a:gd name="T26" fmla="*/ 328 w 650"/>
                  <a:gd name="T27" fmla="*/ 223 h 514"/>
                  <a:gd name="T28" fmla="*/ 587 w 650"/>
                  <a:gd name="T29" fmla="*/ 62 h 514"/>
                  <a:gd name="T30" fmla="*/ 587 w 650"/>
                  <a:gd name="T31" fmla="*/ 12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51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5"/>
                      <a:pt x="0" y="62"/>
                    </a:cubicBezTo>
                    <a:lnTo>
                      <a:pt x="0" y="451"/>
                    </a:lnTo>
                    <a:cubicBezTo>
                      <a:pt x="0" y="488"/>
                      <a:pt x="31" y="513"/>
                      <a:pt x="68" y="513"/>
                    </a:cubicBezTo>
                    <a:lnTo>
                      <a:pt x="587" y="513"/>
                    </a:lnTo>
                    <a:cubicBezTo>
                      <a:pt x="618" y="513"/>
                      <a:pt x="649" y="488"/>
                      <a:pt x="649" y="451"/>
                    </a:cubicBezTo>
                    <a:lnTo>
                      <a:pt x="649" y="62"/>
                    </a:lnTo>
                    <a:cubicBezTo>
                      <a:pt x="649" y="25"/>
                      <a:pt x="618" y="0"/>
                      <a:pt x="587" y="0"/>
                    </a:cubicBezTo>
                    <a:close/>
                    <a:moveTo>
                      <a:pt x="587" y="124"/>
                    </a:moveTo>
                    <a:lnTo>
                      <a:pt x="328" y="291"/>
                    </a:lnTo>
                    <a:lnTo>
                      <a:pt x="68" y="124"/>
                    </a:lnTo>
                    <a:lnTo>
                      <a:pt x="68" y="62"/>
                    </a:lnTo>
                    <a:lnTo>
                      <a:pt x="328" y="223"/>
                    </a:lnTo>
                    <a:lnTo>
                      <a:pt x="587" y="62"/>
                    </a:lnTo>
                    <a:lnTo>
                      <a:pt x="58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65C3DBE-BD35-4157-BE96-BCE67660E2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0166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8BF8BBB-A69B-4380-8232-79C079CCCF62}"/>
                </a:ext>
              </a:extLst>
            </p:cNvPr>
            <p:cNvGrpSpPr/>
            <p:nvPr/>
          </p:nvGrpSpPr>
          <p:grpSpPr>
            <a:xfrm>
              <a:off x="2368732" y="5791200"/>
              <a:ext cx="411480" cy="411480"/>
              <a:chOff x="2368732" y="5791200"/>
              <a:chExt cx="411480" cy="411480"/>
            </a:xfrm>
          </p:grpSpPr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10838DE3-4A07-41E6-9592-9EAB7E787B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3791" y="5890438"/>
                <a:ext cx="228600" cy="228599"/>
              </a:xfrm>
              <a:custGeom>
                <a:avLst/>
                <a:gdLst>
                  <a:gd name="T0" fmla="*/ 581 w 650"/>
                  <a:gd name="T1" fmla="*/ 0 h 650"/>
                  <a:gd name="T2" fmla="*/ 68 w 650"/>
                  <a:gd name="T3" fmla="*/ 0 h 650"/>
                  <a:gd name="T4" fmla="*/ 0 w 650"/>
                  <a:gd name="T5" fmla="*/ 68 h 650"/>
                  <a:gd name="T6" fmla="*/ 0 w 650"/>
                  <a:gd name="T7" fmla="*/ 649 h 650"/>
                  <a:gd name="T8" fmla="*/ 130 w 650"/>
                  <a:gd name="T9" fmla="*/ 519 h 650"/>
                  <a:gd name="T10" fmla="*/ 581 w 650"/>
                  <a:gd name="T11" fmla="*/ 519 h 650"/>
                  <a:gd name="T12" fmla="*/ 649 w 650"/>
                  <a:gd name="T13" fmla="*/ 457 h 650"/>
                  <a:gd name="T14" fmla="*/ 649 w 650"/>
                  <a:gd name="T15" fmla="*/ 68 h 650"/>
                  <a:gd name="T16" fmla="*/ 581 w 650"/>
                  <a:gd name="T17" fmla="*/ 0 h 650"/>
                  <a:gd name="T18" fmla="*/ 130 w 650"/>
                  <a:gd name="T19" fmla="*/ 229 h 650"/>
                  <a:gd name="T20" fmla="*/ 519 w 650"/>
                  <a:gd name="T21" fmla="*/ 229 h 650"/>
                  <a:gd name="T22" fmla="*/ 519 w 650"/>
                  <a:gd name="T23" fmla="*/ 290 h 650"/>
                  <a:gd name="T24" fmla="*/ 130 w 650"/>
                  <a:gd name="T25" fmla="*/ 290 h 650"/>
                  <a:gd name="T26" fmla="*/ 130 w 650"/>
                  <a:gd name="T27" fmla="*/ 229 h 650"/>
                  <a:gd name="T28" fmla="*/ 389 w 650"/>
                  <a:gd name="T29" fmla="*/ 389 h 650"/>
                  <a:gd name="T30" fmla="*/ 130 w 650"/>
                  <a:gd name="T31" fmla="*/ 389 h 650"/>
                  <a:gd name="T32" fmla="*/ 130 w 650"/>
                  <a:gd name="T33" fmla="*/ 328 h 650"/>
                  <a:gd name="T34" fmla="*/ 389 w 650"/>
                  <a:gd name="T35" fmla="*/ 328 h 650"/>
                  <a:gd name="T36" fmla="*/ 389 w 650"/>
                  <a:gd name="T37" fmla="*/ 389 h 650"/>
                  <a:gd name="T38" fmla="*/ 519 w 650"/>
                  <a:gd name="T39" fmla="*/ 198 h 650"/>
                  <a:gd name="T40" fmla="*/ 130 w 650"/>
                  <a:gd name="T41" fmla="*/ 198 h 650"/>
                  <a:gd name="T42" fmla="*/ 130 w 650"/>
                  <a:gd name="T43" fmla="*/ 130 h 650"/>
                  <a:gd name="T44" fmla="*/ 519 w 650"/>
                  <a:gd name="T45" fmla="*/ 130 h 650"/>
                  <a:gd name="T46" fmla="*/ 519 w 650"/>
                  <a:gd name="T47" fmla="*/ 19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50">
                    <a:moveTo>
                      <a:pt x="581" y="0"/>
                    </a:moveTo>
                    <a:lnTo>
                      <a:pt x="68" y="0"/>
                    </a:lnTo>
                    <a:cubicBezTo>
                      <a:pt x="31" y="0"/>
                      <a:pt x="0" y="31"/>
                      <a:pt x="0" y="68"/>
                    </a:cubicBezTo>
                    <a:lnTo>
                      <a:pt x="0" y="649"/>
                    </a:lnTo>
                    <a:lnTo>
                      <a:pt x="130" y="519"/>
                    </a:lnTo>
                    <a:lnTo>
                      <a:pt x="581" y="519"/>
                    </a:lnTo>
                    <a:cubicBezTo>
                      <a:pt x="618" y="519"/>
                      <a:pt x="649" y="488"/>
                      <a:pt x="649" y="457"/>
                    </a:cubicBezTo>
                    <a:lnTo>
                      <a:pt x="649" y="68"/>
                    </a:lnTo>
                    <a:cubicBezTo>
                      <a:pt x="649" y="31"/>
                      <a:pt x="618" y="0"/>
                      <a:pt x="581" y="0"/>
                    </a:cubicBezTo>
                    <a:close/>
                    <a:moveTo>
                      <a:pt x="130" y="229"/>
                    </a:moveTo>
                    <a:lnTo>
                      <a:pt x="519" y="229"/>
                    </a:lnTo>
                    <a:lnTo>
                      <a:pt x="519" y="290"/>
                    </a:lnTo>
                    <a:lnTo>
                      <a:pt x="130" y="290"/>
                    </a:lnTo>
                    <a:lnTo>
                      <a:pt x="130" y="229"/>
                    </a:lnTo>
                    <a:close/>
                    <a:moveTo>
                      <a:pt x="389" y="389"/>
                    </a:moveTo>
                    <a:lnTo>
                      <a:pt x="130" y="389"/>
                    </a:lnTo>
                    <a:lnTo>
                      <a:pt x="130" y="328"/>
                    </a:lnTo>
                    <a:lnTo>
                      <a:pt x="389" y="328"/>
                    </a:lnTo>
                    <a:lnTo>
                      <a:pt x="389" y="389"/>
                    </a:lnTo>
                    <a:close/>
                    <a:moveTo>
                      <a:pt x="519" y="198"/>
                    </a:moveTo>
                    <a:lnTo>
                      <a:pt x="130" y="198"/>
                    </a:lnTo>
                    <a:lnTo>
                      <a:pt x="130" y="130"/>
                    </a:lnTo>
                    <a:lnTo>
                      <a:pt x="519" y="130"/>
                    </a:lnTo>
                    <a:lnTo>
                      <a:pt x="519" y="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47B7912-50CD-4B71-83BA-BF0DC913E2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8732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A43EB1E-B238-41F1-9083-28DF54F36DC3}"/>
                </a:ext>
              </a:extLst>
            </p:cNvPr>
            <p:cNvGrpSpPr/>
            <p:nvPr/>
          </p:nvGrpSpPr>
          <p:grpSpPr>
            <a:xfrm>
              <a:off x="2861854" y="5777377"/>
              <a:ext cx="411480" cy="411480"/>
              <a:chOff x="2861854" y="5777377"/>
              <a:chExt cx="411480" cy="411480"/>
            </a:xfrm>
          </p:grpSpPr>
          <p:sp>
            <p:nvSpPr>
              <p:cNvPr id="120" name="Freeform 13">
                <a:extLst>
                  <a:ext uri="{FF2B5EF4-FFF2-40B4-BE49-F238E27FC236}">
                    <a16:creationId xmlns:a16="http://schemas.microsoft.com/office/drawing/2014/main" id="{51010363-710E-4139-BA32-56A62E75F9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6529" y="5883499"/>
                <a:ext cx="202130" cy="182880"/>
              </a:xfrm>
              <a:custGeom>
                <a:avLst/>
                <a:gdLst>
                  <a:gd name="T0" fmla="*/ 511 w 554"/>
                  <a:gd name="T1" fmla="*/ 48 h 501"/>
                  <a:gd name="T2" fmla="*/ 463 w 554"/>
                  <a:gd name="T3" fmla="*/ 0 h 501"/>
                  <a:gd name="T4" fmla="*/ 415 w 554"/>
                  <a:gd name="T5" fmla="*/ 48 h 501"/>
                  <a:gd name="T6" fmla="*/ 367 w 554"/>
                  <a:gd name="T7" fmla="*/ 0 h 501"/>
                  <a:gd name="T8" fmla="*/ 325 w 554"/>
                  <a:gd name="T9" fmla="*/ 48 h 501"/>
                  <a:gd name="T10" fmla="*/ 277 w 554"/>
                  <a:gd name="T11" fmla="*/ 0 h 501"/>
                  <a:gd name="T12" fmla="*/ 229 w 554"/>
                  <a:gd name="T13" fmla="*/ 48 h 501"/>
                  <a:gd name="T14" fmla="*/ 186 w 554"/>
                  <a:gd name="T15" fmla="*/ 0 h 501"/>
                  <a:gd name="T16" fmla="*/ 139 w 554"/>
                  <a:gd name="T17" fmla="*/ 48 h 501"/>
                  <a:gd name="T18" fmla="*/ 91 w 554"/>
                  <a:gd name="T19" fmla="*/ 0 h 501"/>
                  <a:gd name="T20" fmla="*/ 48 w 554"/>
                  <a:gd name="T21" fmla="*/ 48 h 501"/>
                  <a:gd name="T22" fmla="*/ 0 w 554"/>
                  <a:gd name="T23" fmla="*/ 0 h 501"/>
                  <a:gd name="T24" fmla="*/ 0 w 554"/>
                  <a:gd name="T25" fmla="*/ 447 h 501"/>
                  <a:gd name="T26" fmla="*/ 54 w 554"/>
                  <a:gd name="T27" fmla="*/ 500 h 501"/>
                  <a:gd name="T28" fmla="*/ 500 w 554"/>
                  <a:gd name="T29" fmla="*/ 500 h 501"/>
                  <a:gd name="T30" fmla="*/ 553 w 554"/>
                  <a:gd name="T31" fmla="*/ 447 h 501"/>
                  <a:gd name="T32" fmla="*/ 553 w 554"/>
                  <a:gd name="T33" fmla="*/ 0 h 501"/>
                  <a:gd name="T34" fmla="*/ 511 w 554"/>
                  <a:gd name="T35" fmla="*/ 48 h 501"/>
                  <a:gd name="T36" fmla="*/ 277 w 554"/>
                  <a:gd name="T37" fmla="*/ 447 h 501"/>
                  <a:gd name="T38" fmla="*/ 54 w 554"/>
                  <a:gd name="T39" fmla="*/ 447 h 501"/>
                  <a:gd name="T40" fmla="*/ 54 w 554"/>
                  <a:gd name="T41" fmla="*/ 250 h 501"/>
                  <a:gd name="T42" fmla="*/ 277 w 554"/>
                  <a:gd name="T43" fmla="*/ 250 h 501"/>
                  <a:gd name="T44" fmla="*/ 277 w 554"/>
                  <a:gd name="T45" fmla="*/ 447 h 501"/>
                  <a:gd name="T46" fmla="*/ 500 w 554"/>
                  <a:gd name="T47" fmla="*/ 447 h 501"/>
                  <a:gd name="T48" fmla="*/ 303 w 554"/>
                  <a:gd name="T49" fmla="*/ 447 h 501"/>
                  <a:gd name="T50" fmla="*/ 303 w 554"/>
                  <a:gd name="T51" fmla="*/ 415 h 501"/>
                  <a:gd name="T52" fmla="*/ 500 w 554"/>
                  <a:gd name="T53" fmla="*/ 415 h 501"/>
                  <a:gd name="T54" fmla="*/ 500 w 554"/>
                  <a:gd name="T55" fmla="*/ 447 h 501"/>
                  <a:gd name="T56" fmla="*/ 500 w 554"/>
                  <a:gd name="T57" fmla="*/ 388 h 501"/>
                  <a:gd name="T58" fmla="*/ 303 w 554"/>
                  <a:gd name="T59" fmla="*/ 388 h 501"/>
                  <a:gd name="T60" fmla="*/ 303 w 554"/>
                  <a:gd name="T61" fmla="*/ 362 h 501"/>
                  <a:gd name="T62" fmla="*/ 500 w 554"/>
                  <a:gd name="T63" fmla="*/ 362 h 501"/>
                  <a:gd name="T64" fmla="*/ 500 w 554"/>
                  <a:gd name="T65" fmla="*/ 388 h 501"/>
                  <a:gd name="T66" fmla="*/ 500 w 554"/>
                  <a:gd name="T67" fmla="*/ 335 h 501"/>
                  <a:gd name="T68" fmla="*/ 303 w 554"/>
                  <a:gd name="T69" fmla="*/ 335 h 501"/>
                  <a:gd name="T70" fmla="*/ 303 w 554"/>
                  <a:gd name="T71" fmla="*/ 303 h 501"/>
                  <a:gd name="T72" fmla="*/ 500 w 554"/>
                  <a:gd name="T73" fmla="*/ 303 h 501"/>
                  <a:gd name="T74" fmla="*/ 500 w 554"/>
                  <a:gd name="T75" fmla="*/ 335 h 501"/>
                  <a:gd name="T76" fmla="*/ 500 w 554"/>
                  <a:gd name="T77" fmla="*/ 277 h 501"/>
                  <a:gd name="T78" fmla="*/ 303 w 554"/>
                  <a:gd name="T79" fmla="*/ 277 h 501"/>
                  <a:gd name="T80" fmla="*/ 303 w 554"/>
                  <a:gd name="T81" fmla="*/ 250 h 501"/>
                  <a:gd name="T82" fmla="*/ 500 w 554"/>
                  <a:gd name="T83" fmla="*/ 250 h 501"/>
                  <a:gd name="T84" fmla="*/ 500 w 554"/>
                  <a:gd name="T85" fmla="*/ 277 h 501"/>
                  <a:gd name="T86" fmla="*/ 500 w 554"/>
                  <a:gd name="T87" fmla="*/ 224 h 501"/>
                  <a:gd name="T88" fmla="*/ 54 w 554"/>
                  <a:gd name="T89" fmla="*/ 224 h 501"/>
                  <a:gd name="T90" fmla="*/ 54 w 554"/>
                  <a:gd name="T91" fmla="*/ 139 h 501"/>
                  <a:gd name="T92" fmla="*/ 500 w 554"/>
                  <a:gd name="T93" fmla="*/ 139 h 501"/>
                  <a:gd name="T94" fmla="*/ 500 w 554"/>
                  <a:gd name="T95" fmla="*/ 22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4" h="501">
                    <a:moveTo>
                      <a:pt x="511" y="48"/>
                    </a:moveTo>
                    <a:lnTo>
                      <a:pt x="463" y="0"/>
                    </a:lnTo>
                    <a:lnTo>
                      <a:pt x="415" y="48"/>
                    </a:lnTo>
                    <a:lnTo>
                      <a:pt x="367" y="0"/>
                    </a:lnTo>
                    <a:lnTo>
                      <a:pt x="325" y="48"/>
                    </a:lnTo>
                    <a:lnTo>
                      <a:pt x="277" y="0"/>
                    </a:lnTo>
                    <a:lnTo>
                      <a:pt x="229" y="48"/>
                    </a:lnTo>
                    <a:lnTo>
                      <a:pt x="186" y="0"/>
                    </a:lnTo>
                    <a:lnTo>
                      <a:pt x="139" y="48"/>
                    </a:lnTo>
                    <a:lnTo>
                      <a:pt x="91" y="0"/>
                    </a:lnTo>
                    <a:lnTo>
                      <a:pt x="48" y="48"/>
                    </a:lnTo>
                    <a:lnTo>
                      <a:pt x="0" y="0"/>
                    </a:lnTo>
                    <a:lnTo>
                      <a:pt x="0" y="447"/>
                    </a:lnTo>
                    <a:cubicBezTo>
                      <a:pt x="0" y="473"/>
                      <a:pt x="27" y="500"/>
                      <a:pt x="54" y="500"/>
                    </a:cubicBezTo>
                    <a:lnTo>
                      <a:pt x="500" y="500"/>
                    </a:lnTo>
                    <a:cubicBezTo>
                      <a:pt x="532" y="500"/>
                      <a:pt x="553" y="473"/>
                      <a:pt x="553" y="447"/>
                    </a:cubicBezTo>
                    <a:lnTo>
                      <a:pt x="553" y="0"/>
                    </a:lnTo>
                    <a:lnTo>
                      <a:pt x="511" y="48"/>
                    </a:lnTo>
                    <a:close/>
                    <a:moveTo>
                      <a:pt x="277" y="447"/>
                    </a:moveTo>
                    <a:lnTo>
                      <a:pt x="54" y="447"/>
                    </a:lnTo>
                    <a:lnTo>
                      <a:pt x="54" y="250"/>
                    </a:lnTo>
                    <a:lnTo>
                      <a:pt x="277" y="250"/>
                    </a:lnTo>
                    <a:lnTo>
                      <a:pt x="277" y="447"/>
                    </a:lnTo>
                    <a:close/>
                    <a:moveTo>
                      <a:pt x="500" y="447"/>
                    </a:moveTo>
                    <a:lnTo>
                      <a:pt x="303" y="447"/>
                    </a:lnTo>
                    <a:lnTo>
                      <a:pt x="303" y="415"/>
                    </a:lnTo>
                    <a:lnTo>
                      <a:pt x="500" y="415"/>
                    </a:lnTo>
                    <a:lnTo>
                      <a:pt x="500" y="447"/>
                    </a:lnTo>
                    <a:close/>
                    <a:moveTo>
                      <a:pt x="500" y="388"/>
                    </a:moveTo>
                    <a:lnTo>
                      <a:pt x="303" y="388"/>
                    </a:lnTo>
                    <a:lnTo>
                      <a:pt x="303" y="362"/>
                    </a:lnTo>
                    <a:lnTo>
                      <a:pt x="500" y="362"/>
                    </a:lnTo>
                    <a:lnTo>
                      <a:pt x="500" y="388"/>
                    </a:lnTo>
                    <a:close/>
                    <a:moveTo>
                      <a:pt x="500" y="335"/>
                    </a:moveTo>
                    <a:lnTo>
                      <a:pt x="303" y="335"/>
                    </a:lnTo>
                    <a:lnTo>
                      <a:pt x="303" y="303"/>
                    </a:lnTo>
                    <a:lnTo>
                      <a:pt x="500" y="303"/>
                    </a:lnTo>
                    <a:lnTo>
                      <a:pt x="500" y="335"/>
                    </a:lnTo>
                    <a:close/>
                    <a:moveTo>
                      <a:pt x="500" y="277"/>
                    </a:moveTo>
                    <a:lnTo>
                      <a:pt x="303" y="277"/>
                    </a:lnTo>
                    <a:lnTo>
                      <a:pt x="303" y="250"/>
                    </a:lnTo>
                    <a:lnTo>
                      <a:pt x="500" y="250"/>
                    </a:lnTo>
                    <a:lnTo>
                      <a:pt x="500" y="277"/>
                    </a:lnTo>
                    <a:close/>
                    <a:moveTo>
                      <a:pt x="500" y="224"/>
                    </a:moveTo>
                    <a:lnTo>
                      <a:pt x="54" y="224"/>
                    </a:lnTo>
                    <a:lnTo>
                      <a:pt x="54" y="139"/>
                    </a:lnTo>
                    <a:lnTo>
                      <a:pt x="500" y="139"/>
                    </a:lnTo>
                    <a:lnTo>
                      <a:pt x="50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B91CECF-FFDF-4E5A-B289-03C675934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1854" y="5777377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</p:grpSp>
      <p:sp>
        <p:nvSpPr>
          <p:cNvPr id="128" name="Text Placeholder 3">
            <a:extLst>
              <a:ext uri="{FF2B5EF4-FFF2-40B4-BE49-F238E27FC236}">
                <a16:creationId xmlns:a16="http://schemas.microsoft.com/office/drawing/2014/main" id="{3704C4AB-D9C8-42FB-8ECE-7850F21FC197}"/>
              </a:ext>
            </a:extLst>
          </p:cNvPr>
          <p:cNvSpPr txBox="1">
            <a:spLocks/>
          </p:cNvSpPr>
          <p:nvPr/>
        </p:nvSpPr>
        <p:spPr>
          <a:xfrm>
            <a:off x="3687712" y="4114800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>
                <a:solidFill>
                  <a:srgbClr val="D6D6D6"/>
                </a:solidFill>
                <a:latin typeface="Bernard MT Condensed" panose="02050806060905020404" pitchFamily="18" charset="0"/>
              </a:rPr>
              <a:t>NGAMKANG Paul-Henry</a:t>
            </a:r>
          </a:p>
        </p:txBody>
      </p:sp>
      <p:sp>
        <p:nvSpPr>
          <p:cNvPr id="129" name="Text Placeholder 3">
            <a:extLst>
              <a:ext uri="{FF2B5EF4-FFF2-40B4-BE49-F238E27FC236}">
                <a16:creationId xmlns:a16="http://schemas.microsoft.com/office/drawing/2014/main" id="{AE24B416-C957-490B-977D-6004D3C40DAC}"/>
              </a:ext>
            </a:extLst>
          </p:cNvPr>
          <p:cNvSpPr txBox="1">
            <a:spLocks/>
          </p:cNvSpPr>
          <p:nvPr/>
        </p:nvSpPr>
        <p:spPr>
          <a:xfrm flipH="1">
            <a:off x="3552212" y="462545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D6D6D6"/>
                </a:solidFill>
              </a:rPr>
              <a:t>Développeur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E520F5-6957-4BB9-ACF5-E44B5E75A2D6}"/>
              </a:ext>
            </a:extLst>
          </p:cNvPr>
          <p:cNvCxnSpPr/>
          <p:nvPr/>
        </p:nvCxnSpPr>
        <p:spPr>
          <a:xfrm>
            <a:off x="3729852" y="4486314"/>
            <a:ext cx="1828800" cy="2117"/>
          </a:xfrm>
          <a:prstGeom prst="line">
            <a:avLst/>
          </a:prstGeom>
          <a:ln w="19050">
            <a:solidFill>
              <a:srgbClr val="5C9A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Placeholder 3">
            <a:extLst>
              <a:ext uri="{FF2B5EF4-FFF2-40B4-BE49-F238E27FC236}">
                <a16:creationId xmlns:a16="http://schemas.microsoft.com/office/drawing/2014/main" id="{3E90CCA3-761F-4262-8387-F2FF90D2C556}"/>
              </a:ext>
            </a:extLst>
          </p:cNvPr>
          <p:cNvSpPr txBox="1">
            <a:spLocks/>
          </p:cNvSpPr>
          <p:nvPr/>
        </p:nvSpPr>
        <p:spPr>
          <a:xfrm>
            <a:off x="3399812" y="5013000"/>
            <a:ext cx="2584268" cy="914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Gestion du modèle de la cuisine</a:t>
            </a:r>
          </a:p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Diagramme de Classes</a:t>
            </a:r>
            <a:endParaRPr lang="fr-FR" sz="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F94C96F-B8B4-4D27-97A5-548AAE4A60BD}"/>
              </a:ext>
            </a:extLst>
          </p:cNvPr>
          <p:cNvSpPr>
            <a:spLocks noChangeAspect="1"/>
          </p:cNvSpPr>
          <p:nvPr/>
        </p:nvSpPr>
        <p:spPr>
          <a:xfrm rot="5400000">
            <a:off x="6631042" y="1687208"/>
            <a:ext cx="2194560" cy="2072718"/>
          </a:xfrm>
          <a:custGeom>
            <a:avLst/>
            <a:gdLst>
              <a:gd name="connsiteX0" fmla="*/ 657832 w 2194560"/>
              <a:gd name="connsiteY0" fmla="*/ 129544 h 2072718"/>
              <a:gd name="connsiteX1" fmla="*/ 654976 w 2194560"/>
              <a:gd name="connsiteY1" fmla="*/ 130121 h 2072718"/>
              <a:gd name="connsiteX2" fmla="*/ 644346 w 2194560"/>
              <a:gd name="connsiteY2" fmla="*/ 130121 h 2072718"/>
              <a:gd name="connsiteX3" fmla="*/ 638628 w 2194560"/>
              <a:gd name="connsiteY3" fmla="*/ 129544 h 2072718"/>
              <a:gd name="connsiteX4" fmla="*/ 582649 w 2194560"/>
              <a:gd name="connsiteY4" fmla="*/ 155944 h 2072718"/>
              <a:gd name="connsiteX5" fmla="*/ 574531 w 2194560"/>
              <a:gd name="connsiteY5" fmla="*/ 169324 h 2072718"/>
              <a:gd name="connsiteX6" fmla="*/ 572418 w 2194560"/>
              <a:gd name="connsiteY6" fmla="*/ 170490 h 2072718"/>
              <a:gd name="connsiteX7" fmla="*/ 566460 w 2194560"/>
              <a:gd name="connsiteY7" fmla="*/ 177973 h 2072718"/>
              <a:gd name="connsiteX8" fmla="*/ 150862 w 2194560"/>
              <a:gd name="connsiteY8" fmla="*/ 989692 h 2072718"/>
              <a:gd name="connsiteX9" fmla="*/ 148274 w 2194560"/>
              <a:gd name="connsiteY9" fmla="*/ 998900 h 2072718"/>
              <a:gd name="connsiteX10" fmla="*/ 148396 w 2194560"/>
              <a:gd name="connsiteY10" fmla="*/ 999911 h 2072718"/>
              <a:gd name="connsiteX11" fmla="*/ 142861 w 2194560"/>
              <a:gd name="connsiteY11" fmla="*/ 1008121 h 2072718"/>
              <a:gd name="connsiteX12" fmla="*/ 137160 w 2194560"/>
              <a:gd name="connsiteY12" fmla="*/ 1036359 h 2072718"/>
              <a:gd name="connsiteX13" fmla="*/ 142861 w 2194560"/>
              <a:gd name="connsiteY13" fmla="*/ 1064596 h 2072718"/>
              <a:gd name="connsiteX14" fmla="*/ 145325 w 2194560"/>
              <a:gd name="connsiteY14" fmla="*/ 1068252 h 2072718"/>
              <a:gd name="connsiteX15" fmla="*/ 144995 w 2194560"/>
              <a:gd name="connsiteY15" fmla="*/ 1070948 h 2072718"/>
              <a:gd name="connsiteX16" fmla="*/ 147565 w 2194560"/>
              <a:gd name="connsiteY16" fmla="*/ 1080161 h 2072718"/>
              <a:gd name="connsiteX17" fmla="*/ 435749 w 2194560"/>
              <a:gd name="connsiteY17" fmla="*/ 1645753 h 2072718"/>
              <a:gd name="connsiteX18" fmla="*/ 562610 w 2194560"/>
              <a:gd name="connsiteY18" fmla="*/ 1895281 h 2072718"/>
              <a:gd name="connsiteX19" fmla="*/ 566633 w 2194560"/>
              <a:gd name="connsiteY19" fmla="*/ 1898722 h 2072718"/>
              <a:gd name="connsiteX20" fmla="*/ 566661 w 2194560"/>
              <a:gd name="connsiteY20" fmla="*/ 1898866 h 2072718"/>
              <a:gd name="connsiteX21" fmla="*/ 633506 w 2194560"/>
              <a:gd name="connsiteY21" fmla="*/ 1943173 h 2072718"/>
              <a:gd name="connsiteX22" fmla="*/ 636578 w 2194560"/>
              <a:gd name="connsiteY22" fmla="*/ 1942863 h 2072718"/>
              <a:gd name="connsiteX23" fmla="*/ 638628 w 2194560"/>
              <a:gd name="connsiteY23" fmla="*/ 1943173 h 2072718"/>
              <a:gd name="connsiteX24" fmla="*/ 638952 w 2194560"/>
              <a:gd name="connsiteY24" fmla="*/ 1943141 h 2072718"/>
              <a:gd name="connsiteX25" fmla="*/ 639113 w 2194560"/>
              <a:gd name="connsiteY25" fmla="*/ 1943173 h 2072718"/>
              <a:gd name="connsiteX26" fmla="*/ 1536728 w 2194560"/>
              <a:gd name="connsiteY26" fmla="*/ 1943173 h 2072718"/>
              <a:gd name="connsiteX27" fmla="*/ 1539584 w 2194560"/>
              <a:gd name="connsiteY27" fmla="*/ 1942597 h 2072718"/>
              <a:gd name="connsiteX28" fmla="*/ 1550214 w 2194560"/>
              <a:gd name="connsiteY28" fmla="*/ 1942597 h 2072718"/>
              <a:gd name="connsiteX29" fmla="*/ 1555932 w 2194560"/>
              <a:gd name="connsiteY29" fmla="*/ 1943173 h 2072718"/>
              <a:gd name="connsiteX30" fmla="*/ 1611912 w 2194560"/>
              <a:gd name="connsiteY30" fmla="*/ 1916773 h 2072718"/>
              <a:gd name="connsiteX31" fmla="*/ 1620029 w 2194560"/>
              <a:gd name="connsiteY31" fmla="*/ 1903393 h 2072718"/>
              <a:gd name="connsiteX32" fmla="*/ 1622143 w 2194560"/>
              <a:gd name="connsiteY32" fmla="*/ 1902227 h 2072718"/>
              <a:gd name="connsiteX33" fmla="*/ 1628100 w 2194560"/>
              <a:gd name="connsiteY33" fmla="*/ 1894744 h 2072718"/>
              <a:gd name="connsiteX34" fmla="*/ 2043698 w 2194560"/>
              <a:gd name="connsiteY34" fmla="*/ 1083026 h 2072718"/>
              <a:gd name="connsiteX35" fmla="*/ 2046286 w 2194560"/>
              <a:gd name="connsiteY35" fmla="*/ 1073817 h 2072718"/>
              <a:gd name="connsiteX36" fmla="*/ 2046164 w 2194560"/>
              <a:gd name="connsiteY36" fmla="*/ 1072806 h 2072718"/>
              <a:gd name="connsiteX37" fmla="*/ 2051699 w 2194560"/>
              <a:gd name="connsiteY37" fmla="*/ 1064596 h 2072718"/>
              <a:gd name="connsiteX38" fmla="*/ 2057400 w 2194560"/>
              <a:gd name="connsiteY38" fmla="*/ 1036359 h 2072718"/>
              <a:gd name="connsiteX39" fmla="*/ 2051699 w 2194560"/>
              <a:gd name="connsiteY39" fmla="*/ 1008121 h 2072718"/>
              <a:gd name="connsiteX40" fmla="*/ 2049235 w 2194560"/>
              <a:gd name="connsiteY40" fmla="*/ 1004466 h 2072718"/>
              <a:gd name="connsiteX41" fmla="*/ 2049565 w 2194560"/>
              <a:gd name="connsiteY41" fmla="*/ 1001770 h 2072718"/>
              <a:gd name="connsiteX42" fmla="*/ 2046995 w 2194560"/>
              <a:gd name="connsiteY42" fmla="*/ 992556 h 2072718"/>
              <a:gd name="connsiteX43" fmla="*/ 1787516 w 2194560"/>
              <a:gd name="connsiteY43" fmla="*/ 483300 h 2072718"/>
              <a:gd name="connsiteX44" fmla="*/ 1787408 w 2194560"/>
              <a:gd name="connsiteY44" fmla="*/ 481910 h 2072718"/>
              <a:gd name="connsiteX45" fmla="*/ 1627308 w 2194560"/>
              <a:gd name="connsiteY45" fmla="*/ 167005 h 2072718"/>
              <a:gd name="connsiteX46" fmla="*/ 1619899 w 2194560"/>
              <a:gd name="connsiteY46" fmla="*/ 160666 h 2072718"/>
              <a:gd name="connsiteX47" fmla="*/ 1617034 w 2194560"/>
              <a:gd name="connsiteY47" fmla="*/ 155944 h 2072718"/>
              <a:gd name="connsiteX48" fmla="*/ 1561055 w 2194560"/>
              <a:gd name="connsiteY48" fmla="*/ 129544 h 2072718"/>
              <a:gd name="connsiteX49" fmla="*/ 1557982 w 2194560"/>
              <a:gd name="connsiteY49" fmla="*/ 129854 h 2072718"/>
              <a:gd name="connsiteX50" fmla="*/ 1555932 w 2194560"/>
              <a:gd name="connsiteY50" fmla="*/ 129544 h 2072718"/>
              <a:gd name="connsiteX51" fmla="*/ 1555609 w 2194560"/>
              <a:gd name="connsiteY51" fmla="*/ 129577 h 2072718"/>
              <a:gd name="connsiteX52" fmla="*/ 1555447 w 2194560"/>
              <a:gd name="connsiteY52" fmla="*/ 129544 h 2072718"/>
              <a:gd name="connsiteX53" fmla="*/ 595054 w 2194560"/>
              <a:gd name="connsiteY53" fmla="*/ 0 h 2072718"/>
              <a:gd name="connsiteX54" fmla="*/ 1620900 w 2194560"/>
              <a:gd name="connsiteY54" fmla="*/ 0 h 2072718"/>
              <a:gd name="connsiteX55" fmla="*/ 1621084 w 2194560"/>
              <a:gd name="connsiteY55" fmla="*/ 38 h 2072718"/>
              <a:gd name="connsiteX56" fmla="*/ 1621453 w 2194560"/>
              <a:gd name="connsiteY56" fmla="*/ 0 h 2072718"/>
              <a:gd name="connsiteX57" fmla="*/ 1623797 w 2194560"/>
              <a:gd name="connsiteY57" fmla="*/ 354 h 2072718"/>
              <a:gd name="connsiteX58" fmla="*/ 1627308 w 2194560"/>
              <a:gd name="connsiteY58" fmla="*/ 1 h 2072718"/>
              <a:gd name="connsiteX59" fmla="*/ 1691285 w 2194560"/>
              <a:gd name="connsiteY59" fmla="*/ 30172 h 2072718"/>
              <a:gd name="connsiteX60" fmla="*/ 1694559 w 2194560"/>
              <a:gd name="connsiteY60" fmla="*/ 35568 h 2072718"/>
              <a:gd name="connsiteX61" fmla="*/ 1703027 w 2194560"/>
              <a:gd name="connsiteY61" fmla="*/ 42813 h 2072718"/>
              <a:gd name="connsiteX62" fmla="*/ 1885997 w 2194560"/>
              <a:gd name="connsiteY62" fmla="*/ 402704 h 2072718"/>
              <a:gd name="connsiteX63" fmla="*/ 1886121 w 2194560"/>
              <a:gd name="connsiteY63" fmla="*/ 404293 h 2072718"/>
              <a:gd name="connsiteX64" fmla="*/ 2182669 w 2194560"/>
              <a:gd name="connsiteY64" fmla="*/ 986299 h 2072718"/>
              <a:gd name="connsiteX65" fmla="*/ 2185606 w 2194560"/>
              <a:gd name="connsiteY65" fmla="*/ 996829 h 2072718"/>
              <a:gd name="connsiteX66" fmla="*/ 2185228 w 2194560"/>
              <a:gd name="connsiteY66" fmla="*/ 999910 h 2072718"/>
              <a:gd name="connsiteX67" fmla="*/ 2188045 w 2194560"/>
              <a:gd name="connsiteY67" fmla="*/ 1004087 h 2072718"/>
              <a:gd name="connsiteX68" fmla="*/ 2194560 w 2194560"/>
              <a:gd name="connsiteY68" fmla="*/ 1036359 h 2072718"/>
              <a:gd name="connsiteX69" fmla="*/ 2188045 w 2194560"/>
              <a:gd name="connsiteY69" fmla="*/ 1068631 h 2072718"/>
              <a:gd name="connsiteX70" fmla="*/ 2181719 w 2194560"/>
              <a:gd name="connsiteY70" fmla="*/ 1078013 h 2072718"/>
              <a:gd name="connsiteX71" fmla="*/ 2181858 w 2194560"/>
              <a:gd name="connsiteY71" fmla="*/ 1079169 h 2072718"/>
              <a:gd name="connsiteX72" fmla="*/ 2178901 w 2194560"/>
              <a:gd name="connsiteY72" fmla="*/ 1089693 h 2072718"/>
              <a:gd name="connsiteX73" fmla="*/ 1703932 w 2194560"/>
              <a:gd name="connsiteY73" fmla="*/ 2017371 h 2072718"/>
              <a:gd name="connsiteX74" fmla="*/ 1697123 w 2194560"/>
              <a:gd name="connsiteY74" fmla="*/ 2025922 h 2072718"/>
              <a:gd name="connsiteX75" fmla="*/ 1694708 w 2194560"/>
              <a:gd name="connsiteY75" fmla="*/ 2027256 h 2072718"/>
              <a:gd name="connsiteX76" fmla="*/ 1685430 w 2194560"/>
              <a:gd name="connsiteY76" fmla="*/ 2042547 h 2072718"/>
              <a:gd name="connsiteX77" fmla="*/ 1621453 w 2194560"/>
              <a:gd name="connsiteY77" fmla="*/ 2072718 h 2072718"/>
              <a:gd name="connsiteX78" fmla="*/ 1614919 w 2194560"/>
              <a:gd name="connsiteY78" fmla="*/ 2072059 h 2072718"/>
              <a:gd name="connsiteX79" fmla="*/ 1602770 w 2194560"/>
              <a:gd name="connsiteY79" fmla="*/ 2072059 h 2072718"/>
              <a:gd name="connsiteX80" fmla="*/ 1599506 w 2194560"/>
              <a:gd name="connsiteY80" fmla="*/ 2072718 h 2072718"/>
              <a:gd name="connsiteX81" fmla="*/ 573660 w 2194560"/>
              <a:gd name="connsiteY81" fmla="*/ 2072718 h 2072718"/>
              <a:gd name="connsiteX82" fmla="*/ 573476 w 2194560"/>
              <a:gd name="connsiteY82" fmla="*/ 2072681 h 2072718"/>
              <a:gd name="connsiteX83" fmla="*/ 573107 w 2194560"/>
              <a:gd name="connsiteY83" fmla="*/ 2072718 h 2072718"/>
              <a:gd name="connsiteX84" fmla="*/ 570763 w 2194560"/>
              <a:gd name="connsiteY84" fmla="*/ 2072364 h 2072718"/>
              <a:gd name="connsiteX85" fmla="*/ 567252 w 2194560"/>
              <a:gd name="connsiteY85" fmla="*/ 2072718 h 2072718"/>
              <a:gd name="connsiteX86" fmla="*/ 490859 w 2194560"/>
              <a:gd name="connsiteY86" fmla="*/ 2022081 h 2072718"/>
              <a:gd name="connsiteX87" fmla="*/ 490826 w 2194560"/>
              <a:gd name="connsiteY87" fmla="*/ 2021917 h 2072718"/>
              <a:gd name="connsiteX88" fmla="*/ 486229 w 2194560"/>
              <a:gd name="connsiteY88" fmla="*/ 2017984 h 2072718"/>
              <a:gd name="connsiteX89" fmla="*/ 341245 w 2194560"/>
              <a:gd name="connsiteY89" fmla="*/ 1732810 h 2072718"/>
              <a:gd name="connsiteX90" fmla="*/ 11891 w 2194560"/>
              <a:gd name="connsiteY90" fmla="*/ 1086419 h 2072718"/>
              <a:gd name="connsiteX91" fmla="*/ 8954 w 2194560"/>
              <a:gd name="connsiteY91" fmla="*/ 1075889 h 2072718"/>
              <a:gd name="connsiteX92" fmla="*/ 9332 w 2194560"/>
              <a:gd name="connsiteY92" fmla="*/ 1072809 h 2072718"/>
              <a:gd name="connsiteX93" fmla="*/ 6516 w 2194560"/>
              <a:gd name="connsiteY93" fmla="*/ 1068631 h 2072718"/>
              <a:gd name="connsiteX94" fmla="*/ 0 w 2194560"/>
              <a:gd name="connsiteY94" fmla="*/ 1036359 h 2072718"/>
              <a:gd name="connsiteX95" fmla="*/ 6516 w 2194560"/>
              <a:gd name="connsiteY95" fmla="*/ 1004087 h 2072718"/>
              <a:gd name="connsiteX96" fmla="*/ 12841 w 2194560"/>
              <a:gd name="connsiteY96" fmla="*/ 994705 h 2072718"/>
              <a:gd name="connsiteX97" fmla="*/ 12702 w 2194560"/>
              <a:gd name="connsiteY97" fmla="*/ 993549 h 2072718"/>
              <a:gd name="connsiteX98" fmla="*/ 15659 w 2194560"/>
              <a:gd name="connsiteY98" fmla="*/ 983026 h 2072718"/>
              <a:gd name="connsiteX99" fmla="*/ 490628 w 2194560"/>
              <a:gd name="connsiteY99" fmla="*/ 55347 h 2072718"/>
              <a:gd name="connsiteX100" fmla="*/ 497437 w 2194560"/>
              <a:gd name="connsiteY100" fmla="*/ 46796 h 2072718"/>
              <a:gd name="connsiteX101" fmla="*/ 499852 w 2194560"/>
              <a:gd name="connsiteY101" fmla="*/ 45463 h 2072718"/>
              <a:gd name="connsiteX102" fmla="*/ 509130 w 2194560"/>
              <a:gd name="connsiteY102" fmla="*/ 30171 h 2072718"/>
              <a:gd name="connsiteX103" fmla="*/ 573107 w 2194560"/>
              <a:gd name="connsiteY103" fmla="*/ 1 h 2072718"/>
              <a:gd name="connsiteX104" fmla="*/ 579641 w 2194560"/>
              <a:gd name="connsiteY104" fmla="*/ 659 h 2072718"/>
              <a:gd name="connsiteX105" fmla="*/ 591790 w 2194560"/>
              <a:gd name="connsiteY105" fmla="*/ 659 h 207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194560" h="2072718">
                <a:moveTo>
                  <a:pt x="657832" y="129544"/>
                </a:moveTo>
                <a:lnTo>
                  <a:pt x="654976" y="130121"/>
                </a:lnTo>
                <a:lnTo>
                  <a:pt x="644346" y="130121"/>
                </a:lnTo>
                <a:lnTo>
                  <a:pt x="638628" y="129544"/>
                </a:lnTo>
                <a:cubicBezTo>
                  <a:pt x="616091" y="129544"/>
                  <a:pt x="595955" y="139821"/>
                  <a:pt x="582649" y="155944"/>
                </a:cubicBezTo>
                <a:lnTo>
                  <a:pt x="574531" y="169324"/>
                </a:lnTo>
                <a:lnTo>
                  <a:pt x="572418" y="170490"/>
                </a:lnTo>
                <a:cubicBezTo>
                  <a:pt x="570019" y="172500"/>
                  <a:pt x="567975" y="175013"/>
                  <a:pt x="566460" y="177973"/>
                </a:cubicBezTo>
                <a:lnTo>
                  <a:pt x="150862" y="989692"/>
                </a:lnTo>
                <a:cubicBezTo>
                  <a:pt x="149346" y="992652"/>
                  <a:pt x="148502" y="995779"/>
                  <a:pt x="148274" y="998900"/>
                </a:cubicBezTo>
                <a:lnTo>
                  <a:pt x="148396" y="999911"/>
                </a:lnTo>
                <a:lnTo>
                  <a:pt x="142861" y="1008121"/>
                </a:lnTo>
                <a:cubicBezTo>
                  <a:pt x="139190" y="1016800"/>
                  <a:pt x="137160" y="1026343"/>
                  <a:pt x="137160" y="1036359"/>
                </a:cubicBezTo>
                <a:cubicBezTo>
                  <a:pt x="137160" y="1046375"/>
                  <a:pt x="139190" y="1055917"/>
                  <a:pt x="142861" y="1064596"/>
                </a:cubicBezTo>
                <a:lnTo>
                  <a:pt x="145325" y="1068252"/>
                </a:lnTo>
                <a:lnTo>
                  <a:pt x="144995" y="1070948"/>
                </a:lnTo>
                <a:cubicBezTo>
                  <a:pt x="145217" y="1074069"/>
                  <a:pt x="146055" y="1077198"/>
                  <a:pt x="147565" y="1080161"/>
                </a:cubicBezTo>
                <a:lnTo>
                  <a:pt x="435749" y="1645753"/>
                </a:lnTo>
                <a:lnTo>
                  <a:pt x="562610" y="1895281"/>
                </a:lnTo>
                <a:lnTo>
                  <a:pt x="566633" y="1898722"/>
                </a:lnTo>
                <a:lnTo>
                  <a:pt x="566661" y="1898866"/>
                </a:lnTo>
                <a:cubicBezTo>
                  <a:pt x="577674" y="1924903"/>
                  <a:pt x="603456" y="1943173"/>
                  <a:pt x="633506" y="1943173"/>
                </a:cubicBezTo>
                <a:lnTo>
                  <a:pt x="636578" y="1942863"/>
                </a:lnTo>
                <a:lnTo>
                  <a:pt x="638628" y="1943173"/>
                </a:lnTo>
                <a:lnTo>
                  <a:pt x="638952" y="1943141"/>
                </a:lnTo>
                <a:lnTo>
                  <a:pt x="639113" y="1943173"/>
                </a:lnTo>
                <a:lnTo>
                  <a:pt x="1536728" y="1943173"/>
                </a:lnTo>
                <a:lnTo>
                  <a:pt x="1539584" y="1942597"/>
                </a:lnTo>
                <a:lnTo>
                  <a:pt x="1550214" y="1942597"/>
                </a:lnTo>
                <a:lnTo>
                  <a:pt x="1555932" y="1943173"/>
                </a:lnTo>
                <a:cubicBezTo>
                  <a:pt x="1578469" y="1943173"/>
                  <a:pt x="1598606" y="1932896"/>
                  <a:pt x="1611912" y="1916773"/>
                </a:cubicBezTo>
                <a:lnTo>
                  <a:pt x="1620029" y="1903393"/>
                </a:lnTo>
                <a:lnTo>
                  <a:pt x="1622143" y="1902227"/>
                </a:lnTo>
                <a:cubicBezTo>
                  <a:pt x="1624541" y="1900217"/>
                  <a:pt x="1626585" y="1897704"/>
                  <a:pt x="1628100" y="1894744"/>
                </a:cubicBezTo>
                <a:lnTo>
                  <a:pt x="2043698" y="1083026"/>
                </a:lnTo>
                <a:cubicBezTo>
                  <a:pt x="2045214" y="1080065"/>
                  <a:pt x="2046058" y="1076938"/>
                  <a:pt x="2046286" y="1073817"/>
                </a:cubicBezTo>
                <a:lnTo>
                  <a:pt x="2046164" y="1072806"/>
                </a:lnTo>
                <a:lnTo>
                  <a:pt x="2051699" y="1064596"/>
                </a:lnTo>
                <a:cubicBezTo>
                  <a:pt x="2055370" y="1055917"/>
                  <a:pt x="2057400" y="1046375"/>
                  <a:pt x="2057400" y="1036359"/>
                </a:cubicBezTo>
                <a:cubicBezTo>
                  <a:pt x="2057400" y="1026342"/>
                  <a:pt x="2055370" y="1016800"/>
                  <a:pt x="2051699" y="1008121"/>
                </a:cubicBezTo>
                <a:lnTo>
                  <a:pt x="2049235" y="1004466"/>
                </a:lnTo>
                <a:lnTo>
                  <a:pt x="2049565" y="1001770"/>
                </a:lnTo>
                <a:cubicBezTo>
                  <a:pt x="2049343" y="998649"/>
                  <a:pt x="2048505" y="995520"/>
                  <a:pt x="2046995" y="992556"/>
                </a:cubicBezTo>
                <a:lnTo>
                  <a:pt x="1787516" y="483300"/>
                </a:lnTo>
                <a:lnTo>
                  <a:pt x="1787408" y="481910"/>
                </a:lnTo>
                <a:lnTo>
                  <a:pt x="1627308" y="167005"/>
                </a:lnTo>
                <a:lnTo>
                  <a:pt x="1619899" y="160666"/>
                </a:lnTo>
                <a:lnTo>
                  <a:pt x="1617034" y="155944"/>
                </a:lnTo>
                <a:cubicBezTo>
                  <a:pt x="1603728" y="139821"/>
                  <a:pt x="1583592" y="129544"/>
                  <a:pt x="1561055" y="129544"/>
                </a:cubicBezTo>
                <a:lnTo>
                  <a:pt x="1557982" y="129854"/>
                </a:lnTo>
                <a:lnTo>
                  <a:pt x="1555932" y="129544"/>
                </a:lnTo>
                <a:lnTo>
                  <a:pt x="1555609" y="129577"/>
                </a:lnTo>
                <a:lnTo>
                  <a:pt x="1555447" y="129544"/>
                </a:lnTo>
                <a:close/>
                <a:moveTo>
                  <a:pt x="595054" y="0"/>
                </a:moveTo>
                <a:lnTo>
                  <a:pt x="1620900" y="0"/>
                </a:lnTo>
                <a:lnTo>
                  <a:pt x="1621084" y="38"/>
                </a:lnTo>
                <a:lnTo>
                  <a:pt x="1621453" y="0"/>
                </a:lnTo>
                <a:lnTo>
                  <a:pt x="1623797" y="354"/>
                </a:lnTo>
                <a:lnTo>
                  <a:pt x="1627308" y="1"/>
                </a:lnTo>
                <a:cubicBezTo>
                  <a:pt x="1653065" y="1"/>
                  <a:pt x="1676078" y="11745"/>
                  <a:pt x="1691285" y="30172"/>
                </a:cubicBezTo>
                <a:lnTo>
                  <a:pt x="1694559" y="35568"/>
                </a:lnTo>
                <a:lnTo>
                  <a:pt x="1703027" y="42813"/>
                </a:lnTo>
                <a:lnTo>
                  <a:pt x="1885997" y="402704"/>
                </a:lnTo>
                <a:lnTo>
                  <a:pt x="1886121" y="404293"/>
                </a:lnTo>
                <a:lnTo>
                  <a:pt x="2182669" y="986299"/>
                </a:lnTo>
                <a:cubicBezTo>
                  <a:pt x="2184395" y="989686"/>
                  <a:pt x="2185352" y="993262"/>
                  <a:pt x="2185606" y="996829"/>
                </a:cubicBezTo>
                <a:lnTo>
                  <a:pt x="2185228" y="999910"/>
                </a:lnTo>
                <a:lnTo>
                  <a:pt x="2188045" y="1004087"/>
                </a:lnTo>
                <a:cubicBezTo>
                  <a:pt x="2192240" y="1014006"/>
                  <a:pt x="2194560" y="1024912"/>
                  <a:pt x="2194560" y="1036359"/>
                </a:cubicBezTo>
                <a:cubicBezTo>
                  <a:pt x="2194560" y="1047806"/>
                  <a:pt x="2192240" y="1058712"/>
                  <a:pt x="2188045" y="1068631"/>
                </a:cubicBezTo>
                <a:lnTo>
                  <a:pt x="2181719" y="1078013"/>
                </a:lnTo>
                <a:lnTo>
                  <a:pt x="2181858" y="1079169"/>
                </a:lnTo>
                <a:cubicBezTo>
                  <a:pt x="2181597" y="1082735"/>
                  <a:pt x="2180633" y="1086310"/>
                  <a:pt x="2178901" y="1089693"/>
                </a:cubicBezTo>
                <a:lnTo>
                  <a:pt x="1703932" y="2017371"/>
                </a:lnTo>
                <a:cubicBezTo>
                  <a:pt x="1702200" y="2020754"/>
                  <a:pt x="1699864" y="2023626"/>
                  <a:pt x="1697123" y="2025922"/>
                </a:cubicBezTo>
                <a:lnTo>
                  <a:pt x="1694708" y="2027256"/>
                </a:lnTo>
                <a:lnTo>
                  <a:pt x="1685430" y="2042547"/>
                </a:lnTo>
                <a:cubicBezTo>
                  <a:pt x="1670224" y="2060973"/>
                  <a:pt x="1647210" y="2072718"/>
                  <a:pt x="1621453" y="2072718"/>
                </a:cubicBezTo>
                <a:lnTo>
                  <a:pt x="1614919" y="2072059"/>
                </a:lnTo>
                <a:lnTo>
                  <a:pt x="1602770" y="2072059"/>
                </a:lnTo>
                <a:lnTo>
                  <a:pt x="1599506" y="2072718"/>
                </a:lnTo>
                <a:lnTo>
                  <a:pt x="573660" y="2072718"/>
                </a:lnTo>
                <a:lnTo>
                  <a:pt x="573476" y="2072681"/>
                </a:lnTo>
                <a:lnTo>
                  <a:pt x="573107" y="2072718"/>
                </a:lnTo>
                <a:lnTo>
                  <a:pt x="570763" y="2072364"/>
                </a:lnTo>
                <a:lnTo>
                  <a:pt x="567252" y="2072718"/>
                </a:lnTo>
                <a:cubicBezTo>
                  <a:pt x="532910" y="2072718"/>
                  <a:pt x="503444" y="2051838"/>
                  <a:pt x="490859" y="2022081"/>
                </a:cubicBezTo>
                <a:lnTo>
                  <a:pt x="490826" y="2021917"/>
                </a:lnTo>
                <a:lnTo>
                  <a:pt x="486229" y="2017984"/>
                </a:lnTo>
                <a:lnTo>
                  <a:pt x="341245" y="1732810"/>
                </a:lnTo>
                <a:lnTo>
                  <a:pt x="11891" y="1086419"/>
                </a:lnTo>
                <a:cubicBezTo>
                  <a:pt x="10166" y="1083032"/>
                  <a:pt x="9208" y="1079457"/>
                  <a:pt x="8954" y="1075889"/>
                </a:cubicBezTo>
                <a:lnTo>
                  <a:pt x="9332" y="1072809"/>
                </a:lnTo>
                <a:lnTo>
                  <a:pt x="6516" y="1068631"/>
                </a:lnTo>
                <a:cubicBezTo>
                  <a:pt x="2320" y="1058712"/>
                  <a:pt x="0" y="1047807"/>
                  <a:pt x="0" y="1036359"/>
                </a:cubicBezTo>
                <a:cubicBezTo>
                  <a:pt x="0" y="1024912"/>
                  <a:pt x="2320" y="1014006"/>
                  <a:pt x="6516" y="1004087"/>
                </a:cubicBezTo>
                <a:lnTo>
                  <a:pt x="12841" y="994705"/>
                </a:lnTo>
                <a:lnTo>
                  <a:pt x="12702" y="993549"/>
                </a:lnTo>
                <a:cubicBezTo>
                  <a:pt x="12963" y="989983"/>
                  <a:pt x="13927" y="986409"/>
                  <a:pt x="15659" y="983026"/>
                </a:cubicBezTo>
                <a:lnTo>
                  <a:pt x="490628" y="55347"/>
                </a:lnTo>
                <a:cubicBezTo>
                  <a:pt x="492360" y="51965"/>
                  <a:pt x="494696" y="49092"/>
                  <a:pt x="497437" y="46796"/>
                </a:cubicBezTo>
                <a:lnTo>
                  <a:pt x="499852" y="45463"/>
                </a:lnTo>
                <a:lnTo>
                  <a:pt x="509130" y="30171"/>
                </a:lnTo>
                <a:cubicBezTo>
                  <a:pt x="524337" y="11745"/>
                  <a:pt x="547350" y="1"/>
                  <a:pt x="573107" y="1"/>
                </a:cubicBezTo>
                <a:lnTo>
                  <a:pt x="579641" y="659"/>
                </a:lnTo>
                <a:lnTo>
                  <a:pt x="591790" y="659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3600" b="1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BA96FF2-2617-4663-919A-6098C8CED8AE}"/>
              </a:ext>
            </a:extLst>
          </p:cNvPr>
          <p:cNvGrpSpPr/>
          <p:nvPr/>
        </p:nvGrpSpPr>
        <p:grpSpPr>
          <a:xfrm>
            <a:off x="6626131" y="6051697"/>
            <a:ext cx="1901734" cy="425303"/>
            <a:chOff x="1371600" y="5777377"/>
            <a:chExt cx="1901734" cy="42530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A71415E-9DC5-4F44-92EF-E05741C7BE9B}"/>
                </a:ext>
              </a:extLst>
            </p:cNvPr>
            <p:cNvGrpSpPr/>
            <p:nvPr/>
          </p:nvGrpSpPr>
          <p:grpSpPr>
            <a:xfrm>
              <a:off x="1371600" y="5791200"/>
              <a:ext cx="411480" cy="411480"/>
              <a:chOff x="1371600" y="5791200"/>
              <a:chExt cx="411480" cy="41148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464DD65-D895-4A90-ABBE-1A0DB30D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147" name="Freeform 1">
                <a:extLst>
                  <a:ext uri="{FF2B5EF4-FFF2-40B4-BE49-F238E27FC236}">
                    <a16:creationId xmlns:a16="http://schemas.microsoft.com/office/drawing/2014/main" id="{3F8C63A5-8223-4067-B540-222289FE47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79572" y="5883499"/>
                <a:ext cx="228600" cy="226882"/>
              </a:xfrm>
              <a:custGeom>
                <a:avLst/>
                <a:gdLst>
                  <a:gd name="T0" fmla="*/ 118 w 588"/>
                  <a:gd name="T1" fmla="*/ 253 h 582"/>
                  <a:gd name="T2" fmla="*/ 334 w 588"/>
                  <a:gd name="T3" fmla="*/ 463 h 582"/>
                  <a:gd name="T4" fmla="*/ 402 w 588"/>
                  <a:gd name="T5" fmla="*/ 395 h 582"/>
                  <a:gd name="T6" fmla="*/ 439 w 588"/>
                  <a:gd name="T7" fmla="*/ 389 h 582"/>
                  <a:gd name="T8" fmla="*/ 550 w 588"/>
                  <a:gd name="T9" fmla="*/ 408 h 582"/>
                  <a:gd name="T10" fmla="*/ 587 w 588"/>
                  <a:gd name="T11" fmla="*/ 439 h 582"/>
                  <a:gd name="T12" fmla="*/ 587 w 588"/>
                  <a:gd name="T13" fmla="*/ 550 h 582"/>
                  <a:gd name="T14" fmla="*/ 550 w 588"/>
                  <a:gd name="T15" fmla="*/ 581 h 582"/>
                  <a:gd name="T16" fmla="*/ 0 w 588"/>
                  <a:gd name="T17" fmla="*/ 31 h 582"/>
                  <a:gd name="T18" fmla="*/ 37 w 588"/>
                  <a:gd name="T19" fmla="*/ 0 h 582"/>
                  <a:gd name="T20" fmla="*/ 149 w 588"/>
                  <a:gd name="T21" fmla="*/ 0 h 582"/>
                  <a:gd name="T22" fmla="*/ 179 w 588"/>
                  <a:gd name="T23" fmla="*/ 31 h 582"/>
                  <a:gd name="T24" fmla="*/ 198 w 588"/>
                  <a:gd name="T25" fmla="*/ 148 h 582"/>
                  <a:gd name="T26" fmla="*/ 192 w 588"/>
                  <a:gd name="T27" fmla="*/ 179 h 582"/>
                  <a:gd name="T28" fmla="*/ 118 w 588"/>
                  <a:gd name="T29" fmla="*/ 25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8" h="582">
                    <a:moveTo>
                      <a:pt x="118" y="253"/>
                    </a:moveTo>
                    <a:cubicBezTo>
                      <a:pt x="167" y="346"/>
                      <a:pt x="241" y="420"/>
                      <a:pt x="334" y="463"/>
                    </a:cubicBezTo>
                    <a:lnTo>
                      <a:pt x="402" y="395"/>
                    </a:lnTo>
                    <a:cubicBezTo>
                      <a:pt x="414" y="383"/>
                      <a:pt x="427" y="383"/>
                      <a:pt x="439" y="389"/>
                    </a:cubicBezTo>
                    <a:cubicBezTo>
                      <a:pt x="470" y="402"/>
                      <a:pt x="513" y="408"/>
                      <a:pt x="550" y="408"/>
                    </a:cubicBezTo>
                    <a:cubicBezTo>
                      <a:pt x="575" y="408"/>
                      <a:pt x="587" y="420"/>
                      <a:pt x="587" y="439"/>
                    </a:cubicBezTo>
                    <a:lnTo>
                      <a:pt x="587" y="550"/>
                    </a:lnTo>
                    <a:cubicBezTo>
                      <a:pt x="587" y="568"/>
                      <a:pt x="575" y="581"/>
                      <a:pt x="550" y="581"/>
                    </a:cubicBezTo>
                    <a:cubicBezTo>
                      <a:pt x="247" y="581"/>
                      <a:pt x="0" y="340"/>
                      <a:pt x="0" y="31"/>
                    </a:cubicBezTo>
                    <a:cubicBezTo>
                      <a:pt x="0" y="12"/>
                      <a:pt x="19" y="0"/>
                      <a:pt x="37" y="0"/>
                    </a:cubicBezTo>
                    <a:lnTo>
                      <a:pt x="149" y="0"/>
                    </a:lnTo>
                    <a:cubicBezTo>
                      <a:pt x="167" y="0"/>
                      <a:pt x="179" y="12"/>
                      <a:pt x="179" y="31"/>
                    </a:cubicBezTo>
                    <a:cubicBezTo>
                      <a:pt x="179" y="74"/>
                      <a:pt x="186" y="111"/>
                      <a:pt x="198" y="148"/>
                    </a:cubicBezTo>
                    <a:cubicBezTo>
                      <a:pt x="204" y="160"/>
                      <a:pt x="198" y="173"/>
                      <a:pt x="192" y="179"/>
                    </a:cubicBezTo>
                    <a:lnTo>
                      <a:pt x="118" y="2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2D6B544-2F81-4F36-AA72-36F0C3537022}"/>
                </a:ext>
              </a:extLst>
            </p:cNvPr>
            <p:cNvGrpSpPr/>
            <p:nvPr/>
          </p:nvGrpSpPr>
          <p:grpSpPr>
            <a:xfrm>
              <a:off x="1870166" y="5791200"/>
              <a:ext cx="411480" cy="411480"/>
              <a:chOff x="1870166" y="5791200"/>
              <a:chExt cx="411480" cy="411480"/>
            </a:xfrm>
          </p:grpSpPr>
          <p:sp>
            <p:nvSpPr>
              <p:cNvPr id="144" name="Freeform 12">
                <a:extLst>
                  <a:ext uri="{FF2B5EF4-FFF2-40B4-BE49-F238E27FC236}">
                    <a16:creationId xmlns:a16="http://schemas.microsoft.com/office/drawing/2014/main" id="{B6BA5400-5BB7-4FE3-B9B6-4073E9BE36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5960" y="5909780"/>
                <a:ext cx="229772" cy="182880"/>
              </a:xfrm>
              <a:custGeom>
                <a:avLst/>
                <a:gdLst>
                  <a:gd name="T0" fmla="*/ 587 w 650"/>
                  <a:gd name="T1" fmla="*/ 0 h 514"/>
                  <a:gd name="T2" fmla="*/ 68 w 650"/>
                  <a:gd name="T3" fmla="*/ 0 h 514"/>
                  <a:gd name="T4" fmla="*/ 0 w 650"/>
                  <a:gd name="T5" fmla="*/ 62 h 514"/>
                  <a:gd name="T6" fmla="*/ 0 w 650"/>
                  <a:gd name="T7" fmla="*/ 451 h 514"/>
                  <a:gd name="T8" fmla="*/ 68 w 650"/>
                  <a:gd name="T9" fmla="*/ 513 h 514"/>
                  <a:gd name="T10" fmla="*/ 587 w 650"/>
                  <a:gd name="T11" fmla="*/ 513 h 514"/>
                  <a:gd name="T12" fmla="*/ 649 w 650"/>
                  <a:gd name="T13" fmla="*/ 451 h 514"/>
                  <a:gd name="T14" fmla="*/ 649 w 650"/>
                  <a:gd name="T15" fmla="*/ 62 h 514"/>
                  <a:gd name="T16" fmla="*/ 587 w 650"/>
                  <a:gd name="T17" fmla="*/ 0 h 514"/>
                  <a:gd name="T18" fmla="*/ 587 w 650"/>
                  <a:gd name="T19" fmla="*/ 124 h 514"/>
                  <a:gd name="T20" fmla="*/ 328 w 650"/>
                  <a:gd name="T21" fmla="*/ 291 h 514"/>
                  <a:gd name="T22" fmla="*/ 68 w 650"/>
                  <a:gd name="T23" fmla="*/ 124 h 514"/>
                  <a:gd name="T24" fmla="*/ 68 w 650"/>
                  <a:gd name="T25" fmla="*/ 62 h 514"/>
                  <a:gd name="T26" fmla="*/ 328 w 650"/>
                  <a:gd name="T27" fmla="*/ 223 h 514"/>
                  <a:gd name="T28" fmla="*/ 587 w 650"/>
                  <a:gd name="T29" fmla="*/ 62 h 514"/>
                  <a:gd name="T30" fmla="*/ 587 w 650"/>
                  <a:gd name="T31" fmla="*/ 12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51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5"/>
                      <a:pt x="0" y="62"/>
                    </a:cubicBezTo>
                    <a:lnTo>
                      <a:pt x="0" y="451"/>
                    </a:lnTo>
                    <a:cubicBezTo>
                      <a:pt x="0" y="488"/>
                      <a:pt x="31" y="513"/>
                      <a:pt x="68" y="513"/>
                    </a:cubicBezTo>
                    <a:lnTo>
                      <a:pt x="587" y="513"/>
                    </a:lnTo>
                    <a:cubicBezTo>
                      <a:pt x="618" y="513"/>
                      <a:pt x="649" y="488"/>
                      <a:pt x="649" y="451"/>
                    </a:cubicBezTo>
                    <a:lnTo>
                      <a:pt x="649" y="62"/>
                    </a:lnTo>
                    <a:cubicBezTo>
                      <a:pt x="649" y="25"/>
                      <a:pt x="618" y="0"/>
                      <a:pt x="587" y="0"/>
                    </a:cubicBezTo>
                    <a:close/>
                    <a:moveTo>
                      <a:pt x="587" y="124"/>
                    </a:moveTo>
                    <a:lnTo>
                      <a:pt x="328" y="291"/>
                    </a:lnTo>
                    <a:lnTo>
                      <a:pt x="68" y="124"/>
                    </a:lnTo>
                    <a:lnTo>
                      <a:pt x="68" y="62"/>
                    </a:lnTo>
                    <a:lnTo>
                      <a:pt x="328" y="223"/>
                    </a:lnTo>
                    <a:lnTo>
                      <a:pt x="587" y="62"/>
                    </a:lnTo>
                    <a:lnTo>
                      <a:pt x="58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91C6E2D-F2AA-4D56-85E2-40EDD9697B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0166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7E4910E-2A6D-4F61-B3FC-F948210FFEA6}"/>
                </a:ext>
              </a:extLst>
            </p:cNvPr>
            <p:cNvGrpSpPr/>
            <p:nvPr/>
          </p:nvGrpSpPr>
          <p:grpSpPr>
            <a:xfrm>
              <a:off x="2368732" y="5791200"/>
              <a:ext cx="411480" cy="411480"/>
              <a:chOff x="2368732" y="5791200"/>
              <a:chExt cx="411480" cy="411480"/>
            </a:xfrm>
          </p:grpSpPr>
          <p:sp>
            <p:nvSpPr>
              <p:cNvPr id="142" name="Freeform 9">
                <a:extLst>
                  <a:ext uri="{FF2B5EF4-FFF2-40B4-BE49-F238E27FC236}">
                    <a16:creationId xmlns:a16="http://schemas.microsoft.com/office/drawing/2014/main" id="{1EB81F65-B102-4E02-9452-678A2FC26B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3791" y="5890438"/>
                <a:ext cx="228600" cy="228599"/>
              </a:xfrm>
              <a:custGeom>
                <a:avLst/>
                <a:gdLst>
                  <a:gd name="T0" fmla="*/ 581 w 650"/>
                  <a:gd name="T1" fmla="*/ 0 h 650"/>
                  <a:gd name="T2" fmla="*/ 68 w 650"/>
                  <a:gd name="T3" fmla="*/ 0 h 650"/>
                  <a:gd name="T4" fmla="*/ 0 w 650"/>
                  <a:gd name="T5" fmla="*/ 68 h 650"/>
                  <a:gd name="T6" fmla="*/ 0 w 650"/>
                  <a:gd name="T7" fmla="*/ 649 h 650"/>
                  <a:gd name="T8" fmla="*/ 130 w 650"/>
                  <a:gd name="T9" fmla="*/ 519 h 650"/>
                  <a:gd name="T10" fmla="*/ 581 w 650"/>
                  <a:gd name="T11" fmla="*/ 519 h 650"/>
                  <a:gd name="T12" fmla="*/ 649 w 650"/>
                  <a:gd name="T13" fmla="*/ 457 h 650"/>
                  <a:gd name="T14" fmla="*/ 649 w 650"/>
                  <a:gd name="T15" fmla="*/ 68 h 650"/>
                  <a:gd name="T16" fmla="*/ 581 w 650"/>
                  <a:gd name="T17" fmla="*/ 0 h 650"/>
                  <a:gd name="T18" fmla="*/ 130 w 650"/>
                  <a:gd name="T19" fmla="*/ 229 h 650"/>
                  <a:gd name="T20" fmla="*/ 519 w 650"/>
                  <a:gd name="T21" fmla="*/ 229 h 650"/>
                  <a:gd name="T22" fmla="*/ 519 w 650"/>
                  <a:gd name="T23" fmla="*/ 290 h 650"/>
                  <a:gd name="T24" fmla="*/ 130 w 650"/>
                  <a:gd name="T25" fmla="*/ 290 h 650"/>
                  <a:gd name="T26" fmla="*/ 130 w 650"/>
                  <a:gd name="T27" fmla="*/ 229 h 650"/>
                  <a:gd name="T28" fmla="*/ 389 w 650"/>
                  <a:gd name="T29" fmla="*/ 389 h 650"/>
                  <a:gd name="T30" fmla="*/ 130 w 650"/>
                  <a:gd name="T31" fmla="*/ 389 h 650"/>
                  <a:gd name="T32" fmla="*/ 130 w 650"/>
                  <a:gd name="T33" fmla="*/ 328 h 650"/>
                  <a:gd name="T34" fmla="*/ 389 w 650"/>
                  <a:gd name="T35" fmla="*/ 328 h 650"/>
                  <a:gd name="T36" fmla="*/ 389 w 650"/>
                  <a:gd name="T37" fmla="*/ 389 h 650"/>
                  <a:gd name="T38" fmla="*/ 519 w 650"/>
                  <a:gd name="T39" fmla="*/ 198 h 650"/>
                  <a:gd name="T40" fmla="*/ 130 w 650"/>
                  <a:gd name="T41" fmla="*/ 198 h 650"/>
                  <a:gd name="T42" fmla="*/ 130 w 650"/>
                  <a:gd name="T43" fmla="*/ 130 h 650"/>
                  <a:gd name="T44" fmla="*/ 519 w 650"/>
                  <a:gd name="T45" fmla="*/ 130 h 650"/>
                  <a:gd name="T46" fmla="*/ 519 w 650"/>
                  <a:gd name="T47" fmla="*/ 19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50">
                    <a:moveTo>
                      <a:pt x="581" y="0"/>
                    </a:moveTo>
                    <a:lnTo>
                      <a:pt x="68" y="0"/>
                    </a:lnTo>
                    <a:cubicBezTo>
                      <a:pt x="31" y="0"/>
                      <a:pt x="0" y="31"/>
                      <a:pt x="0" y="68"/>
                    </a:cubicBezTo>
                    <a:lnTo>
                      <a:pt x="0" y="649"/>
                    </a:lnTo>
                    <a:lnTo>
                      <a:pt x="130" y="519"/>
                    </a:lnTo>
                    <a:lnTo>
                      <a:pt x="581" y="519"/>
                    </a:lnTo>
                    <a:cubicBezTo>
                      <a:pt x="618" y="519"/>
                      <a:pt x="649" y="488"/>
                      <a:pt x="649" y="457"/>
                    </a:cubicBezTo>
                    <a:lnTo>
                      <a:pt x="649" y="68"/>
                    </a:lnTo>
                    <a:cubicBezTo>
                      <a:pt x="649" y="31"/>
                      <a:pt x="618" y="0"/>
                      <a:pt x="581" y="0"/>
                    </a:cubicBezTo>
                    <a:close/>
                    <a:moveTo>
                      <a:pt x="130" y="229"/>
                    </a:moveTo>
                    <a:lnTo>
                      <a:pt x="519" y="229"/>
                    </a:lnTo>
                    <a:lnTo>
                      <a:pt x="519" y="290"/>
                    </a:lnTo>
                    <a:lnTo>
                      <a:pt x="130" y="290"/>
                    </a:lnTo>
                    <a:lnTo>
                      <a:pt x="130" y="229"/>
                    </a:lnTo>
                    <a:close/>
                    <a:moveTo>
                      <a:pt x="389" y="389"/>
                    </a:moveTo>
                    <a:lnTo>
                      <a:pt x="130" y="389"/>
                    </a:lnTo>
                    <a:lnTo>
                      <a:pt x="130" y="328"/>
                    </a:lnTo>
                    <a:lnTo>
                      <a:pt x="389" y="328"/>
                    </a:lnTo>
                    <a:lnTo>
                      <a:pt x="389" y="389"/>
                    </a:lnTo>
                    <a:close/>
                    <a:moveTo>
                      <a:pt x="519" y="198"/>
                    </a:moveTo>
                    <a:lnTo>
                      <a:pt x="130" y="198"/>
                    </a:lnTo>
                    <a:lnTo>
                      <a:pt x="130" y="130"/>
                    </a:lnTo>
                    <a:lnTo>
                      <a:pt x="519" y="130"/>
                    </a:lnTo>
                    <a:lnTo>
                      <a:pt x="519" y="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011A5E7-B300-4272-B713-3B89F191D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8732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AFCDB29-CAE2-4481-92A7-637466A02964}"/>
                </a:ext>
              </a:extLst>
            </p:cNvPr>
            <p:cNvGrpSpPr/>
            <p:nvPr/>
          </p:nvGrpSpPr>
          <p:grpSpPr>
            <a:xfrm>
              <a:off x="2861854" y="5777377"/>
              <a:ext cx="411480" cy="411480"/>
              <a:chOff x="2861854" y="5777377"/>
              <a:chExt cx="411480" cy="411480"/>
            </a:xfrm>
          </p:grpSpPr>
          <p:sp>
            <p:nvSpPr>
              <p:cNvPr id="140" name="Freeform 13">
                <a:extLst>
                  <a:ext uri="{FF2B5EF4-FFF2-40B4-BE49-F238E27FC236}">
                    <a16:creationId xmlns:a16="http://schemas.microsoft.com/office/drawing/2014/main" id="{086DBAD0-0479-4711-8D45-49632914D1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6529" y="5883499"/>
                <a:ext cx="202130" cy="182880"/>
              </a:xfrm>
              <a:custGeom>
                <a:avLst/>
                <a:gdLst>
                  <a:gd name="T0" fmla="*/ 511 w 554"/>
                  <a:gd name="T1" fmla="*/ 48 h 501"/>
                  <a:gd name="T2" fmla="*/ 463 w 554"/>
                  <a:gd name="T3" fmla="*/ 0 h 501"/>
                  <a:gd name="T4" fmla="*/ 415 w 554"/>
                  <a:gd name="T5" fmla="*/ 48 h 501"/>
                  <a:gd name="T6" fmla="*/ 367 w 554"/>
                  <a:gd name="T7" fmla="*/ 0 h 501"/>
                  <a:gd name="T8" fmla="*/ 325 w 554"/>
                  <a:gd name="T9" fmla="*/ 48 h 501"/>
                  <a:gd name="T10" fmla="*/ 277 w 554"/>
                  <a:gd name="T11" fmla="*/ 0 h 501"/>
                  <a:gd name="T12" fmla="*/ 229 w 554"/>
                  <a:gd name="T13" fmla="*/ 48 h 501"/>
                  <a:gd name="T14" fmla="*/ 186 w 554"/>
                  <a:gd name="T15" fmla="*/ 0 h 501"/>
                  <a:gd name="T16" fmla="*/ 139 w 554"/>
                  <a:gd name="T17" fmla="*/ 48 h 501"/>
                  <a:gd name="T18" fmla="*/ 91 w 554"/>
                  <a:gd name="T19" fmla="*/ 0 h 501"/>
                  <a:gd name="T20" fmla="*/ 48 w 554"/>
                  <a:gd name="T21" fmla="*/ 48 h 501"/>
                  <a:gd name="T22" fmla="*/ 0 w 554"/>
                  <a:gd name="T23" fmla="*/ 0 h 501"/>
                  <a:gd name="T24" fmla="*/ 0 w 554"/>
                  <a:gd name="T25" fmla="*/ 447 h 501"/>
                  <a:gd name="T26" fmla="*/ 54 w 554"/>
                  <a:gd name="T27" fmla="*/ 500 h 501"/>
                  <a:gd name="T28" fmla="*/ 500 w 554"/>
                  <a:gd name="T29" fmla="*/ 500 h 501"/>
                  <a:gd name="T30" fmla="*/ 553 w 554"/>
                  <a:gd name="T31" fmla="*/ 447 h 501"/>
                  <a:gd name="T32" fmla="*/ 553 w 554"/>
                  <a:gd name="T33" fmla="*/ 0 h 501"/>
                  <a:gd name="T34" fmla="*/ 511 w 554"/>
                  <a:gd name="T35" fmla="*/ 48 h 501"/>
                  <a:gd name="T36" fmla="*/ 277 w 554"/>
                  <a:gd name="T37" fmla="*/ 447 h 501"/>
                  <a:gd name="T38" fmla="*/ 54 w 554"/>
                  <a:gd name="T39" fmla="*/ 447 h 501"/>
                  <a:gd name="T40" fmla="*/ 54 w 554"/>
                  <a:gd name="T41" fmla="*/ 250 h 501"/>
                  <a:gd name="T42" fmla="*/ 277 w 554"/>
                  <a:gd name="T43" fmla="*/ 250 h 501"/>
                  <a:gd name="T44" fmla="*/ 277 w 554"/>
                  <a:gd name="T45" fmla="*/ 447 h 501"/>
                  <a:gd name="T46" fmla="*/ 500 w 554"/>
                  <a:gd name="T47" fmla="*/ 447 h 501"/>
                  <a:gd name="T48" fmla="*/ 303 w 554"/>
                  <a:gd name="T49" fmla="*/ 447 h 501"/>
                  <a:gd name="T50" fmla="*/ 303 w 554"/>
                  <a:gd name="T51" fmla="*/ 415 h 501"/>
                  <a:gd name="T52" fmla="*/ 500 w 554"/>
                  <a:gd name="T53" fmla="*/ 415 h 501"/>
                  <a:gd name="T54" fmla="*/ 500 w 554"/>
                  <a:gd name="T55" fmla="*/ 447 h 501"/>
                  <a:gd name="T56" fmla="*/ 500 w 554"/>
                  <a:gd name="T57" fmla="*/ 388 h 501"/>
                  <a:gd name="T58" fmla="*/ 303 w 554"/>
                  <a:gd name="T59" fmla="*/ 388 h 501"/>
                  <a:gd name="T60" fmla="*/ 303 w 554"/>
                  <a:gd name="T61" fmla="*/ 362 h 501"/>
                  <a:gd name="T62" fmla="*/ 500 w 554"/>
                  <a:gd name="T63" fmla="*/ 362 h 501"/>
                  <a:gd name="T64" fmla="*/ 500 w 554"/>
                  <a:gd name="T65" fmla="*/ 388 h 501"/>
                  <a:gd name="T66" fmla="*/ 500 w 554"/>
                  <a:gd name="T67" fmla="*/ 335 h 501"/>
                  <a:gd name="T68" fmla="*/ 303 w 554"/>
                  <a:gd name="T69" fmla="*/ 335 h 501"/>
                  <a:gd name="T70" fmla="*/ 303 w 554"/>
                  <a:gd name="T71" fmla="*/ 303 h 501"/>
                  <a:gd name="T72" fmla="*/ 500 w 554"/>
                  <a:gd name="T73" fmla="*/ 303 h 501"/>
                  <a:gd name="T74" fmla="*/ 500 w 554"/>
                  <a:gd name="T75" fmla="*/ 335 h 501"/>
                  <a:gd name="T76" fmla="*/ 500 w 554"/>
                  <a:gd name="T77" fmla="*/ 277 h 501"/>
                  <a:gd name="T78" fmla="*/ 303 w 554"/>
                  <a:gd name="T79" fmla="*/ 277 h 501"/>
                  <a:gd name="T80" fmla="*/ 303 w 554"/>
                  <a:gd name="T81" fmla="*/ 250 h 501"/>
                  <a:gd name="T82" fmla="*/ 500 w 554"/>
                  <a:gd name="T83" fmla="*/ 250 h 501"/>
                  <a:gd name="T84" fmla="*/ 500 w 554"/>
                  <a:gd name="T85" fmla="*/ 277 h 501"/>
                  <a:gd name="T86" fmla="*/ 500 w 554"/>
                  <a:gd name="T87" fmla="*/ 224 h 501"/>
                  <a:gd name="T88" fmla="*/ 54 w 554"/>
                  <a:gd name="T89" fmla="*/ 224 h 501"/>
                  <a:gd name="T90" fmla="*/ 54 w 554"/>
                  <a:gd name="T91" fmla="*/ 139 h 501"/>
                  <a:gd name="T92" fmla="*/ 500 w 554"/>
                  <a:gd name="T93" fmla="*/ 139 h 501"/>
                  <a:gd name="T94" fmla="*/ 500 w 554"/>
                  <a:gd name="T95" fmla="*/ 22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4" h="501">
                    <a:moveTo>
                      <a:pt x="511" y="48"/>
                    </a:moveTo>
                    <a:lnTo>
                      <a:pt x="463" y="0"/>
                    </a:lnTo>
                    <a:lnTo>
                      <a:pt x="415" y="48"/>
                    </a:lnTo>
                    <a:lnTo>
                      <a:pt x="367" y="0"/>
                    </a:lnTo>
                    <a:lnTo>
                      <a:pt x="325" y="48"/>
                    </a:lnTo>
                    <a:lnTo>
                      <a:pt x="277" y="0"/>
                    </a:lnTo>
                    <a:lnTo>
                      <a:pt x="229" y="48"/>
                    </a:lnTo>
                    <a:lnTo>
                      <a:pt x="186" y="0"/>
                    </a:lnTo>
                    <a:lnTo>
                      <a:pt x="139" y="48"/>
                    </a:lnTo>
                    <a:lnTo>
                      <a:pt x="91" y="0"/>
                    </a:lnTo>
                    <a:lnTo>
                      <a:pt x="48" y="48"/>
                    </a:lnTo>
                    <a:lnTo>
                      <a:pt x="0" y="0"/>
                    </a:lnTo>
                    <a:lnTo>
                      <a:pt x="0" y="447"/>
                    </a:lnTo>
                    <a:cubicBezTo>
                      <a:pt x="0" y="473"/>
                      <a:pt x="27" y="500"/>
                      <a:pt x="54" y="500"/>
                    </a:cubicBezTo>
                    <a:lnTo>
                      <a:pt x="500" y="500"/>
                    </a:lnTo>
                    <a:cubicBezTo>
                      <a:pt x="532" y="500"/>
                      <a:pt x="553" y="473"/>
                      <a:pt x="553" y="447"/>
                    </a:cubicBezTo>
                    <a:lnTo>
                      <a:pt x="553" y="0"/>
                    </a:lnTo>
                    <a:lnTo>
                      <a:pt x="511" y="48"/>
                    </a:lnTo>
                    <a:close/>
                    <a:moveTo>
                      <a:pt x="277" y="447"/>
                    </a:moveTo>
                    <a:lnTo>
                      <a:pt x="54" y="447"/>
                    </a:lnTo>
                    <a:lnTo>
                      <a:pt x="54" y="250"/>
                    </a:lnTo>
                    <a:lnTo>
                      <a:pt x="277" y="250"/>
                    </a:lnTo>
                    <a:lnTo>
                      <a:pt x="277" y="447"/>
                    </a:lnTo>
                    <a:close/>
                    <a:moveTo>
                      <a:pt x="500" y="447"/>
                    </a:moveTo>
                    <a:lnTo>
                      <a:pt x="303" y="447"/>
                    </a:lnTo>
                    <a:lnTo>
                      <a:pt x="303" y="415"/>
                    </a:lnTo>
                    <a:lnTo>
                      <a:pt x="500" y="415"/>
                    </a:lnTo>
                    <a:lnTo>
                      <a:pt x="500" y="447"/>
                    </a:lnTo>
                    <a:close/>
                    <a:moveTo>
                      <a:pt x="500" y="388"/>
                    </a:moveTo>
                    <a:lnTo>
                      <a:pt x="303" y="388"/>
                    </a:lnTo>
                    <a:lnTo>
                      <a:pt x="303" y="362"/>
                    </a:lnTo>
                    <a:lnTo>
                      <a:pt x="500" y="362"/>
                    </a:lnTo>
                    <a:lnTo>
                      <a:pt x="500" y="388"/>
                    </a:lnTo>
                    <a:close/>
                    <a:moveTo>
                      <a:pt x="500" y="335"/>
                    </a:moveTo>
                    <a:lnTo>
                      <a:pt x="303" y="335"/>
                    </a:lnTo>
                    <a:lnTo>
                      <a:pt x="303" y="303"/>
                    </a:lnTo>
                    <a:lnTo>
                      <a:pt x="500" y="303"/>
                    </a:lnTo>
                    <a:lnTo>
                      <a:pt x="500" y="335"/>
                    </a:lnTo>
                    <a:close/>
                    <a:moveTo>
                      <a:pt x="500" y="277"/>
                    </a:moveTo>
                    <a:lnTo>
                      <a:pt x="303" y="277"/>
                    </a:lnTo>
                    <a:lnTo>
                      <a:pt x="303" y="250"/>
                    </a:lnTo>
                    <a:lnTo>
                      <a:pt x="500" y="250"/>
                    </a:lnTo>
                    <a:lnTo>
                      <a:pt x="500" y="277"/>
                    </a:lnTo>
                    <a:close/>
                    <a:moveTo>
                      <a:pt x="500" y="224"/>
                    </a:moveTo>
                    <a:lnTo>
                      <a:pt x="54" y="224"/>
                    </a:lnTo>
                    <a:lnTo>
                      <a:pt x="54" y="139"/>
                    </a:lnTo>
                    <a:lnTo>
                      <a:pt x="500" y="139"/>
                    </a:lnTo>
                    <a:lnTo>
                      <a:pt x="50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E2B4DF6-A42F-4947-A4AE-F659BB1FF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1854" y="5777377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</p:grpSp>
      <p:sp>
        <p:nvSpPr>
          <p:cNvPr id="148" name="Text Placeholder 3">
            <a:extLst>
              <a:ext uri="{FF2B5EF4-FFF2-40B4-BE49-F238E27FC236}">
                <a16:creationId xmlns:a16="http://schemas.microsoft.com/office/drawing/2014/main" id="{27F2FAAA-7B2E-412C-8FBD-8EC950FAEC75}"/>
              </a:ext>
            </a:extLst>
          </p:cNvPr>
          <p:cNvSpPr txBox="1">
            <a:spLocks/>
          </p:cNvSpPr>
          <p:nvPr/>
        </p:nvSpPr>
        <p:spPr>
          <a:xfrm>
            <a:off x="6691963" y="4114800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>
                <a:solidFill>
                  <a:srgbClr val="D6D6D6"/>
                </a:solidFill>
                <a:latin typeface="Bernard MT Condensed" panose="02050806060905020404" pitchFamily="18" charset="0"/>
              </a:rPr>
              <a:t>EKABANA Kevin Floride</a:t>
            </a:r>
          </a:p>
        </p:txBody>
      </p:sp>
      <p:sp>
        <p:nvSpPr>
          <p:cNvPr id="149" name="Text Placeholder 3">
            <a:extLst>
              <a:ext uri="{FF2B5EF4-FFF2-40B4-BE49-F238E27FC236}">
                <a16:creationId xmlns:a16="http://schemas.microsoft.com/office/drawing/2014/main" id="{F5DDDB00-68F4-421B-B48A-64CE0C942836}"/>
              </a:ext>
            </a:extLst>
          </p:cNvPr>
          <p:cNvSpPr txBox="1">
            <a:spLocks/>
          </p:cNvSpPr>
          <p:nvPr/>
        </p:nvSpPr>
        <p:spPr>
          <a:xfrm flipH="1">
            <a:off x="6556463" y="462545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D6D6D6"/>
                </a:solidFill>
              </a:rPr>
              <a:t>Développeuse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52274E1-2F24-4156-ACA6-E44FCD1F0531}"/>
              </a:ext>
            </a:extLst>
          </p:cNvPr>
          <p:cNvCxnSpPr/>
          <p:nvPr/>
        </p:nvCxnSpPr>
        <p:spPr>
          <a:xfrm>
            <a:off x="6734103" y="4486314"/>
            <a:ext cx="1828800" cy="2117"/>
          </a:xfrm>
          <a:prstGeom prst="line">
            <a:avLst/>
          </a:prstGeom>
          <a:ln w="19050">
            <a:solidFill>
              <a:srgbClr val="44546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Placeholder 3">
            <a:extLst>
              <a:ext uri="{FF2B5EF4-FFF2-40B4-BE49-F238E27FC236}">
                <a16:creationId xmlns:a16="http://schemas.microsoft.com/office/drawing/2014/main" id="{E37BA8F3-C933-48AA-A2C3-74A02E781B6E}"/>
              </a:ext>
            </a:extLst>
          </p:cNvPr>
          <p:cNvSpPr txBox="1">
            <a:spLocks/>
          </p:cNvSpPr>
          <p:nvPr/>
        </p:nvSpPr>
        <p:spPr>
          <a:xfrm>
            <a:off x="6404063" y="5013000"/>
            <a:ext cx="2584268" cy="914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Gestion de la vue et du SQL de la base de données</a:t>
            </a:r>
          </a:p>
          <a:p>
            <a:r>
              <a:rPr lang="fr-FR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Diagrammes de Séquence</a:t>
            </a:r>
          </a:p>
          <a:p>
            <a:endParaRPr lang="fr-FR" sz="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EE7B1E-AB3F-4320-A0C2-92E63B40BF20}"/>
              </a:ext>
            </a:extLst>
          </p:cNvPr>
          <p:cNvGrpSpPr/>
          <p:nvPr/>
        </p:nvGrpSpPr>
        <p:grpSpPr>
          <a:xfrm rot="5400000">
            <a:off x="9610352" y="1689708"/>
            <a:ext cx="2194560" cy="2072718"/>
            <a:chOff x="1066800" y="1201447"/>
            <a:chExt cx="2194560" cy="2072718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81D2B0A-6F93-492E-8C51-369BE234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3850" y="1298178"/>
              <a:ext cx="2011680" cy="1899992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b="1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E7DCC2-AEB6-438D-A11F-C1EC8E689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201447"/>
              <a:ext cx="2194560" cy="2072718"/>
            </a:xfrm>
            <a:custGeom>
              <a:avLst/>
              <a:gdLst>
                <a:gd name="connsiteX0" fmla="*/ 657832 w 2194560"/>
                <a:gd name="connsiteY0" fmla="*/ 129544 h 2072718"/>
                <a:gd name="connsiteX1" fmla="*/ 654976 w 2194560"/>
                <a:gd name="connsiteY1" fmla="*/ 130121 h 2072718"/>
                <a:gd name="connsiteX2" fmla="*/ 644346 w 2194560"/>
                <a:gd name="connsiteY2" fmla="*/ 130121 h 2072718"/>
                <a:gd name="connsiteX3" fmla="*/ 638628 w 2194560"/>
                <a:gd name="connsiteY3" fmla="*/ 129544 h 2072718"/>
                <a:gd name="connsiteX4" fmla="*/ 582649 w 2194560"/>
                <a:gd name="connsiteY4" fmla="*/ 155944 h 2072718"/>
                <a:gd name="connsiteX5" fmla="*/ 574531 w 2194560"/>
                <a:gd name="connsiteY5" fmla="*/ 169324 h 2072718"/>
                <a:gd name="connsiteX6" fmla="*/ 572418 w 2194560"/>
                <a:gd name="connsiteY6" fmla="*/ 170490 h 2072718"/>
                <a:gd name="connsiteX7" fmla="*/ 566460 w 2194560"/>
                <a:gd name="connsiteY7" fmla="*/ 177973 h 2072718"/>
                <a:gd name="connsiteX8" fmla="*/ 150862 w 2194560"/>
                <a:gd name="connsiteY8" fmla="*/ 989692 h 2072718"/>
                <a:gd name="connsiteX9" fmla="*/ 148274 w 2194560"/>
                <a:gd name="connsiteY9" fmla="*/ 998900 h 2072718"/>
                <a:gd name="connsiteX10" fmla="*/ 148396 w 2194560"/>
                <a:gd name="connsiteY10" fmla="*/ 999911 h 2072718"/>
                <a:gd name="connsiteX11" fmla="*/ 142861 w 2194560"/>
                <a:gd name="connsiteY11" fmla="*/ 1008121 h 2072718"/>
                <a:gd name="connsiteX12" fmla="*/ 137160 w 2194560"/>
                <a:gd name="connsiteY12" fmla="*/ 1036359 h 2072718"/>
                <a:gd name="connsiteX13" fmla="*/ 142861 w 2194560"/>
                <a:gd name="connsiteY13" fmla="*/ 1064596 h 2072718"/>
                <a:gd name="connsiteX14" fmla="*/ 145325 w 2194560"/>
                <a:gd name="connsiteY14" fmla="*/ 1068252 h 2072718"/>
                <a:gd name="connsiteX15" fmla="*/ 144995 w 2194560"/>
                <a:gd name="connsiteY15" fmla="*/ 1070948 h 2072718"/>
                <a:gd name="connsiteX16" fmla="*/ 147565 w 2194560"/>
                <a:gd name="connsiteY16" fmla="*/ 1080161 h 2072718"/>
                <a:gd name="connsiteX17" fmla="*/ 435749 w 2194560"/>
                <a:gd name="connsiteY17" fmla="*/ 1645753 h 2072718"/>
                <a:gd name="connsiteX18" fmla="*/ 562610 w 2194560"/>
                <a:gd name="connsiteY18" fmla="*/ 1895281 h 2072718"/>
                <a:gd name="connsiteX19" fmla="*/ 566633 w 2194560"/>
                <a:gd name="connsiteY19" fmla="*/ 1898722 h 2072718"/>
                <a:gd name="connsiteX20" fmla="*/ 566661 w 2194560"/>
                <a:gd name="connsiteY20" fmla="*/ 1898866 h 2072718"/>
                <a:gd name="connsiteX21" fmla="*/ 633506 w 2194560"/>
                <a:gd name="connsiteY21" fmla="*/ 1943173 h 2072718"/>
                <a:gd name="connsiteX22" fmla="*/ 636578 w 2194560"/>
                <a:gd name="connsiteY22" fmla="*/ 1942863 h 2072718"/>
                <a:gd name="connsiteX23" fmla="*/ 638628 w 2194560"/>
                <a:gd name="connsiteY23" fmla="*/ 1943173 h 2072718"/>
                <a:gd name="connsiteX24" fmla="*/ 638952 w 2194560"/>
                <a:gd name="connsiteY24" fmla="*/ 1943141 h 2072718"/>
                <a:gd name="connsiteX25" fmla="*/ 639113 w 2194560"/>
                <a:gd name="connsiteY25" fmla="*/ 1943173 h 2072718"/>
                <a:gd name="connsiteX26" fmla="*/ 1536728 w 2194560"/>
                <a:gd name="connsiteY26" fmla="*/ 1943173 h 2072718"/>
                <a:gd name="connsiteX27" fmla="*/ 1539584 w 2194560"/>
                <a:gd name="connsiteY27" fmla="*/ 1942597 h 2072718"/>
                <a:gd name="connsiteX28" fmla="*/ 1550214 w 2194560"/>
                <a:gd name="connsiteY28" fmla="*/ 1942597 h 2072718"/>
                <a:gd name="connsiteX29" fmla="*/ 1555932 w 2194560"/>
                <a:gd name="connsiteY29" fmla="*/ 1943173 h 2072718"/>
                <a:gd name="connsiteX30" fmla="*/ 1611912 w 2194560"/>
                <a:gd name="connsiteY30" fmla="*/ 1916773 h 2072718"/>
                <a:gd name="connsiteX31" fmla="*/ 1620029 w 2194560"/>
                <a:gd name="connsiteY31" fmla="*/ 1903393 h 2072718"/>
                <a:gd name="connsiteX32" fmla="*/ 1622143 w 2194560"/>
                <a:gd name="connsiteY32" fmla="*/ 1902227 h 2072718"/>
                <a:gd name="connsiteX33" fmla="*/ 1628100 w 2194560"/>
                <a:gd name="connsiteY33" fmla="*/ 1894744 h 2072718"/>
                <a:gd name="connsiteX34" fmla="*/ 2043698 w 2194560"/>
                <a:gd name="connsiteY34" fmla="*/ 1083026 h 2072718"/>
                <a:gd name="connsiteX35" fmla="*/ 2046286 w 2194560"/>
                <a:gd name="connsiteY35" fmla="*/ 1073817 h 2072718"/>
                <a:gd name="connsiteX36" fmla="*/ 2046164 w 2194560"/>
                <a:gd name="connsiteY36" fmla="*/ 1072806 h 2072718"/>
                <a:gd name="connsiteX37" fmla="*/ 2051699 w 2194560"/>
                <a:gd name="connsiteY37" fmla="*/ 1064596 h 2072718"/>
                <a:gd name="connsiteX38" fmla="*/ 2057400 w 2194560"/>
                <a:gd name="connsiteY38" fmla="*/ 1036359 h 2072718"/>
                <a:gd name="connsiteX39" fmla="*/ 2051699 w 2194560"/>
                <a:gd name="connsiteY39" fmla="*/ 1008121 h 2072718"/>
                <a:gd name="connsiteX40" fmla="*/ 2049235 w 2194560"/>
                <a:gd name="connsiteY40" fmla="*/ 1004466 h 2072718"/>
                <a:gd name="connsiteX41" fmla="*/ 2049565 w 2194560"/>
                <a:gd name="connsiteY41" fmla="*/ 1001770 h 2072718"/>
                <a:gd name="connsiteX42" fmla="*/ 2046995 w 2194560"/>
                <a:gd name="connsiteY42" fmla="*/ 992556 h 2072718"/>
                <a:gd name="connsiteX43" fmla="*/ 1787516 w 2194560"/>
                <a:gd name="connsiteY43" fmla="*/ 483300 h 2072718"/>
                <a:gd name="connsiteX44" fmla="*/ 1787408 w 2194560"/>
                <a:gd name="connsiteY44" fmla="*/ 481910 h 2072718"/>
                <a:gd name="connsiteX45" fmla="*/ 1627308 w 2194560"/>
                <a:gd name="connsiteY45" fmla="*/ 167005 h 2072718"/>
                <a:gd name="connsiteX46" fmla="*/ 1619899 w 2194560"/>
                <a:gd name="connsiteY46" fmla="*/ 160666 h 2072718"/>
                <a:gd name="connsiteX47" fmla="*/ 1617034 w 2194560"/>
                <a:gd name="connsiteY47" fmla="*/ 155944 h 2072718"/>
                <a:gd name="connsiteX48" fmla="*/ 1561055 w 2194560"/>
                <a:gd name="connsiteY48" fmla="*/ 129544 h 2072718"/>
                <a:gd name="connsiteX49" fmla="*/ 1557982 w 2194560"/>
                <a:gd name="connsiteY49" fmla="*/ 129854 h 2072718"/>
                <a:gd name="connsiteX50" fmla="*/ 1555932 w 2194560"/>
                <a:gd name="connsiteY50" fmla="*/ 129544 h 2072718"/>
                <a:gd name="connsiteX51" fmla="*/ 1555609 w 2194560"/>
                <a:gd name="connsiteY51" fmla="*/ 129577 h 2072718"/>
                <a:gd name="connsiteX52" fmla="*/ 1555447 w 2194560"/>
                <a:gd name="connsiteY52" fmla="*/ 129544 h 2072718"/>
                <a:gd name="connsiteX53" fmla="*/ 595054 w 2194560"/>
                <a:gd name="connsiteY53" fmla="*/ 0 h 2072718"/>
                <a:gd name="connsiteX54" fmla="*/ 1620900 w 2194560"/>
                <a:gd name="connsiteY54" fmla="*/ 0 h 2072718"/>
                <a:gd name="connsiteX55" fmla="*/ 1621084 w 2194560"/>
                <a:gd name="connsiteY55" fmla="*/ 38 h 2072718"/>
                <a:gd name="connsiteX56" fmla="*/ 1621453 w 2194560"/>
                <a:gd name="connsiteY56" fmla="*/ 0 h 2072718"/>
                <a:gd name="connsiteX57" fmla="*/ 1623797 w 2194560"/>
                <a:gd name="connsiteY57" fmla="*/ 354 h 2072718"/>
                <a:gd name="connsiteX58" fmla="*/ 1627308 w 2194560"/>
                <a:gd name="connsiteY58" fmla="*/ 1 h 2072718"/>
                <a:gd name="connsiteX59" fmla="*/ 1691285 w 2194560"/>
                <a:gd name="connsiteY59" fmla="*/ 30172 h 2072718"/>
                <a:gd name="connsiteX60" fmla="*/ 1694559 w 2194560"/>
                <a:gd name="connsiteY60" fmla="*/ 35568 h 2072718"/>
                <a:gd name="connsiteX61" fmla="*/ 1703027 w 2194560"/>
                <a:gd name="connsiteY61" fmla="*/ 42813 h 2072718"/>
                <a:gd name="connsiteX62" fmla="*/ 1885997 w 2194560"/>
                <a:gd name="connsiteY62" fmla="*/ 402704 h 2072718"/>
                <a:gd name="connsiteX63" fmla="*/ 1886121 w 2194560"/>
                <a:gd name="connsiteY63" fmla="*/ 404293 h 2072718"/>
                <a:gd name="connsiteX64" fmla="*/ 2182669 w 2194560"/>
                <a:gd name="connsiteY64" fmla="*/ 986299 h 2072718"/>
                <a:gd name="connsiteX65" fmla="*/ 2185606 w 2194560"/>
                <a:gd name="connsiteY65" fmla="*/ 996829 h 2072718"/>
                <a:gd name="connsiteX66" fmla="*/ 2185228 w 2194560"/>
                <a:gd name="connsiteY66" fmla="*/ 999910 h 2072718"/>
                <a:gd name="connsiteX67" fmla="*/ 2188045 w 2194560"/>
                <a:gd name="connsiteY67" fmla="*/ 1004087 h 2072718"/>
                <a:gd name="connsiteX68" fmla="*/ 2194560 w 2194560"/>
                <a:gd name="connsiteY68" fmla="*/ 1036359 h 2072718"/>
                <a:gd name="connsiteX69" fmla="*/ 2188045 w 2194560"/>
                <a:gd name="connsiteY69" fmla="*/ 1068631 h 2072718"/>
                <a:gd name="connsiteX70" fmla="*/ 2181719 w 2194560"/>
                <a:gd name="connsiteY70" fmla="*/ 1078013 h 2072718"/>
                <a:gd name="connsiteX71" fmla="*/ 2181858 w 2194560"/>
                <a:gd name="connsiteY71" fmla="*/ 1079169 h 2072718"/>
                <a:gd name="connsiteX72" fmla="*/ 2178901 w 2194560"/>
                <a:gd name="connsiteY72" fmla="*/ 1089693 h 2072718"/>
                <a:gd name="connsiteX73" fmla="*/ 1703932 w 2194560"/>
                <a:gd name="connsiteY73" fmla="*/ 2017371 h 2072718"/>
                <a:gd name="connsiteX74" fmla="*/ 1697123 w 2194560"/>
                <a:gd name="connsiteY74" fmla="*/ 2025922 h 2072718"/>
                <a:gd name="connsiteX75" fmla="*/ 1694708 w 2194560"/>
                <a:gd name="connsiteY75" fmla="*/ 2027256 h 2072718"/>
                <a:gd name="connsiteX76" fmla="*/ 1685430 w 2194560"/>
                <a:gd name="connsiteY76" fmla="*/ 2042547 h 2072718"/>
                <a:gd name="connsiteX77" fmla="*/ 1621453 w 2194560"/>
                <a:gd name="connsiteY77" fmla="*/ 2072718 h 2072718"/>
                <a:gd name="connsiteX78" fmla="*/ 1614919 w 2194560"/>
                <a:gd name="connsiteY78" fmla="*/ 2072059 h 2072718"/>
                <a:gd name="connsiteX79" fmla="*/ 1602770 w 2194560"/>
                <a:gd name="connsiteY79" fmla="*/ 2072059 h 2072718"/>
                <a:gd name="connsiteX80" fmla="*/ 1599506 w 2194560"/>
                <a:gd name="connsiteY80" fmla="*/ 2072718 h 2072718"/>
                <a:gd name="connsiteX81" fmla="*/ 573660 w 2194560"/>
                <a:gd name="connsiteY81" fmla="*/ 2072718 h 2072718"/>
                <a:gd name="connsiteX82" fmla="*/ 573476 w 2194560"/>
                <a:gd name="connsiteY82" fmla="*/ 2072681 h 2072718"/>
                <a:gd name="connsiteX83" fmla="*/ 573107 w 2194560"/>
                <a:gd name="connsiteY83" fmla="*/ 2072718 h 2072718"/>
                <a:gd name="connsiteX84" fmla="*/ 570763 w 2194560"/>
                <a:gd name="connsiteY84" fmla="*/ 2072364 h 2072718"/>
                <a:gd name="connsiteX85" fmla="*/ 567252 w 2194560"/>
                <a:gd name="connsiteY85" fmla="*/ 2072718 h 2072718"/>
                <a:gd name="connsiteX86" fmla="*/ 490859 w 2194560"/>
                <a:gd name="connsiteY86" fmla="*/ 2022081 h 2072718"/>
                <a:gd name="connsiteX87" fmla="*/ 490826 w 2194560"/>
                <a:gd name="connsiteY87" fmla="*/ 2021917 h 2072718"/>
                <a:gd name="connsiteX88" fmla="*/ 486229 w 2194560"/>
                <a:gd name="connsiteY88" fmla="*/ 2017984 h 2072718"/>
                <a:gd name="connsiteX89" fmla="*/ 341245 w 2194560"/>
                <a:gd name="connsiteY89" fmla="*/ 1732810 h 2072718"/>
                <a:gd name="connsiteX90" fmla="*/ 11891 w 2194560"/>
                <a:gd name="connsiteY90" fmla="*/ 1086419 h 2072718"/>
                <a:gd name="connsiteX91" fmla="*/ 8954 w 2194560"/>
                <a:gd name="connsiteY91" fmla="*/ 1075889 h 2072718"/>
                <a:gd name="connsiteX92" fmla="*/ 9332 w 2194560"/>
                <a:gd name="connsiteY92" fmla="*/ 1072809 h 2072718"/>
                <a:gd name="connsiteX93" fmla="*/ 6516 w 2194560"/>
                <a:gd name="connsiteY93" fmla="*/ 1068631 h 2072718"/>
                <a:gd name="connsiteX94" fmla="*/ 0 w 2194560"/>
                <a:gd name="connsiteY94" fmla="*/ 1036359 h 2072718"/>
                <a:gd name="connsiteX95" fmla="*/ 6516 w 2194560"/>
                <a:gd name="connsiteY95" fmla="*/ 1004087 h 2072718"/>
                <a:gd name="connsiteX96" fmla="*/ 12841 w 2194560"/>
                <a:gd name="connsiteY96" fmla="*/ 994705 h 2072718"/>
                <a:gd name="connsiteX97" fmla="*/ 12702 w 2194560"/>
                <a:gd name="connsiteY97" fmla="*/ 993549 h 2072718"/>
                <a:gd name="connsiteX98" fmla="*/ 15659 w 2194560"/>
                <a:gd name="connsiteY98" fmla="*/ 983026 h 2072718"/>
                <a:gd name="connsiteX99" fmla="*/ 490628 w 2194560"/>
                <a:gd name="connsiteY99" fmla="*/ 55347 h 2072718"/>
                <a:gd name="connsiteX100" fmla="*/ 497437 w 2194560"/>
                <a:gd name="connsiteY100" fmla="*/ 46796 h 2072718"/>
                <a:gd name="connsiteX101" fmla="*/ 499852 w 2194560"/>
                <a:gd name="connsiteY101" fmla="*/ 45463 h 2072718"/>
                <a:gd name="connsiteX102" fmla="*/ 509130 w 2194560"/>
                <a:gd name="connsiteY102" fmla="*/ 30171 h 2072718"/>
                <a:gd name="connsiteX103" fmla="*/ 573107 w 2194560"/>
                <a:gd name="connsiteY103" fmla="*/ 1 h 2072718"/>
                <a:gd name="connsiteX104" fmla="*/ 579641 w 2194560"/>
                <a:gd name="connsiteY104" fmla="*/ 659 h 2072718"/>
                <a:gd name="connsiteX105" fmla="*/ 591790 w 2194560"/>
                <a:gd name="connsiteY105" fmla="*/ 659 h 207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194560" h="2072718">
                  <a:moveTo>
                    <a:pt x="657832" y="129544"/>
                  </a:moveTo>
                  <a:lnTo>
                    <a:pt x="654976" y="130121"/>
                  </a:lnTo>
                  <a:lnTo>
                    <a:pt x="644346" y="130121"/>
                  </a:lnTo>
                  <a:lnTo>
                    <a:pt x="638628" y="129544"/>
                  </a:lnTo>
                  <a:cubicBezTo>
                    <a:pt x="616091" y="129544"/>
                    <a:pt x="595955" y="139821"/>
                    <a:pt x="582649" y="155944"/>
                  </a:cubicBezTo>
                  <a:lnTo>
                    <a:pt x="574531" y="169324"/>
                  </a:lnTo>
                  <a:lnTo>
                    <a:pt x="572418" y="170490"/>
                  </a:lnTo>
                  <a:cubicBezTo>
                    <a:pt x="570019" y="172500"/>
                    <a:pt x="567975" y="175013"/>
                    <a:pt x="566460" y="177973"/>
                  </a:cubicBezTo>
                  <a:lnTo>
                    <a:pt x="150862" y="989692"/>
                  </a:lnTo>
                  <a:cubicBezTo>
                    <a:pt x="149346" y="992652"/>
                    <a:pt x="148502" y="995779"/>
                    <a:pt x="148274" y="998900"/>
                  </a:cubicBezTo>
                  <a:lnTo>
                    <a:pt x="148396" y="999911"/>
                  </a:lnTo>
                  <a:lnTo>
                    <a:pt x="142861" y="1008121"/>
                  </a:lnTo>
                  <a:cubicBezTo>
                    <a:pt x="139190" y="1016800"/>
                    <a:pt x="137160" y="1026343"/>
                    <a:pt x="137160" y="1036359"/>
                  </a:cubicBezTo>
                  <a:cubicBezTo>
                    <a:pt x="137160" y="1046375"/>
                    <a:pt x="139190" y="1055917"/>
                    <a:pt x="142861" y="1064596"/>
                  </a:cubicBezTo>
                  <a:lnTo>
                    <a:pt x="145325" y="1068252"/>
                  </a:lnTo>
                  <a:lnTo>
                    <a:pt x="144995" y="1070948"/>
                  </a:lnTo>
                  <a:cubicBezTo>
                    <a:pt x="145217" y="1074069"/>
                    <a:pt x="146055" y="1077198"/>
                    <a:pt x="147565" y="1080161"/>
                  </a:cubicBezTo>
                  <a:lnTo>
                    <a:pt x="435749" y="1645753"/>
                  </a:lnTo>
                  <a:lnTo>
                    <a:pt x="562610" y="1895281"/>
                  </a:lnTo>
                  <a:lnTo>
                    <a:pt x="566633" y="1898722"/>
                  </a:lnTo>
                  <a:lnTo>
                    <a:pt x="566661" y="1898866"/>
                  </a:lnTo>
                  <a:cubicBezTo>
                    <a:pt x="577674" y="1924903"/>
                    <a:pt x="603456" y="1943173"/>
                    <a:pt x="633506" y="1943173"/>
                  </a:cubicBezTo>
                  <a:lnTo>
                    <a:pt x="636578" y="1942863"/>
                  </a:lnTo>
                  <a:lnTo>
                    <a:pt x="638628" y="1943173"/>
                  </a:lnTo>
                  <a:lnTo>
                    <a:pt x="638952" y="1943141"/>
                  </a:lnTo>
                  <a:lnTo>
                    <a:pt x="639113" y="1943173"/>
                  </a:lnTo>
                  <a:lnTo>
                    <a:pt x="1536728" y="1943173"/>
                  </a:lnTo>
                  <a:lnTo>
                    <a:pt x="1539584" y="1942597"/>
                  </a:lnTo>
                  <a:lnTo>
                    <a:pt x="1550214" y="1942597"/>
                  </a:lnTo>
                  <a:lnTo>
                    <a:pt x="1555932" y="1943173"/>
                  </a:lnTo>
                  <a:cubicBezTo>
                    <a:pt x="1578469" y="1943173"/>
                    <a:pt x="1598606" y="1932896"/>
                    <a:pt x="1611912" y="1916773"/>
                  </a:cubicBezTo>
                  <a:lnTo>
                    <a:pt x="1620029" y="1903393"/>
                  </a:lnTo>
                  <a:lnTo>
                    <a:pt x="1622143" y="1902227"/>
                  </a:lnTo>
                  <a:cubicBezTo>
                    <a:pt x="1624541" y="1900217"/>
                    <a:pt x="1626585" y="1897704"/>
                    <a:pt x="1628100" y="1894744"/>
                  </a:cubicBezTo>
                  <a:lnTo>
                    <a:pt x="2043698" y="1083026"/>
                  </a:lnTo>
                  <a:cubicBezTo>
                    <a:pt x="2045214" y="1080065"/>
                    <a:pt x="2046058" y="1076938"/>
                    <a:pt x="2046286" y="1073817"/>
                  </a:cubicBezTo>
                  <a:lnTo>
                    <a:pt x="2046164" y="1072806"/>
                  </a:lnTo>
                  <a:lnTo>
                    <a:pt x="2051699" y="1064596"/>
                  </a:lnTo>
                  <a:cubicBezTo>
                    <a:pt x="2055370" y="1055917"/>
                    <a:pt x="2057400" y="1046375"/>
                    <a:pt x="2057400" y="1036359"/>
                  </a:cubicBezTo>
                  <a:cubicBezTo>
                    <a:pt x="2057400" y="1026342"/>
                    <a:pt x="2055370" y="1016800"/>
                    <a:pt x="2051699" y="1008121"/>
                  </a:cubicBezTo>
                  <a:lnTo>
                    <a:pt x="2049235" y="1004466"/>
                  </a:lnTo>
                  <a:lnTo>
                    <a:pt x="2049565" y="1001770"/>
                  </a:lnTo>
                  <a:cubicBezTo>
                    <a:pt x="2049343" y="998649"/>
                    <a:pt x="2048505" y="995520"/>
                    <a:pt x="2046995" y="992556"/>
                  </a:cubicBezTo>
                  <a:lnTo>
                    <a:pt x="1787516" y="483300"/>
                  </a:lnTo>
                  <a:lnTo>
                    <a:pt x="1787408" y="481910"/>
                  </a:lnTo>
                  <a:lnTo>
                    <a:pt x="1627308" y="167005"/>
                  </a:lnTo>
                  <a:lnTo>
                    <a:pt x="1619899" y="160666"/>
                  </a:lnTo>
                  <a:lnTo>
                    <a:pt x="1617034" y="155944"/>
                  </a:lnTo>
                  <a:cubicBezTo>
                    <a:pt x="1603728" y="139821"/>
                    <a:pt x="1583592" y="129544"/>
                    <a:pt x="1561055" y="129544"/>
                  </a:cubicBezTo>
                  <a:lnTo>
                    <a:pt x="1557982" y="129854"/>
                  </a:lnTo>
                  <a:lnTo>
                    <a:pt x="1555932" y="129544"/>
                  </a:lnTo>
                  <a:lnTo>
                    <a:pt x="1555609" y="129577"/>
                  </a:lnTo>
                  <a:lnTo>
                    <a:pt x="1555447" y="129544"/>
                  </a:lnTo>
                  <a:close/>
                  <a:moveTo>
                    <a:pt x="595054" y="0"/>
                  </a:moveTo>
                  <a:lnTo>
                    <a:pt x="1620900" y="0"/>
                  </a:lnTo>
                  <a:lnTo>
                    <a:pt x="1621084" y="38"/>
                  </a:lnTo>
                  <a:lnTo>
                    <a:pt x="1621453" y="0"/>
                  </a:lnTo>
                  <a:lnTo>
                    <a:pt x="1623797" y="354"/>
                  </a:lnTo>
                  <a:lnTo>
                    <a:pt x="1627308" y="1"/>
                  </a:lnTo>
                  <a:cubicBezTo>
                    <a:pt x="1653065" y="1"/>
                    <a:pt x="1676078" y="11745"/>
                    <a:pt x="1691285" y="30172"/>
                  </a:cubicBezTo>
                  <a:lnTo>
                    <a:pt x="1694559" y="35568"/>
                  </a:lnTo>
                  <a:lnTo>
                    <a:pt x="1703027" y="42813"/>
                  </a:lnTo>
                  <a:lnTo>
                    <a:pt x="1885997" y="402704"/>
                  </a:lnTo>
                  <a:lnTo>
                    <a:pt x="1886121" y="404293"/>
                  </a:lnTo>
                  <a:lnTo>
                    <a:pt x="2182669" y="986299"/>
                  </a:lnTo>
                  <a:cubicBezTo>
                    <a:pt x="2184395" y="989686"/>
                    <a:pt x="2185352" y="993262"/>
                    <a:pt x="2185606" y="996829"/>
                  </a:cubicBezTo>
                  <a:lnTo>
                    <a:pt x="2185228" y="999910"/>
                  </a:lnTo>
                  <a:lnTo>
                    <a:pt x="2188045" y="1004087"/>
                  </a:lnTo>
                  <a:cubicBezTo>
                    <a:pt x="2192240" y="1014006"/>
                    <a:pt x="2194560" y="1024912"/>
                    <a:pt x="2194560" y="1036359"/>
                  </a:cubicBezTo>
                  <a:cubicBezTo>
                    <a:pt x="2194560" y="1047806"/>
                    <a:pt x="2192240" y="1058712"/>
                    <a:pt x="2188045" y="1068631"/>
                  </a:cubicBezTo>
                  <a:lnTo>
                    <a:pt x="2181719" y="1078013"/>
                  </a:lnTo>
                  <a:lnTo>
                    <a:pt x="2181858" y="1079169"/>
                  </a:lnTo>
                  <a:cubicBezTo>
                    <a:pt x="2181597" y="1082735"/>
                    <a:pt x="2180633" y="1086310"/>
                    <a:pt x="2178901" y="1089693"/>
                  </a:cubicBezTo>
                  <a:lnTo>
                    <a:pt x="1703932" y="2017371"/>
                  </a:lnTo>
                  <a:cubicBezTo>
                    <a:pt x="1702200" y="2020754"/>
                    <a:pt x="1699864" y="2023626"/>
                    <a:pt x="1697123" y="2025922"/>
                  </a:cubicBezTo>
                  <a:lnTo>
                    <a:pt x="1694708" y="2027256"/>
                  </a:lnTo>
                  <a:lnTo>
                    <a:pt x="1685430" y="2042547"/>
                  </a:lnTo>
                  <a:cubicBezTo>
                    <a:pt x="1670224" y="2060973"/>
                    <a:pt x="1647210" y="2072718"/>
                    <a:pt x="1621453" y="2072718"/>
                  </a:cubicBezTo>
                  <a:lnTo>
                    <a:pt x="1614919" y="2072059"/>
                  </a:lnTo>
                  <a:lnTo>
                    <a:pt x="1602770" y="2072059"/>
                  </a:lnTo>
                  <a:lnTo>
                    <a:pt x="1599506" y="2072718"/>
                  </a:lnTo>
                  <a:lnTo>
                    <a:pt x="573660" y="2072718"/>
                  </a:lnTo>
                  <a:lnTo>
                    <a:pt x="573476" y="2072681"/>
                  </a:lnTo>
                  <a:lnTo>
                    <a:pt x="573107" y="2072718"/>
                  </a:lnTo>
                  <a:lnTo>
                    <a:pt x="570763" y="2072364"/>
                  </a:lnTo>
                  <a:lnTo>
                    <a:pt x="567252" y="2072718"/>
                  </a:lnTo>
                  <a:cubicBezTo>
                    <a:pt x="532910" y="2072718"/>
                    <a:pt x="503444" y="2051838"/>
                    <a:pt x="490859" y="2022081"/>
                  </a:cubicBezTo>
                  <a:lnTo>
                    <a:pt x="490826" y="2021917"/>
                  </a:lnTo>
                  <a:lnTo>
                    <a:pt x="486229" y="2017984"/>
                  </a:lnTo>
                  <a:lnTo>
                    <a:pt x="341245" y="1732810"/>
                  </a:lnTo>
                  <a:lnTo>
                    <a:pt x="11891" y="1086419"/>
                  </a:lnTo>
                  <a:cubicBezTo>
                    <a:pt x="10166" y="1083032"/>
                    <a:pt x="9208" y="1079457"/>
                    <a:pt x="8954" y="1075889"/>
                  </a:cubicBezTo>
                  <a:lnTo>
                    <a:pt x="9332" y="1072809"/>
                  </a:lnTo>
                  <a:lnTo>
                    <a:pt x="6516" y="1068631"/>
                  </a:lnTo>
                  <a:cubicBezTo>
                    <a:pt x="2320" y="1058712"/>
                    <a:pt x="0" y="1047807"/>
                    <a:pt x="0" y="1036359"/>
                  </a:cubicBezTo>
                  <a:cubicBezTo>
                    <a:pt x="0" y="1024912"/>
                    <a:pt x="2320" y="1014006"/>
                    <a:pt x="6516" y="1004087"/>
                  </a:cubicBezTo>
                  <a:lnTo>
                    <a:pt x="12841" y="994705"/>
                  </a:lnTo>
                  <a:lnTo>
                    <a:pt x="12702" y="993549"/>
                  </a:lnTo>
                  <a:cubicBezTo>
                    <a:pt x="12963" y="989983"/>
                    <a:pt x="13927" y="986409"/>
                    <a:pt x="15659" y="983026"/>
                  </a:cubicBezTo>
                  <a:lnTo>
                    <a:pt x="490628" y="55347"/>
                  </a:lnTo>
                  <a:cubicBezTo>
                    <a:pt x="492360" y="51965"/>
                    <a:pt x="494696" y="49092"/>
                    <a:pt x="497437" y="46796"/>
                  </a:cubicBezTo>
                  <a:lnTo>
                    <a:pt x="499852" y="45463"/>
                  </a:lnTo>
                  <a:lnTo>
                    <a:pt x="509130" y="30171"/>
                  </a:lnTo>
                  <a:cubicBezTo>
                    <a:pt x="524337" y="11745"/>
                    <a:pt x="547350" y="1"/>
                    <a:pt x="573107" y="1"/>
                  </a:cubicBezTo>
                  <a:lnTo>
                    <a:pt x="579641" y="659"/>
                  </a:lnTo>
                  <a:lnTo>
                    <a:pt x="591790" y="659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3600" b="1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0A25195-3A93-4768-AA24-6749766CA55A}"/>
              </a:ext>
            </a:extLst>
          </p:cNvPr>
          <p:cNvGrpSpPr/>
          <p:nvPr/>
        </p:nvGrpSpPr>
        <p:grpSpPr>
          <a:xfrm>
            <a:off x="9605441" y="6054197"/>
            <a:ext cx="1901734" cy="425303"/>
            <a:chOff x="1371600" y="5777377"/>
            <a:chExt cx="1901734" cy="42530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4D045F7-7A90-4CD2-B51E-5D3E270D6DF3}"/>
                </a:ext>
              </a:extLst>
            </p:cNvPr>
            <p:cNvGrpSpPr/>
            <p:nvPr/>
          </p:nvGrpSpPr>
          <p:grpSpPr>
            <a:xfrm>
              <a:off x="1371600" y="5791200"/>
              <a:ext cx="411480" cy="411480"/>
              <a:chOff x="1371600" y="5791200"/>
              <a:chExt cx="411480" cy="411480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1483AAE-080F-4A3A-89C9-7748A1D2F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167" name="Freeform 1">
                <a:extLst>
                  <a:ext uri="{FF2B5EF4-FFF2-40B4-BE49-F238E27FC236}">
                    <a16:creationId xmlns:a16="http://schemas.microsoft.com/office/drawing/2014/main" id="{179051F0-F490-4903-887C-40B14C1CCF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79572" y="5883499"/>
                <a:ext cx="228600" cy="226882"/>
              </a:xfrm>
              <a:custGeom>
                <a:avLst/>
                <a:gdLst>
                  <a:gd name="T0" fmla="*/ 118 w 588"/>
                  <a:gd name="T1" fmla="*/ 253 h 582"/>
                  <a:gd name="T2" fmla="*/ 334 w 588"/>
                  <a:gd name="T3" fmla="*/ 463 h 582"/>
                  <a:gd name="T4" fmla="*/ 402 w 588"/>
                  <a:gd name="T5" fmla="*/ 395 h 582"/>
                  <a:gd name="T6" fmla="*/ 439 w 588"/>
                  <a:gd name="T7" fmla="*/ 389 h 582"/>
                  <a:gd name="T8" fmla="*/ 550 w 588"/>
                  <a:gd name="T9" fmla="*/ 408 h 582"/>
                  <a:gd name="T10" fmla="*/ 587 w 588"/>
                  <a:gd name="T11" fmla="*/ 439 h 582"/>
                  <a:gd name="T12" fmla="*/ 587 w 588"/>
                  <a:gd name="T13" fmla="*/ 550 h 582"/>
                  <a:gd name="T14" fmla="*/ 550 w 588"/>
                  <a:gd name="T15" fmla="*/ 581 h 582"/>
                  <a:gd name="T16" fmla="*/ 0 w 588"/>
                  <a:gd name="T17" fmla="*/ 31 h 582"/>
                  <a:gd name="T18" fmla="*/ 37 w 588"/>
                  <a:gd name="T19" fmla="*/ 0 h 582"/>
                  <a:gd name="T20" fmla="*/ 149 w 588"/>
                  <a:gd name="T21" fmla="*/ 0 h 582"/>
                  <a:gd name="T22" fmla="*/ 179 w 588"/>
                  <a:gd name="T23" fmla="*/ 31 h 582"/>
                  <a:gd name="T24" fmla="*/ 198 w 588"/>
                  <a:gd name="T25" fmla="*/ 148 h 582"/>
                  <a:gd name="T26" fmla="*/ 192 w 588"/>
                  <a:gd name="T27" fmla="*/ 179 h 582"/>
                  <a:gd name="T28" fmla="*/ 118 w 588"/>
                  <a:gd name="T29" fmla="*/ 25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8" h="582">
                    <a:moveTo>
                      <a:pt x="118" y="253"/>
                    </a:moveTo>
                    <a:cubicBezTo>
                      <a:pt x="167" y="346"/>
                      <a:pt x="241" y="420"/>
                      <a:pt x="334" y="463"/>
                    </a:cubicBezTo>
                    <a:lnTo>
                      <a:pt x="402" y="395"/>
                    </a:lnTo>
                    <a:cubicBezTo>
                      <a:pt x="414" y="383"/>
                      <a:pt x="427" y="383"/>
                      <a:pt x="439" y="389"/>
                    </a:cubicBezTo>
                    <a:cubicBezTo>
                      <a:pt x="470" y="402"/>
                      <a:pt x="513" y="408"/>
                      <a:pt x="550" y="408"/>
                    </a:cubicBezTo>
                    <a:cubicBezTo>
                      <a:pt x="575" y="408"/>
                      <a:pt x="587" y="420"/>
                      <a:pt x="587" y="439"/>
                    </a:cubicBezTo>
                    <a:lnTo>
                      <a:pt x="587" y="550"/>
                    </a:lnTo>
                    <a:cubicBezTo>
                      <a:pt x="587" y="568"/>
                      <a:pt x="575" y="581"/>
                      <a:pt x="550" y="581"/>
                    </a:cubicBezTo>
                    <a:cubicBezTo>
                      <a:pt x="247" y="581"/>
                      <a:pt x="0" y="340"/>
                      <a:pt x="0" y="31"/>
                    </a:cubicBezTo>
                    <a:cubicBezTo>
                      <a:pt x="0" y="12"/>
                      <a:pt x="19" y="0"/>
                      <a:pt x="37" y="0"/>
                    </a:cubicBezTo>
                    <a:lnTo>
                      <a:pt x="149" y="0"/>
                    </a:lnTo>
                    <a:cubicBezTo>
                      <a:pt x="167" y="0"/>
                      <a:pt x="179" y="12"/>
                      <a:pt x="179" y="31"/>
                    </a:cubicBezTo>
                    <a:cubicBezTo>
                      <a:pt x="179" y="74"/>
                      <a:pt x="186" y="111"/>
                      <a:pt x="198" y="148"/>
                    </a:cubicBezTo>
                    <a:cubicBezTo>
                      <a:pt x="204" y="160"/>
                      <a:pt x="198" y="173"/>
                      <a:pt x="192" y="179"/>
                    </a:cubicBezTo>
                    <a:lnTo>
                      <a:pt x="118" y="2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CEFF480-0223-4D09-98EC-F6FBED070BB9}"/>
                </a:ext>
              </a:extLst>
            </p:cNvPr>
            <p:cNvGrpSpPr/>
            <p:nvPr/>
          </p:nvGrpSpPr>
          <p:grpSpPr>
            <a:xfrm>
              <a:off x="1870166" y="5791200"/>
              <a:ext cx="411480" cy="411480"/>
              <a:chOff x="1870166" y="5791200"/>
              <a:chExt cx="411480" cy="411480"/>
            </a:xfrm>
          </p:grpSpPr>
          <p:sp>
            <p:nvSpPr>
              <p:cNvPr id="164" name="Freeform 12">
                <a:extLst>
                  <a:ext uri="{FF2B5EF4-FFF2-40B4-BE49-F238E27FC236}">
                    <a16:creationId xmlns:a16="http://schemas.microsoft.com/office/drawing/2014/main" id="{A283B2DB-7B6A-4163-B8CE-493573C49A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5960" y="5909780"/>
                <a:ext cx="229772" cy="182880"/>
              </a:xfrm>
              <a:custGeom>
                <a:avLst/>
                <a:gdLst>
                  <a:gd name="T0" fmla="*/ 587 w 650"/>
                  <a:gd name="T1" fmla="*/ 0 h 514"/>
                  <a:gd name="T2" fmla="*/ 68 w 650"/>
                  <a:gd name="T3" fmla="*/ 0 h 514"/>
                  <a:gd name="T4" fmla="*/ 0 w 650"/>
                  <a:gd name="T5" fmla="*/ 62 h 514"/>
                  <a:gd name="T6" fmla="*/ 0 w 650"/>
                  <a:gd name="T7" fmla="*/ 451 h 514"/>
                  <a:gd name="T8" fmla="*/ 68 w 650"/>
                  <a:gd name="T9" fmla="*/ 513 h 514"/>
                  <a:gd name="T10" fmla="*/ 587 w 650"/>
                  <a:gd name="T11" fmla="*/ 513 h 514"/>
                  <a:gd name="T12" fmla="*/ 649 w 650"/>
                  <a:gd name="T13" fmla="*/ 451 h 514"/>
                  <a:gd name="T14" fmla="*/ 649 w 650"/>
                  <a:gd name="T15" fmla="*/ 62 h 514"/>
                  <a:gd name="T16" fmla="*/ 587 w 650"/>
                  <a:gd name="T17" fmla="*/ 0 h 514"/>
                  <a:gd name="T18" fmla="*/ 587 w 650"/>
                  <a:gd name="T19" fmla="*/ 124 h 514"/>
                  <a:gd name="T20" fmla="*/ 328 w 650"/>
                  <a:gd name="T21" fmla="*/ 291 h 514"/>
                  <a:gd name="T22" fmla="*/ 68 w 650"/>
                  <a:gd name="T23" fmla="*/ 124 h 514"/>
                  <a:gd name="T24" fmla="*/ 68 w 650"/>
                  <a:gd name="T25" fmla="*/ 62 h 514"/>
                  <a:gd name="T26" fmla="*/ 328 w 650"/>
                  <a:gd name="T27" fmla="*/ 223 h 514"/>
                  <a:gd name="T28" fmla="*/ 587 w 650"/>
                  <a:gd name="T29" fmla="*/ 62 h 514"/>
                  <a:gd name="T30" fmla="*/ 587 w 650"/>
                  <a:gd name="T31" fmla="*/ 124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51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5"/>
                      <a:pt x="0" y="62"/>
                    </a:cubicBezTo>
                    <a:lnTo>
                      <a:pt x="0" y="451"/>
                    </a:lnTo>
                    <a:cubicBezTo>
                      <a:pt x="0" y="488"/>
                      <a:pt x="31" y="513"/>
                      <a:pt x="68" y="513"/>
                    </a:cubicBezTo>
                    <a:lnTo>
                      <a:pt x="587" y="513"/>
                    </a:lnTo>
                    <a:cubicBezTo>
                      <a:pt x="618" y="513"/>
                      <a:pt x="649" y="488"/>
                      <a:pt x="649" y="451"/>
                    </a:cubicBezTo>
                    <a:lnTo>
                      <a:pt x="649" y="62"/>
                    </a:lnTo>
                    <a:cubicBezTo>
                      <a:pt x="649" y="25"/>
                      <a:pt x="618" y="0"/>
                      <a:pt x="587" y="0"/>
                    </a:cubicBezTo>
                    <a:close/>
                    <a:moveTo>
                      <a:pt x="587" y="124"/>
                    </a:moveTo>
                    <a:lnTo>
                      <a:pt x="328" y="291"/>
                    </a:lnTo>
                    <a:lnTo>
                      <a:pt x="68" y="124"/>
                    </a:lnTo>
                    <a:lnTo>
                      <a:pt x="68" y="62"/>
                    </a:lnTo>
                    <a:lnTo>
                      <a:pt x="328" y="223"/>
                    </a:lnTo>
                    <a:lnTo>
                      <a:pt x="587" y="62"/>
                    </a:lnTo>
                    <a:lnTo>
                      <a:pt x="58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5DDE4EB-3AEA-4936-BB82-F9D03288C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0166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887A9A5-991C-4254-BE63-030DD4002F43}"/>
                </a:ext>
              </a:extLst>
            </p:cNvPr>
            <p:cNvGrpSpPr/>
            <p:nvPr/>
          </p:nvGrpSpPr>
          <p:grpSpPr>
            <a:xfrm>
              <a:off x="2368732" y="5791200"/>
              <a:ext cx="411480" cy="411480"/>
              <a:chOff x="2368732" y="5791200"/>
              <a:chExt cx="411480" cy="411480"/>
            </a:xfrm>
          </p:grpSpPr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29615CF2-8191-4B8A-BF1E-A8E37DE6DB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3791" y="5890438"/>
                <a:ext cx="228600" cy="228599"/>
              </a:xfrm>
              <a:custGeom>
                <a:avLst/>
                <a:gdLst>
                  <a:gd name="T0" fmla="*/ 581 w 650"/>
                  <a:gd name="T1" fmla="*/ 0 h 650"/>
                  <a:gd name="T2" fmla="*/ 68 w 650"/>
                  <a:gd name="T3" fmla="*/ 0 h 650"/>
                  <a:gd name="T4" fmla="*/ 0 w 650"/>
                  <a:gd name="T5" fmla="*/ 68 h 650"/>
                  <a:gd name="T6" fmla="*/ 0 w 650"/>
                  <a:gd name="T7" fmla="*/ 649 h 650"/>
                  <a:gd name="T8" fmla="*/ 130 w 650"/>
                  <a:gd name="T9" fmla="*/ 519 h 650"/>
                  <a:gd name="T10" fmla="*/ 581 w 650"/>
                  <a:gd name="T11" fmla="*/ 519 h 650"/>
                  <a:gd name="T12" fmla="*/ 649 w 650"/>
                  <a:gd name="T13" fmla="*/ 457 h 650"/>
                  <a:gd name="T14" fmla="*/ 649 w 650"/>
                  <a:gd name="T15" fmla="*/ 68 h 650"/>
                  <a:gd name="T16" fmla="*/ 581 w 650"/>
                  <a:gd name="T17" fmla="*/ 0 h 650"/>
                  <a:gd name="T18" fmla="*/ 130 w 650"/>
                  <a:gd name="T19" fmla="*/ 229 h 650"/>
                  <a:gd name="T20" fmla="*/ 519 w 650"/>
                  <a:gd name="T21" fmla="*/ 229 h 650"/>
                  <a:gd name="T22" fmla="*/ 519 w 650"/>
                  <a:gd name="T23" fmla="*/ 290 h 650"/>
                  <a:gd name="T24" fmla="*/ 130 w 650"/>
                  <a:gd name="T25" fmla="*/ 290 h 650"/>
                  <a:gd name="T26" fmla="*/ 130 w 650"/>
                  <a:gd name="T27" fmla="*/ 229 h 650"/>
                  <a:gd name="T28" fmla="*/ 389 w 650"/>
                  <a:gd name="T29" fmla="*/ 389 h 650"/>
                  <a:gd name="T30" fmla="*/ 130 w 650"/>
                  <a:gd name="T31" fmla="*/ 389 h 650"/>
                  <a:gd name="T32" fmla="*/ 130 w 650"/>
                  <a:gd name="T33" fmla="*/ 328 h 650"/>
                  <a:gd name="T34" fmla="*/ 389 w 650"/>
                  <a:gd name="T35" fmla="*/ 328 h 650"/>
                  <a:gd name="T36" fmla="*/ 389 w 650"/>
                  <a:gd name="T37" fmla="*/ 389 h 650"/>
                  <a:gd name="T38" fmla="*/ 519 w 650"/>
                  <a:gd name="T39" fmla="*/ 198 h 650"/>
                  <a:gd name="T40" fmla="*/ 130 w 650"/>
                  <a:gd name="T41" fmla="*/ 198 h 650"/>
                  <a:gd name="T42" fmla="*/ 130 w 650"/>
                  <a:gd name="T43" fmla="*/ 130 h 650"/>
                  <a:gd name="T44" fmla="*/ 519 w 650"/>
                  <a:gd name="T45" fmla="*/ 130 h 650"/>
                  <a:gd name="T46" fmla="*/ 519 w 650"/>
                  <a:gd name="T47" fmla="*/ 19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50">
                    <a:moveTo>
                      <a:pt x="581" y="0"/>
                    </a:moveTo>
                    <a:lnTo>
                      <a:pt x="68" y="0"/>
                    </a:lnTo>
                    <a:cubicBezTo>
                      <a:pt x="31" y="0"/>
                      <a:pt x="0" y="31"/>
                      <a:pt x="0" y="68"/>
                    </a:cubicBezTo>
                    <a:lnTo>
                      <a:pt x="0" y="649"/>
                    </a:lnTo>
                    <a:lnTo>
                      <a:pt x="130" y="519"/>
                    </a:lnTo>
                    <a:lnTo>
                      <a:pt x="581" y="519"/>
                    </a:lnTo>
                    <a:cubicBezTo>
                      <a:pt x="618" y="519"/>
                      <a:pt x="649" y="488"/>
                      <a:pt x="649" y="457"/>
                    </a:cubicBezTo>
                    <a:lnTo>
                      <a:pt x="649" y="68"/>
                    </a:lnTo>
                    <a:cubicBezTo>
                      <a:pt x="649" y="31"/>
                      <a:pt x="618" y="0"/>
                      <a:pt x="581" y="0"/>
                    </a:cubicBezTo>
                    <a:close/>
                    <a:moveTo>
                      <a:pt x="130" y="229"/>
                    </a:moveTo>
                    <a:lnTo>
                      <a:pt x="519" y="229"/>
                    </a:lnTo>
                    <a:lnTo>
                      <a:pt x="519" y="290"/>
                    </a:lnTo>
                    <a:lnTo>
                      <a:pt x="130" y="290"/>
                    </a:lnTo>
                    <a:lnTo>
                      <a:pt x="130" y="229"/>
                    </a:lnTo>
                    <a:close/>
                    <a:moveTo>
                      <a:pt x="389" y="389"/>
                    </a:moveTo>
                    <a:lnTo>
                      <a:pt x="130" y="389"/>
                    </a:lnTo>
                    <a:lnTo>
                      <a:pt x="130" y="328"/>
                    </a:lnTo>
                    <a:lnTo>
                      <a:pt x="389" y="328"/>
                    </a:lnTo>
                    <a:lnTo>
                      <a:pt x="389" y="389"/>
                    </a:lnTo>
                    <a:close/>
                    <a:moveTo>
                      <a:pt x="519" y="198"/>
                    </a:moveTo>
                    <a:lnTo>
                      <a:pt x="130" y="198"/>
                    </a:lnTo>
                    <a:lnTo>
                      <a:pt x="130" y="130"/>
                    </a:lnTo>
                    <a:lnTo>
                      <a:pt x="519" y="130"/>
                    </a:lnTo>
                    <a:lnTo>
                      <a:pt x="519" y="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30D67E4-B7C6-480B-8EF4-DE35542C41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8732" y="5791200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7893843-15B8-468B-819C-03A44797DA61}"/>
                </a:ext>
              </a:extLst>
            </p:cNvPr>
            <p:cNvGrpSpPr/>
            <p:nvPr/>
          </p:nvGrpSpPr>
          <p:grpSpPr>
            <a:xfrm>
              <a:off x="2861854" y="5777377"/>
              <a:ext cx="411480" cy="411480"/>
              <a:chOff x="2861854" y="5777377"/>
              <a:chExt cx="411480" cy="411480"/>
            </a:xfrm>
          </p:grpSpPr>
          <p:sp>
            <p:nvSpPr>
              <p:cNvPr id="160" name="Freeform 13">
                <a:extLst>
                  <a:ext uri="{FF2B5EF4-FFF2-40B4-BE49-F238E27FC236}">
                    <a16:creationId xmlns:a16="http://schemas.microsoft.com/office/drawing/2014/main" id="{3844D6E2-0FD7-4EB8-91B2-14E9D9D620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6529" y="5883499"/>
                <a:ext cx="202130" cy="182880"/>
              </a:xfrm>
              <a:custGeom>
                <a:avLst/>
                <a:gdLst>
                  <a:gd name="T0" fmla="*/ 511 w 554"/>
                  <a:gd name="T1" fmla="*/ 48 h 501"/>
                  <a:gd name="T2" fmla="*/ 463 w 554"/>
                  <a:gd name="T3" fmla="*/ 0 h 501"/>
                  <a:gd name="T4" fmla="*/ 415 w 554"/>
                  <a:gd name="T5" fmla="*/ 48 h 501"/>
                  <a:gd name="T6" fmla="*/ 367 w 554"/>
                  <a:gd name="T7" fmla="*/ 0 h 501"/>
                  <a:gd name="T8" fmla="*/ 325 w 554"/>
                  <a:gd name="T9" fmla="*/ 48 h 501"/>
                  <a:gd name="T10" fmla="*/ 277 w 554"/>
                  <a:gd name="T11" fmla="*/ 0 h 501"/>
                  <a:gd name="T12" fmla="*/ 229 w 554"/>
                  <a:gd name="T13" fmla="*/ 48 h 501"/>
                  <a:gd name="T14" fmla="*/ 186 w 554"/>
                  <a:gd name="T15" fmla="*/ 0 h 501"/>
                  <a:gd name="T16" fmla="*/ 139 w 554"/>
                  <a:gd name="T17" fmla="*/ 48 h 501"/>
                  <a:gd name="T18" fmla="*/ 91 w 554"/>
                  <a:gd name="T19" fmla="*/ 0 h 501"/>
                  <a:gd name="T20" fmla="*/ 48 w 554"/>
                  <a:gd name="T21" fmla="*/ 48 h 501"/>
                  <a:gd name="T22" fmla="*/ 0 w 554"/>
                  <a:gd name="T23" fmla="*/ 0 h 501"/>
                  <a:gd name="T24" fmla="*/ 0 w 554"/>
                  <a:gd name="T25" fmla="*/ 447 h 501"/>
                  <a:gd name="T26" fmla="*/ 54 w 554"/>
                  <a:gd name="T27" fmla="*/ 500 h 501"/>
                  <a:gd name="T28" fmla="*/ 500 w 554"/>
                  <a:gd name="T29" fmla="*/ 500 h 501"/>
                  <a:gd name="T30" fmla="*/ 553 w 554"/>
                  <a:gd name="T31" fmla="*/ 447 h 501"/>
                  <a:gd name="T32" fmla="*/ 553 w 554"/>
                  <a:gd name="T33" fmla="*/ 0 h 501"/>
                  <a:gd name="T34" fmla="*/ 511 w 554"/>
                  <a:gd name="T35" fmla="*/ 48 h 501"/>
                  <a:gd name="T36" fmla="*/ 277 w 554"/>
                  <a:gd name="T37" fmla="*/ 447 h 501"/>
                  <a:gd name="T38" fmla="*/ 54 w 554"/>
                  <a:gd name="T39" fmla="*/ 447 h 501"/>
                  <a:gd name="T40" fmla="*/ 54 w 554"/>
                  <a:gd name="T41" fmla="*/ 250 h 501"/>
                  <a:gd name="T42" fmla="*/ 277 w 554"/>
                  <a:gd name="T43" fmla="*/ 250 h 501"/>
                  <a:gd name="T44" fmla="*/ 277 w 554"/>
                  <a:gd name="T45" fmla="*/ 447 h 501"/>
                  <a:gd name="T46" fmla="*/ 500 w 554"/>
                  <a:gd name="T47" fmla="*/ 447 h 501"/>
                  <a:gd name="T48" fmla="*/ 303 w 554"/>
                  <a:gd name="T49" fmla="*/ 447 h 501"/>
                  <a:gd name="T50" fmla="*/ 303 w 554"/>
                  <a:gd name="T51" fmla="*/ 415 h 501"/>
                  <a:gd name="T52" fmla="*/ 500 w 554"/>
                  <a:gd name="T53" fmla="*/ 415 h 501"/>
                  <a:gd name="T54" fmla="*/ 500 w 554"/>
                  <a:gd name="T55" fmla="*/ 447 h 501"/>
                  <a:gd name="T56" fmla="*/ 500 w 554"/>
                  <a:gd name="T57" fmla="*/ 388 h 501"/>
                  <a:gd name="T58" fmla="*/ 303 w 554"/>
                  <a:gd name="T59" fmla="*/ 388 h 501"/>
                  <a:gd name="T60" fmla="*/ 303 w 554"/>
                  <a:gd name="T61" fmla="*/ 362 h 501"/>
                  <a:gd name="T62" fmla="*/ 500 w 554"/>
                  <a:gd name="T63" fmla="*/ 362 h 501"/>
                  <a:gd name="T64" fmla="*/ 500 w 554"/>
                  <a:gd name="T65" fmla="*/ 388 h 501"/>
                  <a:gd name="T66" fmla="*/ 500 w 554"/>
                  <a:gd name="T67" fmla="*/ 335 h 501"/>
                  <a:gd name="T68" fmla="*/ 303 w 554"/>
                  <a:gd name="T69" fmla="*/ 335 h 501"/>
                  <a:gd name="T70" fmla="*/ 303 w 554"/>
                  <a:gd name="T71" fmla="*/ 303 h 501"/>
                  <a:gd name="T72" fmla="*/ 500 w 554"/>
                  <a:gd name="T73" fmla="*/ 303 h 501"/>
                  <a:gd name="T74" fmla="*/ 500 w 554"/>
                  <a:gd name="T75" fmla="*/ 335 h 501"/>
                  <a:gd name="T76" fmla="*/ 500 w 554"/>
                  <a:gd name="T77" fmla="*/ 277 h 501"/>
                  <a:gd name="T78" fmla="*/ 303 w 554"/>
                  <a:gd name="T79" fmla="*/ 277 h 501"/>
                  <a:gd name="T80" fmla="*/ 303 w 554"/>
                  <a:gd name="T81" fmla="*/ 250 h 501"/>
                  <a:gd name="T82" fmla="*/ 500 w 554"/>
                  <a:gd name="T83" fmla="*/ 250 h 501"/>
                  <a:gd name="T84" fmla="*/ 500 w 554"/>
                  <a:gd name="T85" fmla="*/ 277 h 501"/>
                  <a:gd name="T86" fmla="*/ 500 w 554"/>
                  <a:gd name="T87" fmla="*/ 224 h 501"/>
                  <a:gd name="T88" fmla="*/ 54 w 554"/>
                  <a:gd name="T89" fmla="*/ 224 h 501"/>
                  <a:gd name="T90" fmla="*/ 54 w 554"/>
                  <a:gd name="T91" fmla="*/ 139 h 501"/>
                  <a:gd name="T92" fmla="*/ 500 w 554"/>
                  <a:gd name="T93" fmla="*/ 139 h 501"/>
                  <a:gd name="T94" fmla="*/ 500 w 554"/>
                  <a:gd name="T95" fmla="*/ 22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4" h="501">
                    <a:moveTo>
                      <a:pt x="511" y="48"/>
                    </a:moveTo>
                    <a:lnTo>
                      <a:pt x="463" y="0"/>
                    </a:lnTo>
                    <a:lnTo>
                      <a:pt x="415" y="48"/>
                    </a:lnTo>
                    <a:lnTo>
                      <a:pt x="367" y="0"/>
                    </a:lnTo>
                    <a:lnTo>
                      <a:pt x="325" y="48"/>
                    </a:lnTo>
                    <a:lnTo>
                      <a:pt x="277" y="0"/>
                    </a:lnTo>
                    <a:lnTo>
                      <a:pt x="229" y="48"/>
                    </a:lnTo>
                    <a:lnTo>
                      <a:pt x="186" y="0"/>
                    </a:lnTo>
                    <a:lnTo>
                      <a:pt x="139" y="48"/>
                    </a:lnTo>
                    <a:lnTo>
                      <a:pt x="91" y="0"/>
                    </a:lnTo>
                    <a:lnTo>
                      <a:pt x="48" y="48"/>
                    </a:lnTo>
                    <a:lnTo>
                      <a:pt x="0" y="0"/>
                    </a:lnTo>
                    <a:lnTo>
                      <a:pt x="0" y="447"/>
                    </a:lnTo>
                    <a:cubicBezTo>
                      <a:pt x="0" y="473"/>
                      <a:pt x="27" y="500"/>
                      <a:pt x="54" y="500"/>
                    </a:cubicBezTo>
                    <a:lnTo>
                      <a:pt x="500" y="500"/>
                    </a:lnTo>
                    <a:cubicBezTo>
                      <a:pt x="532" y="500"/>
                      <a:pt x="553" y="473"/>
                      <a:pt x="553" y="447"/>
                    </a:cubicBezTo>
                    <a:lnTo>
                      <a:pt x="553" y="0"/>
                    </a:lnTo>
                    <a:lnTo>
                      <a:pt x="511" y="48"/>
                    </a:lnTo>
                    <a:close/>
                    <a:moveTo>
                      <a:pt x="277" y="447"/>
                    </a:moveTo>
                    <a:lnTo>
                      <a:pt x="54" y="447"/>
                    </a:lnTo>
                    <a:lnTo>
                      <a:pt x="54" y="250"/>
                    </a:lnTo>
                    <a:lnTo>
                      <a:pt x="277" y="250"/>
                    </a:lnTo>
                    <a:lnTo>
                      <a:pt x="277" y="447"/>
                    </a:lnTo>
                    <a:close/>
                    <a:moveTo>
                      <a:pt x="500" y="447"/>
                    </a:moveTo>
                    <a:lnTo>
                      <a:pt x="303" y="447"/>
                    </a:lnTo>
                    <a:lnTo>
                      <a:pt x="303" y="415"/>
                    </a:lnTo>
                    <a:lnTo>
                      <a:pt x="500" y="415"/>
                    </a:lnTo>
                    <a:lnTo>
                      <a:pt x="500" y="447"/>
                    </a:lnTo>
                    <a:close/>
                    <a:moveTo>
                      <a:pt x="500" y="388"/>
                    </a:moveTo>
                    <a:lnTo>
                      <a:pt x="303" y="388"/>
                    </a:lnTo>
                    <a:lnTo>
                      <a:pt x="303" y="362"/>
                    </a:lnTo>
                    <a:lnTo>
                      <a:pt x="500" y="362"/>
                    </a:lnTo>
                    <a:lnTo>
                      <a:pt x="500" y="388"/>
                    </a:lnTo>
                    <a:close/>
                    <a:moveTo>
                      <a:pt x="500" y="335"/>
                    </a:moveTo>
                    <a:lnTo>
                      <a:pt x="303" y="335"/>
                    </a:lnTo>
                    <a:lnTo>
                      <a:pt x="303" y="303"/>
                    </a:lnTo>
                    <a:lnTo>
                      <a:pt x="500" y="303"/>
                    </a:lnTo>
                    <a:lnTo>
                      <a:pt x="500" y="335"/>
                    </a:lnTo>
                    <a:close/>
                    <a:moveTo>
                      <a:pt x="500" y="277"/>
                    </a:moveTo>
                    <a:lnTo>
                      <a:pt x="303" y="277"/>
                    </a:lnTo>
                    <a:lnTo>
                      <a:pt x="303" y="250"/>
                    </a:lnTo>
                    <a:lnTo>
                      <a:pt x="500" y="250"/>
                    </a:lnTo>
                    <a:lnTo>
                      <a:pt x="500" y="277"/>
                    </a:lnTo>
                    <a:close/>
                    <a:moveTo>
                      <a:pt x="500" y="224"/>
                    </a:moveTo>
                    <a:lnTo>
                      <a:pt x="54" y="224"/>
                    </a:lnTo>
                    <a:lnTo>
                      <a:pt x="54" y="139"/>
                    </a:lnTo>
                    <a:lnTo>
                      <a:pt x="500" y="139"/>
                    </a:lnTo>
                    <a:lnTo>
                      <a:pt x="50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33E2118-90D7-47A0-90EE-6FB073B18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1854" y="5777377"/>
                <a:ext cx="411480" cy="4114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</p:grpSp>
      </p:grpSp>
      <p:sp>
        <p:nvSpPr>
          <p:cNvPr id="168" name="Text Placeholder 3">
            <a:extLst>
              <a:ext uri="{FF2B5EF4-FFF2-40B4-BE49-F238E27FC236}">
                <a16:creationId xmlns:a16="http://schemas.microsoft.com/office/drawing/2014/main" id="{FEC183D6-46EC-452F-A3C8-C992ECE4AF0B}"/>
              </a:ext>
            </a:extLst>
          </p:cNvPr>
          <p:cNvSpPr txBox="1">
            <a:spLocks/>
          </p:cNvSpPr>
          <p:nvPr/>
        </p:nvSpPr>
        <p:spPr>
          <a:xfrm>
            <a:off x="9671273" y="4117300"/>
            <a:ext cx="187094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>
                <a:solidFill>
                  <a:srgbClr val="D6D6D6"/>
                </a:solidFill>
                <a:latin typeface="Bernard MT Condensed" panose="02050806060905020404" pitchFamily="18" charset="0"/>
              </a:rPr>
              <a:t>NDIBA Florian Dimitri</a:t>
            </a:r>
          </a:p>
        </p:txBody>
      </p:sp>
      <p:sp>
        <p:nvSpPr>
          <p:cNvPr id="169" name="Text Placeholder 3">
            <a:extLst>
              <a:ext uri="{FF2B5EF4-FFF2-40B4-BE49-F238E27FC236}">
                <a16:creationId xmlns:a16="http://schemas.microsoft.com/office/drawing/2014/main" id="{3733071B-8854-434D-9DCE-1E574C27DAC6}"/>
              </a:ext>
            </a:extLst>
          </p:cNvPr>
          <p:cNvSpPr txBox="1">
            <a:spLocks/>
          </p:cNvSpPr>
          <p:nvPr/>
        </p:nvSpPr>
        <p:spPr>
          <a:xfrm flipH="1">
            <a:off x="9535773" y="462795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D6D6D6"/>
                </a:solidFill>
              </a:rPr>
              <a:t>Développeur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D9BF10-184C-44EB-A85C-9DAAB6B9EBD4}"/>
              </a:ext>
            </a:extLst>
          </p:cNvPr>
          <p:cNvCxnSpPr/>
          <p:nvPr/>
        </p:nvCxnSpPr>
        <p:spPr>
          <a:xfrm>
            <a:off x="9713413" y="4488814"/>
            <a:ext cx="1828800" cy="2117"/>
          </a:xfrm>
          <a:prstGeom prst="line">
            <a:avLst/>
          </a:prstGeom>
          <a:ln w="19050">
            <a:solidFill>
              <a:srgbClr val="5C9A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Placeholder 3">
            <a:extLst>
              <a:ext uri="{FF2B5EF4-FFF2-40B4-BE49-F238E27FC236}">
                <a16:creationId xmlns:a16="http://schemas.microsoft.com/office/drawing/2014/main" id="{AF621E1B-F605-4F8F-8CEC-5046EF68B29B}"/>
              </a:ext>
            </a:extLst>
          </p:cNvPr>
          <p:cNvSpPr txBox="1">
            <a:spLocks/>
          </p:cNvSpPr>
          <p:nvPr/>
        </p:nvSpPr>
        <p:spPr>
          <a:xfrm>
            <a:off x="9405130" y="4937264"/>
            <a:ext cx="2584268" cy="914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1"/>
                </a:solidFill>
                <a:latin typeface="Candara" panose="020E0502030303020204" pitchFamily="34" charset="0"/>
              </a:rPr>
              <a:t>Gestion du modèle de la salle de restauration</a:t>
            </a:r>
          </a:p>
          <a:p>
            <a:r>
              <a:rPr lang="fr-FR" sz="1400" dirty="0">
                <a:solidFill>
                  <a:schemeClr val="bg1"/>
                </a:solidFill>
                <a:latin typeface="Candara" panose="020E0502030303020204" pitchFamily="34" charset="0"/>
              </a:rPr>
              <a:t>Diagramme de cas d’utilisation</a:t>
            </a:r>
          </a:p>
          <a:p>
            <a:endParaRPr lang="fr-FR" sz="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4" name="Freeform: Shape 92">
            <a:extLst>
              <a:ext uri="{FF2B5EF4-FFF2-40B4-BE49-F238E27FC236}">
                <a16:creationId xmlns:a16="http://schemas.microsoft.com/office/drawing/2014/main" id="{F5E6961C-A7A0-4B8B-AF78-25B737ABEEBC}"/>
              </a:ext>
            </a:extLst>
          </p:cNvPr>
          <p:cNvSpPr>
            <a:spLocks noChangeAspect="1"/>
          </p:cNvSpPr>
          <p:nvPr/>
        </p:nvSpPr>
        <p:spPr>
          <a:xfrm rot="5400000">
            <a:off x="6722482" y="1776071"/>
            <a:ext cx="2011680" cy="189999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7145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1" grpId="0"/>
      <p:bldP spid="108" grpId="0"/>
      <p:bldP spid="109" grpId="0"/>
      <p:bldP spid="111" grpId="0"/>
      <p:bldP spid="128" grpId="0"/>
      <p:bldP spid="129" grpId="0"/>
      <p:bldP spid="131" grpId="0"/>
      <p:bldP spid="148" grpId="0"/>
      <p:bldP spid="149" grpId="0"/>
      <p:bldP spid="151" grpId="0"/>
      <p:bldP spid="168" grpId="0"/>
      <p:bldP spid="169" grpId="0"/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112E53-35B5-4CCC-97FF-10C6E42644EC}"/>
              </a:ext>
            </a:extLst>
          </p:cNvPr>
          <p:cNvGrpSpPr/>
          <p:nvPr/>
        </p:nvGrpSpPr>
        <p:grpSpPr>
          <a:xfrm>
            <a:off x="7323260" y="701879"/>
            <a:ext cx="1859700" cy="2174636"/>
            <a:chOff x="7323260" y="701879"/>
            <a:chExt cx="1859700" cy="21746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AF9DA5-9960-4905-AD87-135EE14B77F8}"/>
                </a:ext>
              </a:extLst>
            </p:cNvPr>
            <p:cNvGrpSpPr/>
            <p:nvPr/>
          </p:nvGrpSpPr>
          <p:grpSpPr>
            <a:xfrm>
              <a:off x="7323260" y="701879"/>
              <a:ext cx="1859700" cy="2174636"/>
              <a:chOff x="7323260" y="701879"/>
              <a:chExt cx="1859700" cy="217463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C3B59D-0999-42AB-8AA2-FDD2D96E4393}"/>
                  </a:ext>
                </a:extLst>
              </p:cNvPr>
              <p:cNvSpPr/>
              <p:nvPr/>
            </p:nvSpPr>
            <p:spPr>
              <a:xfrm>
                <a:off x="7323260" y="701879"/>
                <a:ext cx="1859700" cy="2174636"/>
              </a:xfrm>
              <a:custGeom>
                <a:avLst/>
                <a:gdLst>
                  <a:gd name="connsiteX0" fmla="*/ 929850 w 1859700"/>
                  <a:gd name="connsiteY0" fmla="*/ 0 h 2174636"/>
                  <a:gd name="connsiteX1" fmla="*/ 1859700 w 1859700"/>
                  <a:gd name="connsiteY1" fmla="*/ 1071615 h 2174636"/>
                  <a:gd name="connsiteX2" fmla="*/ 1576706 w 1859700"/>
                  <a:gd name="connsiteY2" fmla="*/ 1071615 h 2174636"/>
                  <a:gd name="connsiteX3" fmla="*/ 1576706 w 1859700"/>
                  <a:gd name="connsiteY3" fmla="*/ 2174636 h 2174636"/>
                  <a:gd name="connsiteX4" fmla="*/ 286923 w 1859700"/>
                  <a:gd name="connsiteY4" fmla="*/ 2174636 h 2174636"/>
                  <a:gd name="connsiteX5" fmla="*/ 286923 w 1859700"/>
                  <a:gd name="connsiteY5" fmla="*/ 1071615 h 2174636"/>
                  <a:gd name="connsiteX6" fmla="*/ 0 w 1859700"/>
                  <a:gd name="connsiteY6" fmla="*/ 1071615 h 217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9700" h="2174636">
                    <a:moveTo>
                      <a:pt x="929850" y="0"/>
                    </a:moveTo>
                    <a:lnTo>
                      <a:pt x="1859700" y="1071615"/>
                    </a:lnTo>
                    <a:lnTo>
                      <a:pt x="1576706" y="1071615"/>
                    </a:lnTo>
                    <a:lnTo>
                      <a:pt x="1576706" y="2174636"/>
                    </a:lnTo>
                    <a:lnTo>
                      <a:pt x="286923" y="2174636"/>
                    </a:lnTo>
                    <a:lnTo>
                      <a:pt x="286923" y="1071615"/>
                    </a:lnTo>
                    <a:lnTo>
                      <a:pt x="0" y="1071615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6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ight Triangle 2">
                <a:extLst>
                  <a:ext uri="{FF2B5EF4-FFF2-40B4-BE49-F238E27FC236}">
                    <a16:creationId xmlns:a16="http://schemas.microsoft.com/office/drawing/2014/main" id="{F53A24F8-B642-4C3D-BDB0-93430CFC12E7}"/>
                  </a:ext>
                </a:extLst>
              </p:cNvPr>
              <p:cNvSpPr/>
              <p:nvPr/>
            </p:nvSpPr>
            <p:spPr>
              <a:xfrm rot="8099765">
                <a:off x="8138809" y="984014"/>
                <a:ext cx="228600" cy="228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3CD941-3995-4C6E-AE57-78F61670DDDA}"/>
                </a:ext>
              </a:extLst>
            </p:cNvPr>
            <p:cNvSpPr txBox="1"/>
            <p:nvPr/>
          </p:nvSpPr>
          <p:spPr>
            <a:xfrm>
              <a:off x="7608218" y="1485549"/>
              <a:ext cx="1289783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STEP</a:t>
              </a:r>
            </a:p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Lato"/>
                </a:rPr>
                <a:t>05</a:t>
              </a:r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E7FAC21-6740-4431-B6C9-FC62225FA8D3}"/>
              </a:ext>
            </a:extLst>
          </p:cNvPr>
          <p:cNvSpPr/>
          <p:nvPr/>
        </p:nvSpPr>
        <p:spPr>
          <a:xfrm>
            <a:off x="-5753" y="0"/>
            <a:ext cx="5802044" cy="6858000"/>
          </a:xfrm>
          <a:custGeom>
            <a:avLst/>
            <a:gdLst>
              <a:gd name="connsiteX0" fmla="*/ 0 w 4261991"/>
              <a:gd name="connsiteY0" fmla="*/ 0 h 6858000"/>
              <a:gd name="connsiteX1" fmla="*/ 4261991 w 4261991"/>
              <a:gd name="connsiteY1" fmla="*/ 0 h 6858000"/>
              <a:gd name="connsiteX2" fmla="*/ 2865870 w 4261991"/>
              <a:gd name="connsiteY2" fmla="*/ 6858000 h 6858000"/>
              <a:gd name="connsiteX3" fmla="*/ 0 w 42619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991" h="6858000">
                <a:moveTo>
                  <a:pt x="0" y="0"/>
                </a:moveTo>
                <a:lnTo>
                  <a:pt x="4261991" y="0"/>
                </a:lnTo>
                <a:lnTo>
                  <a:pt x="28658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B9FCC6C9-247E-4E0A-A76E-648885EA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959" y="1768153"/>
            <a:ext cx="241662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Ms Visio et Visual Paradigm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9B324A-209E-41B6-8771-2626DED52123}"/>
              </a:ext>
            </a:extLst>
          </p:cNvPr>
          <p:cNvSpPr txBox="1"/>
          <p:nvPr/>
        </p:nvSpPr>
        <p:spPr>
          <a:xfrm>
            <a:off x="538303" y="582651"/>
            <a:ext cx="452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RESSOURCES MATERIELLES ET LOGICIELLES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C7E8E8-1947-4C61-A7F8-AAF9E89E5517}"/>
              </a:ext>
            </a:extLst>
          </p:cNvPr>
          <p:cNvSpPr>
            <a:spLocks noChangeAspect="1"/>
          </p:cNvSpPr>
          <p:nvPr/>
        </p:nvSpPr>
        <p:spPr>
          <a:xfrm>
            <a:off x="8181407" y="2381385"/>
            <a:ext cx="365211" cy="415315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7DE1AE-9DB5-49D6-88D4-22B5E82817EA}"/>
              </a:ext>
            </a:extLst>
          </p:cNvPr>
          <p:cNvCxnSpPr/>
          <p:nvPr/>
        </p:nvCxnSpPr>
        <p:spPr>
          <a:xfrm flipV="1">
            <a:off x="667945" y="2837228"/>
            <a:ext cx="2286000" cy="36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6601002-D7C0-4530-BA95-E7DA2571114E}"/>
              </a:ext>
            </a:extLst>
          </p:cNvPr>
          <p:cNvSpPr/>
          <p:nvPr/>
        </p:nvSpPr>
        <p:spPr>
          <a:xfrm>
            <a:off x="4736609" y="2798569"/>
            <a:ext cx="7455391" cy="1025117"/>
          </a:xfrm>
          <a:custGeom>
            <a:avLst/>
            <a:gdLst>
              <a:gd name="connsiteX0" fmla="*/ 284097 w 7455391"/>
              <a:gd name="connsiteY0" fmla="*/ 0 h 1025117"/>
              <a:gd name="connsiteX1" fmla="*/ 7455391 w 7455391"/>
              <a:gd name="connsiteY1" fmla="*/ 0 h 1025117"/>
              <a:gd name="connsiteX2" fmla="*/ 7455391 w 7455391"/>
              <a:gd name="connsiteY2" fmla="*/ 1025117 h 1025117"/>
              <a:gd name="connsiteX3" fmla="*/ 0 w 7455391"/>
              <a:gd name="connsiteY3" fmla="*/ 1025117 h 10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91" h="1025117">
                <a:moveTo>
                  <a:pt x="284097" y="0"/>
                </a:moveTo>
                <a:lnTo>
                  <a:pt x="7455391" y="0"/>
                </a:lnTo>
                <a:lnTo>
                  <a:pt x="7455391" y="1025117"/>
                </a:lnTo>
                <a:lnTo>
                  <a:pt x="0" y="1025117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D5F7D8-A51C-4953-A13F-CCEB3565EDE0}"/>
              </a:ext>
            </a:extLst>
          </p:cNvPr>
          <p:cNvGrpSpPr/>
          <p:nvPr/>
        </p:nvGrpSpPr>
        <p:grpSpPr>
          <a:xfrm>
            <a:off x="6923086" y="2385869"/>
            <a:ext cx="1470984" cy="1417707"/>
            <a:chOff x="6923086" y="2385869"/>
            <a:chExt cx="1470984" cy="1417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D21926-576E-40E0-8517-365862010735}"/>
                </a:ext>
              </a:extLst>
            </p:cNvPr>
            <p:cNvGrpSpPr/>
            <p:nvPr/>
          </p:nvGrpSpPr>
          <p:grpSpPr>
            <a:xfrm>
              <a:off x="6923086" y="2385869"/>
              <a:ext cx="1470984" cy="1417707"/>
              <a:chOff x="8248524" y="2385869"/>
              <a:chExt cx="1470984" cy="141770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92B46D6-DD73-44C8-976F-DFDB5F492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8524" y="2385869"/>
                <a:ext cx="1470984" cy="410593"/>
              </a:xfrm>
              <a:custGeom>
                <a:avLst/>
                <a:gdLst>
                  <a:gd name="connsiteX0" fmla="*/ 8875600 w 8892560"/>
                  <a:gd name="connsiteY0" fmla="*/ 0 h 2482154"/>
                  <a:gd name="connsiteX1" fmla="*/ 8892560 w 8892560"/>
                  <a:gd name="connsiteY1" fmla="*/ 0 h 2482154"/>
                  <a:gd name="connsiteX2" fmla="*/ 8892560 w 8892560"/>
                  <a:gd name="connsiteY2" fmla="*/ 1754 h 2482154"/>
                  <a:gd name="connsiteX3" fmla="*/ 1091360 w 8892560"/>
                  <a:gd name="connsiteY3" fmla="*/ 0 h 2482154"/>
                  <a:gd name="connsiteX4" fmla="*/ 8875600 w 8892560"/>
                  <a:gd name="connsiteY4" fmla="*/ 0 h 2482154"/>
                  <a:gd name="connsiteX5" fmla="*/ 7784241 w 8892560"/>
                  <a:gd name="connsiteY5" fmla="*/ 2234837 h 2482154"/>
                  <a:gd name="connsiteX6" fmla="*/ 7808625 w 8892560"/>
                  <a:gd name="connsiteY6" fmla="*/ 2482154 h 2482154"/>
                  <a:gd name="connsiteX7" fmla="*/ 2158335 w 8892560"/>
                  <a:gd name="connsiteY7" fmla="*/ 2482154 h 2482154"/>
                  <a:gd name="connsiteX8" fmla="*/ 1091360 w 8892560"/>
                  <a:gd name="connsiteY8" fmla="*/ 2482154 h 2482154"/>
                  <a:gd name="connsiteX9" fmla="*/ 24384 w 8892560"/>
                  <a:gd name="connsiteY9" fmla="*/ 2482154 h 2482154"/>
                  <a:gd name="connsiteX10" fmla="*/ 0 w 8892560"/>
                  <a:gd name="connsiteY10" fmla="*/ 2234837 h 2482154"/>
                  <a:gd name="connsiteX11" fmla="*/ 1091360 w 8892560"/>
                  <a:gd name="connsiteY11" fmla="*/ 0 h 248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560" h="2482154">
                    <a:moveTo>
                      <a:pt x="8875600" y="0"/>
                    </a:moveTo>
                    <a:lnTo>
                      <a:pt x="8892560" y="0"/>
                    </a:lnTo>
                    <a:lnTo>
                      <a:pt x="8892560" y="1754"/>
                    </a:lnTo>
                    <a:close/>
                    <a:moveTo>
                      <a:pt x="1091360" y="0"/>
                    </a:moveTo>
                    <a:lnTo>
                      <a:pt x="8875600" y="0"/>
                    </a:lnTo>
                    <a:cubicBezTo>
                      <a:pt x="8272860" y="0"/>
                      <a:pt x="7784241" y="1000570"/>
                      <a:pt x="7784241" y="2234837"/>
                    </a:cubicBezTo>
                    <a:lnTo>
                      <a:pt x="7808625" y="2482154"/>
                    </a:lnTo>
                    <a:lnTo>
                      <a:pt x="2158335" y="2482154"/>
                    </a:lnTo>
                    <a:lnTo>
                      <a:pt x="1091360" y="2482154"/>
                    </a:lnTo>
                    <a:lnTo>
                      <a:pt x="24384" y="2482154"/>
                    </a:lnTo>
                    <a:lnTo>
                      <a:pt x="0" y="2234837"/>
                    </a:lnTo>
                    <a:cubicBezTo>
                      <a:pt x="0" y="1000570"/>
                      <a:pt x="488619" y="0"/>
                      <a:pt x="1091360" y="0"/>
                    </a:cubicBezTo>
                    <a:close/>
                  </a:path>
                </a:pathLst>
              </a:custGeom>
              <a:gradFill flip="none" rotWithShape="1">
                <a:gsLst>
                  <a:gs pos="32500">
                    <a:srgbClr val="A2A2A2"/>
                  </a:gs>
                  <a:gs pos="17000">
                    <a:srgbClr val="666666"/>
                  </a:gs>
                  <a:gs pos="0">
                    <a:srgbClr val="525252"/>
                  </a:gs>
                  <a:gs pos="48000">
                    <a:srgbClr val="7A7A7A"/>
                  </a:gs>
                  <a:gs pos="100000">
                    <a:srgbClr val="7A7A7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138A58-2395-4E61-BC33-AC9673285A0B}"/>
                  </a:ext>
                </a:extLst>
              </p:cNvPr>
              <p:cNvSpPr/>
              <p:nvPr/>
            </p:nvSpPr>
            <p:spPr>
              <a:xfrm>
                <a:off x="8248524" y="2707335"/>
                <a:ext cx="1289783" cy="1096241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7EA009-1F44-4EE1-B6D2-1467860FDBEA}"/>
                </a:ext>
              </a:extLst>
            </p:cNvPr>
            <p:cNvSpPr txBox="1"/>
            <p:nvPr/>
          </p:nvSpPr>
          <p:spPr>
            <a:xfrm>
              <a:off x="6941309" y="2713307"/>
              <a:ext cx="1289783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STEP</a:t>
              </a:r>
            </a:p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Lato"/>
                </a:rPr>
                <a:t>04</a:t>
              </a:r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978AD2B4-A394-4CD5-B976-975BC2F2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982" y="3164465"/>
            <a:ext cx="34844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Candara" panose="020E0502030303020204" pitchFamily="34" charset="0"/>
              </a:rPr>
              <a:t>GitHub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02A94B-367E-4537-BF01-BAD780D6F26B}"/>
              </a:ext>
            </a:extLst>
          </p:cNvPr>
          <p:cNvSpPr>
            <a:spLocks noChangeAspect="1"/>
          </p:cNvSpPr>
          <p:nvPr/>
        </p:nvSpPr>
        <p:spPr>
          <a:xfrm>
            <a:off x="7576775" y="3389347"/>
            <a:ext cx="365211" cy="415315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2EBB78B-6C8F-4665-B5F5-1843FD789B11}"/>
              </a:ext>
            </a:extLst>
          </p:cNvPr>
          <p:cNvSpPr/>
          <p:nvPr/>
        </p:nvSpPr>
        <p:spPr>
          <a:xfrm>
            <a:off x="4462997" y="3785847"/>
            <a:ext cx="7729002" cy="1025117"/>
          </a:xfrm>
          <a:custGeom>
            <a:avLst/>
            <a:gdLst>
              <a:gd name="connsiteX0" fmla="*/ 284097 w 7729002"/>
              <a:gd name="connsiteY0" fmla="*/ 0 h 1025117"/>
              <a:gd name="connsiteX1" fmla="*/ 7729002 w 7729002"/>
              <a:gd name="connsiteY1" fmla="*/ 0 h 1025117"/>
              <a:gd name="connsiteX2" fmla="*/ 7729002 w 7729002"/>
              <a:gd name="connsiteY2" fmla="*/ 1025117 h 1025117"/>
              <a:gd name="connsiteX3" fmla="*/ 0 w 7729002"/>
              <a:gd name="connsiteY3" fmla="*/ 1025117 h 10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02" h="1025117">
                <a:moveTo>
                  <a:pt x="284097" y="0"/>
                </a:moveTo>
                <a:lnTo>
                  <a:pt x="7729002" y="0"/>
                </a:lnTo>
                <a:lnTo>
                  <a:pt x="7729002" y="1025117"/>
                </a:lnTo>
                <a:lnTo>
                  <a:pt x="0" y="1025117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A37C5-98AF-416A-AF72-28BF4F2C4E3C}"/>
              </a:ext>
            </a:extLst>
          </p:cNvPr>
          <p:cNvGrpSpPr/>
          <p:nvPr/>
        </p:nvGrpSpPr>
        <p:grpSpPr>
          <a:xfrm>
            <a:off x="6289492" y="3382893"/>
            <a:ext cx="1489207" cy="1417707"/>
            <a:chOff x="6289492" y="3382893"/>
            <a:chExt cx="1489207" cy="14177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CA7A555-F1EE-43BE-8EFC-FF981744058F}"/>
                </a:ext>
              </a:extLst>
            </p:cNvPr>
            <p:cNvGrpSpPr/>
            <p:nvPr/>
          </p:nvGrpSpPr>
          <p:grpSpPr>
            <a:xfrm>
              <a:off x="6307715" y="3382893"/>
              <a:ext cx="1470984" cy="1417707"/>
              <a:chOff x="7633153" y="3354353"/>
              <a:chExt cx="1470984" cy="141770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C9EC852-7668-4E10-866D-B25E230DD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3153" y="3354353"/>
                <a:ext cx="1470984" cy="410593"/>
              </a:xfrm>
              <a:custGeom>
                <a:avLst/>
                <a:gdLst>
                  <a:gd name="connsiteX0" fmla="*/ 8875600 w 8892560"/>
                  <a:gd name="connsiteY0" fmla="*/ 0 h 2482154"/>
                  <a:gd name="connsiteX1" fmla="*/ 8892560 w 8892560"/>
                  <a:gd name="connsiteY1" fmla="*/ 0 h 2482154"/>
                  <a:gd name="connsiteX2" fmla="*/ 8892560 w 8892560"/>
                  <a:gd name="connsiteY2" fmla="*/ 1754 h 2482154"/>
                  <a:gd name="connsiteX3" fmla="*/ 1091360 w 8892560"/>
                  <a:gd name="connsiteY3" fmla="*/ 0 h 2482154"/>
                  <a:gd name="connsiteX4" fmla="*/ 8875600 w 8892560"/>
                  <a:gd name="connsiteY4" fmla="*/ 0 h 2482154"/>
                  <a:gd name="connsiteX5" fmla="*/ 7784241 w 8892560"/>
                  <a:gd name="connsiteY5" fmla="*/ 2234837 h 2482154"/>
                  <a:gd name="connsiteX6" fmla="*/ 7808625 w 8892560"/>
                  <a:gd name="connsiteY6" fmla="*/ 2482154 h 2482154"/>
                  <a:gd name="connsiteX7" fmla="*/ 2158335 w 8892560"/>
                  <a:gd name="connsiteY7" fmla="*/ 2482154 h 2482154"/>
                  <a:gd name="connsiteX8" fmla="*/ 1091360 w 8892560"/>
                  <a:gd name="connsiteY8" fmla="*/ 2482154 h 2482154"/>
                  <a:gd name="connsiteX9" fmla="*/ 24384 w 8892560"/>
                  <a:gd name="connsiteY9" fmla="*/ 2482154 h 2482154"/>
                  <a:gd name="connsiteX10" fmla="*/ 0 w 8892560"/>
                  <a:gd name="connsiteY10" fmla="*/ 2234837 h 2482154"/>
                  <a:gd name="connsiteX11" fmla="*/ 1091360 w 8892560"/>
                  <a:gd name="connsiteY11" fmla="*/ 0 h 248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560" h="2482154">
                    <a:moveTo>
                      <a:pt x="8875600" y="0"/>
                    </a:moveTo>
                    <a:lnTo>
                      <a:pt x="8892560" y="0"/>
                    </a:lnTo>
                    <a:lnTo>
                      <a:pt x="8892560" y="1754"/>
                    </a:lnTo>
                    <a:close/>
                    <a:moveTo>
                      <a:pt x="1091360" y="0"/>
                    </a:moveTo>
                    <a:lnTo>
                      <a:pt x="8875600" y="0"/>
                    </a:lnTo>
                    <a:cubicBezTo>
                      <a:pt x="8272860" y="0"/>
                      <a:pt x="7784241" y="1000570"/>
                      <a:pt x="7784241" y="2234837"/>
                    </a:cubicBezTo>
                    <a:lnTo>
                      <a:pt x="7808625" y="2482154"/>
                    </a:lnTo>
                    <a:lnTo>
                      <a:pt x="2158335" y="2482154"/>
                    </a:lnTo>
                    <a:lnTo>
                      <a:pt x="1091360" y="2482154"/>
                    </a:lnTo>
                    <a:lnTo>
                      <a:pt x="24384" y="2482154"/>
                    </a:lnTo>
                    <a:lnTo>
                      <a:pt x="0" y="2234837"/>
                    </a:lnTo>
                    <a:cubicBezTo>
                      <a:pt x="0" y="1000570"/>
                      <a:pt x="488619" y="0"/>
                      <a:pt x="1091360" y="0"/>
                    </a:cubicBezTo>
                    <a:close/>
                  </a:path>
                </a:pathLst>
              </a:custGeom>
              <a:gradFill flip="none" rotWithShape="1">
                <a:gsLst>
                  <a:gs pos="32500">
                    <a:srgbClr val="6C7C93"/>
                  </a:gs>
                  <a:gs pos="17000">
                    <a:srgbClr val="304057"/>
                  </a:gs>
                  <a:gs pos="0">
                    <a:srgbClr val="1C2C43"/>
                  </a:gs>
                  <a:gs pos="48000">
                    <a:srgbClr val="44546B"/>
                  </a:gs>
                  <a:gs pos="100000">
                    <a:srgbClr val="44546B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F157C4-591D-4ED3-883D-EC963F7C476A}"/>
                  </a:ext>
                </a:extLst>
              </p:cNvPr>
              <p:cNvSpPr/>
              <p:nvPr/>
            </p:nvSpPr>
            <p:spPr>
              <a:xfrm>
                <a:off x="7633153" y="3675819"/>
                <a:ext cx="1289783" cy="1096241"/>
              </a:xfrm>
              <a:prstGeom prst="rect">
                <a:avLst/>
              </a:prstGeom>
              <a:solidFill>
                <a:srgbClr val="44546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B41E5B-BDCE-45EF-838A-44D80A288D7A}"/>
                </a:ext>
              </a:extLst>
            </p:cNvPr>
            <p:cNvSpPr txBox="1"/>
            <p:nvPr/>
          </p:nvSpPr>
          <p:spPr>
            <a:xfrm>
              <a:off x="6289492" y="3674955"/>
              <a:ext cx="1289783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STEP</a:t>
              </a:r>
            </a:p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Lato"/>
                </a:rPr>
                <a:t>03</a:t>
              </a:r>
            </a:p>
          </p:txBody>
        </p:sp>
      </p:grpSp>
      <p:sp>
        <p:nvSpPr>
          <p:cNvPr id="44" name="Text Box 10">
            <a:extLst>
              <a:ext uri="{FF2B5EF4-FFF2-40B4-BE49-F238E27FC236}">
                <a16:creationId xmlns:a16="http://schemas.microsoft.com/office/drawing/2014/main" id="{326E8600-DEC4-4D79-A7D9-A6E658B7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313" y="4168942"/>
            <a:ext cx="34844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b="1" dirty="0">
                <a:solidFill>
                  <a:srgbClr val="44546B"/>
                </a:solidFill>
                <a:latin typeface="Candara" panose="020E0502030303020204" pitchFamily="34" charset="0"/>
              </a:rPr>
              <a:t>VISUAL STUDIO et Ms SQL Server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89254AB-5F25-4172-9F0C-BCD8B63D879D}"/>
              </a:ext>
            </a:extLst>
          </p:cNvPr>
          <p:cNvSpPr>
            <a:spLocks noChangeAspect="1"/>
          </p:cNvSpPr>
          <p:nvPr/>
        </p:nvSpPr>
        <p:spPr>
          <a:xfrm>
            <a:off x="6982309" y="4414689"/>
            <a:ext cx="365211" cy="415315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2AFF7CA-0C1D-42D4-8BEA-58DB32E040B4}"/>
              </a:ext>
            </a:extLst>
          </p:cNvPr>
          <p:cNvSpPr/>
          <p:nvPr/>
        </p:nvSpPr>
        <p:spPr>
          <a:xfrm>
            <a:off x="4177931" y="4814458"/>
            <a:ext cx="8014068" cy="1025117"/>
          </a:xfrm>
          <a:custGeom>
            <a:avLst/>
            <a:gdLst>
              <a:gd name="connsiteX0" fmla="*/ 284097 w 8014068"/>
              <a:gd name="connsiteY0" fmla="*/ 0 h 1025117"/>
              <a:gd name="connsiteX1" fmla="*/ 8014068 w 8014068"/>
              <a:gd name="connsiteY1" fmla="*/ 0 h 1025117"/>
              <a:gd name="connsiteX2" fmla="*/ 8014068 w 8014068"/>
              <a:gd name="connsiteY2" fmla="*/ 1025117 h 1025117"/>
              <a:gd name="connsiteX3" fmla="*/ 0 w 8014068"/>
              <a:gd name="connsiteY3" fmla="*/ 1025117 h 10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4068" h="1025117">
                <a:moveTo>
                  <a:pt x="284097" y="0"/>
                </a:moveTo>
                <a:lnTo>
                  <a:pt x="8014068" y="0"/>
                </a:lnTo>
                <a:lnTo>
                  <a:pt x="8014068" y="1025117"/>
                </a:lnTo>
                <a:lnTo>
                  <a:pt x="0" y="1025117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B7DB2-F9A5-4714-895B-2583BC456971}"/>
              </a:ext>
            </a:extLst>
          </p:cNvPr>
          <p:cNvGrpSpPr/>
          <p:nvPr/>
        </p:nvGrpSpPr>
        <p:grpSpPr>
          <a:xfrm>
            <a:off x="5704292" y="4408196"/>
            <a:ext cx="1470984" cy="1417707"/>
            <a:chOff x="5704292" y="4408196"/>
            <a:chExt cx="1470984" cy="14177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9C28C2-DBF8-4B66-9D0D-31F2252FE44C}"/>
                </a:ext>
              </a:extLst>
            </p:cNvPr>
            <p:cNvGrpSpPr/>
            <p:nvPr/>
          </p:nvGrpSpPr>
          <p:grpSpPr>
            <a:xfrm>
              <a:off x="5704292" y="4408196"/>
              <a:ext cx="1470984" cy="1417707"/>
              <a:chOff x="7029730" y="4408196"/>
              <a:chExt cx="1470984" cy="1417707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F40B563-C395-42AE-87C4-C7BAA5768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9730" y="4408196"/>
                <a:ext cx="1470984" cy="410593"/>
              </a:xfrm>
              <a:custGeom>
                <a:avLst/>
                <a:gdLst>
                  <a:gd name="connsiteX0" fmla="*/ 8875600 w 8892560"/>
                  <a:gd name="connsiteY0" fmla="*/ 0 h 2482154"/>
                  <a:gd name="connsiteX1" fmla="*/ 8892560 w 8892560"/>
                  <a:gd name="connsiteY1" fmla="*/ 0 h 2482154"/>
                  <a:gd name="connsiteX2" fmla="*/ 8892560 w 8892560"/>
                  <a:gd name="connsiteY2" fmla="*/ 1754 h 2482154"/>
                  <a:gd name="connsiteX3" fmla="*/ 1091360 w 8892560"/>
                  <a:gd name="connsiteY3" fmla="*/ 0 h 2482154"/>
                  <a:gd name="connsiteX4" fmla="*/ 8875600 w 8892560"/>
                  <a:gd name="connsiteY4" fmla="*/ 0 h 2482154"/>
                  <a:gd name="connsiteX5" fmla="*/ 7784241 w 8892560"/>
                  <a:gd name="connsiteY5" fmla="*/ 2234837 h 2482154"/>
                  <a:gd name="connsiteX6" fmla="*/ 7808625 w 8892560"/>
                  <a:gd name="connsiteY6" fmla="*/ 2482154 h 2482154"/>
                  <a:gd name="connsiteX7" fmla="*/ 2158335 w 8892560"/>
                  <a:gd name="connsiteY7" fmla="*/ 2482154 h 2482154"/>
                  <a:gd name="connsiteX8" fmla="*/ 1091360 w 8892560"/>
                  <a:gd name="connsiteY8" fmla="*/ 2482154 h 2482154"/>
                  <a:gd name="connsiteX9" fmla="*/ 24384 w 8892560"/>
                  <a:gd name="connsiteY9" fmla="*/ 2482154 h 2482154"/>
                  <a:gd name="connsiteX10" fmla="*/ 0 w 8892560"/>
                  <a:gd name="connsiteY10" fmla="*/ 2234837 h 2482154"/>
                  <a:gd name="connsiteX11" fmla="*/ 1091360 w 8892560"/>
                  <a:gd name="connsiteY11" fmla="*/ 0 h 248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560" h="2482154">
                    <a:moveTo>
                      <a:pt x="8875600" y="0"/>
                    </a:moveTo>
                    <a:lnTo>
                      <a:pt x="8892560" y="0"/>
                    </a:lnTo>
                    <a:lnTo>
                      <a:pt x="8892560" y="1754"/>
                    </a:lnTo>
                    <a:close/>
                    <a:moveTo>
                      <a:pt x="1091360" y="0"/>
                    </a:moveTo>
                    <a:lnTo>
                      <a:pt x="8875600" y="0"/>
                    </a:lnTo>
                    <a:cubicBezTo>
                      <a:pt x="8272860" y="0"/>
                      <a:pt x="7784241" y="1000570"/>
                      <a:pt x="7784241" y="2234837"/>
                    </a:cubicBezTo>
                    <a:lnTo>
                      <a:pt x="7808625" y="2482154"/>
                    </a:lnTo>
                    <a:lnTo>
                      <a:pt x="2158335" y="2482154"/>
                    </a:lnTo>
                    <a:lnTo>
                      <a:pt x="1091360" y="2482154"/>
                    </a:lnTo>
                    <a:lnTo>
                      <a:pt x="24384" y="2482154"/>
                    </a:lnTo>
                    <a:lnTo>
                      <a:pt x="0" y="2234837"/>
                    </a:lnTo>
                    <a:cubicBezTo>
                      <a:pt x="0" y="1000570"/>
                      <a:pt x="488619" y="0"/>
                      <a:pt x="1091360" y="0"/>
                    </a:cubicBezTo>
                    <a:close/>
                  </a:path>
                </a:pathLst>
              </a:custGeom>
              <a:gradFill flip="none" rotWithShape="1">
                <a:gsLst>
                  <a:gs pos="32500">
                    <a:srgbClr val="84C2FB"/>
                  </a:gs>
                  <a:gs pos="17000">
                    <a:srgbClr val="4886BF"/>
                  </a:gs>
                  <a:gs pos="0">
                    <a:srgbClr val="3468AB"/>
                  </a:gs>
                  <a:gs pos="48000">
                    <a:srgbClr val="5C9AD3"/>
                  </a:gs>
                  <a:gs pos="100000">
                    <a:srgbClr val="5C9AD3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87A6AB-5176-45DD-AA1C-3EC0FF91ADB5}"/>
                  </a:ext>
                </a:extLst>
              </p:cNvPr>
              <p:cNvSpPr/>
              <p:nvPr/>
            </p:nvSpPr>
            <p:spPr>
              <a:xfrm>
                <a:off x="7029730" y="4729662"/>
                <a:ext cx="1289783" cy="1096241"/>
              </a:xfrm>
              <a:prstGeom prst="rect">
                <a:avLst/>
              </a:prstGeom>
              <a:solidFill>
                <a:srgbClr val="5C9AD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3C5ADF-0A03-442D-BC2E-B011AEC1FEB3}"/>
                </a:ext>
              </a:extLst>
            </p:cNvPr>
            <p:cNvSpPr txBox="1"/>
            <p:nvPr/>
          </p:nvSpPr>
          <p:spPr>
            <a:xfrm>
              <a:off x="5704292" y="4694923"/>
              <a:ext cx="1289783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STEP</a:t>
              </a:r>
            </a:p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Lato"/>
                </a:rPr>
                <a:t>02</a:t>
              </a:r>
            </a:p>
          </p:txBody>
        </p:sp>
      </p:grpSp>
      <p:sp>
        <p:nvSpPr>
          <p:cNvPr id="45" name="Text Box 10">
            <a:extLst>
              <a:ext uri="{FF2B5EF4-FFF2-40B4-BE49-F238E27FC236}">
                <a16:creationId xmlns:a16="http://schemas.microsoft.com/office/drawing/2014/main" id="{8548ACFD-FCE8-452B-9527-05F893B83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79" y="5192304"/>
            <a:ext cx="3484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b="1" dirty="0">
                <a:solidFill>
                  <a:srgbClr val="5C9AD3"/>
                </a:solidFill>
                <a:latin typeface="Candara" panose="020E0502030303020204" pitchFamily="34" charset="0"/>
              </a:rPr>
              <a:t>Ms PROJECT 2016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BE510B2-ADC7-403A-8D3F-8BEF474A2C87}"/>
              </a:ext>
            </a:extLst>
          </p:cNvPr>
          <p:cNvSpPr>
            <a:spLocks noChangeAspect="1"/>
          </p:cNvSpPr>
          <p:nvPr/>
        </p:nvSpPr>
        <p:spPr>
          <a:xfrm>
            <a:off x="6373511" y="5444624"/>
            <a:ext cx="365211" cy="415315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684EFF1-6571-4EC5-9A53-930FF281487F}"/>
              </a:ext>
            </a:extLst>
          </p:cNvPr>
          <p:cNvSpPr/>
          <p:nvPr/>
        </p:nvSpPr>
        <p:spPr>
          <a:xfrm>
            <a:off x="3895688" y="5832883"/>
            <a:ext cx="8296311" cy="1025117"/>
          </a:xfrm>
          <a:custGeom>
            <a:avLst/>
            <a:gdLst>
              <a:gd name="connsiteX0" fmla="*/ 284097 w 8296311"/>
              <a:gd name="connsiteY0" fmla="*/ 0 h 1025117"/>
              <a:gd name="connsiteX1" fmla="*/ 8296311 w 8296311"/>
              <a:gd name="connsiteY1" fmla="*/ 0 h 1025117"/>
              <a:gd name="connsiteX2" fmla="*/ 8296311 w 8296311"/>
              <a:gd name="connsiteY2" fmla="*/ 1025117 h 1025117"/>
              <a:gd name="connsiteX3" fmla="*/ 0 w 8296311"/>
              <a:gd name="connsiteY3" fmla="*/ 1025117 h 10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311" h="1025117">
                <a:moveTo>
                  <a:pt x="284097" y="0"/>
                </a:moveTo>
                <a:lnTo>
                  <a:pt x="8296311" y="0"/>
                </a:lnTo>
                <a:lnTo>
                  <a:pt x="8296311" y="1025117"/>
                </a:lnTo>
                <a:lnTo>
                  <a:pt x="0" y="102511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C37E72-A611-456A-B9A3-AF7B3C85080F}"/>
              </a:ext>
            </a:extLst>
          </p:cNvPr>
          <p:cNvGrpSpPr/>
          <p:nvPr/>
        </p:nvGrpSpPr>
        <p:grpSpPr>
          <a:xfrm>
            <a:off x="5105400" y="5440293"/>
            <a:ext cx="1470984" cy="1417707"/>
            <a:chOff x="5105400" y="5440293"/>
            <a:chExt cx="1470984" cy="141770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E1888F6-2C95-4975-B82A-3061E1C771C6}"/>
                </a:ext>
              </a:extLst>
            </p:cNvPr>
            <p:cNvGrpSpPr/>
            <p:nvPr/>
          </p:nvGrpSpPr>
          <p:grpSpPr>
            <a:xfrm>
              <a:off x="5105400" y="5440293"/>
              <a:ext cx="1470984" cy="1417707"/>
              <a:chOff x="6430838" y="5440293"/>
              <a:chExt cx="1470984" cy="141770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AE7EE1B-5E3A-4311-910F-EED12688B5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0838" y="5440293"/>
                <a:ext cx="1470984" cy="410593"/>
              </a:xfrm>
              <a:custGeom>
                <a:avLst/>
                <a:gdLst>
                  <a:gd name="connsiteX0" fmla="*/ 8875600 w 8892560"/>
                  <a:gd name="connsiteY0" fmla="*/ 0 h 2482154"/>
                  <a:gd name="connsiteX1" fmla="*/ 8892560 w 8892560"/>
                  <a:gd name="connsiteY1" fmla="*/ 0 h 2482154"/>
                  <a:gd name="connsiteX2" fmla="*/ 8892560 w 8892560"/>
                  <a:gd name="connsiteY2" fmla="*/ 1754 h 2482154"/>
                  <a:gd name="connsiteX3" fmla="*/ 1091360 w 8892560"/>
                  <a:gd name="connsiteY3" fmla="*/ 0 h 2482154"/>
                  <a:gd name="connsiteX4" fmla="*/ 8875600 w 8892560"/>
                  <a:gd name="connsiteY4" fmla="*/ 0 h 2482154"/>
                  <a:gd name="connsiteX5" fmla="*/ 7784241 w 8892560"/>
                  <a:gd name="connsiteY5" fmla="*/ 2234837 h 2482154"/>
                  <a:gd name="connsiteX6" fmla="*/ 7808625 w 8892560"/>
                  <a:gd name="connsiteY6" fmla="*/ 2482154 h 2482154"/>
                  <a:gd name="connsiteX7" fmla="*/ 2158335 w 8892560"/>
                  <a:gd name="connsiteY7" fmla="*/ 2482154 h 2482154"/>
                  <a:gd name="connsiteX8" fmla="*/ 1091360 w 8892560"/>
                  <a:gd name="connsiteY8" fmla="*/ 2482154 h 2482154"/>
                  <a:gd name="connsiteX9" fmla="*/ 24384 w 8892560"/>
                  <a:gd name="connsiteY9" fmla="*/ 2482154 h 2482154"/>
                  <a:gd name="connsiteX10" fmla="*/ 0 w 8892560"/>
                  <a:gd name="connsiteY10" fmla="*/ 2234837 h 2482154"/>
                  <a:gd name="connsiteX11" fmla="*/ 1091360 w 8892560"/>
                  <a:gd name="connsiteY11" fmla="*/ 0 h 248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560" h="2482154">
                    <a:moveTo>
                      <a:pt x="8875600" y="0"/>
                    </a:moveTo>
                    <a:lnTo>
                      <a:pt x="8892560" y="0"/>
                    </a:lnTo>
                    <a:lnTo>
                      <a:pt x="8892560" y="1754"/>
                    </a:lnTo>
                    <a:close/>
                    <a:moveTo>
                      <a:pt x="1091360" y="0"/>
                    </a:moveTo>
                    <a:lnTo>
                      <a:pt x="8875600" y="0"/>
                    </a:lnTo>
                    <a:cubicBezTo>
                      <a:pt x="8272860" y="0"/>
                      <a:pt x="7784241" y="1000570"/>
                      <a:pt x="7784241" y="2234837"/>
                    </a:cubicBezTo>
                    <a:lnTo>
                      <a:pt x="7808625" y="2482154"/>
                    </a:lnTo>
                    <a:lnTo>
                      <a:pt x="2158335" y="2482154"/>
                    </a:lnTo>
                    <a:lnTo>
                      <a:pt x="1091360" y="2482154"/>
                    </a:lnTo>
                    <a:lnTo>
                      <a:pt x="24384" y="2482154"/>
                    </a:lnTo>
                    <a:lnTo>
                      <a:pt x="0" y="2234837"/>
                    </a:lnTo>
                    <a:cubicBezTo>
                      <a:pt x="0" y="1000570"/>
                      <a:pt x="488619" y="0"/>
                      <a:pt x="1091360" y="0"/>
                    </a:cubicBezTo>
                    <a:close/>
                  </a:path>
                </a:pathLst>
              </a:custGeom>
              <a:gradFill flip="none" rotWithShape="1">
                <a:gsLst>
                  <a:gs pos="32500">
                    <a:srgbClr val="FE7246"/>
                  </a:gs>
                  <a:gs pos="17000">
                    <a:srgbClr val="EA360A"/>
                  </a:gs>
                  <a:gs pos="0">
                    <a:srgbClr val="D62200"/>
                  </a:gs>
                  <a:gs pos="48000">
                    <a:srgbClr val="FE4A1E"/>
                  </a:gs>
                  <a:gs pos="100000">
                    <a:srgbClr val="FE4A1E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6BE466-2CAF-4063-A444-B55820427E45}"/>
                  </a:ext>
                </a:extLst>
              </p:cNvPr>
              <p:cNvSpPr/>
              <p:nvPr/>
            </p:nvSpPr>
            <p:spPr>
              <a:xfrm>
                <a:off x="6430838" y="5761759"/>
                <a:ext cx="1289783" cy="1096241"/>
              </a:xfrm>
              <a:prstGeom prst="rect">
                <a:avLst/>
              </a:prstGeom>
              <a:solidFill>
                <a:srgbClr val="FE4A1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A8B26D-4712-43F2-8898-F031A603C13A}"/>
                </a:ext>
              </a:extLst>
            </p:cNvPr>
            <p:cNvSpPr txBox="1"/>
            <p:nvPr/>
          </p:nvSpPr>
          <p:spPr>
            <a:xfrm>
              <a:off x="5105400" y="5754606"/>
              <a:ext cx="1289783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STEP</a:t>
              </a:r>
            </a:p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Lato"/>
                </a:rPr>
                <a:t>01</a:t>
              </a:r>
            </a:p>
          </p:txBody>
        </p:sp>
      </p:grpSp>
      <p:sp>
        <p:nvSpPr>
          <p:cNvPr id="42" name="Text Box 10">
            <a:extLst>
              <a:ext uri="{FF2B5EF4-FFF2-40B4-BE49-F238E27FC236}">
                <a16:creationId xmlns:a16="http://schemas.microsoft.com/office/drawing/2014/main" id="{471AAC87-FE24-4F59-8258-FCE1D5AC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798" y="6285038"/>
            <a:ext cx="4057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andara" panose="020E0502030303020204" pitchFamily="34" charset="0"/>
              </a:rPr>
              <a:t>Ms WORD 2016 et PowerPoint 2016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1D1AFB0-957C-4F79-AD29-47DE884A372A}"/>
              </a:ext>
            </a:extLst>
          </p:cNvPr>
          <p:cNvSpPr>
            <a:spLocks noChangeAspect="1"/>
          </p:cNvSpPr>
          <p:nvPr/>
        </p:nvSpPr>
        <p:spPr>
          <a:xfrm>
            <a:off x="11148198" y="3964152"/>
            <a:ext cx="740509" cy="730771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BC9303-EC39-4B46-A6EF-83CB170CAF9F}"/>
              </a:ext>
            </a:extLst>
          </p:cNvPr>
          <p:cNvSpPr>
            <a:spLocks noChangeAspect="1"/>
          </p:cNvSpPr>
          <p:nvPr/>
        </p:nvSpPr>
        <p:spPr>
          <a:xfrm>
            <a:off x="4287370" y="6074660"/>
            <a:ext cx="548640" cy="541425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8040A3B-D9A6-4A7F-9767-42EE0C3EC763}"/>
              </a:ext>
            </a:extLst>
          </p:cNvPr>
          <p:cNvSpPr>
            <a:spLocks noChangeAspect="1"/>
          </p:cNvSpPr>
          <p:nvPr/>
        </p:nvSpPr>
        <p:spPr>
          <a:xfrm>
            <a:off x="4509701" y="5067786"/>
            <a:ext cx="548640" cy="541425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5E7C11E-88BA-4164-B75E-5F5EE900D780}"/>
              </a:ext>
            </a:extLst>
          </p:cNvPr>
          <p:cNvSpPr>
            <a:spLocks noChangeAspect="1"/>
          </p:cNvSpPr>
          <p:nvPr/>
        </p:nvSpPr>
        <p:spPr>
          <a:xfrm>
            <a:off x="4911359" y="3965047"/>
            <a:ext cx="704939" cy="695668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0C94FDF-A943-44F5-847E-35EBEFCC3B65}"/>
              </a:ext>
            </a:extLst>
          </p:cNvPr>
          <p:cNvSpPr>
            <a:spLocks noChangeAspect="1"/>
          </p:cNvSpPr>
          <p:nvPr/>
        </p:nvSpPr>
        <p:spPr>
          <a:xfrm>
            <a:off x="11050944" y="6112945"/>
            <a:ext cx="548640" cy="541425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77487CF-5F23-453B-8EBB-0733C7DE20E8}"/>
              </a:ext>
            </a:extLst>
          </p:cNvPr>
          <p:cNvSpPr>
            <a:spLocks noChangeAspect="1"/>
          </p:cNvSpPr>
          <p:nvPr/>
        </p:nvSpPr>
        <p:spPr>
          <a:xfrm>
            <a:off x="5212803" y="1688555"/>
            <a:ext cx="680480" cy="671531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24B9974-92BB-46D8-8648-4076E07900C1}"/>
              </a:ext>
            </a:extLst>
          </p:cNvPr>
          <p:cNvSpPr>
            <a:spLocks noChangeAspect="1"/>
          </p:cNvSpPr>
          <p:nvPr/>
        </p:nvSpPr>
        <p:spPr>
          <a:xfrm>
            <a:off x="6132959" y="1688555"/>
            <a:ext cx="680479" cy="671531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BA158B8-01B4-40E9-9B88-9B760494537D}"/>
              </a:ext>
            </a:extLst>
          </p:cNvPr>
          <p:cNvSpPr>
            <a:spLocks noChangeAspect="1"/>
          </p:cNvSpPr>
          <p:nvPr/>
        </p:nvSpPr>
        <p:spPr>
          <a:xfrm>
            <a:off x="5121288" y="2948818"/>
            <a:ext cx="704939" cy="695668"/>
          </a:xfrm>
          <a:custGeom>
            <a:avLst/>
            <a:gdLst>
              <a:gd name="connsiteX0" fmla="*/ 81993 w 1356979"/>
              <a:gd name="connsiteY0" fmla="*/ 1255530 h 1339131"/>
              <a:gd name="connsiteX1" fmla="*/ 0 w 1356979"/>
              <a:gd name="connsiteY1" fmla="*/ 1056969 h 1339131"/>
              <a:gd name="connsiteX2" fmla="*/ 414 w 1356979"/>
              <a:gd name="connsiteY2" fmla="*/ 678526 h 1339131"/>
              <a:gd name="connsiteX3" fmla="*/ 414 w 1356979"/>
              <a:gd name="connsiteY3" fmla="*/ 743 h 1339131"/>
              <a:gd name="connsiteX4" fmla="*/ 1154 w 1356979"/>
              <a:gd name="connsiteY4" fmla="*/ 743 h 1339131"/>
              <a:gd name="connsiteX5" fmla="*/ 1155 w 1356979"/>
              <a:gd name="connsiteY5" fmla="*/ 0 h 1339131"/>
              <a:gd name="connsiteX6" fmla="*/ 681657 w 1356979"/>
              <a:gd name="connsiteY6" fmla="*/ 743 h 1339131"/>
              <a:gd name="connsiteX7" fmla="*/ 1076097 w 1356979"/>
              <a:gd name="connsiteY7" fmla="*/ 743 h 1339131"/>
              <a:gd name="connsiteX8" fmla="*/ 1274567 w 1356979"/>
              <a:gd name="connsiteY8" fmla="*/ 82952 h 1339131"/>
              <a:gd name="connsiteX9" fmla="*/ 1356777 w 1356979"/>
              <a:gd name="connsiteY9" fmla="*/ 281423 h 1339131"/>
              <a:gd name="connsiteX10" fmla="*/ 1356777 w 1356979"/>
              <a:gd name="connsiteY10" fmla="*/ 494022 h 1339131"/>
              <a:gd name="connsiteX11" fmla="*/ 1356979 w 1356979"/>
              <a:gd name="connsiteY11" fmla="*/ 494223 h 1339131"/>
              <a:gd name="connsiteX12" fmla="*/ 1356777 w 1356979"/>
              <a:gd name="connsiteY12" fmla="*/ 678879 h 1339131"/>
              <a:gd name="connsiteX13" fmla="*/ 1356777 w 1356979"/>
              <a:gd name="connsiteY13" fmla="*/ 1338393 h 1339131"/>
              <a:gd name="connsiteX14" fmla="*/ 1356057 w 1356979"/>
              <a:gd name="connsiteY14" fmla="*/ 1338393 h 1339131"/>
              <a:gd name="connsiteX15" fmla="*/ 1356056 w 1356979"/>
              <a:gd name="connsiteY15" fmla="*/ 1339131 h 1339131"/>
              <a:gd name="connsiteX16" fmla="*/ 681012 w 1356979"/>
              <a:gd name="connsiteY16" fmla="*/ 1338393 h 1339131"/>
              <a:gd name="connsiteX17" fmla="*/ 600714 w 1356979"/>
              <a:gd name="connsiteY17" fmla="*/ 1338393 h 1339131"/>
              <a:gd name="connsiteX18" fmla="*/ 600626 w 1356979"/>
              <a:gd name="connsiteY18" fmla="*/ 1338305 h 1339131"/>
              <a:gd name="connsiteX19" fmla="*/ 280373 w 1356979"/>
              <a:gd name="connsiteY19" fmla="*/ 1337955 h 1339131"/>
              <a:gd name="connsiteX20" fmla="*/ 81993 w 1356979"/>
              <a:gd name="connsiteY20" fmla="*/ 1255530 h 13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979" h="1339131">
                <a:moveTo>
                  <a:pt x="81993" y="1255530"/>
                </a:moveTo>
                <a:cubicBezTo>
                  <a:pt x="31255" y="1204680"/>
                  <a:pt x="-84" y="1134476"/>
                  <a:pt x="0" y="1056969"/>
                </a:cubicBezTo>
                <a:lnTo>
                  <a:pt x="414" y="678526"/>
                </a:lnTo>
                <a:lnTo>
                  <a:pt x="414" y="743"/>
                </a:lnTo>
                <a:lnTo>
                  <a:pt x="1154" y="743"/>
                </a:lnTo>
                <a:lnTo>
                  <a:pt x="1155" y="0"/>
                </a:lnTo>
                <a:lnTo>
                  <a:pt x="681657" y="743"/>
                </a:lnTo>
                <a:lnTo>
                  <a:pt x="1076097" y="743"/>
                </a:lnTo>
                <a:cubicBezTo>
                  <a:pt x="1153604" y="743"/>
                  <a:pt x="1223774" y="32159"/>
                  <a:pt x="1274567" y="82952"/>
                </a:cubicBezTo>
                <a:cubicBezTo>
                  <a:pt x="1325361" y="133746"/>
                  <a:pt x="1356777" y="203916"/>
                  <a:pt x="1356777" y="281423"/>
                </a:cubicBezTo>
                <a:lnTo>
                  <a:pt x="1356777" y="494022"/>
                </a:lnTo>
                <a:lnTo>
                  <a:pt x="1356979" y="494223"/>
                </a:lnTo>
                <a:lnTo>
                  <a:pt x="1356777" y="678879"/>
                </a:lnTo>
                <a:lnTo>
                  <a:pt x="1356777" y="1338393"/>
                </a:lnTo>
                <a:lnTo>
                  <a:pt x="1356057" y="1338393"/>
                </a:lnTo>
                <a:lnTo>
                  <a:pt x="1356056" y="1339131"/>
                </a:lnTo>
                <a:lnTo>
                  <a:pt x="681012" y="1338393"/>
                </a:lnTo>
                <a:lnTo>
                  <a:pt x="600714" y="1338393"/>
                </a:lnTo>
                <a:lnTo>
                  <a:pt x="600626" y="1338305"/>
                </a:lnTo>
                <a:lnTo>
                  <a:pt x="280373" y="1337955"/>
                </a:lnTo>
                <a:cubicBezTo>
                  <a:pt x="202867" y="1337871"/>
                  <a:pt x="132731" y="1306378"/>
                  <a:pt x="81993" y="1255530"/>
                </a:cubicBezTo>
                <a:close/>
              </a:path>
            </a:pathLst>
          </a:cu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52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64" name="Picture 4" descr="ASUS VivoBook 15 X512FB-EJ202T Argent Ordinateur portable 39,6 cm ...">
            <a:extLst>
              <a:ext uri="{FF2B5EF4-FFF2-40B4-BE49-F238E27FC236}">
                <a16:creationId xmlns:a16="http://schemas.microsoft.com/office/drawing/2014/main" id="{D9763EDE-3F95-4700-B595-8B498797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6375" b="82000" l="2625" r="95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9" y="2746394"/>
            <a:ext cx="3444875" cy="31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7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6" grpId="0"/>
      <p:bldP spid="47" grpId="0"/>
      <p:bldP spid="10" grpId="0" animBg="1"/>
      <p:bldP spid="51" grpId="0" animBg="1"/>
      <p:bldP spid="43" grpId="0"/>
      <p:bldP spid="16" grpId="0" animBg="1"/>
      <p:bldP spid="53" grpId="0" animBg="1"/>
      <p:bldP spid="44" grpId="0"/>
      <p:bldP spid="20" grpId="0" animBg="1"/>
      <p:bldP spid="55" grpId="0" animBg="1"/>
      <p:bldP spid="45" grpId="0"/>
      <p:bldP spid="24" grpId="0" animBg="1"/>
      <p:bldP spid="57" grpId="0" animBg="1"/>
      <p:bldP spid="42" grpId="0"/>
      <p:bldP spid="60" grpId="0" animBg="1"/>
      <p:bldP spid="61" grpId="0" animBg="1"/>
      <p:bldP spid="62" grpId="0" animBg="1"/>
      <p:bldP spid="63" grpId="0" animBg="1"/>
      <p:bldP spid="50" grpId="0" animBg="1"/>
      <p:bldP spid="52" grpId="0" animBg="1"/>
      <p:bldP spid="54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12DDE52-7C6C-4BF0-8269-ACE0A9F78E12}"/>
              </a:ext>
            </a:extLst>
          </p:cNvPr>
          <p:cNvSpPr/>
          <p:nvPr/>
        </p:nvSpPr>
        <p:spPr bwMode="auto">
          <a:xfrm>
            <a:off x="5566" y="950557"/>
            <a:ext cx="12186434" cy="45518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655715">
            <a:off x="2123873" y="-840726"/>
            <a:ext cx="1532787" cy="8539453"/>
          </a:xfrm>
          <a:custGeom>
            <a:avLst/>
            <a:gdLst>
              <a:gd name="connsiteX0" fmla="*/ 332377 w 1532787"/>
              <a:gd name="connsiteY0" fmla="*/ 627432 h 8539453"/>
              <a:gd name="connsiteX1" fmla="*/ 1532787 w 1532787"/>
              <a:gd name="connsiteY1" fmla="*/ 0 h 8539453"/>
              <a:gd name="connsiteX2" fmla="*/ 1200409 w 1532787"/>
              <a:gd name="connsiteY2" fmla="*/ 7912021 h 8539453"/>
              <a:gd name="connsiteX3" fmla="*/ 0 w 1532787"/>
              <a:gd name="connsiteY3" fmla="*/ 8539453 h 85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787" h="8539453">
                <a:moveTo>
                  <a:pt x="332377" y="627432"/>
                </a:moveTo>
                <a:lnTo>
                  <a:pt x="1532787" y="0"/>
                </a:lnTo>
                <a:lnTo>
                  <a:pt x="1200409" y="7912021"/>
                </a:lnTo>
                <a:lnTo>
                  <a:pt x="0" y="8539453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rot="1560000">
            <a:off x="345484" y="-890948"/>
            <a:ext cx="2215755" cy="8009148"/>
          </a:xfrm>
          <a:custGeom>
            <a:avLst/>
            <a:gdLst>
              <a:gd name="connsiteX0" fmla="*/ 284778 w 2215755"/>
              <a:gd name="connsiteY0" fmla="*/ 941801 h 8009148"/>
              <a:gd name="connsiteX1" fmla="*/ 2215755 w 2215755"/>
              <a:gd name="connsiteY1" fmla="*/ 0 h 8009148"/>
              <a:gd name="connsiteX2" fmla="*/ 1669573 w 2215755"/>
              <a:gd name="connsiteY2" fmla="*/ 7896615 h 8009148"/>
              <a:gd name="connsiteX3" fmla="*/ 1438846 w 2215755"/>
              <a:gd name="connsiteY3" fmla="*/ 8009148 h 8009148"/>
              <a:gd name="connsiteX4" fmla="*/ 0 w 2215755"/>
              <a:gd name="connsiteY4" fmla="*/ 5059075 h 800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5755" h="8009148">
                <a:moveTo>
                  <a:pt x="284778" y="941801"/>
                </a:moveTo>
                <a:lnTo>
                  <a:pt x="2215755" y="0"/>
                </a:lnTo>
                <a:lnTo>
                  <a:pt x="1669573" y="7896615"/>
                </a:lnTo>
                <a:lnTo>
                  <a:pt x="1438846" y="8009148"/>
                </a:lnTo>
                <a:lnTo>
                  <a:pt x="0" y="5059075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41ECC-75D7-4FA6-8EA7-BF39C74CBD53}"/>
              </a:ext>
            </a:extLst>
          </p:cNvPr>
          <p:cNvSpPr txBox="1"/>
          <p:nvPr/>
        </p:nvSpPr>
        <p:spPr>
          <a:xfrm>
            <a:off x="5148289" y="3073527"/>
            <a:ext cx="607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oper Black" panose="0208090404030B020404" pitchFamily="18" charset="0"/>
              </a:rPr>
              <a:t>DIAGRAMMES UML</a:t>
            </a:r>
          </a:p>
        </p:txBody>
      </p:sp>
    </p:spTree>
    <p:extLst>
      <p:ext uri="{BB962C8B-B14F-4D97-AF65-F5344CB8AC3E}">
        <p14:creationId xmlns:p14="http://schemas.microsoft.com/office/powerpoint/2010/main" val="4343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9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6EE4C7-DC5F-478C-8B0A-428A8E4EB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1442301"/>
            <a:ext cx="9332536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E05AB9-1519-4738-A25B-BE5D386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5" y="1073897"/>
            <a:ext cx="7805394" cy="5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9238D9-670D-4F79-8B1A-9FEF3EEF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3" y="1225485"/>
            <a:ext cx="5302577" cy="52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COMPOSANTS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B975C4-3DE4-4D1D-B861-2E76C9D0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1333"/>
            <a:ext cx="12192000" cy="45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414779" y="577833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ACTIVITES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D743B2-E0A9-440D-B9AE-18899FA6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73" y="1347274"/>
            <a:ext cx="7766067" cy="46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152399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SEQUENCES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824C60-C406-43DB-9126-DA72DE18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6" y="1281287"/>
            <a:ext cx="10513517" cy="50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3678AA-A498-4604-AC5B-D03EA4735524}"/>
              </a:ext>
            </a:extLst>
          </p:cNvPr>
          <p:cNvSpPr txBox="1"/>
          <p:nvPr/>
        </p:nvSpPr>
        <p:spPr>
          <a:xfrm>
            <a:off x="152399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SEQUENCES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077140-FBD7-4B10-A723-09B87588E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40" y="1073897"/>
            <a:ext cx="10336918" cy="56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1A42219-76D9-438A-8CD0-ED75DD64BD91}"/>
              </a:ext>
            </a:extLst>
          </p:cNvPr>
          <p:cNvSpPr>
            <a:spLocks noChangeAspect="1"/>
          </p:cNvSpPr>
          <p:nvPr/>
        </p:nvSpPr>
        <p:spPr>
          <a:xfrm rot="6250794">
            <a:off x="3974488" y="3063240"/>
            <a:ext cx="1271016" cy="626020"/>
          </a:xfrm>
          <a:custGeom>
            <a:avLst/>
            <a:gdLst>
              <a:gd name="connsiteX0" fmla="*/ 638987 w 1277974"/>
              <a:gd name="connsiteY0" fmla="*/ 0 h 629447"/>
              <a:gd name="connsiteX1" fmla="*/ 1266043 w 1277974"/>
              <a:gd name="connsiteY1" fmla="*/ 511082 h 629447"/>
              <a:gd name="connsiteX2" fmla="*/ 1277974 w 1277974"/>
              <a:gd name="connsiteY2" fmla="*/ 629447 h 629447"/>
              <a:gd name="connsiteX3" fmla="*/ 1140819 w 1277974"/>
              <a:gd name="connsiteY3" fmla="*/ 629447 h 629447"/>
              <a:gd name="connsiteX4" fmla="*/ 1131674 w 1277974"/>
              <a:gd name="connsiteY4" fmla="*/ 538724 h 629447"/>
              <a:gd name="connsiteX5" fmla="*/ 638987 w 1277974"/>
              <a:gd name="connsiteY5" fmla="*/ 137160 h 629447"/>
              <a:gd name="connsiteX6" fmla="*/ 146301 w 1277974"/>
              <a:gd name="connsiteY6" fmla="*/ 538724 h 629447"/>
              <a:gd name="connsiteX7" fmla="*/ 137155 w 1277974"/>
              <a:gd name="connsiteY7" fmla="*/ 629447 h 629447"/>
              <a:gd name="connsiteX8" fmla="*/ 0 w 1277974"/>
              <a:gd name="connsiteY8" fmla="*/ 629447 h 629447"/>
              <a:gd name="connsiteX9" fmla="*/ 11932 w 1277974"/>
              <a:gd name="connsiteY9" fmla="*/ 511082 h 629447"/>
              <a:gd name="connsiteX10" fmla="*/ 638987 w 1277974"/>
              <a:gd name="connsiteY10" fmla="*/ 0 h 62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7974" h="629447">
                <a:moveTo>
                  <a:pt x="638987" y="0"/>
                </a:moveTo>
                <a:cubicBezTo>
                  <a:pt x="948295" y="0"/>
                  <a:pt x="1206359" y="219408"/>
                  <a:pt x="1266043" y="511082"/>
                </a:cubicBezTo>
                <a:lnTo>
                  <a:pt x="1277974" y="629447"/>
                </a:lnTo>
                <a:lnTo>
                  <a:pt x="1140819" y="629447"/>
                </a:lnTo>
                <a:lnTo>
                  <a:pt x="1131674" y="538724"/>
                </a:lnTo>
                <a:cubicBezTo>
                  <a:pt x="1084780" y="309552"/>
                  <a:pt x="882015" y="137160"/>
                  <a:pt x="638987" y="137160"/>
                </a:cubicBezTo>
                <a:cubicBezTo>
                  <a:pt x="395960" y="137160"/>
                  <a:pt x="193195" y="309552"/>
                  <a:pt x="146301" y="538724"/>
                </a:cubicBezTo>
                <a:lnTo>
                  <a:pt x="137155" y="629447"/>
                </a:lnTo>
                <a:lnTo>
                  <a:pt x="0" y="629447"/>
                </a:lnTo>
                <a:lnTo>
                  <a:pt x="11932" y="511082"/>
                </a:lnTo>
                <a:cubicBezTo>
                  <a:pt x="71615" y="219408"/>
                  <a:pt x="329679" y="0"/>
                  <a:pt x="638987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E0D27A-8118-4009-A195-E934785354DA}"/>
              </a:ext>
            </a:extLst>
          </p:cNvPr>
          <p:cNvSpPr>
            <a:spLocks noChangeAspect="1"/>
          </p:cNvSpPr>
          <p:nvPr/>
        </p:nvSpPr>
        <p:spPr>
          <a:xfrm rot="6250794">
            <a:off x="3642472" y="4448886"/>
            <a:ext cx="1271016" cy="626020"/>
          </a:xfrm>
          <a:custGeom>
            <a:avLst/>
            <a:gdLst>
              <a:gd name="connsiteX0" fmla="*/ 638987 w 1277974"/>
              <a:gd name="connsiteY0" fmla="*/ 0 h 629447"/>
              <a:gd name="connsiteX1" fmla="*/ 1266043 w 1277974"/>
              <a:gd name="connsiteY1" fmla="*/ 511082 h 629447"/>
              <a:gd name="connsiteX2" fmla="*/ 1277974 w 1277974"/>
              <a:gd name="connsiteY2" fmla="*/ 629447 h 629447"/>
              <a:gd name="connsiteX3" fmla="*/ 1140819 w 1277974"/>
              <a:gd name="connsiteY3" fmla="*/ 629447 h 629447"/>
              <a:gd name="connsiteX4" fmla="*/ 1131674 w 1277974"/>
              <a:gd name="connsiteY4" fmla="*/ 538724 h 629447"/>
              <a:gd name="connsiteX5" fmla="*/ 638987 w 1277974"/>
              <a:gd name="connsiteY5" fmla="*/ 137160 h 629447"/>
              <a:gd name="connsiteX6" fmla="*/ 146301 w 1277974"/>
              <a:gd name="connsiteY6" fmla="*/ 538724 h 629447"/>
              <a:gd name="connsiteX7" fmla="*/ 137155 w 1277974"/>
              <a:gd name="connsiteY7" fmla="*/ 629447 h 629447"/>
              <a:gd name="connsiteX8" fmla="*/ 0 w 1277974"/>
              <a:gd name="connsiteY8" fmla="*/ 629447 h 629447"/>
              <a:gd name="connsiteX9" fmla="*/ 11932 w 1277974"/>
              <a:gd name="connsiteY9" fmla="*/ 511082 h 629447"/>
              <a:gd name="connsiteX10" fmla="*/ 638987 w 1277974"/>
              <a:gd name="connsiteY10" fmla="*/ 0 h 62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7974" h="629447">
                <a:moveTo>
                  <a:pt x="638987" y="0"/>
                </a:moveTo>
                <a:cubicBezTo>
                  <a:pt x="948295" y="0"/>
                  <a:pt x="1206359" y="219408"/>
                  <a:pt x="1266043" y="511082"/>
                </a:cubicBezTo>
                <a:lnTo>
                  <a:pt x="1277974" y="629447"/>
                </a:lnTo>
                <a:lnTo>
                  <a:pt x="1140819" y="629447"/>
                </a:lnTo>
                <a:lnTo>
                  <a:pt x="1131674" y="538724"/>
                </a:lnTo>
                <a:cubicBezTo>
                  <a:pt x="1084780" y="309552"/>
                  <a:pt x="882015" y="137160"/>
                  <a:pt x="638987" y="137160"/>
                </a:cubicBezTo>
                <a:cubicBezTo>
                  <a:pt x="395960" y="137160"/>
                  <a:pt x="193195" y="309552"/>
                  <a:pt x="146301" y="538724"/>
                </a:cubicBezTo>
                <a:lnTo>
                  <a:pt x="137155" y="629447"/>
                </a:lnTo>
                <a:lnTo>
                  <a:pt x="0" y="629447"/>
                </a:lnTo>
                <a:lnTo>
                  <a:pt x="11932" y="511082"/>
                </a:lnTo>
                <a:cubicBezTo>
                  <a:pt x="71615" y="219408"/>
                  <a:pt x="329679" y="0"/>
                  <a:pt x="638987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920E913-6F84-443A-8C8A-D70BEBD5B981}"/>
              </a:ext>
            </a:extLst>
          </p:cNvPr>
          <p:cNvSpPr>
            <a:spLocks noChangeAspect="1"/>
          </p:cNvSpPr>
          <p:nvPr/>
        </p:nvSpPr>
        <p:spPr>
          <a:xfrm rot="6250794">
            <a:off x="3324940" y="5817703"/>
            <a:ext cx="1271016" cy="626020"/>
          </a:xfrm>
          <a:custGeom>
            <a:avLst/>
            <a:gdLst>
              <a:gd name="connsiteX0" fmla="*/ 638987 w 1277974"/>
              <a:gd name="connsiteY0" fmla="*/ 0 h 629447"/>
              <a:gd name="connsiteX1" fmla="*/ 1266043 w 1277974"/>
              <a:gd name="connsiteY1" fmla="*/ 511082 h 629447"/>
              <a:gd name="connsiteX2" fmla="*/ 1277974 w 1277974"/>
              <a:gd name="connsiteY2" fmla="*/ 629447 h 629447"/>
              <a:gd name="connsiteX3" fmla="*/ 1140819 w 1277974"/>
              <a:gd name="connsiteY3" fmla="*/ 629447 h 629447"/>
              <a:gd name="connsiteX4" fmla="*/ 1131674 w 1277974"/>
              <a:gd name="connsiteY4" fmla="*/ 538724 h 629447"/>
              <a:gd name="connsiteX5" fmla="*/ 638987 w 1277974"/>
              <a:gd name="connsiteY5" fmla="*/ 137160 h 629447"/>
              <a:gd name="connsiteX6" fmla="*/ 146301 w 1277974"/>
              <a:gd name="connsiteY6" fmla="*/ 538724 h 629447"/>
              <a:gd name="connsiteX7" fmla="*/ 137155 w 1277974"/>
              <a:gd name="connsiteY7" fmla="*/ 629447 h 629447"/>
              <a:gd name="connsiteX8" fmla="*/ 0 w 1277974"/>
              <a:gd name="connsiteY8" fmla="*/ 629447 h 629447"/>
              <a:gd name="connsiteX9" fmla="*/ 11932 w 1277974"/>
              <a:gd name="connsiteY9" fmla="*/ 511082 h 629447"/>
              <a:gd name="connsiteX10" fmla="*/ 638987 w 1277974"/>
              <a:gd name="connsiteY10" fmla="*/ 0 h 62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7974" h="629447">
                <a:moveTo>
                  <a:pt x="638987" y="0"/>
                </a:moveTo>
                <a:cubicBezTo>
                  <a:pt x="948295" y="0"/>
                  <a:pt x="1206359" y="219408"/>
                  <a:pt x="1266043" y="511082"/>
                </a:cubicBezTo>
                <a:lnTo>
                  <a:pt x="1277974" y="629447"/>
                </a:lnTo>
                <a:lnTo>
                  <a:pt x="1140819" y="629447"/>
                </a:lnTo>
                <a:lnTo>
                  <a:pt x="1131674" y="538724"/>
                </a:lnTo>
                <a:cubicBezTo>
                  <a:pt x="1084780" y="309552"/>
                  <a:pt x="882015" y="137160"/>
                  <a:pt x="638987" y="137160"/>
                </a:cubicBezTo>
                <a:cubicBezTo>
                  <a:pt x="395960" y="137160"/>
                  <a:pt x="193195" y="309552"/>
                  <a:pt x="146301" y="538724"/>
                </a:cubicBezTo>
                <a:lnTo>
                  <a:pt x="137155" y="629447"/>
                </a:lnTo>
                <a:lnTo>
                  <a:pt x="0" y="629447"/>
                </a:lnTo>
                <a:lnTo>
                  <a:pt x="11932" y="511082"/>
                </a:lnTo>
                <a:cubicBezTo>
                  <a:pt x="71615" y="219408"/>
                  <a:pt x="329679" y="0"/>
                  <a:pt x="638987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3383976-97EE-48B9-B770-023EC68487C2}"/>
              </a:ext>
            </a:extLst>
          </p:cNvPr>
          <p:cNvSpPr>
            <a:spLocks noChangeAspect="1"/>
          </p:cNvSpPr>
          <p:nvPr/>
        </p:nvSpPr>
        <p:spPr>
          <a:xfrm rot="6250794">
            <a:off x="4339891" y="1682922"/>
            <a:ext cx="1271016" cy="626020"/>
          </a:xfrm>
          <a:custGeom>
            <a:avLst/>
            <a:gdLst>
              <a:gd name="connsiteX0" fmla="*/ 638987 w 1277974"/>
              <a:gd name="connsiteY0" fmla="*/ 0 h 629447"/>
              <a:gd name="connsiteX1" fmla="*/ 1266043 w 1277974"/>
              <a:gd name="connsiteY1" fmla="*/ 511082 h 629447"/>
              <a:gd name="connsiteX2" fmla="*/ 1277974 w 1277974"/>
              <a:gd name="connsiteY2" fmla="*/ 629447 h 629447"/>
              <a:gd name="connsiteX3" fmla="*/ 1140819 w 1277974"/>
              <a:gd name="connsiteY3" fmla="*/ 629447 h 629447"/>
              <a:gd name="connsiteX4" fmla="*/ 1131674 w 1277974"/>
              <a:gd name="connsiteY4" fmla="*/ 538724 h 629447"/>
              <a:gd name="connsiteX5" fmla="*/ 638987 w 1277974"/>
              <a:gd name="connsiteY5" fmla="*/ 137160 h 629447"/>
              <a:gd name="connsiteX6" fmla="*/ 146301 w 1277974"/>
              <a:gd name="connsiteY6" fmla="*/ 538724 h 629447"/>
              <a:gd name="connsiteX7" fmla="*/ 137155 w 1277974"/>
              <a:gd name="connsiteY7" fmla="*/ 629447 h 629447"/>
              <a:gd name="connsiteX8" fmla="*/ 0 w 1277974"/>
              <a:gd name="connsiteY8" fmla="*/ 629447 h 629447"/>
              <a:gd name="connsiteX9" fmla="*/ 11932 w 1277974"/>
              <a:gd name="connsiteY9" fmla="*/ 511082 h 629447"/>
              <a:gd name="connsiteX10" fmla="*/ 638987 w 1277974"/>
              <a:gd name="connsiteY10" fmla="*/ 0 h 62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7974" h="629447">
                <a:moveTo>
                  <a:pt x="638987" y="0"/>
                </a:moveTo>
                <a:cubicBezTo>
                  <a:pt x="948295" y="0"/>
                  <a:pt x="1206359" y="219408"/>
                  <a:pt x="1266043" y="511082"/>
                </a:cubicBezTo>
                <a:lnTo>
                  <a:pt x="1277974" y="629447"/>
                </a:lnTo>
                <a:lnTo>
                  <a:pt x="1140819" y="629447"/>
                </a:lnTo>
                <a:lnTo>
                  <a:pt x="1131674" y="538724"/>
                </a:lnTo>
                <a:cubicBezTo>
                  <a:pt x="1084780" y="309552"/>
                  <a:pt x="882015" y="137160"/>
                  <a:pt x="638987" y="137160"/>
                </a:cubicBezTo>
                <a:cubicBezTo>
                  <a:pt x="395960" y="137160"/>
                  <a:pt x="193195" y="309552"/>
                  <a:pt x="146301" y="538724"/>
                </a:cubicBezTo>
                <a:lnTo>
                  <a:pt x="137155" y="629447"/>
                </a:lnTo>
                <a:lnTo>
                  <a:pt x="0" y="629447"/>
                </a:lnTo>
                <a:lnTo>
                  <a:pt x="11932" y="511082"/>
                </a:lnTo>
                <a:cubicBezTo>
                  <a:pt x="71615" y="219408"/>
                  <a:pt x="329679" y="0"/>
                  <a:pt x="638987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C425FA-483E-49DD-B02A-275B1ABEFC9B}"/>
              </a:ext>
            </a:extLst>
          </p:cNvPr>
          <p:cNvSpPr/>
          <p:nvPr/>
        </p:nvSpPr>
        <p:spPr>
          <a:xfrm>
            <a:off x="-5752" y="0"/>
            <a:ext cx="5144648" cy="6858000"/>
          </a:xfrm>
          <a:custGeom>
            <a:avLst/>
            <a:gdLst>
              <a:gd name="connsiteX0" fmla="*/ 0 w 4261991"/>
              <a:gd name="connsiteY0" fmla="*/ 0 h 6858000"/>
              <a:gd name="connsiteX1" fmla="*/ 4261991 w 4261991"/>
              <a:gd name="connsiteY1" fmla="*/ 0 h 6858000"/>
              <a:gd name="connsiteX2" fmla="*/ 2865870 w 4261991"/>
              <a:gd name="connsiteY2" fmla="*/ 6858000 h 6858000"/>
              <a:gd name="connsiteX3" fmla="*/ 0 w 42619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991" h="6858000">
                <a:moveTo>
                  <a:pt x="0" y="0"/>
                </a:moveTo>
                <a:lnTo>
                  <a:pt x="4261991" y="0"/>
                </a:lnTo>
                <a:lnTo>
                  <a:pt x="28658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MEMBRES DU GROUPE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4DBE39-0379-419E-B852-016E06A306BA}"/>
              </a:ext>
            </a:extLst>
          </p:cNvPr>
          <p:cNvSpPr>
            <a:spLocks noChangeAspect="1"/>
          </p:cNvSpPr>
          <p:nvPr/>
        </p:nvSpPr>
        <p:spPr>
          <a:xfrm>
            <a:off x="3773027" y="2787369"/>
            <a:ext cx="1014951" cy="1014984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2" name="Группа 298">
            <a:extLst>
              <a:ext uri="{FF2B5EF4-FFF2-40B4-BE49-F238E27FC236}">
                <a16:creationId xmlns:a16="http://schemas.microsoft.com/office/drawing/2014/main" id="{632E7BEB-A868-4BE0-B0F4-1563B5B016B5}"/>
              </a:ext>
            </a:extLst>
          </p:cNvPr>
          <p:cNvGrpSpPr/>
          <p:nvPr/>
        </p:nvGrpSpPr>
        <p:grpSpPr>
          <a:xfrm>
            <a:off x="4081272" y="3094159"/>
            <a:ext cx="393416" cy="391274"/>
            <a:chOff x="5848350" y="3192463"/>
            <a:chExt cx="2041525" cy="2030413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0B94CD64-9D71-4ACC-ABE1-79B76165D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4033838"/>
              <a:ext cx="352425" cy="349250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67">
              <a:extLst>
                <a:ext uri="{FF2B5EF4-FFF2-40B4-BE49-F238E27FC236}">
                  <a16:creationId xmlns:a16="http://schemas.microsoft.com/office/drawing/2014/main" id="{36DA728B-A21B-46A3-8C52-6EAE244A65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3192463"/>
              <a:ext cx="2041525" cy="203041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2015F0C3-2CCF-44A4-B154-BC849D91A4B4}"/>
              </a:ext>
            </a:extLst>
          </p:cNvPr>
          <p:cNvSpPr>
            <a:spLocks noChangeAspect="1"/>
          </p:cNvSpPr>
          <p:nvPr/>
        </p:nvSpPr>
        <p:spPr>
          <a:xfrm>
            <a:off x="3441011" y="4173015"/>
            <a:ext cx="1014951" cy="1014984"/>
          </a:xfrm>
          <a:prstGeom prst="ellipse">
            <a:avLst/>
          </a:prstGeom>
          <a:solidFill>
            <a:srgbClr val="44546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C4995A-5C32-4855-9C5B-7496889AB981}"/>
              </a:ext>
            </a:extLst>
          </p:cNvPr>
          <p:cNvSpPr>
            <a:spLocks noChangeAspect="1"/>
          </p:cNvSpPr>
          <p:nvPr/>
        </p:nvSpPr>
        <p:spPr>
          <a:xfrm>
            <a:off x="3123479" y="5541832"/>
            <a:ext cx="1014951" cy="1014984"/>
          </a:xfrm>
          <a:prstGeom prst="ellipse">
            <a:avLst/>
          </a:prstGeom>
          <a:solidFill>
            <a:srgbClr val="7A7A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CE20F8-3A33-4BA9-B220-9DA6A76F442F}"/>
              </a:ext>
            </a:extLst>
          </p:cNvPr>
          <p:cNvSpPr>
            <a:spLocks noChangeAspect="1"/>
          </p:cNvSpPr>
          <p:nvPr/>
        </p:nvSpPr>
        <p:spPr>
          <a:xfrm>
            <a:off x="4138430" y="1407051"/>
            <a:ext cx="1014951" cy="1014984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Freeform 145">
            <a:extLst>
              <a:ext uri="{FF2B5EF4-FFF2-40B4-BE49-F238E27FC236}">
                <a16:creationId xmlns:a16="http://schemas.microsoft.com/office/drawing/2014/main" id="{FF7AC327-9D3E-4245-BBD1-169C242D027A}"/>
              </a:ext>
            </a:extLst>
          </p:cNvPr>
          <p:cNvSpPr>
            <a:spLocks noEditPoints="1"/>
          </p:cNvSpPr>
          <p:nvPr/>
        </p:nvSpPr>
        <p:spPr bwMode="auto">
          <a:xfrm>
            <a:off x="3460230" y="5853225"/>
            <a:ext cx="330507" cy="392198"/>
          </a:xfrm>
          <a:custGeom>
            <a:avLst/>
            <a:gdLst>
              <a:gd name="T0" fmla="*/ 1321 w 3102"/>
              <a:gd name="T1" fmla="*/ 1301 h 3681"/>
              <a:gd name="T2" fmla="*/ 896 w 3102"/>
              <a:gd name="T3" fmla="*/ 2150 h 3681"/>
              <a:gd name="T4" fmla="*/ 1733 w 3102"/>
              <a:gd name="T5" fmla="*/ 1374 h 3681"/>
              <a:gd name="T6" fmla="*/ 1697 w 3102"/>
              <a:gd name="T7" fmla="*/ 309 h 3681"/>
              <a:gd name="T8" fmla="*/ 920 w 3102"/>
              <a:gd name="T9" fmla="*/ 0 h 3681"/>
              <a:gd name="T10" fmla="*/ 2126 w 3102"/>
              <a:gd name="T11" fmla="*/ 3 h 3681"/>
              <a:gd name="T12" fmla="*/ 2160 w 3102"/>
              <a:gd name="T13" fmla="*/ 23 h 3681"/>
              <a:gd name="T14" fmla="*/ 2180 w 3102"/>
              <a:gd name="T15" fmla="*/ 57 h 3681"/>
              <a:gd name="T16" fmla="*/ 2182 w 3102"/>
              <a:gd name="T17" fmla="*/ 232 h 3681"/>
              <a:gd name="T18" fmla="*/ 2172 w 3102"/>
              <a:gd name="T19" fmla="*/ 271 h 3681"/>
              <a:gd name="T20" fmla="*/ 2145 w 3102"/>
              <a:gd name="T21" fmla="*/ 299 h 3681"/>
              <a:gd name="T22" fmla="*/ 2105 w 3102"/>
              <a:gd name="T23" fmla="*/ 309 h 3681"/>
              <a:gd name="T24" fmla="*/ 2008 w 3102"/>
              <a:gd name="T25" fmla="*/ 1229 h 3681"/>
              <a:gd name="T26" fmla="*/ 3024 w 3102"/>
              <a:gd name="T27" fmla="*/ 3097 h 3681"/>
              <a:gd name="T28" fmla="*/ 3073 w 3102"/>
              <a:gd name="T29" fmla="*/ 3204 h 3681"/>
              <a:gd name="T30" fmla="*/ 3098 w 3102"/>
              <a:gd name="T31" fmla="*/ 3303 h 3681"/>
              <a:gd name="T32" fmla="*/ 3098 w 3102"/>
              <a:gd name="T33" fmla="*/ 3395 h 3681"/>
              <a:gd name="T34" fmla="*/ 3076 w 3102"/>
              <a:gd name="T35" fmla="*/ 3475 h 3681"/>
              <a:gd name="T36" fmla="*/ 3031 w 3102"/>
              <a:gd name="T37" fmla="*/ 3546 h 3681"/>
              <a:gd name="T38" fmla="*/ 2964 w 3102"/>
              <a:gd name="T39" fmla="*/ 3603 h 3681"/>
              <a:gd name="T40" fmla="*/ 2876 w 3102"/>
              <a:gd name="T41" fmla="*/ 3645 h 3681"/>
              <a:gd name="T42" fmla="*/ 2769 w 3102"/>
              <a:gd name="T43" fmla="*/ 3671 h 3681"/>
              <a:gd name="T44" fmla="*/ 2643 w 3102"/>
              <a:gd name="T45" fmla="*/ 3681 h 3681"/>
              <a:gd name="T46" fmla="*/ 399 w 3102"/>
              <a:gd name="T47" fmla="*/ 3678 h 3681"/>
              <a:gd name="T48" fmla="*/ 282 w 3102"/>
              <a:gd name="T49" fmla="*/ 3660 h 3681"/>
              <a:gd name="T50" fmla="*/ 184 w 3102"/>
              <a:gd name="T51" fmla="*/ 3625 h 3681"/>
              <a:gd name="T52" fmla="*/ 106 w 3102"/>
              <a:gd name="T53" fmla="*/ 3574 h 3681"/>
              <a:gd name="T54" fmla="*/ 48 w 3102"/>
              <a:gd name="T55" fmla="*/ 3510 h 3681"/>
              <a:gd name="T56" fmla="*/ 13 w 3102"/>
              <a:gd name="T57" fmla="*/ 3433 h 3681"/>
              <a:gd name="T58" fmla="*/ 0 w 3102"/>
              <a:gd name="T59" fmla="*/ 3346 h 3681"/>
              <a:gd name="T60" fmla="*/ 11 w 3102"/>
              <a:gd name="T61" fmla="*/ 3250 h 3681"/>
              <a:gd name="T62" fmla="*/ 46 w 3102"/>
              <a:gd name="T63" fmla="*/ 3145 h 3681"/>
              <a:gd name="T64" fmla="*/ 106 w 3102"/>
              <a:gd name="T65" fmla="*/ 3035 h 3681"/>
              <a:gd name="T66" fmla="*/ 1010 w 3102"/>
              <a:gd name="T67" fmla="*/ 309 h 3681"/>
              <a:gd name="T68" fmla="*/ 900 w 3102"/>
              <a:gd name="T69" fmla="*/ 307 h 3681"/>
              <a:gd name="T70" fmla="*/ 865 w 3102"/>
              <a:gd name="T71" fmla="*/ 287 h 3681"/>
              <a:gd name="T72" fmla="*/ 845 w 3102"/>
              <a:gd name="T73" fmla="*/ 253 h 3681"/>
              <a:gd name="T74" fmla="*/ 843 w 3102"/>
              <a:gd name="T75" fmla="*/ 78 h 3681"/>
              <a:gd name="T76" fmla="*/ 853 w 3102"/>
              <a:gd name="T77" fmla="*/ 38 h 3681"/>
              <a:gd name="T78" fmla="*/ 881 w 3102"/>
              <a:gd name="T79" fmla="*/ 12 h 3681"/>
              <a:gd name="T80" fmla="*/ 920 w 3102"/>
              <a:gd name="T81" fmla="*/ 0 h 3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02" h="3681">
                <a:moveTo>
                  <a:pt x="1321" y="309"/>
                </a:moveTo>
                <a:lnTo>
                  <a:pt x="1321" y="1301"/>
                </a:lnTo>
                <a:lnTo>
                  <a:pt x="1288" y="1365"/>
                </a:lnTo>
                <a:lnTo>
                  <a:pt x="896" y="2150"/>
                </a:lnTo>
                <a:lnTo>
                  <a:pt x="2154" y="2150"/>
                </a:lnTo>
                <a:lnTo>
                  <a:pt x="1733" y="1374"/>
                </a:lnTo>
                <a:lnTo>
                  <a:pt x="1697" y="1307"/>
                </a:lnTo>
                <a:lnTo>
                  <a:pt x="1697" y="309"/>
                </a:lnTo>
                <a:lnTo>
                  <a:pt x="1321" y="309"/>
                </a:lnTo>
                <a:close/>
                <a:moveTo>
                  <a:pt x="920" y="0"/>
                </a:moveTo>
                <a:lnTo>
                  <a:pt x="2105" y="0"/>
                </a:lnTo>
                <a:lnTo>
                  <a:pt x="2126" y="3"/>
                </a:lnTo>
                <a:lnTo>
                  <a:pt x="2145" y="12"/>
                </a:lnTo>
                <a:lnTo>
                  <a:pt x="2160" y="23"/>
                </a:lnTo>
                <a:lnTo>
                  <a:pt x="2172" y="38"/>
                </a:lnTo>
                <a:lnTo>
                  <a:pt x="2180" y="57"/>
                </a:lnTo>
                <a:lnTo>
                  <a:pt x="2182" y="78"/>
                </a:lnTo>
                <a:lnTo>
                  <a:pt x="2182" y="232"/>
                </a:lnTo>
                <a:lnTo>
                  <a:pt x="2180" y="253"/>
                </a:lnTo>
                <a:lnTo>
                  <a:pt x="2172" y="271"/>
                </a:lnTo>
                <a:lnTo>
                  <a:pt x="2160" y="287"/>
                </a:lnTo>
                <a:lnTo>
                  <a:pt x="2145" y="299"/>
                </a:lnTo>
                <a:lnTo>
                  <a:pt x="2126" y="307"/>
                </a:lnTo>
                <a:lnTo>
                  <a:pt x="2105" y="309"/>
                </a:lnTo>
                <a:lnTo>
                  <a:pt x="2008" y="309"/>
                </a:lnTo>
                <a:lnTo>
                  <a:pt x="2008" y="1229"/>
                </a:lnTo>
                <a:lnTo>
                  <a:pt x="2990" y="3043"/>
                </a:lnTo>
                <a:lnTo>
                  <a:pt x="3024" y="3097"/>
                </a:lnTo>
                <a:lnTo>
                  <a:pt x="3052" y="3152"/>
                </a:lnTo>
                <a:lnTo>
                  <a:pt x="3073" y="3204"/>
                </a:lnTo>
                <a:lnTo>
                  <a:pt x="3089" y="3254"/>
                </a:lnTo>
                <a:lnTo>
                  <a:pt x="3098" y="3303"/>
                </a:lnTo>
                <a:lnTo>
                  <a:pt x="3102" y="3349"/>
                </a:lnTo>
                <a:lnTo>
                  <a:pt x="3098" y="3395"/>
                </a:lnTo>
                <a:lnTo>
                  <a:pt x="3090" y="3437"/>
                </a:lnTo>
                <a:lnTo>
                  <a:pt x="3076" y="3475"/>
                </a:lnTo>
                <a:lnTo>
                  <a:pt x="3056" y="3512"/>
                </a:lnTo>
                <a:lnTo>
                  <a:pt x="3031" y="3546"/>
                </a:lnTo>
                <a:lnTo>
                  <a:pt x="3000" y="3576"/>
                </a:lnTo>
                <a:lnTo>
                  <a:pt x="2964" y="3603"/>
                </a:lnTo>
                <a:lnTo>
                  <a:pt x="2922" y="3626"/>
                </a:lnTo>
                <a:lnTo>
                  <a:pt x="2876" y="3645"/>
                </a:lnTo>
                <a:lnTo>
                  <a:pt x="2825" y="3661"/>
                </a:lnTo>
                <a:lnTo>
                  <a:pt x="2769" y="3671"/>
                </a:lnTo>
                <a:lnTo>
                  <a:pt x="2708" y="3678"/>
                </a:lnTo>
                <a:lnTo>
                  <a:pt x="2643" y="3681"/>
                </a:lnTo>
                <a:lnTo>
                  <a:pt x="464" y="3681"/>
                </a:lnTo>
                <a:lnTo>
                  <a:pt x="399" y="3678"/>
                </a:lnTo>
                <a:lnTo>
                  <a:pt x="338" y="3671"/>
                </a:lnTo>
                <a:lnTo>
                  <a:pt x="282" y="3660"/>
                </a:lnTo>
                <a:lnTo>
                  <a:pt x="231" y="3645"/>
                </a:lnTo>
                <a:lnTo>
                  <a:pt x="184" y="3625"/>
                </a:lnTo>
                <a:lnTo>
                  <a:pt x="143" y="3602"/>
                </a:lnTo>
                <a:lnTo>
                  <a:pt x="106" y="3574"/>
                </a:lnTo>
                <a:lnTo>
                  <a:pt x="74" y="3543"/>
                </a:lnTo>
                <a:lnTo>
                  <a:pt x="48" y="3510"/>
                </a:lnTo>
                <a:lnTo>
                  <a:pt x="28" y="3473"/>
                </a:lnTo>
                <a:lnTo>
                  <a:pt x="13" y="3433"/>
                </a:lnTo>
                <a:lnTo>
                  <a:pt x="4" y="3390"/>
                </a:lnTo>
                <a:lnTo>
                  <a:pt x="0" y="3346"/>
                </a:lnTo>
                <a:lnTo>
                  <a:pt x="2" y="3298"/>
                </a:lnTo>
                <a:lnTo>
                  <a:pt x="11" y="3250"/>
                </a:lnTo>
                <a:lnTo>
                  <a:pt x="25" y="3198"/>
                </a:lnTo>
                <a:lnTo>
                  <a:pt x="46" y="3145"/>
                </a:lnTo>
                <a:lnTo>
                  <a:pt x="72" y="3090"/>
                </a:lnTo>
                <a:lnTo>
                  <a:pt x="106" y="3035"/>
                </a:lnTo>
                <a:lnTo>
                  <a:pt x="1010" y="1229"/>
                </a:lnTo>
                <a:lnTo>
                  <a:pt x="1010" y="309"/>
                </a:lnTo>
                <a:lnTo>
                  <a:pt x="920" y="309"/>
                </a:lnTo>
                <a:lnTo>
                  <a:pt x="900" y="307"/>
                </a:lnTo>
                <a:lnTo>
                  <a:pt x="881" y="299"/>
                </a:lnTo>
                <a:lnTo>
                  <a:pt x="865" y="287"/>
                </a:lnTo>
                <a:lnTo>
                  <a:pt x="853" y="271"/>
                </a:lnTo>
                <a:lnTo>
                  <a:pt x="845" y="253"/>
                </a:lnTo>
                <a:lnTo>
                  <a:pt x="843" y="232"/>
                </a:lnTo>
                <a:lnTo>
                  <a:pt x="843" y="78"/>
                </a:lnTo>
                <a:lnTo>
                  <a:pt x="845" y="57"/>
                </a:lnTo>
                <a:lnTo>
                  <a:pt x="853" y="38"/>
                </a:lnTo>
                <a:lnTo>
                  <a:pt x="865" y="23"/>
                </a:lnTo>
                <a:lnTo>
                  <a:pt x="881" y="12"/>
                </a:lnTo>
                <a:lnTo>
                  <a:pt x="900" y="3"/>
                </a:lnTo>
                <a:lnTo>
                  <a:pt x="9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7" name="Группа 314">
            <a:extLst>
              <a:ext uri="{FF2B5EF4-FFF2-40B4-BE49-F238E27FC236}">
                <a16:creationId xmlns:a16="http://schemas.microsoft.com/office/drawing/2014/main" id="{BB836821-E5EC-480E-8EA0-BAFAD0CA77E6}"/>
              </a:ext>
            </a:extLst>
          </p:cNvPr>
          <p:cNvGrpSpPr/>
          <p:nvPr/>
        </p:nvGrpSpPr>
        <p:grpSpPr>
          <a:xfrm>
            <a:off x="3744572" y="4481153"/>
            <a:ext cx="407827" cy="398708"/>
            <a:chOff x="5829300" y="3186113"/>
            <a:chExt cx="2555875" cy="2498725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Freeform 279">
              <a:extLst>
                <a:ext uri="{FF2B5EF4-FFF2-40B4-BE49-F238E27FC236}">
                  <a16:creationId xmlns:a16="http://schemas.microsoft.com/office/drawing/2014/main" id="{EBC64EC2-46A0-43F4-9AE1-C736F0E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275" y="3686175"/>
              <a:ext cx="182563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5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1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7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5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1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7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80">
              <a:extLst>
                <a:ext uri="{FF2B5EF4-FFF2-40B4-BE49-F238E27FC236}">
                  <a16:creationId xmlns:a16="http://schemas.microsoft.com/office/drawing/2014/main" id="{F99C9568-F904-424C-A744-C41018D6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3686175"/>
              <a:ext cx="180975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7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2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9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7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2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9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81">
              <a:extLst>
                <a:ext uri="{FF2B5EF4-FFF2-40B4-BE49-F238E27FC236}">
                  <a16:creationId xmlns:a16="http://schemas.microsoft.com/office/drawing/2014/main" id="{E5307B95-1749-49AF-A53F-73FAABB64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3186113"/>
              <a:ext cx="2555875" cy="2498725"/>
            </a:xfrm>
            <a:custGeom>
              <a:avLst/>
              <a:gdLst>
                <a:gd name="T0" fmla="*/ 2864 w 4829"/>
                <a:gd name="T1" fmla="*/ 41 h 4721"/>
                <a:gd name="T2" fmla="*/ 3549 w 4829"/>
                <a:gd name="T3" fmla="*/ 283 h 4721"/>
                <a:gd name="T4" fmla="*/ 4122 w 4829"/>
                <a:gd name="T5" fmla="*/ 707 h 4721"/>
                <a:gd name="T6" fmla="*/ 4547 w 4829"/>
                <a:gd name="T7" fmla="*/ 1280 h 4721"/>
                <a:gd name="T8" fmla="*/ 4788 w 4829"/>
                <a:gd name="T9" fmla="*/ 1965 h 4721"/>
                <a:gd name="T10" fmla="*/ 4814 w 4829"/>
                <a:gd name="T11" fmla="*/ 2689 h 4721"/>
                <a:gd name="T12" fmla="*/ 4646 w 4829"/>
                <a:gd name="T13" fmla="*/ 3342 h 4721"/>
                <a:gd name="T14" fmla="*/ 4302 w 4829"/>
                <a:gd name="T15" fmla="*/ 3922 h 4721"/>
                <a:gd name="T16" fmla="*/ 4082 w 4829"/>
                <a:gd name="T17" fmla="*/ 4159 h 4721"/>
                <a:gd name="T18" fmla="*/ 3921 w 4829"/>
                <a:gd name="T19" fmla="*/ 4287 h 4721"/>
                <a:gd name="T20" fmla="*/ 3663 w 4829"/>
                <a:gd name="T21" fmla="*/ 4456 h 4721"/>
                <a:gd name="T22" fmla="*/ 3352 w 4829"/>
                <a:gd name="T23" fmla="*/ 4597 h 4721"/>
                <a:gd name="T24" fmla="*/ 3013 w 4829"/>
                <a:gd name="T25" fmla="*/ 4637 h 4721"/>
                <a:gd name="T26" fmla="*/ 2661 w 4829"/>
                <a:gd name="T27" fmla="*/ 4521 h 4721"/>
                <a:gd name="T28" fmla="*/ 2390 w 4829"/>
                <a:gd name="T29" fmla="*/ 4243 h 4721"/>
                <a:gd name="T30" fmla="*/ 2235 w 4829"/>
                <a:gd name="T31" fmla="*/ 3852 h 4721"/>
                <a:gd name="T32" fmla="*/ 2176 w 4829"/>
                <a:gd name="T33" fmla="*/ 3451 h 4721"/>
                <a:gd name="T34" fmla="*/ 2007 w 4829"/>
                <a:gd name="T35" fmla="*/ 3213 h 4721"/>
                <a:gd name="T36" fmla="*/ 1672 w 4829"/>
                <a:gd name="T37" fmla="*/ 3001 h 4721"/>
                <a:gd name="T38" fmla="*/ 1487 w 4829"/>
                <a:gd name="T39" fmla="*/ 2651 h 4721"/>
                <a:gd name="T40" fmla="*/ 3361 w 4829"/>
                <a:gd name="T41" fmla="*/ 2483 h 4721"/>
                <a:gd name="T42" fmla="*/ 3262 w 4829"/>
                <a:gd name="T43" fmla="*/ 2858 h 4721"/>
                <a:gd name="T44" fmla="*/ 3003 w 4829"/>
                <a:gd name="T45" fmla="*/ 3130 h 4721"/>
                <a:gd name="T46" fmla="*/ 2636 w 4829"/>
                <a:gd name="T47" fmla="*/ 3246 h 4721"/>
                <a:gd name="T48" fmla="*/ 2657 w 4829"/>
                <a:gd name="T49" fmla="*/ 3580 h 4721"/>
                <a:gd name="T50" fmla="*/ 2741 w 4829"/>
                <a:gd name="T51" fmla="*/ 3913 h 4721"/>
                <a:gd name="T52" fmla="*/ 2908 w 4829"/>
                <a:gd name="T53" fmla="*/ 4128 h 4721"/>
                <a:gd name="T54" fmla="*/ 3136 w 4829"/>
                <a:gd name="T55" fmla="*/ 4172 h 4721"/>
                <a:gd name="T56" fmla="*/ 3389 w 4829"/>
                <a:gd name="T57" fmla="*/ 4077 h 4721"/>
                <a:gd name="T58" fmla="*/ 3642 w 4829"/>
                <a:gd name="T59" fmla="*/ 3914 h 4721"/>
                <a:gd name="T60" fmla="*/ 3876 w 4829"/>
                <a:gd name="T61" fmla="*/ 3706 h 4721"/>
                <a:gd name="T62" fmla="*/ 4194 w 4829"/>
                <a:gd name="T63" fmla="*/ 3214 h 4721"/>
                <a:gd name="T64" fmla="*/ 4350 w 4829"/>
                <a:gd name="T65" fmla="*/ 2652 h 4721"/>
                <a:gd name="T66" fmla="*/ 4325 w 4829"/>
                <a:gd name="T67" fmla="*/ 2022 h 4721"/>
                <a:gd name="T68" fmla="*/ 4098 w 4829"/>
                <a:gd name="T69" fmla="*/ 1431 h 4721"/>
                <a:gd name="T70" fmla="*/ 3701 w 4829"/>
                <a:gd name="T71" fmla="*/ 952 h 4721"/>
                <a:gd name="T72" fmla="*/ 3173 w 4829"/>
                <a:gd name="T73" fmla="*/ 619 h 4721"/>
                <a:gd name="T74" fmla="*/ 2549 w 4829"/>
                <a:gd name="T75" fmla="*/ 469 h 4721"/>
                <a:gd name="T76" fmla="*/ 1897 w 4829"/>
                <a:gd name="T77" fmla="*/ 534 h 4721"/>
                <a:gd name="T78" fmla="*/ 1326 w 4829"/>
                <a:gd name="T79" fmla="*/ 798 h 4721"/>
                <a:gd name="T80" fmla="*/ 872 w 4829"/>
                <a:gd name="T81" fmla="*/ 1224 h 4721"/>
                <a:gd name="T82" fmla="*/ 573 w 4829"/>
                <a:gd name="T83" fmla="*/ 1774 h 4721"/>
                <a:gd name="T84" fmla="*/ 465 w 4829"/>
                <a:gd name="T85" fmla="*/ 2414 h 4721"/>
                <a:gd name="T86" fmla="*/ 552 w 4829"/>
                <a:gd name="T87" fmla="*/ 2994 h 4721"/>
                <a:gd name="T88" fmla="*/ 807 w 4829"/>
                <a:gd name="T89" fmla="*/ 3516 h 4721"/>
                <a:gd name="T90" fmla="*/ 1205 w 4829"/>
                <a:gd name="T91" fmla="*/ 3943 h 4721"/>
                <a:gd name="T92" fmla="*/ 1701 w 4829"/>
                <a:gd name="T93" fmla="*/ 4230 h 4721"/>
                <a:gd name="T94" fmla="*/ 1934 w 4829"/>
                <a:gd name="T95" fmla="*/ 4366 h 4721"/>
                <a:gd name="T96" fmla="*/ 1958 w 4829"/>
                <a:gd name="T97" fmla="*/ 4561 h 4721"/>
                <a:gd name="T98" fmla="*/ 1817 w 4829"/>
                <a:gd name="T99" fmla="*/ 4706 h 4721"/>
                <a:gd name="T100" fmla="*/ 1545 w 4829"/>
                <a:gd name="T101" fmla="*/ 4668 h 4721"/>
                <a:gd name="T102" fmla="*/ 992 w 4829"/>
                <a:gd name="T103" fmla="*/ 4366 h 4721"/>
                <a:gd name="T104" fmla="*/ 521 w 4829"/>
                <a:gd name="T105" fmla="*/ 3914 h 4721"/>
                <a:gd name="T106" fmla="*/ 182 w 4829"/>
                <a:gd name="T107" fmla="*/ 3336 h 4721"/>
                <a:gd name="T108" fmla="*/ 15 w 4829"/>
                <a:gd name="T109" fmla="*/ 2688 h 4721"/>
                <a:gd name="T110" fmla="*/ 41 w 4829"/>
                <a:gd name="T111" fmla="*/ 1965 h 4721"/>
                <a:gd name="T112" fmla="*/ 283 w 4829"/>
                <a:gd name="T113" fmla="*/ 1280 h 4721"/>
                <a:gd name="T114" fmla="*/ 707 w 4829"/>
                <a:gd name="T115" fmla="*/ 707 h 4721"/>
                <a:gd name="T116" fmla="*/ 1280 w 4829"/>
                <a:gd name="T117" fmla="*/ 283 h 4721"/>
                <a:gd name="T118" fmla="*/ 1965 w 4829"/>
                <a:gd name="T119" fmla="*/ 41 h 4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29" h="4721">
                  <a:moveTo>
                    <a:pt x="2415" y="0"/>
                  </a:moveTo>
                  <a:lnTo>
                    <a:pt x="2415" y="0"/>
                  </a:lnTo>
                  <a:lnTo>
                    <a:pt x="2568" y="4"/>
                  </a:lnTo>
                  <a:lnTo>
                    <a:pt x="2717" y="19"/>
                  </a:lnTo>
                  <a:lnTo>
                    <a:pt x="2864" y="41"/>
                  </a:lnTo>
                  <a:lnTo>
                    <a:pt x="3009" y="74"/>
                  </a:lnTo>
                  <a:lnTo>
                    <a:pt x="3149" y="114"/>
                  </a:lnTo>
                  <a:lnTo>
                    <a:pt x="3287" y="163"/>
                  </a:lnTo>
                  <a:lnTo>
                    <a:pt x="3420" y="219"/>
                  </a:lnTo>
                  <a:lnTo>
                    <a:pt x="3549" y="283"/>
                  </a:lnTo>
                  <a:lnTo>
                    <a:pt x="3673" y="355"/>
                  </a:lnTo>
                  <a:lnTo>
                    <a:pt x="3793" y="434"/>
                  </a:lnTo>
                  <a:lnTo>
                    <a:pt x="3909" y="518"/>
                  </a:lnTo>
                  <a:lnTo>
                    <a:pt x="4018" y="610"/>
                  </a:lnTo>
                  <a:lnTo>
                    <a:pt x="4122" y="707"/>
                  </a:lnTo>
                  <a:lnTo>
                    <a:pt x="4219" y="811"/>
                  </a:lnTo>
                  <a:lnTo>
                    <a:pt x="4311" y="920"/>
                  </a:lnTo>
                  <a:lnTo>
                    <a:pt x="4396" y="1036"/>
                  </a:lnTo>
                  <a:lnTo>
                    <a:pt x="4474" y="1156"/>
                  </a:lnTo>
                  <a:lnTo>
                    <a:pt x="4547" y="1280"/>
                  </a:lnTo>
                  <a:lnTo>
                    <a:pt x="4610" y="1409"/>
                  </a:lnTo>
                  <a:lnTo>
                    <a:pt x="4666" y="1542"/>
                  </a:lnTo>
                  <a:lnTo>
                    <a:pt x="4715" y="1680"/>
                  </a:lnTo>
                  <a:lnTo>
                    <a:pt x="4755" y="1820"/>
                  </a:lnTo>
                  <a:lnTo>
                    <a:pt x="4788" y="1965"/>
                  </a:lnTo>
                  <a:lnTo>
                    <a:pt x="4810" y="2112"/>
                  </a:lnTo>
                  <a:lnTo>
                    <a:pt x="4825" y="2261"/>
                  </a:lnTo>
                  <a:lnTo>
                    <a:pt x="4829" y="2414"/>
                  </a:lnTo>
                  <a:lnTo>
                    <a:pt x="4826" y="2553"/>
                  </a:lnTo>
                  <a:lnTo>
                    <a:pt x="4814" y="2689"/>
                  </a:lnTo>
                  <a:lnTo>
                    <a:pt x="4795" y="2824"/>
                  </a:lnTo>
                  <a:lnTo>
                    <a:pt x="4769" y="2957"/>
                  </a:lnTo>
                  <a:lnTo>
                    <a:pt x="4735" y="3087"/>
                  </a:lnTo>
                  <a:lnTo>
                    <a:pt x="4695" y="3216"/>
                  </a:lnTo>
                  <a:lnTo>
                    <a:pt x="4646" y="3342"/>
                  </a:lnTo>
                  <a:lnTo>
                    <a:pt x="4591" y="3465"/>
                  </a:lnTo>
                  <a:lnTo>
                    <a:pt x="4529" y="3584"/>
                  </a:lnTo>
                  <a:lnTo>
                    <a:pt x="4459" y="3700"/>
                  </a:lnTo>
                  <a:lnTo>
                    <a:pt x="4384" y="3814"/>
                  </a:lnTo>
                  <a:lnTo>
                    <a:pt x="4302" y="3922"/>
                  </a:lnTo>
                  <a:lnTo>
                    <a:pt x="4214" y="4027"/>
                  </a:lnTo>
                  <a:lnTo>
                    <a:pt x="4119" y="4126"/>
                  </a:lnTo>
                  <a:lnTo>
                    <a:pt x="4110" y="4134"/>
                  </a:lnTo>
                  <a:lnTo>
                    <a:pt x="4100" y="4144"/>
                  </a:lnTo>
                  <a:lnTo>
                    <a:pt x="4082" y="4159"/>
                  </a:lnTo>
                  <a:lnTo>
                    <a:pt x="4060" y="4178"/>
                  </a:lnTo>
                  <a:lnTo>
                    <a:pt x="4032" y="4200"/>
                  </a:lnTo>
                  <a:lnTo>
                    <a:pt x="3999" y="4227"/>
                  </a:lnTo>
                  <a:lnTo>
                    <a:pt x="3962" y="4256"/>
                  </a:lnTo>
                  <a:lnTo>
                    <a:pt x="3921" y="4287"/>
                  </a:lnTo>
                  <a:lnTo>
                    <a:pt x="3876" y="4320"/>
                  </a:lnTo>
                  <a:lnTo>
                    <a:pt x="3827" y="4354"/>
                  </a:lnTo>
                  <a:lnTo>
                    <a:pt x="3775" y="4388"/>
                  </a:lnTo>
                  <a:lnTo>
                    <a:pt x="3721" y="4424"/>
                  </a:lnTo>
                  <a:lnTo>
                    <a:pt x="3663" y="4456"/>
                  </a:lnTo>
                  <a:lnTo>
                    <a:pt x="3604" y="4489"/>
                  </a:lnTo>
                  <a:lnTo>
                    <a:pt x="3543" y="4520"/>
                  </a:lnTo>
                  <a:lnTo>
                    <a:pt x="3481" y="4548"/>
                  </a:lnTo>
                  <a:lnTo>
                    <a:pt x="3417" y="4575"/>
                  </a:lnTo>
                  <a:lnTo>
                    <a:pt x="3352" y="4597"/>
                  </a:lnTo>
                  <a:lnTo>
                    <a:pt x="3287" y="4615"/>
                  </a:lnTo>
                  <a:lnTo>
                    <a:pt x="3222" y="4628"/>
                  </a:lnTo>
                  <a:lnTo>
                    <a:pt x="3157" y="4637"/>
                  </a:lnTo>
                  <a:lnTo>
                    <a:pt x="3092" y="4640"/>
                  </a:lnTo>
                  <a:lnTo>
                    <a:pt x="3013" y="4637"/>
                  </a:lnTo>
                  <a:lnTo>
                    <a:pt x="2936" y="4626"/>
                  </a:lnTo>
                  <a:lnTo>
                    <a:pt x="2864" y="4610"/>
                  </a:lnTo>
                  <a:lnTo>
                    <a:pt x="2793" y="4586"/>
                  </a:lnTo>
                  <a:lnTo>
                    <a:pt x="2725" y="4557"/>
                  </a:lnTo>
                  <a:lnTo>
                    <a:pt x="2661" y="4521"/>
                  </a:lnTo>
                  <a:lnTo>
                    <a:pt x="2600" y="4480"/>
                  </a:lnTo>
                  <a:lnTo>
                    <a:pt x="2543" y="4431"/>
                  </a:lnTo>
                  <a:lnTo>
                    <a:pt x="2491" y="4378"/>
                  </a:lnTo>
                  <a:lnTo>
                    <a:pt x="2438" y="4313"/>
                  </a:lnTo>
                  <a:lnTo>
                    <a:pt x="2390" y="4243"/>
                  </a:lnTo>
                  <a:lnTo>
                    <a:pt x="2350" y="4171"/>
                  </a:lnTo>
                  <a:lnTo>
                    <a:pt x="2313" y="4094"/>
                  </a:lnTo>
                  <a:lnTo>
                    <a:pt x="2282" y="4015"/>
                  </a:lnTo>
                  <a:lnTo>
                    <a:pt x="2257" y="3934"/>
                  </a:lnTo>
                  <a:lnTo>
                    <a:pt x="2235" y="3852"/>
                  </a:lnTo>
                  <a:lnTo>
                    <a:pt x="2216" y="3769"/>
                  </a:lnTo>
                  <a:lnTo>
                    <a:pt x="2201" y="3688"/>
                  </a:lnTo>
                  <a:lnTo>
                    <a:pt x="2190" y="3607"/>
                  </a:lnTo>
                  <a:lnTo>
                    <a:pt x="2182" y="3528"/>
                  </a:lnTo>
                  <a:lnTo>
                    <a:pt x="2176" y="3451"/>
                  </a:lnTo>
                  <a:lnTo>
                    <a:pt x="2173" y="3379"/>
                  </a:lnTo>
                  <a:lnTo>
                    <a:pt x="2170" y="3309"/>
                  </a:lnTo>
                  <a:lnTo>
                    <a:pt x="2170" y="3244"/>
                  </a:lnTo>
                  <a:lnTo>
                    <a:pt x="2087" y="3232"/>
                  </a:lnTo>
                  <a:lnTo>
                    <a:pt x="2007" y="3213"/>
                  </a:lnTo>
                  <a:lnTo>
                    <a:pt x="1931" y="3185"/>
                  </a:lnTo>
                  <a:lnTo>
                    <a:pt x="1859" y="3149"/>
                  </a:lnTo>
                  <a:lnTo>
                    <a:pt x="1792" y="3106"/>
                  </a:lnTo>
                  <a:lnTo>
                    <a:pt x="1729" y="3058"/>
                  </a:lnTo>
                  <a:lnTo>
                    <a:pt x="1672" y="3001"/>
                  </a:lnTo>
                  <a:lnTo>
                    <a:pt x="1621" y="2941"/>
                  </a:lnTo>
                  <a:lnTo>
                    <a:pt x="1576" y="2874"/>
                  </a:lnTo>
                  <a:lnTo>
                    <a:pt x="1539" y="2804"/>
                  </a:lnTo>
                  <a:lnTo>
                    <a:pt x="1510" y="2729"/>
                  </a:lnTo>
                  <a:lnTo>
                    <a:pt x="1487" y="2651"/>
                  </a:lnTo>
                  <a:lnTo>
                    <a:pt x="1474" y="2568"/>
                  </a:lnTo>
                  <a:lnTo>
                    <a:pt x="1470" y="2483"/>
                  </a:lnTo>
                  <a:lnTo>
                    <a:pt x="1470" y="1760"/>
                  </a:lnTo>
                  <a:lnTo>
                    <a:pt x="3361" y="1760"/>
                  </a:lnTo>
                  <a:lnTo>
                    <a:pt x="3361" y="2483"/>
                  </a:lnTo>
                  <a:lnTo>
                    <a:pt x="3357" y="2565"/>
                  </a:lnTo>
                  <a:lnTo>
                    <a:pt x="3343" y="2642"/>
                  </a:lnTo>
                  <a:lnTo>
                    <a:pt x="3324" y="2717"/>
                  </a:lnTo>
                  <a:lnTo>
                    <a:pt x="3296" y="2790"/>
                  </a:lnTo>
                  <a:lnTo>
                    <a:pt x="3262" y="2858"/>
                  </a:lnTo>
                  <a:lnTo>
                    <a:pt x="3222" y="2921"/>
                  </a:lnTo>
                  <a:lnTo>
                    <a:pt x="3175" y="2982"/>
                  </a:lnTo>
                  <a:lnTo>
                    <a:pt x="3123" y="3037"/>
                  </a:lnTo>
                  <a:lnTo>
                    <a:pt x="3065" y="3086"/>
                  </a:lnTo>
                  <a:lnTo>
                    <a:pt x="3003" y="3130"/>
                  </a:lnTo>
                  <a:lnTo>
                    <a:pt x="2936" y="3167"/>
                  </a:lnTo>
                  <a:lnTo>
                    <a:pt x="2865" y="3197"/>
                  </a:lnTo>
                  <a:lnTo>
                    <a:pt x="2793" y="3220"/>
                  </a:lnTo>
                  <a:lnTo>
                    <a:pt x="2716" y="3237"/>
                  </a:lnTo>
                  <a:lnTo>
                    <a:pt x="2636" y="3246"/>
                  </a:lnTo>
                  <a:lnTo>
                    <a:pt x="2636" y="3308"/>
                  </a:lnTo>
                  <a:lnTo>
                    <a:pt x="2637" y="3373"/>
                  </a:lnTo>
                  <a:lnTo>
                    <a:pt x="2642" y="3441"/>
                  </a:lnTo>
                  <a:lnTo>
                    <a:pt x="2648" y="3510"/>
                  </a:lnTo>
                  <a:lnTo>
                    <a:pt x="2657" y="3580"/>
                  </a:lnTo>
                  <a:lnTo>
                    <a:pt x="2667" y="3650"/>
                  </a:lnTo>
                  <a:lnTo>
                    <a:pt x="2680" y="3719"/>
                  </a:lnTo>
                  <a:lnTo>
                    <a:pt x="2698" y="3786"/>
                  </a:lnTo>
                  <a:lnTo>
                    <a:pt x="2717" y="3851"/>
                  </a:lnTo>
                  <a:lnTo>
                    <a:pt x="2741" y="3913"/>
                  </a:lnTo>
                  <a:lnTo>
                    <a:pt x="2769" y="3969"/>
                  </a:lnTo>
                  <a:lnTo>
                    <a:pt x="2802" y="4021"/>
                  </a:lnTo>
                  <a:lnTo>
                    <a:pt x="2837" y="4067"/>
                  </a:lnTo>
                  <a:lnTo>
                    <a:pt x="2871" y="4101"/>
                  </a:lnTo>
                  <a:lnTo>
                    <a:pt x="2908" y="4128"/>
                  </a:lnTo>
                  <a:lnTo>
                    <a:pt x="2948" y="4148"/>
                  </a:lnTo>
                  <a:lnTo>
                    <a:pt x="2993" y="4163"/>
                  </a:lnTo>
                  <a:lnTo>
                    <a:pt x="3040" y="4172"/>
                  </a:lnTo>
                  <a:lnTo>
                    <a:pt x="3092" y="4175"/>
                  </a:lnTo>
                  <a:lnTo>
                    <a:pt x="3136" y="4172"/>
                  </a:lnTo>
                  <a:lnTo>
                    <a:pt x="3182" y="4162"/>
                  </a:lnTo>
                  <a:lnTo>
                    <a:pt x="3232" y="4147"/>
                  </a:lnTo>
                  <a:lnTo>
                    <a:pt x="3283" y="4128"/>
                  </a:lnTo>
                  <a:lnTo>
                    <a:pt x="3336" y="4104"/>
                  </a:lnTo>
                  <a:lnTo>
                    <a:pt x="3389" y="4077"/>
                  </a:lnTo>
                  <a:lnTo>
                    <a:pt x="3442" y="4048"/>
                  </a:lnTo>
                  <a:lnTo>
                    <a:pt x="3494" y="4015"/>
                  </a:lnTo>
                  <a:lnTo>
                    <a:pt x="3546" y="3983"/>
                  </a:lnTo>
                  <a:lnTo>
                    <a:pt x="3596" y="3949"/>
                  </a:lnTo>
                  <a:lnTo>
                    <a:pt x="3642" y="3914"/>
                  </a:lnTo>
                  <a:lnTo>
                    <a:pt x="3687" y="3880"/>
                  </a:lnTo>
                  <a:lnTo>
                    <a:pt x="3727" y="3849"/>
                  </a:lnTo>
                  <a:lnTo>
                    <a:pt x="3762" y="3820"/>
                  </a:lnTo>
                  <a:lnTo>
                    <a:pt x="3793" y="3793"/>
                  </a:lnTo>
                  <a:lnTo>
                    <a:pt x="3876" y="3706"/>
                  </a:lnTo>
                  <a:lnTo>
                    <a:pt x="3952" y="3614"/>
                  </a:lnTo>
                  <a:lnTo>
                    <a:pt x="4021" y="3519"/>
                  </a:lnTo>
                  <a:lnTo>
                    <a:pt x="4085" y="3422"/>
                  </a:lnTo>
                  <a:lnTo>
                    <a:pt x="4143" y="3320"/>
                  </a:lnTo>
                  <a:lnTo>
                    <a:pt x="4194" y="3214"/>
                  </a:lnTo>
                  <a:lnTo>
                    <a:pt x="4239" y="3106"/>
                  </a:lnTo>
                  <a:lnTo>
                    <a:pt x="4277" y="2997"/>
                  </a:lnTo>
                  <a:lnTo>
                    <a:pt x="4308" y="2884"/>
                  </a:lnTo>
                  <a:lnTo>
                    <a:pt x="4332" y="2769"/>
                  </a:lnTo>
                  <a:lnTo>
                    <a:pt x="4350" y="2652"/>
                  </a:lnTo>
                  <a:lnTo>
                    <a:pt x="4360" y="2534"/>
                  </a:lnTo>
                  <a:lnTo>
                    <a:pt x="4365" y="2414"/>
                  </a:lnTo>
                  <a:lnTo>
                    <a:pt x="4360" y="2281"/>
                  </a:lnTo>
                  <a:lnTo>
                    <a:pt x="4347" y="2150"/>
                  </a:lnTo>
                  <a:lnTo>
                    <a:pt x="4325" y="2022"/>
                  </a:lnTo>
                  <a:lnTo>
                    <a:pt x="4295" y="1897"/>
                  </a:lnTo>
                  <a:lnTo>
                    <a:pt x="4256" y="1774"/>
                  </a:lnTo>
                  <a:lnTo>
                    <a:pt x="4211" y="1656"/>
                  </a:lnTo>
                  <a:lnTo>
                    <a:pt x="4157" y="1542"/>
                  </a:lnTo>
                  <a:lnTo>
                    <a:pt x="4098" y="1431"/>
                  </a:lnTo>
                  <a:lnTo>
                    <a:pt x="4032" y="1324"/>
                  </a:lnTo>
                  <a:lnTo>
                    <a:pt x="3958" y="1224"/>
                  </a:lnTo>
                  <a:lnTo>
                    <a:pt x="3878" y="1128"/>
                  </a:lnTo>
                  <a:lnTo>
                    <a:pt x="3793" y="1036"/>
                  </a:lnTo>
                  <a:lnTo>
                    <a:pt x="3701" y="952"/>
                  </a:lnTo>
                  <a:lnTo>
                    <a:pt x="3605" y="872"/>
                  </a:lnTo>
                  <a:lnTo>
                    <a:pt x="3505" y="798"/>
                  </a:lnTo>
                  <a:lnTo>
                    <a:pt x="3398" y="731"/>
                  </a:lnTo>
                  <a:lnTo>
                    <a:pt x="3287" y="672"/>
                  </a:lnTo>
                  <a:lnTo>
                    <a:pt x="3173" y="619"/>
                  </a:lnTo>
                  <a:lnTo>
                    <a:pt x="3055" y="573"/>
                  </a:lnTo>
                  <a:lnTo>
                    <a:pt x="2932" y="534"/>
                  </a:lnTo>
                  <a:lnTo>
                    <a:pt x="2808" y="505"/>
                  </a:lnTo>
                  <a:lnTo>
                    <a:pt x="2679" y="482"/>
                  </a:lnTo>
                  <a:lnTo>
                    <a:pt x="2549" y="469"/>
                  </a:lnTo>
                  <a:lnTo>
                    <a:pt x="2415" y="465"/>
                  </a:lnTo>
                  <a:lnTo>
                    <a:pt x="2282" y="469"/>
                  </a:lnTo>
                  <a:lnTo>
                    <a:pt x="2150" y="482"/>
                  </a:lnTo>
                  <a:lnTo>
                    <a:pt x="2023" y="505"/>
                  </a:lnTo>
                  <a:lnTo>
                    <a:pt x="1897" y="534"/>
                  </a:lnTo>
                  <a:lnTo>
                    <a:pt x="1775" y="573"/>
                  </a:lnTo>
                  <a:lnTo>
                    <a:pt x="1656" y="619"/>
                  </a:lnTo>
                  <a:lnTo>
                    <a:pt x="1542" y="672"/>
                  </a:lnTo>
                  <a:lnTo>
                    <a:pt x="1431" y="731"/>
                  </a:lnTo>
                  <a:lnTo>
                    <a:pt x="1326" y="798"/>
                  </a:lnTo>
                  <a:lnTo>
                    <a:pt x="1224" y="872"/>
                  </a:lnTo>
                  <a:lnTo>
                    <a:pt x="1128" y="952"/>
                  </a:lnTo>
                  <a:lnTo>
                    <a:pt x="1037" y="1036"/>
                  </a:lnTo>
                  <a:lnTo>
                    <a:pt x="952" y="1128"/>
                  </a:lnTo>
                  <a:lnTo>
                    <a:pt x="872" y="1224"/>
                  </a:lnTo>
                  <a:lnTo>
                    <a:pt x="799" y="1324"/>
                  </a:lnTo>
                  <a:lnTo>
                    <a:pt x="731" y="1431"/>
                  </a:lnTo>
                  <a:lnTo>
                    <a:pt x="672" y="1542"/>
                  </a:lnTo>
                  <a:lnTo>
                    <a:pt x="619" y="1656"/>
                  </a:lnTo>
                  <a:lnTo>
                    <a:pt x="573" y="1774"/>
                  </a:lnTo>
                  <a:lnTo>
                    <a:pt x="534" y="1897"/>
                  </a:lnTo>
                  <a:lnTo>
                    <a:pt x="505" y="2022"/>
                  </a:lnTo>
                  <a:lnTo>
                    <a:pt x="482" y="2150"/>
                  </a:lnTo>
                  <a:lnTo>
                    <a:pt x="469" y="2281"/>
                  </a:lnTo>
                  <a:lnTo>
                    <a:pt x="465" y="2414"/>
                  </a:lnTo>
                  <a:lnTo>
                    <a:pt x="469" y="2534"/>
                  </a:lnTo>
                  <a:lnTo>
                    <a:pt x="480" y="2652"/>
                  </a:lnTo>
                  <a:lnTo>
                    <a:pt x="497" y="2767"/>
                  </a:lnTo>
                  <a:lnTo>
                    <a:pt x="521" y="2883"/>
                  </a:lnTo>
                  <a:lnTo>
                    <a:pt x="552" y="2994"/>
                  </a:lnTo>
                  <a:lnTo>
                    <a:pt x="591" y="3105"/>
                  </a:lnTo>
                  <a:lnTo>
                    <a:pt x="635" y="3213"/>
                  </a:lnTo>
                  <a:lnTo>
                    <a:pt x="685" y="3317"/>
                  </a:lnTo>
                  <a:lnTo>
                    <a:pt x="743" y="3419"/>
                  </a:lnTo>
                  <a:lnTo>
                    <a:pt x="807" y="3516"/>
                  </a:lnTo>
                  <a:lnTo>
                    <a:pt x="876" y="3613"/>
                  </a:lnTo>
                  <a:lnTo>
                    <a:pt x="952" y="3703"/>
                  </a:lnTo>
                  <a:lnTo>
                    <a:pt x="1033" y="3790"/>
                  </a:lnTo>
                  <a:lnTo>
                    <a:pt x="1116" y="3869"/>
                  </a:lnTo>
                  <a:lnTo>
                    <a:pt x="1205" y="3943"/>
                  </a:lnTo>
                  <a:lnTo>
                    <a:pt x="1296" y="4012"/>
                  </a:lnTo>
                  <a:lnTo>
                    <a:pt x="1393" y="4074"/>
                  </a:lnTo>
                  <a:lnTo>
                    <a:pt x="1493" y="4132"/>
                  </a:lnTo>
                  <a:lnTo>
                    <a:pt x="1595" y="4184"/>
                  </a:lnTo>
                  <a:lnTo>
                    <a:pt x="1701" y="4230"/>
                  </a:lnTo>
                  <a:lnTo>
                    <a:pt x="1809" y="4268"/>
                  </a:lnTo>
                  <a:lnTo>
                    <a:pt x="1847" y="4284"/>
                  </a:lnTo>
                  <a:lnTo>
                    <a:pt x="1881" y="4307"/>
                  </a:lnTo>
                  <a:lnTo>
                    <a:pt x="1911" y="4335"/>
                  </a:lnTo>
                  <a:lnTo>
                    <a:pt x="1934" y="4366"/>
                  </a:lnTo>
                  <a:lnTo>
                    <a:pt x="1952" y="4401"/>
                  </a:lnTo>
                  <a:lnTo>
                    <a:pt x="1964" y="4440"/>
                  </a:lnTo>
                  <a:lnTo>
                    <a:pt x="1968" y="4480"/>
                  </a:lnTo>
                  <a:lnTo>
                    <a:pt x="1967" y="4520"/>
                  </a:lnTo>
                  <a:lnTo>
                    <a:pt x="1958" y="4561"/>
                  </a:lnTo>
                  <a:lnTo>
                    <a:pt x="1940" y="4601"/>
                  </a:lnTo>
                  <a:lnTo>
                    <a:pt x="1917" y="4635"/>
                  </a:lnTo>
                  <a:lnTo>
                    <a:pt x="1887" y="4665"/>
                  </a:lnTo>
                  <a:lnTo>
                    <a:pt x="1854" y="4690"/>
                  </a:lnTo>
                  <a:lnTo>
                    <a:pt x="1817" y="4706"/>
                  </a:lnTo>
                  <a:lnTo>
                    <a:pt x="1777" y="4718"/>
                  </a:lnTo>
                  <a:lnTo>
                    <a:pt x="1736" y="4721"/>
                  </a:lnTo>
                  <a:lnTo>
                    <a:pt x="1701" y="4718"/>
                  </a:lnTo>
                  <a:lnTo>
                    <a:pt x="1664" y="4711"/>
                  </a:lnTo>
                  <a:lnTo>
                    <a:pt x="1545" y="4668"/>
                  </a:lnTo>
                  <a:lnTo>
                    <a:pt x="1428" y="4619"/>
                  </a:lnTo>
                  <a:lnTo>
                    <a:pt x="1314" y="4564"/>
                  </a:lnTo>
                  <a:lnTo>
                    <a:pt x="1203" y="4504"/>
                  </a:lnTo>
                  <a:lnTo>
                    <a:pt x="1095" y="4437"/>
                  </a:lnTo>
                  <a:lnTo>
                    <a:pt x="992" y="4366"/>
                  </a:lnTo>
                  <a:lnTo>
                    <a:pt x="891" y="4287"/>
                  </a:lnTo>
                  <a:lnTo>
                    <a:pt x="795" y="4206"/>
                  </a:lnTo>
                  <a:lnTo>
                    <a:pt x="703" y="4117"/>
                  </a:lnTo>
                  <a:lnTo>
                    <a:pt x="610" y="4018"/>
                  </a:lnTo>
                  <a:lnTo>
                    <a:pt x="521" y="3914"/>
                  </a:lnTo>
                  <a:lnTo>
                    <a:pt x="440" y="3805"/>
                  </a:lnTo>
                  <a:lnTo>
                    <a:pt x="366" y="3694"/>
                  </a:lnTo>
                  <a:lnTo>
                    <a:pt x="297" y="3577"/>
                  </a:lnTo>
                  <a:lnTo>
                    <a:pt x="237" y="3459"/>
                  </a:lnTo>
                  <a:lnTo>
                    <a:pt x="182" y="3336"/>
                  </a:lnTo>
                  <a:lnTo>
                    <a:pt x="135" y="3211"/>
                  </a:lnTo>
                  <a:lnTo>
                    <a:pt x="93" y="3084"/>
                  </a:lnTo>
                  <a:lnTo>
                    <a:pt x="61" y="2954"/>
                  </a:lnTo>
                  <a:lnTo>
                    <a:pt x="34" y="2821"/>
                  </a:lnTo>
                  <a:lnTo>
                    <a:pt x="15" y="2688"/>
                  </a:lnTo>
                  <a:lnTo>
                    <a:pt x="4" y="2551"/>
                  </a:lnTo>
                  <a:lnTo>
                    <a:pt x="0" y="2414"/>
                  </a:lnTo>
                  <a:lnTo>
                    <a:pt x="4" y="2261"/>
                  </a:lnTo>
                  <a:lnTo>
                    <a:pt x="19" y="2112"/>
                  </a:lnTo>
                  <a:lnTo>
                    <a:pt x="41" y="1965"/>
                  </a:lnTo>
                  <a:lnTo>
                    <a:pt x="74" y="1820"/>
                  </a:lnTo>
                  <a:lnTo>
                    <a:pt x="114" y="1680"/>
                  </a:lnTo>
                  <a:lnTo>
                    <a:pt x="163" y="1542"/>
                  </a:lnTo>
                  <a:lnTo>
                    <a:pt x="219" y="1409"/>
                  </a:lnTo>
                  <a:lnTo>
                    <a:pt x="283" y="1280"/>
                  </a:lnTo>
                  <a:lnTo>
                    <a:pt x="355" y="1156"/>
                  </a:lnTo>
                  <a:lnTo>
                    <a:pt x="434" y="1036"/>
                  </a:lnTo>
                  <a:lnTo>
                    <a:pt x="518" y="920"/>
                  </a:lnTo>
                  <a:lnTo>
                    <a:pt x="610" y="811"/>
                  </a:lnTo>
                  <a:lnTo>
                    <a:pt x="707" y="707"/>
                  </a:lnTo>
                  <a:lnTo>
                    <a:pt x="813" y="610"/>
                  </a:lnTo>
                  <a:lnTo>
                    <a:pt x="922" y="518"/>
                  </a:lnTo>
                  <a:lnTo>
                    <a:pt x="1036" y="434"/>
                  </a:lnTo>
                  <a:lnTo>
                    <a:pt x="1156" y="355"/>
                  </a:lnTo>
                  <a:lnTo>
                    <a:pt x="1280" y="283"/>
                  </a:lnTo>
                  <a:lnTo>
                    <a:pt x="1409" y="219"/>
                  </a:lnTo>
                  <a:lnTo>
                    <a:pt x="1544" y="163"/>
                  </a:lnTo>
                  <a:lnTo>
                    <a:pt x="1680" y="114"/>
                  </a:lnTo>
                  <a:lnTo>
                    <a:pt x="1820" y="74"/>
                  </a:lnTo>
                  <a:lnTo>
                    <a:pt x="1965" y="41"/>
                  </a:lnTo>
                  <a:lnTo>
                    <a:pt x="2112" y="19"/>
                  </a:lnTo>
                  <a:lnTo>
                    <a:pt x="2263" y="4"/>
                  </a:lnTo>
                  <a:lnTo>
                    <a:pt x="2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" name="Группа 365">
            <a:extLst>
              <a:ext uri="{FF2B5EF4-FFF2-40B4-BE49-F238E27FC236}">
                <a16:creationId xmlns:a16="http://schemas.microsoft.com/office/drawing/2014/main" id="{8EAB1B41-556A-4413-9C25-B433F721CAA7}"/>
              </a:ext>
            </a:extLst>
          </p:cNvPr>
          <p:cNvGrpSpPr/>
          <p:nvPr/>
        </p:nvGrpSpPr>
        <p:grpSpPr>
          <a:xfrm>
            <a:off x="4409914" y="1717489"/>
            <a:ext cx="471981" cy="394107"/>
            <a:chOff x="5824538" y="3263900"/>
            <a:chExt cx="3636963" cy="3036887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Freeform 326">
              <a:extLst>
                <a:ext uri="{FF2B5EF4-FFF2-40B4-BE49-F238E27FC236}">
                  <a16:creationId xmlns:a16="http://schemas.microsoft.com/office/drawing/2014/main" id="{E10CDCFA-5B57-4087-A583-94F01B04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6" y="3263900"/>
              <a:ext cx="2314575" cy="2311400"/>
            </a:xfrm>
            <a:custGeom>
              <a:avLst/>
              <a:gdLst>
                <a:gd name="T0" fmla="*/ 244 w 2916"/>
                <a:gd name="T1" fmla="*/ 0 h 2912"/>
                <a:gd name="T2" fmla="*/ 2672 w 2916"/>
                <a:gd name="T3" fmla="*/ 0 h 2912"/>
                <a:gd name="T4" fmla="*/ 2716 w 2916"/>
                <a:gd name="T5" fmla="*/ 5 h 2912"/>
                <a:gd name="T6" fmla="*/ 2757 w 2916"/>
                <a:gd name="T7" fmla="*/ 16 h 2912"/>
                <a:gd name="T8" fmla="*/ 2796 w 2916"/>
                <a:gd name="T9" fmla="*/ 33 h 2912"/>
                <a:gd name="T10" fmla="*/ 2830 w 2916"/>
                <a:gd name="T11" fmla="*/ 57 h 2912"/>
                <a:gd name="T12" fmla="*/ 2858 w 2916"/>
                <a:gd name="T13" fmla="*/ 87 h 2912"/>
                <a:gd name="T14" fmla="*/ 2882 w 2916"/>
                <a:gd name="T15" fmla="*/ 121 h 2912"/>
                <a:gd name="T16" fmla="*/ 2901 w 2916"/>
                <a:gd name="T17" fmla="*/ 159 h 2912"/>
                <a:gd name="T18" fmla="*/ 2912 w 2916"/>
                <a:gd name="T19" fmla="*/ 199 h 2912"/>
                <a:gd name="T20" fmla="*/ 2916 w 2916"/>
                <a:gd name="T21" fmla="*/ 243 h 2912"/>
                <a:gd name="T22" fmla="*/ 2916 w 2916"/>
                <a:gd name="T23" fmla="*/ 2184 h 2912"/>
                <a:gd name="T24" fmla="*/ 2912 w 2916"/>
                <a:gd name="T25" fmla="*/ 2220 h 2912"/>
                <a:gd name="T26" fmla="*/ 2902 w 2916"/>
                <a:gd name="T27" fmla="*/ 2254 h 2912"/>
                <a:gd name="T28" fmla="*/ 2885 w 2916"/>
                <a:gd name="T29" fmla="*/ 2286 h 2912"/>
                <a:gd name="T30" fmla="*/ 2862 w 2916"/>
                <a:gd name="T31" fmla="*/ 2312 h 2912"/>
                <a:gd name="T32" fmla="*/ 2835 w 2916"/>
                <a:gd name="T33" fmla="*/ 2335 h 2912"/>
                <a:gd name="T34" fmla="*/ 2804 w 2916"/>
                <a:gd name="T35" fmla="*/ 2352 h 2912"/>
                <a:gd name="T36" fmla="*/ 2770 w 2916"/>
                <a:gd name="T37" fmla="*/ 2362 h 2912"/>
                <a:gd name="T38" fmla="*/ 2733 w 2916"/>
                <a:gd name="T39" fmla="*/ 2366 h 2912"/>
                <a:gd name="T40" fmla="*/ 1847 w 2916"/>
                <a:gd name="T41" fmla="*/ 2366 h 2912"/>
                <a:gd name="T42" fmla="*/ 2020 w 2916"/>
                <a:gd name="T43" fmla="*/ 2800 h 2912"/>
                <a:gd name="T44" fmla="*/ 2027 w 2916"/>
                <a:gd name="T45" fmla="*/ 2825 h 2912"/>
                <a:gd name="T46" fmla="*/ 2028 w 2916"/>
                <a:gd name="T47" fmla="*/ 2849 h 2912"/>
                <a:gd name="T48" fmla="*/ 2023 w 2916"/>
                <a:gd name="T49" fmla="*/ 2869 h 2912"/>
                <a:gd name="T50" fmla="*/ 2010 w 2916"/>
                <a:gd name="T51" fmla="*/ 2888 h 2912"/>
                <a:gd name="T52" fmla="*/ 1993 w 2916"/>
                <a:gd name="T53" fmla="*/ 2900 h 2912"/>
                <a:gd name="T54" fmla="*/ 1970 w 2916"/>
                <a:gd name="T55" fmla="*/ 2909 h 2912"/>
                <a:gd name="T56" fmla="*/ 1943 w 2916"/>
                <a:gd name="T57" fmla="*/ 2912 h 2912"/>
                <a:gd name="T58" fmla="*/ 1417 w 2916"/>
                <a:gd name="T59" fmla="*/ 2912 h 2912"/>
                <a:gd name="T60" fmla="*/ 1417 w 2916"/>
                <a:gd name="T61" fmla="*/ 1113 h 2912"/>
                <a:gd name="T62" fmla="*/ 1414 w 2916"/>
                <a:gd name="T63" fmla="*/ 1062 h 2912"/>
                <a:gd name="T64" fmla="*/ 1403 w 2916"/>
                <a:gd name="T65" fmla="*/ 1012 h 2912"/>
                <a:gd name="T66" fmla="*/ 1385 w 2916"/>
                <a:gd name="T67" fmla="*/ 967 h 2912"/>
                <a:gd name="T68" fmla="*/ 1362 w 2916"/>
                <a:gd name="T69" fmla="*/ 923 h 2912"/>
                <a:gd name="T70" fmla="*/ 1332 w 2916"/>
                <a:gd name="T71" fmla="*/ 884 h 2912"/>
                <a:gd name="T72" fmla="*/ 1298 w 2916"/>
                <a:gd name="T73" fmla="*/ 850 h 2912"/>
                <a:gd name="T74" fmla="*/ 1258 w 2916"/>
                <a:gd name="T75" fmla="*/ 821 h 2912"/>
                <a:gd name="T76" fmla="*/ 1216 w 2916"/>
                <a:gd name="T77" fmla="*/ 797 h 2912"/>
                <a:gd name="T78" fmla="*/ 1169 w 2916"/>
                <a:gd name="T79" fmla="*/ 780 h 2912"/>
                <a:gd name="T80" fmla="*/ 1121 w 2916"/>
                <a:gd name="T81" fmla="*/ 768 h 2912"/>
                <a:gd name="T82" fmla="*/ 1070 w 2916"/>
                <a:gd name="T83" fmla="*/ 764 h 2912"/>
                <a:gd name="T84" fmla="*/ 0 w 2916"/>
                <a:gd name="T85" fmla="*/ 764 h 2912"/>
                <a:gd name="T86" fmla="*/ 0 w 2916"/>
                <a:gd name="T87" fmla="*/ 243 h 2912"/>
                <a:gd name="T88" fmla="*/ 5 w 2916"/>
                <a:gd name="T89" fmla="*/ 199 h 2912"/>
                <a:gd name="T90" fmla="*/ 16 w 2916"/>
                <a:gd name="T91" fmla="*/ 159 h 2912"/>
                <a:gd name="T92" fmla="*/ 34 w 2916"/>
                <a:gd name="T93" fmla="*/ 121 h 2912"/>
                <a:gd name="T94" fmla="*/ 59 w 2916"/>
                <a:gd name="T95" fmla="*/ 87 h 2912"/>
                <a:gd name="T96" fmla="*/ 87 w 2916"/>
                <a:gd name="T97" fmla="*/ 57 h 2912"/>
                <a:gd name="T98" fmla="*/ 121 w 2916"/>
                <a:gd name="T99" fmla="*/ 33 h 2912"/>
                <a:gd name="T100" fmla="*/ 159 w 2916"/>
                <a:gd name="T101" fmla="*/ 16 h 2912"/>
                <a:gd name="T102" fmla="*/ 200 w 2916"/>
                <a:gd name="T103" fmla="*/ 5 h 2912"/>
                <a:gd name="T104" fmla="*/ 244 w 2916"/>
                <a:gd name="T105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16" h="2912">
                  <a:moveTo>
                    <a:pt x="244" y="0"/>
                  </a:moveTo>
                  <a:lnTo>
                    <a:pt x="2672" y="0"/>
                  </a:lnTo>
                  <a:lnTo>
                    <a:pt x="2716" y="5"/>
                  </a:lnTo>
                  <a:lnTo>
                    <a:pt x="2757" y="16"/>
                  </a:lnTo>
                  <a:lnTo>
                    <a:pt x="2796" y="33"/>
                  </a:lnTo>
                  <a:lnTo>
                    <a:pt x="2830" y="57"/>
                  </a:lnTo>
                  <a:lnTo>
                    <a:pt x="2858" y="87"/>
                  </a:lnTo>
                  <a:lnTo>
                    <a:pt x="2882" y="121"/>
                  </a:lnTo>
                  <a:lnTo>
                    <a:pt x="2901" y="159"/>
                  </a:lnTo>
                  <a:lnTo>
                    <a:pt x="2912" y="199"/>
                  </a:lnTo>
                  <a:lnTo>
                    <a:pt x="2916" y="243"/>
                  </a:lnTo>
                  <a:lnTo>
                    <a:pt x="2916" y="2184"/>
                  </a:lnTo>
                  <a:lnTo>
                    <a:pt x="2912" y="2220"/>
                  </a:lnTo>
                  <a:lnTo>
                    <a:pt x="2902" y="2254"/>
                  </a:lnTo>
                  <a:lnTo>
                    <a:pt x="2885" y="2286"/>
                  </a:lnTo>
                  <a:lnTo>
                    <a:pt x="2862" y="2312"/>
                  </a:lnTo>
                  <a:lnTo>
                    <a:pt x="2835" y="2335"/>
                  </a:lnTo>
                  <a:lnTo>
                    <a:pt x="2804" y="2352"/>
                  </a:lnTo>
                  <a:lnTo>
                    <a:pt x="2770" y="2362"/>
                  </a:lnTo>
                  <a:lnTo>
                    <a:pt x="2733" y="2366"/>
                  </a:lnTo>
                  <a:lnTo>
                    <a:pt x="1847" y="2366"/>
                  </a:lnTo>
                  <a:lnTo>
                    <a:pt x="2020" y="2800"/>
                  </a:lnTo>
                  <a:lnTo>
                    <a:pt x="2027" y="2825"/>
                  </a:lnTo>
                  <a:lnTo>
                    <a:pt x="2028" y="2849"/>
                  </a:lnTo>
                  <a:lnTo>
                    <a:pt x="2023" y="2869"/>
                  </a:lnTo>
                  <a:lnTo>
                    <a:pt x="2010" y="2888"/>
                  </a:lnTo>
                  <a:lnTo>
                    <a:pt x="1993" y="2900"/>
                  </a:lnTo>
                  <a:lnTo>
                    <a:pt x="1970" y="2909"/>
                  </a:lnTo>
                  <a:lnTo>
                    <a:pt x="1943" y="2912"/>
                  </a:lnTo>
                  <a:lnTo>
                    <a:pt x="1417" y="2912"/>
                  </a:lnTo>
                  <a:lnTo>
                    <a:pt x="1417" y="1113"/>
                  </a:lnTo>
                  <a:lnTo>
                    <a:pt x="1414" y="1062"/>
                  </a:lnTo>
                  <a:lnTo>
                    <a:pt x="1403" y="1012"/>
                  </a:lnTo>
                  <a:lnTo>
                    <a:pt x="1385" y="967"/>
                  </a:lnTo>
                  <a:lnTo>
                    <a:pt x="1362" y="923"/>
                  </a:lnTo>
                  <a:lnTo>
                    <a:pt x="1332" y="884"/>
                  </a:lnTo>
                  <a:lnTo>
                    <a:pt x="1298" y="850"/>
                  </a:lnTo>
                  <a:lnTo>
                    <a:pt x="1258" y="821"/>
                  </a:lnTo>
                  <a:lnTo>
                    <a:pt x="1216" y="797"/>
                  </a:lnTo>
                  <a:lnTo>
                    <a:pt x="1169" y="780"/>
                  </a:lnTo>
                  <a:lnTo>
                    <a:pt x="1121" y="768"/>
                  </a:lnTo>
                  <a:lnTo>
                    <a:pt x="1070" y="764"/>
                  </a:lnTo>
                  <a:lnTo>
                    <a:pt x="0" y="764"/>
                  </a:lnTo>
                  <a:lnTo>
                    <a:pt x="0" y="243"/>
                  </a:lnTo>
                  <a:lnTo>
                    <a:pt x="5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9" y="87"/>
                  </a:lnTo>
                  <a:lnTo>
                    <a:pt x="87" y="57"/>
                  </a:lnTo>
                  <a:lnTo>
                    <a:pt x="121" y="33"/>
                  </a:lnTo>
                  <a:lnTo>
                    <a:pt x="159" y="16"/>
                  </a:lnTo>
                  <a:lnTo>
                    <a:pt x="200" y="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327">
              <a:extLst>
                <a:ext uri="{FF2B5EF4-FFF2-40B4-BE49-F238E27FC236}">
                  <a16:creationId xmlns:a16="http://schemas.microsoft.com/office/drawing/2014/main" id="{08C43B70-A8A2-41B4-9E93-F3265262E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4538" y="3990975"/>
              <a:ext cx="2312988" cy="2309812"/>
            </a:xfrm>
            <a:custGeom>
              <a:avLst/>
              <a:gdLst>
                <a:gd name="T0" fmla="*/ 1428 w 2914"/>
                <a:gd name="T1" fmla="*/ 1955 h 2911"/>
                <a:gd name="T2" fmla="*/ 1377 w 2914"/>
                <a:gd name="T3" fmla="*/ 1980 h 2911"/>
                <a:gd name="T4" fmla="*/ 1342 w 2914"/>
                <a:gd name="T5" fmla="*/ 2024 h 2911"/>
                <a:gd name="T6" fmla="*/ 1329 w 2914"/>
                <a:gd name="T7" fmla="*/ 2081 h 2911"/>
                <a:gd name="T8" fmla="*/ 1342 w 2914"/>
                <a:gd name="T9" fmla="*/ 2137 h 2911"/>
                <a:gd name="T10" fmla="*/ 1377 w 2914"/>
                <a:gd name="T11" fmla="*/ 2181 h 2911"/>
                <a:gd name="T12" fmla="*/ 1428 w 2914"/>
                <a:gd name="T13" fmla="*/ 2205 h 2911"/>
                <a:gd name="T14" fmla="*/ 1486 w 2914"/>
                <a:gd name="T15" fmla="*/ 2205 h 2911"/>
                <a:gd name="T16" fmla="*/ 1537 w 2914"/>
                <a:gd name="T17" fmla="*/ 2181 h 2911"/>
                <a:gd name="T18" fmla="*/ 1573 w 2914"/>
                <a:gd name="T19" fmla="*/ 2137 h 2911"/>
                <a:gd name="T20" fmla="*/ 1586 w 2914"/>
                <a:gd name="T21" fmla="*/ 2081 h 2911"/>
                <a:gd name="T22" fmla="*/ 1573 w 2914"/>
                <a:gd name="T23" fmla="*/ 2024 h 2911"/>
                <a:gd name="T24" fmla="*/ 1537 w 2914"/>
                <a:gd name="T25" fmla="*/ 1980 h 2911"/>
                <a:gd name="T26" fmla="*/ 1486 w 2914"/>
                <a:gd name="T27" fmla="*/ 1955 h 2911"/>
                <a:gd name="T28" fmla="*/ 349 w 2914"/>
                <a:gd name="T29" fmla="*/ 347 h 2911"/>
                <a:gd name="T30" fmla="*/ 2565 w 2914"/>
                <a:gd name="T31" fmla="*/ 1758 h 2911"/>
                <a:gd name="T32" fmla="*/ 349 w 2914"/>
                <a:gd name="T33" fmla="*/ 347 h 2911"/>
                <a:gd name="T34" fmla="*/ 2672 w 2914"/>
                <a:gd name="T35" fmla="*/ 0 h 2911"/>
                <a:gd name="T36" fmla="*/ 2757 w 2914"/>
                <a:gd name="T37" fmla="*/ 15 h 2911"/>
                <a:gd name="T38" fmla="*/ 2828 w 2914"/>
                <a:gd name="T39" fmla="*/ 56 h 2911"/>
                <a:gd name="T40" fmla="*/ 2882 w 2914"/>
                <a:gd name="T41" fmla="*/ 120 h 2911"/>
                <a:gd name="T42" fmla="*/ 2912 w 2914"/>
                <a:gd name="T43" fmla="*/ 198 h 2911"/>
                <a:gd name="T44" fmla="*/ 2914 w 2914"/>
                <a:gd name="T45" fmla="*/ 2183 h 2911"/>
                <a:gd name="T46" fmla="*/ 2900 w 2914"/>
                <a:gd name="T47" fmla="*/ 2254 h 2911"/>
                <a:gd name="T48" fmla="*/ 2862 w 2914"/>
                <a:gd name="T49" fmla="*/ 2312 h 2911"/>
                <a:gd name="T50" fmla="*/ 2804 w 2914"/>
                <a:gd name="T51" fmla="*/ 2350 h 2911"/>
                <a:gd name="T52" fmla="*/ 2733 w 2914"/>
                <a:gd name="T53" fmla="*/ 2365 h 2911"/>
                <a:gd name="T54" fmla="*/ 2019 w 2914"/>
                <a:gd name="T55" fmla="*/ 2799 h 2911"/>
                <a:gd name="T56" fmla="*/ 2027 w 2914"/>
                <a:gd name="T57" fmla="*/ 2849 h 2911"/>
                <a:gd name="T58" fmla="*/ 2010 w 2914"/>
                <a:gd name="T59" fmla="*/ 2887 h 2911"/>
                <a:gd name="T60" fmla="*/ 1970 w 2914"/>
                <a:gd name="T61" fmla="*/ 2908 h 2911"/>
                <a:gd name="T62" fmla="*/ 971 w 2914"/>
                <a:gd name="T63" fmla="*/ 2911 h 2911"/>
                <a:gd name="T64" fmla="*/ 923 w 2914"/>
                <a:gd name="T65" fmla="*/ 2900 h 2911"/>
                <a:gd name="T66" fmla="*/ 893 w 2914"/>
                <a:gd name="T67" fmla="*/ 2868 h 2911"/>
                <a:gd name="T68" fmla="*/ 888 w 2914"/>
                <a:gd name="T69" fmla="*/ 2824 h 2911"/>
                <a:gd name="T70" fmla="*/ 1069 w 2914"/>
                <a:gd name="T71" fmla="*/ 2365 h 2911"/>
                <a:gd name="T72" fmla="*/ 145 w 2914"/>
                <a:gd name="T73" fmla="*/ 2361 h 2911"/>
                <a:gd name="T74" fmla="*/ 81 w 2914"/>
                <a:gd name="T75" fmla="*/ 2334 h 2911"/>
                <a:gd name="T76" fmla="*/ 31 w 2914"/>
                <a:gd name="T77" fmla="*/ 2285 h 2911"/>
                <a:gd name="T78" fmla="*/ 4 w 2914"/>
                <a:gd name="T79" fmla="*/ 2220 h 2911"/>
                <a:gd name="T80" fmla="*/ 0 w 2914"/>
                <a:gd name="T81" fmla="*/ 242 h 2911"/>
                <a:gd name="T82" fmla="*/ 16 w 2914"/>
                <a:gd name="T83" fmla="*/ 157 h 2911"/>
                <a:gd name="T84" fmla="*/ 57 w 2914"/>
                <a:gd name="T85" fmla="*/ 86 h 2911"/>
                <a:gd name="T86" fmla="*/ 121 w 2914"/>
                <a:gd name="T87" fmla="*/ 32 h 2911"/>
                <a:gd name="T88" fmla="*/ 199 w 2914"/>
                <a:gd name="T89" fmla="*/ 4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14" h="2911">
                  <a:moveTo>
                    <a:pt x="1458" y="1952"/>
                  </a:moveTo>
                  <a:lnTo>
                    <a:pt x="1428" y="1955"/>
                  </a:lnTo>
                  <a:lnTo>
                    <a:pt x="1401" y="1965"/>
                  </a:lnTo>
                  <a:lnTo>
                    <a:pt x="1377" y="1980"/>
                  </a:lnTo>
                  <a:lnTo>
                    <a:pt x="1357" y="2000"/>
                  </a:lnTo>
                  <a:lnTo>
                    <a:pt x="1342" y="2024"/>
                  </a:lnTo>
                  <a:lnTo>
                    <a:pt x="1332" y="2051"/>
                  </a:lnTo>
                  <a:lnTo>
                    <a:pt x="1329" y="2081"/>
                  </a:lnTo>
                  <a:lnTo>
                    <a:pt x="1332" y="2110"/>
                  </a:lnTo>
                  <a:lnTo>
                    <a:pt x="1342" y="2137"/>
                  </a:lnTo>
                  <a:lnTo>
                    <a:pt x="1357" y="2161"/>
                  </a:lnTo>
                  <a:lnTo>
                    <a:pt x="1377" y="2181"/>
                  </a:lnTo>
                  <a:lnTo>
                    <a:pt x="1401" y="2195"/>
                  </a:lnTo>
                  <a:lnTo>
                    <a:pt x="1428" y="2205"/>
                  </a:lnTo>
                  <a:lnTo>
                    <a:pt x="1458" y="2210"/>
                  </a:lnTo>
                  <a:lnTo>
                    <a:pt x="1486" y="2205"/>
                  </a:lnTo>
                  <a:lnTo>
                    <a:pt x="1515" y="2195"/>
                  </a:lnTo>
                  <a:lnTo>
                    <a:pt x="1537" y="2181"/>
                  </a:lnTo>
                  <a:lnTo>
                    <a:pt x="1557" y="2161"/>
                  </a:lnTo>
                  <a:lnTo>
                    <a:pt x="1573" y="2137"/>
                  </a:lnTo>
                  <a:lnTo>
                    <a:pt x="1583" y="2110"/>
                  </a:lnTo>
                  <a:lnTo>
                    <a:pt x="1586" y="2081"/>
                  </a:lnTo>
                  <a:lnTo>
                    <a:pt x="1583" y="2051"/>
                  </a:lnTo>
                  <a:lnTo>
                    <a:pt x="1573" y="2024"/>
                  </a:lnTo>
                  <a:lnTo>
                    <a:pt x="1557" y="2000"/>
                  </a:lnTo>
                  <a:lnTo>
                    <a:pt x="1537" y="1980"/>
                  </a:lnTo>
                  <a:lnTo>
                    <a:pt x="1515" y="1965"/>
                  </a:lnTo>
                  <a:lnTo>
                    <a:pt x="1486" y="1955"/>
                  </a:lnTo>
                  <a:lnTo>
                    <a:pt x="1458" y="1952"/>
                  </a:lnTo>
                  <a:close/>
                  <a:moveTo>
                    <a:pt x="349" y="347"/>
                  </a:moveTo>
                  <a:lnTo>
                    <a:pt x="349" y="1758"/>
                  </a:lnTo>
                  <a:lnTo>
                    <a:pt x="2565" y="1758"/>
                  </a:lnTo>
                  <a:lnTo>
                    <a:pt x="2565" y="347"/>
                  </a:lnTo>
                  <a:lnTo>
                    <a:pt x="349" y="347"/>
                  </a:lnTo>
                  <a:close/>
                  <a:moveTo>
                    <a:pt x="243" y="0"/>
                  </a:moveTo>
                  <a:lnTo>
                    <a:pt x="2672" y="0"/>
                  </a:lnTo>
                  <a:lnTo>
                    <a:pt x="2716" y="4"/>
                  </a:lnTo>
                  <a:lnTo>
                    <a:pt x="2757" y="15"/>
                  </a:lnTo>
                  <a:lnTo>
                    <a:pt x="2794" y="32"/>
                  </a:lnTo>
                  <a:lnTo>
                    <a:pt x="2828" y="56"/>
                  </a:lnTo>
                  <a:lnTo>
                    <a:pt x="2858" y="86"/>
                  </a:lnTo>
                  <a:lnTo>
                    <a:pt x="2882" y="120"/>
                  </a:lnTo>
                  <a:lnTo>
                    <a:pt x="2900" y="157"/>
                  </a:lnTo>
                  <a:lnTo>
                    <a:pt x="2912" y="198"/>
                  </a:lnTo>
                  <a:lnTo>
                    <a:pt x="2914" y="242"/>
                  </a:lnTo>
                  <a:lnTo>
                    <a:pt x="2914" y="2183"/>
                  </a:lnTo>
                  <a:lnTo>
                    <a:pt x="2912" y="2220"/>
                  </a:lnTo>
                  <a:lnTo>
                    <a:pt x="2900" y="2254"/>
                  </a:lnTo>
                  <a:lnTo>
                    <a:pt x="2883" y="2285"/>
                  </a:lnTo>
                  <a:lnTo>
                    <a:pt x="2862" y="2312"/>
                  </a:lnTo>
                  <a:lnTo>
                    <a:pt x="2835" y="2334"/>
                  </a:lnTo>
                  <a:lnTo>
                    <a:pt x="2804" y="2350"/>
                  </a:lnTo>
                  <a:lnTo>
                    <a:pt x="2770" y="2361"/>
                  </a:lnTo>
                  <a:lnTo>
                    <a:pt x="2733" y="2365"/>
                  </a:lnTo>
                  <a:lnTo>
                    <a:pt x="1846" y="2365"/>
                  </a:lnTo>
                  <a:lnTo>
                    <a:pt x="2019" y="2799"/>
                  </a:lnTo>
                  <a:lnTo>
                    <a:pt x="2027" y="2824"/>
                  </a:lnTo>
                  <a:lnTo>
                    <a:pt x="2027" y="2849"/>
                  </a:lnTo>
                  <a:lnTo>
                    <a:pt x="2021" y="2868"/>
                  </a:lnTo>
                  <a:lnTo>
                    <a:pt x="2010" y="2887"/>
                  </a:lnTo>
                  <a:lnTo>
                    <a:pt x="1993" y="2900"/>
                  </a:lnTo>
                  <a:lnTo>
                    <a:pt x="1970" y="2908"/>
                  </a:lnTo>
                  <a:lnTo>
                    <a:pt x="1943" y="2911"/>
                  </a:lnTo>
                  <a:lnTo>
                    <a:pt x="971" y="2911"/>
                  </a:lnTo>
                  <a:lnTo>
                    <a:pt x="945" y="2908"/>
                  </a:lnTo>
                  <a:lnTo>
                    <a:pt x="923" y="2900"/>
                  </a:lnTo>
                  <a:lnTo>
                    <a:pt x="905" y="2887"/>
                  </a:lnTo>
                  <a:lnTo>
                    <a:pt x="893" y="2868"/>
                  </a:lnTo>
                  <a:lnTo>
                    <a:pt x="888" y="2849"/>
                  </a:lnTo>
                  <a:lnTo>
                    <a:pt x="888" y="2824"/>
                  </a:lnTo>
                  <a:lnTo>
                    <a:pt x="895" y="2799"/>
                  </a:lnTo>
                  <a:lnTo>
                    <a:pt x="1069" y="2365"/>
                  </a:lnTo>
                  <a:lnTo>
                    <a:pt x="182" y="2365"/>
                  </a:lnTo>
                  <a:lnTo>
                    <a:pt x="145" y="2361"/>
                  </a:lnTo>
                  <a:lnTo>
                    <a:pt x="111" y="2350"/>
                  </a:lnTo>
                  <a:lnTo>
                    <a:pt x="81" y="2334"/>
                  </a:lnTo>
                  <a:lnTo>
                    <a:pt x="54" y="2312"/>
                  </a:lnTo>
                  <a:lnTo>
                    <a:pt x="31" y="2285"/>
                  </a:lnTo>
                  <a:lnTo>
                    <a:pt x="14" y="2254"/>
                  </a:lnTo>
                  <a:lnTo>
                    <a:pt x="4" y="2220"/>
                  </a:lnTo>
                  <a:lnTo>
                    <a:pt x="0" y="2183"/>
                  </a:lnTo>
                  <a:lnTo>
                    <a:pt x="0" y="242"/>
                  </a:lnTo>
                  <a:lnTo>
                    <a:pt x="4" y="198"/>
                  </a:lnTo>
                  <a:lnTo>
                    <a:pt x="16" y="157"/>
                  </a:lnTo>
                  <a:lnTo>
                    <a:pt x="33" y="120"/>
                  </a:lnTo>
                  <a:lnTo>
                    <a:pt x="57" y="86"/>
                  </a:lnTo>
                  <a:lnTo>
                    <a:pt x="87" y="56"/>
                  </a:lnTo>
                  <a:lnTo>
                    <a:pt x="121" y="32"/>
                  </a:lnTo>
                  <a:lnTo>
                    <a:pt x="157" y="15"/>
                  </a:lnTo>
                  <a:lnTo>
                    <a:pt x="199" y="4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EB1EAD-9532-4FF9-A1B5-7467AE5C7DE0}"/>
              </a:ext>
            </a:extLst>
          </p:cNvPr>
          <p:cNvSpPr txBox="1"/>
          <p:nvPr/>
        </p:nvSpPr>
        <p:spPr>
          <a:xfrm>
            <a:off x="5540884" y="1745266"/>
            <a:ext cx="621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FE4A1E"/>
                </a:solidFill>
                <a:latin typeface="Candara" panose="020E0502030303020204" pitchFamily="34" charset="0"/>
              </a:rPr>
              <a:t>JODOM MATSOKO Marlène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5AC45D-DC55-41CE-8C09-EEA12F09A9BF}"/>
              </a:ext>
            </a:extLst>
          </p:cNvPr>
          <p:cNvSpPr txBox="1"/>
          <p:nvPr/>
        </p:nvSpPr>
        <p:spPr>
          <a:xfrm>
            <a:off x="5232075" y="3173783"/>
            <a:ext cx="621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C9AD3"/>
                </a:solidFill>
                <a:latin typeface="Candara" panose="020E0502030303020204" pitchFamily="34" charset="0"/>
              </a:rPr>
              <a:t>EKABANA Kevin Floride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E4C95-780B-4483-9DF7-AA4788108B2E}"/>
              </a:ext>
            </a:extLst>
          </p:cNvPr>
          <p:cNvSpPr txBox="1"/>
          <p:nvPr/>
        </p:nvSpPr>
        <p:spPr>
          <a:xfrm>
            <a:off x="4892401" y="4554101"/>
            <a:ext cx="621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NGANKAM Paul-Henry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CEFD60-F4C0-43CE-8B85-0BB63E7A900F}"/>
              </a:ext>
            </a:extLst>
          </p:cNvPr>
          <p:cNvSpPr txBox="1"/>
          <p:nvPr/>
        </p:nvSpPr>
        <p:spPr>
          <a:xfrm>
            <a:off x="4581525" y="5853225"/>
            <a:ext cx="621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7A7A7A"/>
                </a:solidFill>
                <a:latin typeface="Candara" panose="020E0502030303020204" pitchFamily="34" charset="0"/>
              </a:rPr>
              <a:t>NDIBA Florian Dimitri</a:t>
            </a:r>
          </a:p>
        </p:txBody>
      </p:sp>
    </p:spTree>
    <p:extLst>
      <p:ext uri="{BB962C8B-B14F-4D97-AF65-F5344CB8AC3E}">
        <p14:creationId xmlns:p14="http://schemas.microsoft.com/office/powerpoint/2010/main" val="2093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8" grpId="0" animBg="1"/>
      <p:bldP spid="29" grpId="0" animBg="1"/>
      <p:bldP spid="8" grpId="0"/>
      <p:bldP spid="21" grpId="0" animBg="1"/>
      <p:bldP spid="35" grpId="0" animBg="1"/>
      <p:bldP spid="37" grpId="0" animBg="1"/>
      <p:bldP spid="39" grpId="0" animBg="1"/>
      <p:bldP spid="9" grpId="0" animBg="1"/>
      <p:bldP spid="41" grpId="0"/>
      <p:bldP spid="4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0046" y="29503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CAS D’UTILISATION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2D59E8C-8BC0-4DC7-9453-4422F903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19" y="1225486"/>
            <a:ext cx="9752287" cy="56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0046" y="29503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CAS D’UTILISATION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469C2D-DA6B-4B75-B2DD-CC084E39C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165" y="1064471"/>
            <a:ext cx="8221717" cy="56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6705D-AC22-4041-A8CD-67383C88602F}"/>
              </a:ext>
            </a:extLst>
          </p:cNvPr>
          <p:cNvSpPr/>
          <p:nvPr/>
        </p:nvSpPr>
        <p:spPr>
          <a:xfrm>
            <a:off x="558799" y="1828799"/>
            <a:ext cx="4162377" cy="4518837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0BC92-F147-421B-B565-12C3C63598C7}"/>
              </a:ext>
            </a:extLst>
          </p:cNvPr>
          <p:cNvSpPr txBox="1"/>
          <p:nvPr/>
        </p:nvSpPr>
        <p:spPr>
          <a:xfrm>
            <a:off x="558799" y="2087028"/>
            <a:ext cx="416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FE4A1E"/>
                </a:solidFill>
                <a:latin typeface="Candara" panose="020E0502030303020204" pitchFamily="34" charset="0"/>
              </a:rPr>
              <a:t>SINGLETON</a:t>
            </a:r>
            <a:endParaRPr lang="fr-FR" sz="3200" dirty="0">
              <a:solidFill>
                <a:srgbClr val="FE4A1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65865-BCFF-4CF9-9534-D02FB018B99C}"/>
              </a:ext>
            </a:extLst>
          </p:cNvPr>
          <p:cNvSpPr txBox="1"/>
          <p:nvPr/>
        </p:nvSpPr>
        <p:spPr>
          <a:xfrm>
            <a:off x="558798" y="3284825"/>
            <a:ext cx="416237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latin typeface="Candara" panose="020E0502030303020204" pitchFamily="34" charset="0"/>
              </a:rPr>
              <a:t>Utilisé pour s’assurer qu’il n’existe qu’une unique instance d’une classe donnée.</a:t>
            </a:r>
          </a:p>
          <a:p>
            <a:endParaRPr lang="fr-F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9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. Dans notre cas, nous l’utilisons pour s’assurer de l’unicité de la connexion avec la base de données (la classe Connection).</a:t>
            </a:r>
            <a:endParaRPr lang="fr-CM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 </a:t>
            </a:r>
            <a:endParaRPr lang="fr-CM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2" name="Group 83">
            <a:extLst>
              <a:ext uri="{FF2B5EF4-FFF2-40B4-BE49-F238E27FC236}">
                <a16:creationId xmlns:a16="http://schemas.microsoft.com/office/drawing/2014/main" id="{B97D833C-5618-499A-B3B0-C4A5BECD8B8B}"/>
              </a:ext>
            </a:extLst>
          </p:cNvPr>
          <p:cNvGrpSpPr/>
          <p:nvPr/>
        </p:nvGrpSpPr>
        <p:grpSpPr>
          <a:xfrm>
            <a:off x="2500287" y="2739436"/>
            <a:ext cx="279400" cy="455719"/>
            <a:chOff x="3916363" y="1987550"/>
            <a:chExt cx="163513" cy="266700"/>
          </a:xfrm>
          <a:solidFill>
            <a:srgbClr val="FE4A1E"/>
          </a:solidFill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4E81DD27-CB92-4BAA-93FF-27C8966C1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363" y="1987550"/>
              <a:ext cx="163513" cy="244475"/>
            </a:xfrm>
            <a:custGeom>
              <a:avLst/>
              <a:gdLst/>
              <a:ahLst/>
              <a:cxnLst>
                <a:cxn ang="0">
                  <a:pos x="31" y="30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10" y="42"/>
                </a:cxn>
                <a:cxn ang="0">
                  <a:pos x="9" y="44"/>
                </a:cxn>
                <a:cxn ang="0">
                  <a:pos x="11" y="46"/>
                </a:cxn>
                <a:cxn ang="0">
                  <a:pos x="9" y="48"/>
                </a:cxn>
                <a:cxn ang="0">
                  <a:pos x="11" y="50"/>
                </a:cxn>
                <a:cxn ang="0">
                  <a:pos x="9" y="52"/>
                </a:cxn>
                <a:cxn ang="0">
                  <a:pos x="12" y="54"/>
                </a:cxn>
                <a:cxn ang="0">
                  <a:pos x="24" y="54"/>
                </a:cxn>
                <a:cxn ang="0">
                  <a:pos x="27" y="52"/>
                </a:cxn>
                <a:cxn ang="0">
                  <a:pos x="26" y="50"/>
                </a:cxn>
                <a:cxn ang="0">
                  <a:pos x="27" y="48"/>
                </a:cxn>
                <a:cxn ang="0">
                  <a:pos x="26" y="46"/>
                </a:cxn>
                <a:cxn ang="0">
                  <a:pos x="27" y="44"/>
                </a:cxn>
                <a:cxn ang="0">
                  <a:pos x="26" y="42"/>
                </a:cxn>
                <a:cxn ang="0">
                  <a:pos x="31" y="30"/>
                </a:cxn>
                <a:cxn ang="0">
                  <a:pos x="19" y="42"/>
                </a:cxn>
                <a:cxn ang="0">
                  <a:pos x="18" y="42"/>
                </a:cxn>
                <a:cxn ang="0">
                  <a:pos x="18" y="33"/>
                </a:cxn>
                <a:cxn ang="0">
                  <a:pos x="18" y="32"/>
                </a:cxn>
                <a:cxn ang="0">
                  <a:pos x="19" y="33"/>
                </a:cxn>
                <a:cxn ang="0">
                  <a:pos x="19" y="33"/>
                </a:cxn>
                <a:cxn ang="0">
                  <a:pos x="19" y="42"/>
                </a:cxn>
                <a:cxn ang="0">
                  <a:pos x="29" y="28"/>
                </a:cxn>
                <a:cxn ang="0">
                  <a:pos x="29" y="28"/>
                </a:cxn>
                <a:cxn ang="0">
                  <a:pos x="23" y="42"/>
                </a:cxn>
                <a:cxn ang="0">
                  <a:pos x="21" y="42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26" y="19"/>
                </a:cxn>
                <a:cxn ang="0">
                  <a:pos x="25" y="19"/>
                </a:cxn>
                <a:cxn ang="0">
                  <a:pos x="24" y="19"/>
                </a:cxn>
                <a:cxn ang="0">
                  <a:pos x="21" y="29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0" y="23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30"/>
                </a:cxn>
                <a:cxn ang="0">
                  <a:pos x="16" y="23"/>
                </a:cxn>
                <a:cxn ang="0">
                  <a:pos x="16" y="23"/>
                </a:cxn>
                <a:cxn ang="0">
                  <a:pos x="15" y="23"/>
                </a:cxn>
                <a:cxn ang="0">
                  <a:pos x="15" y="29"/>
                </a:cxn>
                <a:cxn ang="0">
                  <a:pos x="12" y="19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5" y="33"/>
                </a:cxn>
                <a:cxn ang="0">
                  <a:pos x="15" y="33"/>
                </a:cxn>
                <a:cxn ang="0">
                  <a:pos x="15" y="42"/>
                </a:cxn>
                <a:cxn ang="0">
                  <a:pos x="13" y="42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3" y="18"/>
                </a:cxn>
                <a:cxn ang="0">
                  <a:pos x="18" y="3"/>
                </a:cxn>
                <a:cxn ang="0">
                  <a:pos x="33" y="18"/>
                </a:cxn>
                <a:cxn ang="0">
                  <a:pos x="29" y="28"/>
                </a:cxn>
              </a:cxnLst>
              <a:rect l="0" t="0" r="r" b="b"/>
              <a:pathLst>
                <a:path w="36" h="54">
                  <a:moveTo>
                    <a:pt x="31" y="30"/>
                  </a:moveTo>
                  <a:cubicBezTo>
                    <a:pt x="34" y="27"/>
                    <a:pt x="36" y="22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10" y="36"/>
                    <a:pt x="10" y="42"/>
                  </a:cubicBezTo>
                  <a:cubicBezTo>
                    <a:pt x="10" y="43"/>
                    <a:pt x="9" y="43"/>
                    <a:pt x="9" y="44"/>
                  </a:cubicBezTo>
                  <a:cubicBezTo>
                    <a:pt x="9" y="45"/>
                    <a:pt x="10" y="45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49"/>
                    <a:pt x="11" y="50"/>
                  </a:cubicBezTo>
                  <a:cubicBezTo>
                    <a:pt x="10" y="50"/>
                    <a:pt x="9" y="51"/>
                    <a:pt x="9" y="52"/>
                  </a:cubicBezTo>
                  <a:cubicBezTo>
                    <a:pt x="9" y="53"/>
                    <a:pt x="11" y="54"/>
                    <a:pt x="12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4"/>
                    <a:pt x="27" y="53"/>
                    <a:pt x="27" y="52"/>
                  </a:cubicBezTo>
                  <a:cubicBezTo>
                    <a:pt x="27" y="51"/>
                    <a:pt x="26" y="50"/>
                    <a:pt x="26" y="50"/>
                  </a:cubicBezTo>
                  <a:cubicBezTo>
                    <a:pt x="26" y="49"/>
                    <a:pt x="27" y="49"/>
                    <a:pt x="27" y="48"/>
                  </a:cubicBezTo>
                  <a:cubicBezTo>
                    <a:pt x="27" y="47"/>
                    <a:pt x="26" y="46"/>
                    <a:pt x="26" y="46"/>
                  </a:cubicBezTo>
                  <a:cubicBezTo>
                    <a:pt x="26" y="45"/>
                    <a:pt x="27" y="45"/>
                    <a:pt x="27" y="44"/>
                  </a:cubicBezTo>
                  <a:cubicBezTo>
                    <a:pt x="27" y="43"/>
                    <a:pt x="27" y="43"/>
                    <a:pt x="26" y="42"/>
                  </a:cubicBezTo>
                  <a:cubicBezTo>
                    <a:pt x="26" y="36"/>
                    <a:pt x="31" y="30"/>
                    <a:pt x="31" y="30"/>
                  </a:cubicBezTo>
                  <a:close/>
                  <a:moveTo>
                    <a:pt x="19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lnTo>
                    <a:pt x="19" y="42"/>
                  </a:lnTo>
                  <a:close/>
                  <a:moveTo>
                    <a:pt x="29" y="28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4" y="35"/>
                    <a:pt x="23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8" y="30"/>
                  </a:cubicBezTo>
                  <a:cubicBezTo>
                    <a:pt x="17" y="30"/>
                    <a:pt x="17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35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5"/>
                    <a:pt x="3" y="22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3" y="10"/>
                    <a:pt x="33" y="18"/>
                  </a:cubicBezTo>
                  <a:cubicBezTo>
                    <a:pt x="33" y="22"/>
                    <a:pt x="32" y="25"/>
                    <a:pt x="29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4B9FD082-7B11-4C62-A1E8-FAE90D29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101" y="2236788"/>
              <a:ext cx="44450" cy="1746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4" y="4"/>
                </a:cxn>
              </a:cxnLst>
              <a:rect l="0" t="0" r="r" b="b"/>
              <a:pathLst>
                <a:path w="10" h="4"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B0A8A2A2-A166-4051-A21B-0B7058FDB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1" y="2087563"/>
              <a:ext cx="19050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3" y="0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06756C11-0701-40B6-908E-26FC49CA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2073275"/>
              <a:ext cx="53975" cy="476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1" y="3"/>
                </a:cxn>
                <a:cxn ang="0">
                  <a:pos x="34" y="0"/>
                </a:cxn>
                <a:cxn ang="0">
                  <a:pos x="31" y="0"/>
                </a:cxn>
              </a:cxnLst>
              <a:rect l="0" t="0" r="r" b="b"/>
              <a:pathLst>
                <a:path w="34" h="3">
                  <a:moveTo>
                    <a:pt x="31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9E7EEC2-AAC0-4AC1-9A8D-0DDCBDDF30BC}"/>
              </a:ext>
            </a:extLst>
          </p:cNvPr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DESIGN PATTERNS</a:t>
            </a:r>
            <a:endParaRPr lang="fr-F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7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build="p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79CD2-6D89-4AAD-A24F-EA433F2E03B1}"/>
              </a:ext>
            </a:extLst>
          </p:cNvPr>
          <p:cNvSpPr/>
          <p:nvPr/>
        </p:nvSpPr>
        <p:spPr>
          <a:xfrm>
            <a:off x="715169" y="1828800"/>
            <a:ext cx="4303582" cy="4518836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39D34-7C94-428E-99E0-D4D011AB2306}"/>
              </a:ext>
            </a:extLst>
          </p:cNvPr>
          <p:cNvSpPr txBox="1"/>
          <p:nvPr/>
        </p:nvSpPr>
        <p:spPr>
          <a:xfrm>
            <a:off x="715170" y="2087028"/>
            <a:ext cx="430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C9AD3"/>
                </a:solidFill>
                <a:latin typeface="Candara" panose="020E0502030303020204" pitchFamily="34" charset="0"/>
              </a:rPr>
              <a:t>Observer</a:t>
            </a:r>
            <a:endParaRPr lang="fr-FR" sz="3600" dirty="0">
              <a:solidFill>
                <a:srgbClr val="5C9AD3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488B5-F4C8-4093-9163-6EDADF2C1204}"/>
              </a:ext>
            </a:extLst>
          </p:cNvPr>
          <p:cNvSpPr txBox="1"/>
          <p:nvPr/>
        </p:nvSpPr>
        <p:spPr>
          <a:xfrm>
            <a:off x="715169" y="3284825"/>
            <a:ext cx="43035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Utilisé pour créer une classe dont le rôle est d’être averti quand l’une des classes qu’elle observe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</a:rPr>
              <a:t>. </a:t>
            </a: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Dans notre cas, il a été utile pour permettre le rafraîchissement de la vue après un changement dans le modèle (déplacement d’un employé, changement </a:t>
            </a:r>
            <a:r>
              <a:rPr lang="fr-FR" dirty="0">
                <a:latin typeface="Candara" panose="020E0502030303020204" pitchFamily="34" charset="0"/>
              </a:rPr>
              <a:t>d’image …).</a:t>
            </a:r>
            <a:endParaRPr lang="fr-CM" dirty="0">
              <a:latin typeface="Candara" panose="020E0502030303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436983-3D72-4EC0-B611-291BA708AF2E}"/>
              </a:ext>
            </a:extLst>
          </p:cNvPr>
          <p:cNvGrpSpPr/>
          <p:nvPr/>
        </p:nvGrpSpPr>
        <p:grpSpPr>
          <a:xfrm>
            <a:off x="2632009" y="2764096"/>
            <a:ext cx="469900" cy="436033"/>
            <a:chOff x="4581525" y="1828800"/>
            <a:chExt cx="352425" cy="327025"/>
          </a:xfrm>
          <a:solidFill>
            <a:srgbClr val="5C9AD3"/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F246401-CA2B-44D5-AFCD-2EE1AFA1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054225"/>
              <a:ext cx="46038" cy="73025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4" y="13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4" y="17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" y="16"/>
                </a:cxn>
                <a:cxn ang="0">
                  <a:pos x="9" y="15"/>
                </a:cxn>
                <a:cxn ang="0">
                  <a:pos x="10" y="11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3" y="6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7" y="11"/>
                </a:cxn>
                <a:cxn ang="0">
                  <a:pos x="8" y="11"/>
                </a:cxn>
                <a:cxn ang="0">
                  <a:pos x="7" y="13"/>
                </a:cxn>
                <a:cxn ang="0">
                  <a:pos x="6" y="13"/>
                </a:cxn>
              </a:cxnLst>
              <a:rect l="0" t="0" r="r" b="b"/>
              <a:pathLst>
                <a:path w="11" h="17">
                  <a:moveTo>
                    <a:pt x="6" y="13"/>
                  </a:move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1" y="15"/>
                    <a:pt x="3" y="15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11" y="14"/>
                    <a:pt x="11" y="12"/>
                    <a:pt x="10" y="11"/>
                  </a:cubicBezTo>
                  <a:cubicBezTo>
                    <a:pt x="10" y="9"/>
                    <a:pt x="8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8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4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9"/>
                    <a:pt x="5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6D96272-6118-47C4-91A9-4756F93E7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9475" y="2028825"/>
              <a:ext cx="244475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154" y="80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148" y="72"/>
                </a:cxn>
                <a:cxn ang="0">
                  <a:pos x="5" y="72"/>
                </a:cxn>
                <a:cxn ang="0">
                  <a:pos x="5" y="5"/>
                </a:cxn>
                <a:cxn ang="0">
                  <a:pos x="148" y="5"/>
                </a:cxn>
                <a:cxn ang="0">
                  <a:pos x="148" y="72"/>
                </a:cxn>
              </a:cxnLst>
              <a:rect l="0" t="0" r="r" b="b"/>
              <a:pathLst>
                <a:path w="154" h="80">
                  <a:moveTo>
                    <a:pt x="0" y="0"/>
                  </a:moveTo>
                  <a:lnTo>
                    <a:pt x="0" y="80"/>
                  </a:lnTo>
                  <a:lnTo>
                    <a:pt x="154" y="80"/>
                  </a:lnTo>
                  <a:lnTo>
                    <a:pt x="154" y="0"/>
                  </a:lnTo>
                  <a:lnTo>
                    <a:pt x="0" y="0"/>
                  </a:lnTo>
                  <a:close/>
                  <a:moveTo>
                    <a:pt x="148" y="72"/>
                  </a:moveTo>
                  <a:lnTo>
                    <a:pt x="5" y="72"/>
                  </a:lnTo>
                  <a:lnTo>
                    <a:pt x="5" y="5"/>
                  </a:lnTo>
                  <a:lnTo>
                    <a:pt x="148" y="5"/>
                  </a:lnTo>
                  <a:lnTo>
                    <a:pt x="14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F258E20-3AD8-44E4-A7F9-5191B2B7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8" y="2046288"/>
              <a:ext cx="85725" cy="88900"/>
            </a:xfrm>
            <a:custGeom>
              <a:avLst/>
              <a:gdLst/>
              <a:ahLst/>
              <a:cxnLst>
                <a:cxn ang="0">
                  <a:pos x="3" y="21"/>
                </a:cxn>
                <a:cxn ang="0">
                  <a:pos x="3" y="21"/>
                </a:cxn>
                <a:cxn ang="0">
                  <a:pos x="19" y="21"/>
                </a:cxn>
                <a:cxn ang="0">
                  <a:pos x="14" y="11"/>
                </a:cxn>
                <a:cxn ang="0">
                  <a:pos x="2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8"/>
                </a:cxn>
                <a:cxn ang="0">
                  <a:pos x="1" y="18"/>
                </a:cxn>
                <a:cxn ang="0">
                  <a:pos x="3" y="21"/>
                </a:cxn>
                <a:cxn ang="0">
                  <a:pos x="6" y="9"/>
                </a:cxn>
                <a:cxn ang="0">
                  <a:pos x="9" y="11"/>
                </a:cxn>
                <a:cxn ang="0">
                  <a:pos x="6" y="13"/>
                </a:cxn>
                <a:cxn ang="0">
                  <a:pos x="4" y="11"/>
                </a:cxn>
                <a:cxn ang="0">
                  <a:pos x="6" y="9"/>
                </a:cxn>
              </a:cxnLst>
              <a:rect l="0" t="0" r="r" b="b"/>
              <a:pathLst>
                <a:path w="20" h="21"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6" y="19"/>
                    <a:pt x="14" y="15"/>
                    <a:pt x="14" y="11"/>
                  </a:cubicBezTo>
                  <a:cubicBezTo>
                    <a:pt x="14" y="6"/>
                    <a:pt x="16" y="2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3" y="19"/>
                    <a:pt x="3" y="21"/>
                  </a:cubicBezTo>
                  <a:close/>
                  <a:moveTo>
                    <a:pt x="6" y="9"/>
                  </a:moveTo>
                  <a:cubicBezTo>
                    <a:pt x="8" y="9"/>
                    <a:pt x="9" y="10"/>
                    <a:pt x="9" y="11"/>
                  </a:cubicBezTo>
                  <a:cubicBezTo>
                    <a:pt x="9" y="12"/>
                    <a:pt x="8" y="13"/>
                    <a:pt x="6" y="13"/>
                  </a:cubicBezTo>
                  <a:cubicBezTo>
                    <a:pt x="5" y="13"/>
                    <a:pt x="4" y="12"/>
                    <a:pt x="4" y="11"/>
                  </a:cubicBezTo>
                  <a:cubicBezTo>
                    <a:pt x="4" y="10"/>
                    <a:pt x="5" y="9"/>
                    <a:pt x="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3C2C8D6-5976-4204-823E-0EBCDB967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00" y="2046288"/>
              <a:ext cx="77788" cy="88900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1" y="21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7" y="18"/>
                </a:cxn>
                <a:cxn ang="0">
                  <a:pos x="18" y="18"/>
                </a:cxn>
                <a:cxn ang="0">
                  <a:pos x="18" y="4"/>
                </a:cxn>
                <a:cxn ang="0">
                  <a:pos x="17" y="4"/>
                </a:cxn>
                <a:cxn ang="0">
                  <a:pos x="15" y="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14" y="11"/>
                </a:cxn>
                <a:cxn ang="0">
                  <a:pos x="11" y="13"/>
                </a:cxn>
                <a:cxn ang="0">
                  <a:pos x="9" y="11"/>
                </a:cxn>
                <a:cxn ang="0">
                  <a:pos x="11" y="9"/>
                </a:cxn>
              </a:cxnLst>
              <a:rect l="0" t="0" r="r" b="b"/>
              <a:pathLst>
                <a:path w="18" h="21">
                  <a:moveTo>
                    <a:pt x="6" y="11"/>
                  </a:moveTo>
                  <a:cubicBezTo>
                    <a:pt x="6" y="15"/>
                    <a:pt x="4" y="19"/>
                    <a:pt x="1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5" y="3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6" y="11"/>
                  </a:cubicBezTo>
                  <a:close/>
                  <a:moveTo>
                    <a:pt x="11" y="9"/>
                  </a:moveTo>
                  <a:cubicBezTo>
                    <a:pt x="13" y="9"/>
                    <a:pt x="14" y="10"/>
                    <a:pt x="14" y="11"/>
                  </a:cubicBezTo>
                  <a:cubicBezTo>
                    <a:pt x="14" y="12"/>
                    <a:pt x="13" y="13"/>
                    <a:pt x="11" y="13"/>
                  </a:cubicBezTo>
                  <a:cubicBezTo>
                    <a:pt x="10" y="13"/>
                    <a:pt x="9" y="12"/>
                    <a:pt x="9" y="11"/>
                  </a:cubicBezTo>
                  <a:cubicBezTo>
                    <a:pt x="9" y="10"/>
                    <a:pt x="10" y="9"/>
                    <a:pt x="1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46052A5-096A-4368-98AB-5E50AA54D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5" y="1981200"/>
              <a:ext cx="73025" cy="730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6" y="17"/>
                </a:cxn>
                <a:cxn ang="0">
                  <a:pos x="17" y="14"/>
                </a:cxn>
                <a:cxn ang="0">
                  <a:pos x="15" y="0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3" y="12"/>
                    <a:pt x="6" y="17"/>
                  </a:cubicBezTo>
                  <a:cubicBezTo>
                    <a:pt x="9" y="16"/>
                    <a:pt x="13" y="15"/>
                    <a:pt x="17" y="14"/>
                  </a:cubicBezTo>
                  <a:cubicBezTo>
                    <a:pt x="16" y="10"/>
                    <a:pt x="15" y="5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3CA7F0E-36BA-4F3C-90D5-28F7A97B3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5" y="1892300"/>
              <a:ext cx="73025" cy="730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6" y="0"/>
                </a:cxn>
                <a:cxn ang="0">
                  <a:pos x="0" y="17"/>
                </a:cxn>
                <a:cxn ang="0">
                  <a:pos x="15" y="17"/>
                </a:cxn>
                <a:cxn ang="0">
                  <a:pos x="17" y="3"/>
                </a:cxn>
              </a:cxnLst>
              <a:rect l="0" t="0" r="r" b="b"/>
              <a:pathLst>
                <a:path w="17" h="17">
                  <a:moveTo>
                    <a:pt x="17" y="3"/>
                  </a:moveTo>
                  <a:cubicBezTo>
                    <a:pt x="13" y="2"/>
                    <a:pt x="9" y="1"/>
                    <a:pt x="6" y="0"/>
                  </a:cubicBezTo>
                  <a:cubicBezTo>
                    <a:pt x="3" y="5"/>
                    <a:pt x="1" y="11"/>
                    <a:pt x="0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2"/>
                    <a:pt x="16" y="7"/>
                    <a:pt x="1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ACC542D-B9D6-4464-A74B-123C3A55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2058988"/>
              <a:ext cx="60325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14" y="12"/>
                </a:cxn>
                <a:cxn ang="0">
                  <a:pos x="14" y="9"/>
                </a:cxn>
                <a:cxn ang="0">
                  <a:pos x="12" y="6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cubicBezTo>
                    <a:pt x="7" y="1"/>
                    <a:pt x="4" y="1"/>
                    <a:pt x="0" y="2"/>
                  </a:cubicBezTo>
                  <a:cubicBezTo>
                    <a:pt x="4" y="7"/>
                    <a:pt x="9" y="10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4"/>
                    <a:pt x="11" y="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5E9DBD2-ED7F-470C-9043-0C5D4A0D4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300" y="1981200"/>
              <a:ext cx="68263" cy="3968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4" y="9"/>
                </a:cxn>
                <a:cxn ang="0">
                  <a:pos x="16" y="0"/>
                </a:cxn>
                <a:cxn ang="0">
                  <a:pos x="1" y="0"/>
                </a:cxn>
                <a:cxn ang="0">
                  <a:pos x="0" y="9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5" y="6"/>
                    <a:pt x="15" y="3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6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CA6FC36-403C-4E69-9780-303A80B90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828800"/>
              <a:ext cx="82550" cy="58737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9" y="14"/>
                </a:cxn>
                <a:cxn ang="0">
                  <a:pos x="19" y="1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7" y="9"/>
                </a:cxn>
              </a:cxnLst>
              <a:rect l="0" t="0" r="r" b="b"/>
              <a:pathLst>
                <a:path w="19" h="14">
                  <a:moveTo>
                    <a:pt x="7" y="9"/>
                  </a:moveTo>
                  <a:cubicBezTo>
                    <a:pt x="7" y="10"/>
                    <a:pt x="8" y="12"/>
                    <a:pt x="9" y="14"/>
                  </a:cubicBezTo>
                  <a:cubicBezTo>
                    <a:pt x="12" y="14"/>
                    <a:pt x="16" y="13"/>
                    <a:pt x="19" y="12"/>
                  </a:cubicBezTo>
                  <a:cubicBezTo>
                    <a:pt x="14" y="6"/>
                    <a:pt x="7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5"/>
                    <a:pt x="7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0E7563F-350F-4AB1-A661-313E6A348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1828800"/>
              <a:ext cx="80963" cy="58737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0" y="12"/>
                </a:cxn>
                <a:cxn ang="0">
                  <a:pos x="10" y="14"/>
                </a:cxn>
              </a:cxnLst>
              <a:rect l="0" t="0" r="r" b="b"/>
              <a:pathLst>
                <a:path w="19" h="14">
                  <a:moveTo>
                    <a:pt x="10" y="14"/>
                  </a:moveTo>
                  <a:cubicBezTo>
                    <a:pt x="12" y="8"/>
                    <a:pt x="15" y="4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2"/>
                    <a:pt x="5" y="6"/>
                    <a:pt x="0" y="12"/>
                  </a:cubicBezTo>
                  <a:cubicBezTo>
                    <a:pt x="3" y="13"/>
                    <a:pt x="7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6E2BA1E-8758-4082-B895-1E443035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1892300"/>
              <a:ext cx="73025" cy="73025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7" y="17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2" y="17"/>
                </a:cxn>
              </a:cxnLst>
              <a:rect l="0" t="0" r="r" b="b"/>
              <a:pathLst>
                <a:path w="17" h="17">
                  <a:moveTo>
                    <a:pt x="2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6" y="11"/>
                    <a:pt x="14" y="5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1" y="7"/>
                    <a:pt x="2" y="12"/>
                    <a:pt x="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D74D493-4551-4002-9DA1-B9EE828AE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836738"/>
              <a:ext cx="47625" cy="603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1" y="13"/>
                </a:cxn>
                <a:cxn ang="0">
                  <a:pos x="4" y="2"/>
                </a:cxn>
              </a:cxnLst>
              <a:rect l="0" t="0" r="r" b="b"/>
              <a:pathLst>
                <a:path w="11" h="14">
                  <a:moveTo>
                    <a:pt x="4" y="2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7" y="13"/>
                    <a:pt x="11" y="13"/>
                  </a:cubicBezTo>
                  <a:cubicBezTo>
                    <a:pt x="9" y="8"/>
                    <a:pt x="6" y="4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E6BC5B-2A0E-4722-A169-7D2BC4C7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075" y="1981200"/>
              <a:ext cx="58738" cy="555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3" y="13"/>
                </a:cxn>
                <a:cxn ang="0">
                  <a:pos x="3" y="9"/>
                </a:cxn>
                <a:cxn ang="0">
                  <a:pos x="14" y="9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1" y="9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B626E6A-50A8-48CF-AAEB-B02CC1B2C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075" y="1909763"/>
              <a:ext cx="58738" cy="55562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13"/>
                </a:cxn>
                <a:cxn ang="0">
                  <a:pos x="14" y="1"/>
                </a:cxn>
                <a:cxn ang="0">
                  <a:pos x="2" y="0"/>
                </a:cxn>
                <a:cxn ang="0">
                  <a:pos x="0" y="13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1"/>
                    <a:pt x="6" y="0"/>
                    <a:pt x="2" y="0"/>
                  </a:cubicBezTo>
                  <a:cubicBezTo>
                    <a:pt x="1" y="4"/>
                    <a:pt x="0" y="8"/>
                    <a:pt x="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50025B38-EAAA-42D1-921F-AA800CAF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836738"/>
              <a:ext cx="46038" cy="603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1" y="14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2" y="9"/>
                </a:cxn>
                <a:cxn ang="0">
                  <a:pos x="0" y="13"/>
                </a:cxn>
              </a:cxnLst>
              <a:rect l="0" t="0" r="r" b="b"/>
              <a:pathLst>
                <a:path w="11" h="14">
                  <a:moveTo>
                    <a:pt x="0" y="13"/>
                  </a:moveTo>
                  <a:cubicBezTo>
                    <a:pt x="4" y="13"/>
                    <a:pt x="7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7" y="2"/>
                  </a:cubicBezTo>
                  <a:cubicBezTo>
                    <a:pt x="5" y="3"/>
                    <a:pt x="4" y="6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7CCE340-BF99-4FF5-AF18-464CFE43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909763"/>
              <a:ext cx="60325" cy="555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"/>
                </a:cxn>
                <a:cxn ang="0">
                  <a:pos x="0" y="13"/>
                </a:cxn>
                <a:cxn ang="0">
                  <a:pos x="14" y="13"/>
                </a:cxn>
                <a:cxn ang="0">
                  <a:pos x="12" y="0"/>
                </a:cxn>
              </a:cxnLst>
              <a:rect l="0" t="0" r="r" b="b"/>
              <a:pathLst>
                <a:path w="14" h="13">
                  <a:moveTo>
                    <a:pt x="12" y="0"/>
                  </a:moveTo>
                  <a:cubicBezTo>
                    <a:pt x="8" y="0"/>
                    <a:pt x="4" y="1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8"/>
                    <a:pt x="13" y="4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02275DC-1CE8-4EFB-9AC8-61D51A0FC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981200"/>
              <a:ext cx="60325" cy="3968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3" y="9"/>
                </a:cxn>
                <a:cxn ang="0">
                  <a:pos x="14" y="0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6"/>
                    <a:pt x="14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9E7EEC2-AAC0-4AC1-9A8D-0DDCBDDF30BC}"/>
              </a:ext>
            </a:extLst>
          </p:cNvPr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DESIGN PATTERNS</a:t>
            </a: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build="p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A7E2DDD-E1EE-42A1-BD27-819887A0F0D4}"/>
              </a:ext>
            </a:extLst>
          </p:cNvPr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DESIGN PATTERNS</a:t>
            </a: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6E23FB-BFF1-40AC-ABF3-2BE5ED2B556E}"/>
              </a:ext>
            </a:extLst>
          </p:cNvPr>
          <p:cNvSpPr/>
          <p:nvPr/>
        </p:nvSpPr>
        <p:spPr>
          <a:xfrm>
            <a:off x="715169" y="1828800"/>
            <a:ext cx="4303582" cy="4518836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0ABA46-D806-495B-9398-7D2BAA04A489}"/>
              </a:ext>
            </a:extLst>
          </p:cNvPr>
          <p:cNvSpPr txBox="1"/>
          <p:nvPr/>
        </p:nvSpPr>
        <p:spPr>
          <a:xfrm>
            <a:off x="715170" y="2087028"/>
            <a:ext cx="430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Strategy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ED6CE7-C772-44CE-A289-6614D9264C56}"/>
              </a:ext>
            </a:extLst>
          </p:cNvPr>
          <p:cNvSpPr txBox="1"/>
          <p:nvPr/>
        </p:nvSpPr>
        <p:spPr>
          <a:xfrm>
            <a:off x="715169" y="3284825"/>
            <a:ext cx="43035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Utilisé pour changer d’algorithme utilisé de façon dynamique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fr-FR" sz="8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Nous l’utilisons dans le cas de la prise de commande du client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91029A-7015-4F27-AFD8-F40ABE575509}"/>
              </a:ext>
            </a:extLst>
          </p:cNvPr>
          <p:cNvGrpSpPr/>
          <p:nvPr/>
        </p:nvGrpSpPr>
        <p:grpSpPr>
          <a:xfrm>
            <a:off x="2632009" y="2764096"/>
            <a:ext cx="469900" cy="436033"/>
            <a:chOff x="4581525" y="1828800"/>
            <a:chExt cx="352425" cy="327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4BDC2235-FCA2-4AEC-BC10-7CA10029A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054225"/>
              <a:ext cx="46038" cy="73025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4" y="13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4" y="17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" y="16"/>
                </a:cxn>
                <a:cxn ang="0">
                  <a:pos x="9" y="15"/>
                </a:cxn>
                <a:cxn ang="0">
                  <a:pos x="10" y="11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3" y="6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7" y="11"/>
                </a:cxn>
                <a:cxn ang="0">
                  <a:pos x="8" y="11"/>
                </a:cxn>
                <a:cxn ang="0">
                  <a:pos x="7" y="13"/>
                </a:cxn>
                <a:cxn ang="0">
                  <a:pos x="6" y="13"/>
                </a:cxn>
              </a:cxnLst>
              <a:rect l="0" t="0" r="r" b="b"/>
              <a:pathLst>
                <a:path w="11" h="17">
                  <a:moveTo>
                    <a:pt x="6" y="13"/>
                  </a:move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1" y="15"/>
                    <a:pt x="3" y="15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11" y="14"/>
                    <a:pt x="11" y="12"/>
                    <a:pt x="10" y="11"/>
                  </a:cubicBezTo>
                  <a:cubicBezTo>
                    <a:pt x="10" y="9"/>
                    <a:pt x="8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8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4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9"/>
                    <a:pt x="5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3B14855D-247B-4064-818E-04F4105787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9475" y="2028825"/>
              <a:ext cx="244475" cy="127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154" y="80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148" y="72"/>
                </a:cxn>
                <a:cxn ang="0">
                  <a:pos x="5" y="72"/>
                </a:cxn>
                <a:cxn ang="0">
                  <a:pos x="5" y="5"/>
                </a:cxn>
                <a:cxn ang="0">
                  <a:pos x="148" y="5"/>
                </a:cxn>
                <a:cxn ang="0">
                  <a:pos x="148" y="72"/>
                </a:cxn>
              </a:cxnLst>
              <a:rect l="0" t="0" r="r" b="b"/>
              <a:pathLst>
                <a:path w="154" h="80">
                  <a:moveTo>
                    <a:pt x="0" y="0"/>
                  </a:moveTo>
                  <a:lnTo>
                    <a:pt x="0" y="80"/>
                  </a:lnTo>
                  <a:lnTo>
                    <a:pt x="154" y="80"/>
                  </a:lnTo>
                  <a:lnTo>
                    <a:pt x="154" y="0"/>
                  </a:lnTo>
                  <a:lnTo>
                    <a:pt x="0" y="0"/>
                  </a:lnTo>
                  <a:close/>
                  <a:moveTo>
                    <a:pt x="148" y="72"/>
                  </a:moveTo>
                  <a:lnTo>
                    <a:pt x="5" y="72"/>
                  </a:lnTo>
                  <a:lnTo>
                    <a:pt x="5" y="5"/>
                  </a:lnTo>
                  <a:lnTo>
                    <a:pt x="148" y="5"/>
                  </a:lnTo>
                  <a:lnTo>
                    <a:pt x="14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31C316BB-9462-4442-8777-4DBEDE8EB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8" y="2046288"/>
              <a:ext cx="85725" cy="88900"/>
            </a:xfrm>
            <a:custGeom>
              <a:avLst/>
              <a:gdLst/>
              <a:ahLst/>
              <a:cxnLst>
                <a:cxn ang="0">
                  <a:pos x="3" y="21"/>
                </a:cxn>
                <a:cxn ang="0">
                  <a:pos x="3" y="21"/>
                </a:cxn>
                <a:cxn ang="0">
                  <a:pos x="19" y="21"/>
                </a:cxn>
                <a:cxn ang="0">
                  <a:pos x="14" y="11"/>
                </a:cxn>
                <a:cxn ang="0">
                  <a:pos x="2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8"/>
                </a:cxn>
                <a:cxn ang="0">
                  <a:pos x="1" y="18"/>
                </a:cxn>
                <a:cxn ang="0">
                  <a:pos x="3" y="21"/>
                </a:cxn>
                <a:cxn ang="0">
                  <a:pos x="6" y="9"/>
                </a:cxn>
                <a:cxn ang="0">
                  <a:pos x="9" y="11"/>
                </a:cxn>
                <a:cxn ang="0">
                  <a:pos x="6" y="13"/>
                </a:cxn>
                <a:cxn ang="0">
                  <a:pos x="4" y="11"/>
                </a:cxn>
                <a:cxn ang="0">
                  <a:pos x="6" y="9"/>
                </a:cxn>
              </a:cxnLst>
              <a:rect l="0" t="0" r="r" b="b"/>
              <a:pathLst>
                <a:path w="20" h="21"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6" y="19"/>
                    <a:pt x="14" y="15"/>
                    <a:pt x="14" y="11"/>
                  </a:cubicBezTo>
                  <a:cubicBezTo>
                    <a:pt x="14" y="6"/>
                    <a:pt x="16" y="2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3" y="19"/>
                    <a:pt x="3" y="21"/>
                  </a:cubicBezTo>
                  <a:close/>
                  <a:moveTo>
                    <a:pt x="6" y="9"/>
                  </a:moveTo>
                  <a:cubicBezTo>
                    <a:pt x="8" y="9"/>
                    <a:pt x="9" y="10"/>
                    <a:pt x="9" y="11"/>
                  </a:cubicBezTo>
                  <a:cubicBezTo>
                    <a:pt x="9" y="12"/>
                    <a:pt x="8" y="13"/>
                    <a:pt x="6" y="13"/>
                  </a:cubicBezTo>
                  <a:cubicBezTo>
                    <a:pt x="5" y="13"/>
                    <a:pt x="4" y="12"/>
                    <a:pt x="4" y="11"/>
                  </a:cubicBezTo>
                  <a:cubicBezTo>
                    <a:pt x="4" y="10"/>
                    <a:pt x="5" y="9"/>
                    <a:pt x="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40EDF162-809F-440E-972C-10295E0DA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00" y="2046288"/>
              <a:ext cx="77788" cy="88900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1" y="21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7" y="18"/>
                </a:cxn>
                <a:cxn ang="0">
                  <a:pos x="18" y="18"/>
                </a:cxn>
                <a:cxn ang="0">
                  <a:pos x="18" y="4"/>
                </a:cxn>
                <a:cxn ang="0">
                  <a:pos x="17" y="4"/>
                </a:cxn>
                <a:cxn ang="0">
                  <a:pos x="15" y="1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14" y="11"/>
                </a:cxn>
                <a:cxn ang="0">
                  <a:pos x="11" y="13"/>
                </a:cxn>
                <a:cxn ang="0">
                  <a:pos x="9" y="11"/>
                </a:cxn>
                <a:cxn ang="0">
                  <a:pos x="11" y="9"/>
                </a:cxn>
              </a:cxnLst>
              <a:rect l="0" t="0" r="r" b="b"/>
              <a:pathLst>
                <a:path w="18" h="21">
                  <a:moveTo>
                    <a:pt x="6" y="11"/>
                  </a:moveTo>
                  <a:cubicBezTo>
                    <a:pt x="6" y="15"/>
                    <a:pt x="4" y="19"/>
                    <a:pt x="1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5" y="3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6" y="11"/>
                  </a:cubicBezTo>
                  <a:close/>
                  <a:moveTo>
                    <a:pt x="11" y="9"/>
                  </a:moveTo>
                  <a:cubicBezTo>
                    <a:pt x="13" y="9"/>
                    <a:pt x="14" y="10"/>
                    <a:pt x="14" y="11"/>
                  </a:cubicBezTo>
                  <a:cubicBezTo>
                    <a:pt x="14" y="12"/>
                    <a:pt x="13" y="13"/>
                    <a:pt x="11" y="13"/>
                  </a:cubicBezTo>
                  <a:cubicBezTo>
                    <a:pt x="10" y="13"/>
                    <a:pt x="9" y="12"/>
                    <a:pt x="9" y="11"/>
                  </a:cubicBezTo>
                  <a:cubicBezTo>
                    <a:pt x="9" y="10"/>
                    <a:pt x="10" y="9"/>
                    <a:pt x="1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D50CA7E4-62AD-4A67-B1BF-EFEA7F552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5" y="1981200"/>
              <a:ext cx="73025" cy="730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6" y="17"/>
                </a:cxn>
                <a:cxn ang="0">
                  <a:pos x="17" y="14"/>
                </a:cxn>
                <a:cxn ang="0">
                  <a:pos x="15" y="0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3" y="12"/>
                    <a:pt x="6" y="17"/>
                  </a:cubicBezTo>
                  <a:cubicBezTo>
                    <a:pt x="9" y="16"/>
                    <a:pt x="13" y="15"/>
                    <a:pt x="17" y="14"/>
                  </a:cubicBezTo>
                  <a:cubicBezTo>
                    <a:pt x="16" y="10"/>
                    <a:pt x="15" y="5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65F0C754-92EC-45BE-9B12-4D0B4AC58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5" y="1892300"/>
              <a:ext cx="73025" cy="730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6" y="0"/>
                </a:cxn>
                <a:cxn ang="0">
                  <a:pos x="0" y="17"/>
                </a:cxn>
                <a:cxn ang="0">
                  <a:pos x="15" y="17"/>
                </a:cxn>
                <a:cxn ang="0">
                  <a:pos x="17" y="3"/>
                </a:cxn>
              </a:cxnLst>
              <a:rect l="0" t="0" r="r" b="b"/>
              <a:pathLst>
                <a:path w="17" h="17">
                  <a:moveTo>
                    <a:pt x="17" y="3"/>
                  </a:moveTo>
                  <a:cubicBezTo>
                    <a:pt x="13" y="2"/>
                    <a:pt x="9" y="1"/>
                    <a:pt x="6" y="0"/>
                  </a:cubicBezTo>
                  <a:cubicBezTo>
                    <a:pt x="3" y="5"/>
                    <a:pt x="1" y="11"/>
                    <a:pt x="0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2"/>
                    <a:pt x="16" y="7"/>
                    <a:pt x="1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324F355F-298A-478E-B08E-CE1E2B1B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2058988"/>
              <a:ext cx="60325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14" y="12"/>
                </a:cxn>
                <a:cxn ang="0">
                  <a:pos x="14" y="9"/>
                </a:cxn>
                <a:cxn ang="0">
                  <a:pos x="12" y="6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cubicBezTo>
                    <a:pt x="7" y="1"/>
                    <a:pt x="4" y="1"/>
                    <a:pt x="0" y="2"/>
                  </a:cubicBezTo>
                  <a:cubicBezTo>
                    <a:pt x="4" y="7"/>
                    <a:pt x="9" y="10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4"/>
                    <a:pt x="11" y="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744F291D-CD73-4828-B6C4-047C4047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300" y="1981200"/>
              <a:ext cx="68263" cy="3968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4" y="9"/>
                </a:cxn>
                <a:cxn ang="0">
                  <a:pos x="16" y="0"/>
                </a:cxn>
                <a:cxn ang="0">
                  <a:pos x="1" y="0"/>
                </a:cxn>
                <a:cxn ang="0">
                  <a:pos x="0" y="9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5" y="6"/>
                    <a:pt x="15" y="3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6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938426F8-7601-40B9-9923-2937AA3E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828800"/>
              <a:ext cx="82550" cy="58737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9" y="14"/>
                </a:cxn>
                <a:cxn ang="0">
                  <a:pos x="19" y="1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7" y="9"/>
                </a:cxn>
              </a:cxnLst>
              <a:rect l="0" t="0" r="r" b="b"/>
              <a:pathLst>
                <a:path w="19" h="14">
                  <a:moveTo>
                    <a:pt x="7" y="9"/>
                  </a:moveTo>
                  <a:cubicBezTo>
                    <a:pt x="7" y="10"/>
                    <a:pt x="8" y="12"/>
                    <a:pt x="9" y="14"/>
                  </a:cubicBezTo>
                  <a:cubicBezTo>
                    <a:pt x="12" y="14"/>
                    <a:pt x="16" y="13"/>
                    <a:pt x="19" y="12"/>
                  </a:cubicBezTo>
                  <a:cubicBezTo>
                    <a:pt x="14" y="6"/>
                    <a:pt x="7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5" y="5"/>
                    <a:pt x="7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08F2F9A2-30CE-4C15-9CB8-2C5CD183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1828800"/>
              <a:ext cx="80963" cy="58737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0" y="12"/>
                </a:cxn>
                <a:cxn ang="0">
                  <a:pos x="10" y="14"/>
                </a:cxn>
              </a:cxnLst>
              <a:rect l="0" t="0" r="r" b="b"/>
              <a:pathLst>
                <a:path w="19" h="14">
                  <a:moveTo>
                    <a:pt x="10" y="14"/>
                  </a:moveTo>
                  <a:cubicBezTo>
                    <a:pt x="12" y="8"/>
                    <a:pt x="15" y="4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2"/>
                    <a:pt x="5" y="6"/>
                    <a:pt x="0" y="12"/>
                  </a:cubicBezTo>
                  <a:cubicBezTo>
                    <a:pt x="3" y="13"/>
                    <a:pt x="7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43BDBA65-33C5-4A11-B724-482937E1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1892300"/>
              <a:ext cx="73025" cy="73025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7" y="17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2" y="17"/>
                </a:cxn>
              </a:cxnLst>
              <a:rect l="0" t="0" r="r" b="b"/>
              <a:pathLst>
                <a:path w="17" h="17">
                  <a:moveTo>
                    <a:pt x="2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6" y="11"/>
                    <a:pt x="14" y="5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1" y="7"/>
                    <a:pt x="2" y="12"/>
                    <a:pt x="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56F97FF8-6758-4CD8-8941-193C15651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836738"/>
              <a:ext cx="47625" cy="603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1" y="13"/>
                </a:cxn>
                <a:cxn ang="0">
                  <a:pos x="4" y="2"/>
                </a:cxn>
              </a:cxnLst>
              <a:rect l="0" t="0" r="r" b="b"/>
              <a:pathLst>
                <a:path w="11" h="14">
                  <a:moveTo>
                    <a:pt x="4" y="2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7" y="13"/>
                    <a:pt x="11" y="13"/>
                  </a:cubicBezTo>
                  <a:cubicBezTo>
                    <a:pt x="9" y="8"/>
                    <a:pt x="6" y="4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E39CF514-02A8-4442-A0C7-BE4AFD14A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075" y="1981200"/>
              <a:ext cx="58738" cy="555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3" y="13"/>
                </a:cxn>
                <a:cxn ang="0">
                  <a:pos x="3" y="9"/>
                </a:cxn>
                <a:cxn ang="0">
                  <a:pos x="14" y="9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1" y="9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53C1D7D1-D9C8-4F61-AD65-F95283FBB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075" y="1909763"/>
              <a:ext cx="58738" cy="55562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13"/>
                </a:cxn>
                <a:cxn ang="0">
                  <a:pos x="14" y="1"/>
                </a:cxn>
                <a:cxn ang="0">
                  <a:pos x="2" y="0"/>
                </a:cxn>
                <a:cxn ang="0">
                  <a:pos x="0" y="13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1"/>
                    <a:pt x="6" y="0"/>
                    <a:pt x="2" y="0"/>
                  </a:cubicBezTo>
                  <a:cubicBezTo>
                    <a:pt x="1" y="4"/>
                    <a:pt x="0" y="8"/>
                    <a:pt x="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4E3964D9-900A-4D8C-A2F1-438253979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836738"/>
              <a:ext cx="46038" cy="603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1" y="14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2" y="9"/>
                </a:cxn>
                <a:cxn ang="0">
                  <a:pos x="0" y="13"/>
                </a:cxn>
              </a:cxnLst>
              <a:rect l="0" t="0" r="r" b="b"/>
              <a:pathLst>
                <a:path w="11" h="14">
                  <a:moveTo>
                    <a:pt x="0" y="13"/>
                  </a:moveTo>
                  <a:cubicBezTo>
                    <a:pt x="4" y="13"/>
                    <a:pt x="7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7" y="2"/>
                  </a:cubicBezTo>
                  <a:cubicBezTo>
                    <a:pt x="5" y="3"/>
                    <a:pt x="4" y="6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389B5218-792E-49D8-AFFC-AD32EE79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909763"/>
              <a:ext cx="60325" cy="555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"/>
                </a:cxn>
                <a:cxn ang="0">
                  <a:pos x="0" y="13"/>
                </a:cxn>
                <a:cxn ang="0">
                  <a:pos x="14" y="13"/>
                </a:cxn>
                <a:cxn ang="0">
                  <a:pos x="12" y="0"/>
                </a:cxn>
              </a:cxnLst>
              <a:rect l="0" t="0" r="r" b="b"/>
              <a:pathLst>
                <a:path w="14" h="13">
                  <a:moveTo>
                    <a:pt x="12" y="0"/>
                  </a:moveTo>
                  <a:cubicBezTo>
                    <a:pt x="8" y="0"/>
                    <a:pt x="4" y="1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8"/>
                    <a:pt x="13" y="4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725CE6E1-465C-4053-B7C8-AE7D25C1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1981200"/>
              <a:ext cx="60325" cy="3968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3" y="9"/>
                </a:cxn>
                <a:cxn ang="0">
                  <a:pos x="14" y="0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6"/>
                    <a:pt x="14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6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/>
      <p:bldP spid="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6705D-AC22-4041-A8CD-67383C88602F}"/>
              </a:ext>
            </a:extLst>
          </p:cNvPr>
          <p:cNvSpPr/>
          <p:nvPr/>
        </p:nvSpPr>
        <p:spPr>
          <a:xfrm>
            <a:off x="558799" y="1828799"/>
            <a:ext cx="4162377" cy="4518837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0BC92-F147-421B-B565-12C3C63598C7}"/>
              </a:ext>
            </a:extLst>
          </p:cNvPr>
          <p:cNvSpPr txBox="1"/>
          <p:nvPr/>
        </p:nvSpPr>
        <p:spPr>
          <a:xfrm>
            <a:off x="558799" y="2087028"/>
            <a:ext cx="416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Factory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65865-BCFF-4CF9-9534-D02FB018B99C}"/>
              </a:ext>
            </a:extLst>
          </p:cNvPr>
          <p:cNvSpPr txBox="1"/>
          <p:nvPr/>
        </p:nvSpPr>
        <p:spPr>
          <a:xfrm>
            <a:off x="558798" y="3284825"/>
            <a:ext cx="416237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latin typeface="Candara" panose="020E0502030303020204" pitchFamily="34" charset="0"/>
              </a:rPr>
              <a:t>Utilisé pour créer un objet dont le type dépend du contexte</a:t>
            </a:r>
          </a:p>
          <a:p>
            <a:endParaRPr lang="fr-F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9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latin typeface="Candara" panose="020E0502030303020204" pitchFamily="34" charset="0"/>
              </a:rPr>
              <a:t>Nous l’utilisons dans le cas de la création des clients</a:t>
            </a:r>
          </a:p>
        </p:txBody>
      </p:sp>
      <p:grpSp>
        <p:nvGrpSpPr>
          <p:cNvPr id="22" name="Group 83">
            <a:extLst>
              <a:ext uri="{FF2B5EF4-FFF2-40B4-BE49-F238E27FC236}">
                <a16:creationId xmlns:a16="http://schemas.microsoft.com/office/drawing/2014/main" id="{B97D833C-5618-499A-B3B0-C4A5BECD8B8B}"/>
              </a:ext>
            </a:extLst>
          </p:cNvPr>
          <p:cNvGrpSpPr/>
          <p:nvPr/>
        </p:nvGrpSpPr>
        <p:grpSpPr>
          <a:xfrm>
            <a:off x="2500287" y="2739436"/>
            <a:ext cx="279400" cy="455719"/>
            <a:chOff x="3916363" y="1987550"/>
            <a:chExt cx="163513" cy="2667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4E81DD27-CB92-4BAA-93FF-27C8966C1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363" y="1987550"/>
              <a:ext cx="163513" cy="244475"/>
            </a:xfrm>
            <a:custGeom>
              <a:avLst/>
              <a:gdLst/>
              <a:ahLst/>
              <a:cxnLst>
                <a:cxn ang="0">
                  <a:pos x="31" y="30"/>
                </a:cxn>
                <a:cxn ang="0">
                  <a:pos x="36" y="18"/>
                </a:cxn>
                <a:cxn ang="0">
                  <a:pos x="18" y="0"/>
                </a:cxn>
                <a:cxn ang="0">
                  <a:pos x="0" y="18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10" y="42"/>
                </a:cxn>
                <a:cxn ang="0">
                  <a:pos x="9" y="44"/>
                </a:cxn>
                <a:cxn ang="0">
                  <a:pos x="11" y="46"/>
                </a:cxn>
                <a:cxn ang="0">
                  <a:pos x="9" y="48"/>
                </a:cxn>
                <a:cxn ang="0">
                  <a:pos x="11" y="50"/>
                </a:cxn>
                <a:cxn ang="0">
                  <a:pos x="9" y="52"/>
                </a:cxn>
                <a:cxn ang="0">
                  <a:pos x="12" y="54"/>
                </a:cxn>
                <a:cxn ang="0">
                  <a:pos x="24" y="54"/>
                </a:cxn>
                <a:cxn ang="0">
                  <a:pos x="27" y="52"/>
                </a:cxn>
                <a:cxn ang="0">
                  <a:pos x="26" y="50"/>
                </a:cxn>
                <a:cxn ang="0">
                  <a:pos x="27" y="48"/>
                </a:cxn>
                <a:cxn ang="0">
                  <a:pos x="26" y="46"/>
                </a:cxn>
                <a:cxn ang="0">
                  <a:pos x="27" y="44"/>
                </a:cxn>
                <a:cxn ang="0">
                  <a:pos x="26" y="42"/>
                </a:cxn>
                <a:cxn ang="0">
                  <a:pos x="31" y="30"/>
                </a:cxn>
                <a:cxn ang="0">
                  <a:pos x="19" y="42"/>
                </a:cxn>
                <a:cxn ang="0">
                  <a:pos x="18" y="42"/>
                </a:cxn>
                <a:cxn ang="0">
                  <a:pos x="18" y="33"/>
                </a:cxn>
                <a:cxn ang="0">
                  <a:pos x="18" y="32"/>
                </a:cxn>
                <a:cxn ang="0">
                  <a:pos x="19" y="33"/>
                </a:cxn>
                <a:cxn ang="0">
                  <a:pos x="19" y="33"/>
                </a:cxn>
                <a:cxn ang="0">
                  <a:pos x="19" y="42"/>
                </a:cxn>
                <a:cxn ang="0">
                  <a:pos x="29" y="28"/>
                </a:cxn>
                <a:cxn ang="0">
                  <a:pos x="29" y="28"/>
                </a:cxn>
                <a:cxn ang="0">
                  <a:pos x="23" y="42"/>
                </a:cxn>
                <a:cxn ang="0">
                  <a:pos x="21" y="42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26" y="19"/>
                </a:cxn>
                <a:cxn ang="0">
                  <a:pos x="25" y="19"/>
                </a:cxn>
                <a:cxn ang="0">
                  <a:pos x="24" y="19"/>
                </a:cxn>
                <a:cxn ang="0">
                  <a:pos x="21" y="29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0" y="23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30"/>
                </a:cxn>
                <a:cxn ang="0">
                  <a:pos x="16" y="23"/>
                </a:cxn>
                <a:cxn ang="0">
                  <a:pos x="16" y="23"/>
                </a:cxn>
                <a:cxn ang="0">
                  <a:pos x="15" y="23"/>
                </a:cxn>
                <a:cxn ang="0">
                  <a:pos x="15" y="29"/>
                </a:cxn>
                <a:cxn ang="0">
                  <a:pos x="12" y="19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5" y="33"/>
                </a:cxn>
                <a:cxn ang="0">
                  <a:pos x="15" y="33"/>
                </a:cxn>
                <a:cxn ang="0">
                  <a:pos x="15" y="42"/>
                </a:cxn>
                <a:cxn ang="0">
                  <a:pos x="13" y="42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3" y="18"/>
                </a:cxn>
                <a:cxn ang="0">
                  <a:pos x="18" y="3"/>
                </a:cxn>
                <a:cxn ang="0">
                  <a:pos x="33" y="18"/>
                </a:cxn>
                <a:cxn ang="0">
                  <a:pos x="29" y="28"/>
                </a:cxn>
              </a:cxnLst>
              <a:rect l="0" t="0" r="r" b="b"/>
              <a:pathLst>
                <a:path w="36" h="54">
                  <a:moveTo>
                    <a:pt x="31" y="30"/>
                  </a:moveTo>
                  <a:cubicBezTo>
                    <a:pt x="34" y="27"/>
                    <a:pt x="36" y="22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2" y="2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10" y="36"/>
                    <a:pt x="10" y="42"/>
                  </a:cubicBezTo>
                  <a:cubicBezTo>
                    <a:pt x="10" y="43"/>
                    <a:pt x="9" y="43"/>
                    <a:pt x="9" y="44"/>
                  </a:cubicBezTo>
                  <a:cubicBezTo>
                    <a:pt x="9" y="45"/>
                    <a:pt x="10" y="45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49"/>
                    <a:pt x="11" y="50"/>
                  </a:cubicBezTo>
                  <a:cubicBezTo>
                    <a:pt x="10" y="50"/>
                    <a:pt x="9" y="51"/>
                    <a:pt x="9" y="52"/>
                  </a:cubicBezTo>
                  <a:cubicBezTo>
                    <a:pt x="9" y="53"/>
                    <a:pt x="11" y="54"/>
                    <a:pt x="12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4"/>
                    <a:pt x="27" y="53"/>
                    <a:pt x="27" y="52"/>
                  </a:cubicBezTo>
                  <a:cubicBezTo>
                    <a:pt x="27" y="51"/>
                    <a:pt x="26" y="50"/>
                    <a:pt x="26" y="50"/>
                  </a:cubicBezTo>
                  <a:cubicBezTo>
                    <a:pt x="26" y="49"/>
                    <a:pt x="27" y="49"/>
                    <a:pt x="27" y="48"/>
                  </a:cubicBezTo>
                  <a:cubicBezTo>
                    <a:pt x="27" y="47"/>
                    <a:pt x="26" y="46"/>
                    <a:pt x="26" y="46"/>
                  </a:cubicBezTo>
                  <a:cubicBezTo>
                    <a:pt x="26" y="45"/>
                    <a:pt x="27" y="45"/>
                    <a:pt x="27" y="44"/>
                  </a:cubicBezTo>
                  <a:cubicBezTo>
                    <a:pt x="27" y="43"/>
                    <a:pt x="27" y="43"/>
                    <a:pt x="26" y="42"/>
                  </a:cubicBezTo>
                  <a:cubicBezTo>
                    <a:pt x="26" y="36"/>
                    <a:pt x="31" y="30"/>
                    <a:pt x="31" y="30"/>
                  </a:cubicBezTo>
                  <a:close/>
                  <a:moveTo>
                    <a:pt x="19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lnTo>
                    <a:pt x="19" y="42"/>
                  </a:lnTo>
                  <a:close/>
                  <a:moveTo>
                    <a:pt x="29" y="28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4" y="35"/>
                    <a:pt x="23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8" y="30"/>
                  </a:cubicBezTo>
                  <a:cubicBezTo>
                    <a:pt x="17" y="30"/>
                    <a:pt x="17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35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5"/>
                    <a:pt x="3" y="22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3" y="10"/>
                    <a:pt x="33" y="18"/>
                  </a:cubicBezTo>
                  <a:cubicBezTo>
                    <a:pt x="33" y="22"/>
                    <a:pt x="32" y="25"/>
                    <a:pt x="29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4B9FD082-7B11-4C62-A1E8-FAE90D29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101" y="2236788"/>
              <a:ext cx="44450" cy="1746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4" y="4"/>
                </a:cxn>
              </a:cxnLst>
              <a:rect l="0" t="0" r="r" b="b"/>
              <a:pathLst>
                <a:path w="10" h="4"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B0A8A2A2-A166-4051-A21B-0B7058FDB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1" y="2087563"/>
              <a:ext cx="19050" cy="793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3" y="0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06756C11-0701-40B6-908E-26FC49CA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2073275"/>
              <a:ext cx="53975" cy="476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1" y="3"/>
                </a:cxn>
                <a:cxn ang="0">
                  <a:pos x="34" y="0"/>
                </a:cxn>
                <a:cxn ang="0">
                  <a:pos x="31" y="0"/>
                </a:cxn>
              </a:cxnLst>
              <a:rect l="0" t="0" r="r" b="b"/>
              <a:pathLst>
                <a:path w="34" h="3">
                  <a:moveTo>
                    <a:pt x="31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9E7EEC2-AAC0-4AC1-9A8D-0DDCBDDF30BC}"/>
              </a:ext>
            </a:extLst>
          </p:cNvPr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DESIGN PATTERNS</a:t>
            </a:r>
            <a:endParaRPr lang="fr-FR" sz="4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build="p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B6B654-0112-45B4-B27C-368B13CC4719}"/>
              </a:ext>
            </a:extLst>
          </p:cNvPr>
          <p:cNvSpPr/>
          <p:nvPr/>
        </p:nvSpPr>
        <p:spPr bwMode="auto">
          <a:xfrm>
            <a:off x="5566" y="4805916"/>
            <a:ext cx="12186434" cy="1714022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C3336-DA44-4BE6-A94D-3157D9E94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8" b="38397"/>
          <a:stretch/>
        </p:blipFill>
        <p:spPr>
          <a:xfrm>
            <a:off x="4782842" y="5082362"/>
            <a:ext cx="7621736" cy="123337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E82474-B5E4-4EEC-8510-8A8280819315}"/>
              </a:ext>
            </a:extLst>
          </p:cNvPr>
          <p:cNvSpPr/>
          <p:nvPr/>
        </p:nvSpPr>
        <p:spPr>
          <a:xfrm>
            <a:off x="355850" y="3"/>
            <a:ext cx="6484883" cy="6857999"/>
          </a:xfrm>
          <a:custGeom>
            <a:avLst/>
            <a:gdLst>
              <a:gd name="connsiteX0" fmla="*/ 0 w 6484883"/>
              <a:gd name="connsiteY0" fmla="*/ 0 h 6857999"/>
              <a:gd name="connsiteX1" fmla="*/ 2985930 w 6484883"/>
              <a:gd name="connsiteY1" fmla="*/ 0 h 6857999"/>
              <a:gd name="connsiteX2" fmla="*/ 6484883 w 6484883"/>
              <a:gd name="connsiteY2" fmla="*/ 3547272 h 6857999"/>
              <a:gd name="connsiteX3" fmla="*/ 3151588 w 6484883"/>
              <a:gd name="connsiteY3" fmla="*/ 6857999 h 6857999"/>
              <a:gd name="connsiteX4" fmla="*/ 208775 w 6484883"/>
              <a:gd name="connsiteY4" fmla="*/ 6857999 h 6857999"/>
              <a:gd name="connsiteX5" fmla="*/ 3529218 w 6484883"/>
              <a:gd name="connsiteY5" fmla="*/ 3560038 h 6857999"/>
              <a:gd name="connsiteX6" fmla="*/ 1041442 w 6484883"/>
              <a:gd name="connsiteY6" fmla="*/ 1055304 h 6857999"/>
              <a:gd name="connsiteX7" fmla="*/ 1041183 w 6484883"/>
              <a:gd name="connsiteY7" fmla="*/ 10555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4883" h="6857999">
                <a:moveTo>
                  <a:pt x="0" y="0"/>
                </a:moveTo>
                <a:lnTo>
                  <a:pt x="2985930" y="0"/>
                </a:lnTo>
                <a:lnTo>
                  <a:pt x="6484883" y="3547272"/>
                </a:lnTo>
                <a:lnTo>
                  <a:pt x="3151588" y="6857999"/>
                </a:lnTo>
                <a:lnTo>
                  <a:pt x="208775" y="6857999"/>
                </a:lnTo>
                <a:lnTo>
                  <a:pt x="3529218" y="3560038"/>
                </a:lnTo>
                <a:lnTo>
                  <a:pt x="1041442" y="1055304"/>
                </a:lnTo>
                <a:lnTo>
                  <a:pt x="1041183" y="1055561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191B77D-2A9E-479C-8310-4F5E778B570E}"/>
              </a:ext>
            </a:extLst>
          </p:cNvPr>
          <p:cNvSpPr/>
          <p:nvPr/>
        </p:nvSpPr>
        <p:spPr>
          <a:xfrm rot="5400000">
            <a:off x="4485" y="2349796"/>
            <a:ext cx="4837816" cy="2349796"/>
          </a:xfrm>
          <a:prstGeom prst="triangl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>
                <a:alpha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C356F-67CF-4E40-900B-4AE996141129}"/>
              </a:ext>
            </a:extLst>
          </p:cNvPr>
          <p:cNvSpPr txBox="1"/>
          <p:nvPr/>
        </p:nvSpPr>
        <p:spPr>
          <a:xfrm>
            <a:off x="6310489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DEMONSTRTION DU CODE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9FCF6-16DB-4BFF-AED5-5FE3E3430BF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t="10550" r="21733" b="13050"/>
          <a:stretch/>
        </p:blipFill>
        <p:spPr>
          <a:xfrm>
            <a:off x="7262857" y="1535557"/>
            <a:ext cx="3604242" cy="3270359"/>
          </a:xfrm>
          <a:prstGeom prst="rect">
            <a:avLst/>
          </a:prstGeom>
        </p:spPr>
      </p:pic>
      <p:pic>
        <p:nvPicPr>
          <p:cNvPr id="8" name="Picture 7" descr="Visual Basic Logo Png, Transparent Png - kindpng">
            <a:extLst>
              <a:ext uri="{FF2B5EF4-FFF2-40B4-BE49-F238E27FC236}">
                <a16:creationId xmlns:a16="http://schemas.microsoft.com/office/drawing/2014/main" id="{C79FDE62-A92A-4246-9668-F3EFECDF63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01" y="2275639"/>
            <a:ext cx="2910154" cy="124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3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1AEE73-5062-4549-9231-090E1BC01C28}"/>
              </a:ext>
            </a:extLst>
          </p:cNvPr>
          <p:cNvSpPr/>
          <p:nvPr/>
        </p:nvSpPr>
        <p:spPr bwMode="auto">
          <a:xfrm>
            <a:off x="-15240" y="2215661"/>
            <a:ext cx="12207240" cy="2906109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76B6B-7193-4CCA-BC10-C1B017B4D111}"/>
              </a:ext>
            </a:extLst>
          </p:cNvPr>
          <p:cNvSpPr txBox="1"/>
          <p:nvPr/>
        </p:nvSpPr>
        <p:spPr>
          <a:xfrm>
            <a:off x="3487311" y="4013774"/>
            <a:ext cx="5857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Des Questions?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E4A1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5C9AD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7A7A7A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0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 rot="1655715">
            <a:off x="2123873" y="-840726"/>
            <a:ext cx="1532787" cy="8539453"/>
          </a:xfrm>
          <a:custGeom>
            <a:avLst/>
            <a:gdLst>
              <a:gd name="connsiteX0" fmla="*/ 332377 w 1532787"/>
              <a:gd name="connsiteY0" fmla="*/ 627432 h 8539453"/>
              <a:gd name="connsiteX1" fmla="*/ 1532787 w 1532787"/>
              <a:gd name="connsiteY1" fmla="*/ 0 h 8539453"/>
              <a:gd name="connsiteX2" fmla="*/ 1200409 w 1532787"/>
              <a:gd name="connsiteY2" fmla="*/ 7912021 h 8539453"/>
              <a:gd name="connsiteX3" fmla="*/ 0 w 1532787"/>
              <a:gd name="connsiteY3" fmla="*/ 8539453 h 85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787" h="8539453">
                <a:moveTo>
                  <a:pt x="332377" y="627432"/>
                </a:moveTo>
                <a:lnTo>
                  <a:pt x="1532787" y="0"/>
                </a:lnTo>
                <a:lnTo>
                  <a:pt x="1200409" y="7912021"/>
                </a:lnTo>
                <a:lnTo>
                  <a:pt x="0" y="8539453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10489" y="258228"/>
            <a:ext cx="5508978" cy="984886"/>
            <a:chOff x="3341511" y="258228"/>
            <a:chExt cx="5508978" cy="984886"/>
          </a:xfrm>
        </p:grpSpPr>
        <p:sp>
          <p:nvSpPr>
            <p:cNvPr id="11" name="TextBox 10"/>
            <p:cNvSpPr txBox="1"/>
            <p:nvPr/>
          </p:nvSpPr>
          <p:spPr>
            <a:xfrm>
              <a:off x="3341511" y="258228"/>
              <a:ext cx="5508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8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SOMMAIRE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4889" y="843004"/>
              <a:ext cx="4143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>
                  <a:solidFill>
                    <a:schemeClr val="bg1"/>
                  </a:solidFill>
                  <a:latin typeface="Candara" panose="020E0502030303020204" pitchFamily="34" charset="0"/>
                </a:rPr>
                <a:t>Plan de Présentation</a:t>
              </a:r>
            </a:p>
          </p:txBody>
        </p:sp>
      </p:grpSp>
      <p:sp>
        <p:nvSpPr>
          <p:cNvPr id="19" name="Freeform 18"/>
          <p:cNvSpPr/>
          <p:nvPr/>
        </p:nvSpPr>
        <p:spPr>
          <a:xfrm rot="1560000">
            <a:off x="345484" y="-890948"/>
            <a:ext cx="2215755" cy="8009148"/>
          </a:xfrm>
          <a:custGeom>
            <a:avLst/>
            <a:gdLst>
              <a:gd name="connsiteX0" fmla="*/ 284778 w 2215755"/>
              <a:gd name="connsiteY0" fmla="*/ 941801 h 8009148"/>
              <a:gd name="connsiteX1" fmla="*/ 2215755 w 2215755"/>
              <a:gd name="connsiteY1" fmla="*/ 0 h 8009148"/>
              <a:gd name="connsiteX2" fmla="*/ 1669573 w 2215755"/>
              <a:gd name="connsiteY2" fmla="*/ 7896615 h 8009148"/>
              <a:gd name="connsiteX3" fmla="*/ 1438846 w 2215755"/>
              <a:gd name="connsiteY3" fmla="*/ 8009148 h 8009148"/>
              <a:gd name="connsiteX4" fmla="*/ 0 w 2215755"/>
              <a:gd name="connsiteY4" fmla="*/ 5059075 h 800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5755" h="8009148">
                <a:moveTo>
                  <a:pt x="284778" y="941801"/>
                </a:moveTo>
                <a:lnTo>
                  <a:pt x="2215755" y="0"/>
                </a:lnTo>
                <a:lnTo>
                  <a:pt x="1669573" y="7896615"/>
                </a:lnTo>
                <a:lnTo>
                  <a:pt x="1438846" y="8009148"/>
                </a:lnTo>
                <a:lnTo>
                  <a:pt x="0" y="5059075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Shape 3686"/>
          <p:cNvSpPr/>
          <p:nvPr/>
        </p:nvSpPr>
        <p:spPr>
          <a:xfrm>
            <a:off x="5155589" y="2418061"/>
            <a:ext cx="204588" cy="201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26"/>
                </a:moveTo>
                <a:cubicBezTo>
                  <a:pt x="21600" y="13042"/>
                  <a:pt x="20800" y="13857"/>
                  <a:pt x="20000" y="13857"/>
                </a:cubicBezTo>
                <a:cubicBezTo>
                  <a:pt x="13600" y="13857"/>
                  <a:pt x="13600" y="13857"/>
                  <a:pt x="13600" y="13857"/>
                </a:cubicBezTo>
                <a:cubicBezTo>
                  <a:pt x="13600" y="19970"/>
                  <a:pt x="13600" y="19970"/>
                  <a:pt x="13600" y="19970"/>
                </a:cubicBezTo>
                <a:cubicBezTo>
                  <a:pt x="13600" y="20785"/>
                  <a:pt x="13200" y="21600"/>
                  <a:pt x="12400" y="21600"/>
                </a:cubicBezTo>
                <a:cubicBezTo>
                  <a:pt x="9600" y="21600"/>
                  <a:pt x="9600" y="21600"/>
                  <a:pt x="9600" y="21600"/>
                </a:cubicBezTo>
                <a:cubicBezTo>
                  <a:pt x="8800" y="21600"/>
                  <a:pt x="8000" y="20785"/>
                  <a:pt x="8000" y="19970"/>
                </a:cubicBezTo>
                <a:cubicBezTo>
                  <a:pt x="8000" y="13857"/>
                  <a:pt x="8000" y="13857"/>
                  <a:pt x="8000" y="13857"/>
                </a:cubicBezTo>
                <a:cubicBezTo>
                  <a:pt x="1600" y="13857"/>
                  <a:pt x="1600" y="13857"/>
                  <a:pt x="1600" y="13857"/>
                </a:cubicBezTo>
                <a:cubicBezTo>
                  <a:pt x="800" y="13857"/>
                  <a:pt x="0" y="13042"/>
                  <a:pt x="0" y="12226"/>
                </a:cubicBezTo>
                <a:cubicBezTo>
                  <a:pt x="0" y="9374"/>
                  <a:pt x="0" y="9374"/>
                  <a:pt x="0" y="9374"/>
                </a:cubicBezTo>
                <a:cubicBezTo>
                  <a:pt x="0" y="8558"/>
                  <a:pt x="800" y="7743"/>
                  <a:pt x="1600" y="7743"/>
                </a:cubicBezTo>
                <a:cubicBezTo>
                  <a:pt x="8000" y="7743"/>
                  <a:pt x="8000" y="7743"/>
                  <a:pt x="8000" y="7743"/>
                </a:cubicBezTo>
                <a:cubicBezTo>
                  <a:pt x="8000" y="1223"/>
                  <a:pt x="8000" y="1223"/>
                  <a:pt x="8000" y="1223"/>
                </a:cubicBezTo>
                <a:cubicBezTo>
                  <a:pt x="8000" y="408"/>
                  <a:pt x="8800" y="0"/>
                  <a:pt x="9600" y="0"/>
                </a:cubicBezTo>
                <a:cubicBezTo>
                  <a:pt x="12400" y="0"/>
                  <a:pt x="12400" y="0"/>
                  <a:pt x="12400" y="0"/>
                </a:cubicBezTo>
                <a:cubicBezTo>
                  <a:pt x="13200" y="0"/>
                  <a:pt x="13600" y="408"/>
                  <a:pt x="13600" y="1223"/>
                </a:cubicBezTo>
                <a:cubicBezTo>
                  <a:pt x="13600" y="7743"/>
                  <a:pt x="13600" y="7743"/>
                  <a:pt x="13600" y="7743"/>
                </a:cubicBezTo>
                <a:cubicBezTo>
                  <a:pt x="20000" y="7743"/>
                  <a:pt x="20000" y="7743"/>
                  <a:pt x="20000" y="7743"/>
                </a:cubicBezTo>
                <a:cubicBezTo>
                  <a:pt x="20800" y="7743"/>
                  <a:pt x="21600" y="8558"/>
                  <a:pt x="21600" y="9374"/>
                </a:cubicBezTo>
                <a:lnTo>
                  <a:pt x="21600" y="12226"/>
                </a:lnTo>
                <a:close/>
              </a:path>
            </a:pathLst>
          </a:custGeom>
          <a:solidFill>
            <a:srgbClr val="FE4A1E"/>
          </a:solidFill>
          <a:ln w="6350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0959" rIns="60959"/>
          <a:lstStyle/>
          <a:p>
            <a:pPr defTabSz="609594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fr-FR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Shape 3686"/>
          <p:cNvSpPr/>
          <p:nvPr/>
        </p:nvSpPr>
        <p:spPr>
          <a:xfrm>
            <a:off x="5155589" y="4193480"/>
            <a:ext cx="204588" cy="201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26"/>
                </a:moveTo>
                <a:cubicBezTo>
                  <a:pt x="21600" y="13042"/>
                  <a:pt x="20800" y="13857"/>
                  <a:pt x="20000" y="13857"/>
                </a:cubicBezTo>
                <a:cubicBezTo>
                  <a:pt x="13600" y="13857"/>
                  <a:pt x="13600" y="13857"/>
                  <a:pt x="13600" y="13857"/>
                </a:cubicBezTo>
                <a:cubicBezTo>
                  <a:pt x="13600" y="19970"/>
                  <a:pt x="13600" y="19970"/>
                  <a:pt x="13600" y="19970"/>
                </a:cubicBezTo>
                <a:cubicBezTo>
                  <a:pt x="13600" y="20785"/>
                  <a:pt x="13200" y="21600"/>
                  <a:pt x="12400" y="21600"/>
                </a:cubicBezTo>
                <a:cubicBezTo>
                  <a:pt x="9600" y="21600"/>
                  <a:pt x="9600" y="21600"/>
                  <a:pt x="9600" y="21600"/>
                </a:cubicBezTo>
                <a:cubicBezTo>
                  <a:pt x="8800" y="21600"/>
                  <a:pt x="8000" y="20785"/>
                  <a:pt x="8000" y="19970"/>
                </a:cubicBezTo>
                <a:cubicBezTo>
                  <a:pt x="8000" y="13857"/>
                  <a:pt x="8000" y="13857"/>
                  <a:pt x="8000" y="13857"/>
                </a:cubicBezTo>
                <a:cubicBezTo>
                  <a:pt x="1600" y="13857"/>
                  <a:pt x="1600" y="13857"/>
                  <a:pt x="1600" y="13857"/>
                </a:cubicBezTo>
                <a:cubicBezTo>
                  <a:pt x="800" y="13857"/>
                  <a:pt x="0" y="13042"/>
                  <a:pt x="0" y="12226"/>
                </a:cubicBezTo>
                <a:cubicBezTo>
                  <a:pt x="0" y="9374"/>
                  <a:pt x="0" y="9374"/>
                  <a:pt x="0" y="9374"/>
                </a:cubicBezTo>
                <a:cubicBezTo>
                  <a:pt x="0" y="8558"/>
                  <a:pt x="800" y="7743"/>
                  <a:pt x="1600" y="7743"/>
                </a:cubicBezTo>
                <a:cubicBezTo>
                  <a:pt x="8000" y="7743"/>
                  <a:pt x="8000" y="7743"/>
                  <a:pt x="8000" y="7743"/>
                </a:cubicBezTo>
                <a:cubicBezTo>
                  <a:pt x="8000" y="1223"/>
                  <a:pt x="8000" y="1223"/>
                  <a:pt x="8000" y="1223"/>
                </a:cubicBezTo>
                <a:cubicBezTo>
                  <a:pt x="8000" y="408"/>
                  <a:pt x="8800" y="0"/>
                  <a:pt x="9600" y="0"/>
                </a:cubicBezTo>
                <a:cubicBezTo>
                  <a:pt x="12400" y="0"/>
                  <a:pt x="12400" y="0"/>
                  <a:pt x="12400" y="0"/>
                </a:cubicBezTo>
                <a:cubicBezTo>
                  <a:pt x="13200" y="0"/>
                  <a:pt x="13600" y="408"/>
                  <a:pt x="13600" y="1223"/>
                </a:cubicBezTo>
                <a:cubicBezTo>
                  <a:pt x="13600" y="7743"/>
                  <a:pt x="13600" y="7743"/>
                  <a:pt x="13600" y="7743"/>
                </a:cubicBezTo>
                <a:cubicBezTo>
                  <a:pt x="20000" y="7743"/>
                  <a:pt x="20000" y="7743"/>
                  <a:pt x="20000" y="7743"/>
                </a:cubicBezTo>
                <a:cubicBezTo>
                  <a:pt x="20800" y="7743"/>
                  <a:pt x="21600" y="8558"/>
                  <a:pt x="21600" y="9374"/>
                </a:cubicBezTo>
                <a:lnTo>
                  <a:pt x="21600" y="12226"/>
                </a:lnTo>
                <a:close/>
              </a:path>
            </a:pathLst>
          </a:custGeom>
          <a:solidFill>
            <a:srgbClr val="5C9AD3"/>
          </a:solidFill>
          <a:ln w="6350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0959" rIns="60959"/>
          <a:lstStyle/>
          <a:p>
            <a:pPr defTabSz="609594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fr-FR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Shape 3686"/>
          <p:cNvSpPr/>
          <p:nvPr/>
        </p:nvSpPr>
        <p:spPr>
          <a:xfrm>
            <a:off x="5155589" y="4880939"/>
            <a:ext cx="204588" cy="201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26"/>
                </a:moveTo>
                <a:cubicBezTo>
                  <a:pt x="21600" y="13042"/>
                  <a:pt x="20800" y="13857"/>
                  <a:pt x="20000" y="13857"/>
                </a:cubicBezTo>
                <a:cubicBezTo>
                  <a:pt x="13600" y="13857"/>
                  <a:pt x="13600" y="13857"/>
                  <a:pt x="13600" y="13857"/>
                </a:cubicBezTo>
                <a:cubicBezTo>
                  <a:pt x="13600" y="19970"/>
                  <a:pt x="13600" y="19970"/>
                  <a:pt x="13600" y="19970"/>
                </a:cubicBezTo>
                <a:cubicBezTo>
                  <a:pt x="13600" y="20785"/>
                  <a:pt x="13200" y="21600"/>
                  <a:pt x="12400" y="21600"/>
                </a:cubicBezTo>
                <a:cubicBezTo>
                  <a:pt x="9600" y="21600"/>
                  <a:pt x="9600" y="21600"/>
                  <a:pt x="9600" y="21600"/>
                </a:cubicBezTo>
                <a:cubicBezTo>
                  <a:pt x="8800" y="21600"/>
                  <a:pt x="8000" y="20785"/>
                  <a:pt x="8000" y="19970"/>
                </a:cubicBezTo>
                <a:cubicBezTo>
                  <a:pt x="8000" y="13857"/>
                  <a:pt x="8000" y="13857"/>
                  <a:pt x="8000" y="13857"/>
                </a:cubicBezTo>
                <a:cubicBezTo>
                  <a:pt x="1600" y="13857"/>
                  <a:pt x="1600" y="13857"/>
                  <a:pt x="1600" y="13857"/>
                </a:cubicBezTo>
                <a:cubicBezTo>
                  <a:pt x="800" y="13857"/>
                  <a:pt x="0" y="13042"/>
                  <a:pt x="0" y="12226"/>
                </a:cubicBezTo>
                <a:cubicBezTo>
                  <a:pt x="0" y="9374"/>
                  <a:pt x="0" y="9374"/>
                  <a:pt x="0" y="9374"/>
                </a:cubicBezTo>
                <a:cubicBezTo>
                  <a:pt x="0" y="8558"/>
                  <a:pt x="800" y="7743"/>
                  <a:pt x="1600" y="7743"/>
                </a:cubicBezTo>
                <a:cubicBezTo>
                  <a:pt x="8000" y="7743"/>
                  <a:pt x="8000" y="7743"/>
                  <a:pt x="8000" y="7743"/>
                </a:cubicBezTo>
                <a:cubicBezTo>
                  <a:pt x="8000" y="1223"/>
                  <a:pt x="8000" y="1223"/>
                  <a:pt x="8000" y="1223"/>
                </a:cubicBezTo>
                <a:cubicBezTo>
                  <a:pt x="8000" y="408"/>
                  <a:pt x="8800" y="0"/>
                  <a:pt x="9600" y="0"/>
                </a:cubicBezTo>
                <a:cubicBezTo>
                  <a:pt x="12400" y="0"/>
                  <a:pt x="12400" y="0"/>
                  <a:pt x="12400" y="0"/>
                </a:cubicBezTo>
                <a:cubicBezTo>
                  <a:pt x="13200" y="0"/>
                  <a:pt x="13600" y="408"/>
                  <a:pt x="13600" y="1223"/>
                </a:cubicBezTo>
                <a:cubicBezTo>
                  <a:pt x="13600" y="7743"/>
                  <a:pt x="13600" y="7743"/>
                  <a:pt x="13600" y="7743"/>
                </a:cubicBezTo>
                <a:cubicBezTo>
                  <a:pt x="20000" y="7743"/>
                  <a:pt x="20000" y="7743"/>
                  <a:pt x="20000" y="7743"/>
                </a:cubicBezTo>
                <a:cubicBezTo>
                  <a:pt x="20800" y="7743"/>
                  <a:pt x="21600" y="8558"/>
                  <a:pt x="21600" y="9374"/>
                </a:cubicBezTo>
                <a:lnTo>
                  <a:pt x="21600" y="12226"/>
                </a:lnTo>
                <a:close/>
              </a:path>
            </a:pathLst>
          </a:custGeom>
          <a:solidFill>
            <a:srgbClr val="7A7A7A"/>
          </a:solidFill>
          <a:ln w="6350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0959" rIns="60959"/>
          <a:lstStyle/>
          <a:p>
            <a:pPr defTabSz="609594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fr-FR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682944" y="2303778"/>
            <a:ext cx="6113946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Présentation du 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 Contexte du projet / Objectifs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 Répartition des taches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 Diagrammes UML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682944" y="4078581"/>
            <a:ext cx="61139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Démonstration du code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677467" y="4764808"/>
            <a:ext cx="61139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18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1" grpId="0" animBg="1"/>
      <p:bldP spid="22" grpId="0" animBg="1"/>
      <p:bldP spid="23" grpId="0" animBg="1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8312334" y="1247497"/>
            <a:ext cx="2571777" cy="2366035"/>
          </a:xfrm>
          <a:prstGeom prst="hexagon">
            <a:avLst/>
          </a:prstGeom>
          <a:solidFill>
            <a:srgbClr val="5C9AD3"/>
          </a:solidFill>
          <a:ln w="63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57" name="Hexagon 56"/>
          <p:cNvSpPr/>
          <p:nvPr/>
        </p:nvSpPr>
        <p:spPr>
          <a:xfrm>
            <a:off x="6250237" y="2452591"/>
            <a:ext cx="2571777" cy="2366035"/>
          </a:xfrm>
          <a:prstGeom prst="hexagon">
            <a:avLst/>
          </a:prstGeom>
          <a:solidFill>
            <a:srgbClr val="FE4A1E"/>
          </a:solidFill>
          <a:ln w="63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0" name="Hexagon 59"/>
          <p:cNvSpPr/>
          <p:nvPr/>
        </p:nvSpPr>
        <p:spPr>
          <a:xfrm>
            <a:off x="8298911" y="3676431"/>
            <a:ext cx="2571777" cy="2366035"/>
          </a:xfrm>
          <a:prstGeom prst="hexagon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8303" y="582651"/>
            <a:ext cx="2958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CONTEXTE/OBJECTIFS</a:t>
            </a:r>
          </a:p>
          <a:p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8917" y="3284928"/>
            <a:ext cx="458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Contexte</a:t>
            </a:r>
          </a:p>
          <a:p>
            <a:endParaRPr lang="fr-FR" sz="28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Création d’une solution logiciel simulant les différentes interactions dans un restaurant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41181" y="2864939"/>
            <a:ext cx="1733539" cy="36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555623" y="2424625"/>
            <a:ext cx="1942603" cy="1796066"/>
            <a:chOff x="4532636" y="1562986"/>
            <a:chExt cx="1942603" cy="1796066"/>
          </a:xfrm>
        </p:grpSpPr>
        <p:sp>
          <p:nvSpPr>
            <p:cNvPr id="58" name="TextBox 57"/>
            <p:cNvSpPr txBox="1"/>
            <p:nvPr/>
          </p:nvSpPr>
          <p:spPr>
            <a:xfrm>
              <a:off x="4744358" y="1562986"/>
              <a:ext cx="1515788" cy="83099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  <a:latin typeface="Lato"/>
                </a:rPr>
                <a:t>01</a:t>
              </a: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4532636" y="2466500"/>
              <a:ext cx="194260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fr-FR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Simuler les interactions “en salle”</a:t>
              </a:r>
              <a:endParaRPr lang="fr-FR" sz="16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626920" y="1221012"/>
            <a:ext cx="1942603" cy="1897726"/>
            <a:chOff x="4534833" y="1562986"/>
            <a:chExt cx="1942603" cy="1897726"/>
          </a:xfrm>
        </p:grpSpPr>
        <p:sp>
          <p:nvSpPr>
            <p:cNvPr id="83" name="TextBox 82"/>
            <p:cNvSpPr txBox="1"/>
            <p:nvPr/>
          </p:nvSpPr>
          <p:spPr>
            <a:xfrm>
              <a:off x="4744358" y="1562986"/>
              <a:ext cx="1515788" cy="83099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  <a:latin typeface="Lato"/>
                </a:rPr>
                <a:t>02</a:t>
              </a:r>
            </a:p>
          </p:txBody>
        </p: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4534833" y="2291161"/>
              <a:ext cx="1942603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fr-FR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Gestion de différents éléments via la base de données</a:t>
              </a:r>
              <a:endParaRPr lang="fr-FR" sz="16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609616" y="3645653"/>
            <a:ext cx="1942603" cy="2174725"/>
            <a:chOff x="4534833" y="1562986"/>
            <a:chExt cx="1942603" cy="2174725"/>
          </a:xfrm>
        </p:grpSpPr>
        <p:sp>
          <p:nvSpPr>
            <p:cNvPr id="86" name="TextBox 85"/>
            <p:cNvSpPr txBox="1"/>
            <p:nvPr/>
          </p:nvSpPr>
          <p:spPr>
            <a:xfrm>
              <a:off x="4744358" y="1562986"/>
              <a:ext cx="1515788" cy="83099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  <a:latin typeface="Lato"/>
                </a:rPr>
                <a:t>03</a:t>
              </a: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4534833" y="2291161"/>
              <a:ext cx="1942603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fr-FR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Pouvoir simuler une série d’actions concrètes et cohérentes</a:t>
              </a:r>
              <a:endParaRPr lang="fr-FR" sz="16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1B4382-E3FD-4014-860C-715E10C52B71}"/>
              </a:ext>
            </a:extLst>
          </p:cNvPr>
          <p:cNvSpPr txBox="1"/>
          <p:nvPr/>
        </p:nvSpPr>
        <p:spPr>
          <a:xfrm>
            <a:off x="5868278" y="1154153"/>
            <a:ext cx="6092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Objectifs</a:t>
            </a:r>
            <a:endParaRPr lang="fr-FR" sz="3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0" grpId="0" animBg="1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0DBD3-9E6A-4C0D-854C-2AC9FD954CD1}"/>
              </a:ext>
            </a:extLst>
          </p:cNvPr>
          <p:cNvGrpSpPr/>
          <p:nvPr/>
        </p:nvGrpSpPr>
        <p:grpSpPr>
          <a:xfrm>
            <a:off x="3983623" y="4409535"/>
            <a:ext cx="5878080" cy="1580425"/>
            <a:chOff x="3039248" y="4409535"/>
            <a:chExt cx="5878080" cy="1580425"/>
          </a:xfrm>
          <a:solidFill>
            <a:srgbClr val="7A7A7A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2A53E4-62B8-4F98-9806-C5FC97CBC668}"/>
                </a:ext>
              </a:extLst>
            </p:cNvPr>
            <p:cNvSpPr/>
            <p:nvPr/>
          </p:nvSpPr>
          <p:spPr>
            <a:xfrm rot="10800000">
              <a:off x="7469528" y="4409535"/>
              <a:ext cx="1447800" cy="603504"/>
            </a:xfrm>
            <a:prstGeom prst="rect">
              <a:avLst/>
            </a:prstGeom>
            <a:grpFill/>
            <a:ln w="6350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DA188F-410E-427F-A9E2-F9583ED56258}"/>
                </a:ext>
              </a:extLst>
            </p:cNvPr>
            <p:cNvSpPr/>
            <p:nvPr/>
          </p:nvSpPr>
          <p:spPr>
            <a:xfrm rot="9557681">
              <a:off x="5441689" y="4676655"/>
              <a:ext cx="2237990" cy="944236"/>
            </a:xfrm>
            <a:custGeom>
              <a:avLst/>
              <a:gdLst>
                <a:gd name="connsiteX0" fmla="*/ 2237990 w 2237990"/>
                <a:gd name="connsiteY0" fmla="*/ 0 h 944236"/>
                <a:gd name="connsiteX1" fmla="*/ 1881092 w 2237990"/>
                <a:gd name="connsiteY1" fmla="*/ 944236 h 944236"/>
                <a:gd name="connsiteX2" fmla="*/ 0 w 2237990"/>
                <a:gd name="connsiteY2" fmla="*/ 846134 h 944236"/>
                <a:gd name="connsiteX3" fmla="*/ 213946 w 2237990"/>
                <a:gd name="connsiteY3" fmla="*/ 280101 h 9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990" h="944236">
                  <a:moveTo>
                    <a:pt x="2237990" y="0"/>
                  </a:moveTo>
                  <a:lnTo>
                    <a:pt x="1881092" y="944236"/>
                  </a:lnTo>
                  <a:lnTo>
                    <a:pt x="0" y="846134"/>
                  </a:lnTo>
                  <a:lnTo>
                    <a:pt x="213946" y="280101"/>
                  </a:lnTo>
                  <a:close/>
                </a:path>
              </a:pathLst>
            </a:custGeom>
            <a:solidFill>
              <a:srgbClr val="5C5C5C"/>
            </a:solidFill>
            <a:ln w="6350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E9962E8-502E-4FB0-8C85-9EB40E1CD410}"/>
                </a:ext>
              </a:extLst>
            </p:cNvPr>
            <p:cNvSpPr/>
            <p:nvPr/>
          </p:nvSpPr>
          <p:spPr>
            <a:xfrm rot="10800000">
              <a:off x="3039248" y="4984119"/>
              <a:ext cx="2653343" cy="1005841"/>
            </a:xfrm>
            <a:custGeom>
              <a:avLst/>
              <a:gdLst>
                <a:gd name="connsiteX0" fmla="*/ 1864157 w 2653343"/>
                <a:gd name="connsiteY0" fmla="*/ 1005841 h 1005841"/>
                <a:gd name="connsiteX1" fmla="*/ 0 w 2653343"/>
                <a:gd name="connsiteY1" fmla="*/ 1005841 h 1005841"/>
                <a:gd name="connsiteX2" fmla="*/ 0 w 2653343"/>
                <a:gd name="connsiteY2" fmla="*/ 3927 h 1005841"/>
                <a:gd name="connsiteX3" fmla="*/ 1856647 w 2653343"/>
                <a:gd name="connsiteY3" fmla="*/ 3927 h 1005841"/>
                <a:gd name="connsiteX4" fmla="*/ 1856647 w 2653343"/>
                <a:gd name="connsiteY4" fmla="*/ 0 h 1005841"/>
                <a:gd name="connsiteX5" fmla="*/ 1862867 w 2653343"/>
                <a:gd name="connsiteY5" fmla="*/ 3927 h 1005841"/>
                <a:gd name="connsiteX6" fmla="*/ 1864157 w 2653343"/>
                <a:gd name="connsiteY6" fmla="*/ 3927 h 1005841"/>
                <a:gd name="connsiteX7" fmla="*/ 1864157 w 2653343"/>
                <a:gd name="connsiteY7" fmla="*/ 4742 h 1005841"/>
                <a:gd name="connsiteX8" fmla="*/ 2653343 w 2653343"/>
                <a:gd name="connsiteY8" fmla="*/ 502921 h 1005841"/>
                <a:gd name="connsiteX9" fmla="*/ 1864157 w 2653343"/>
                <a:gd name="connsiteY9" fmla="*/ 1001100 h 10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3343" h="1005841">
                  <a:moveTo>
                    <a:pt x="1864157" y="1005841"/>
                  </a:moveTo>
                  <a:lnTo>
                    <a:pt x="0" y="1005841"/>
                  </a:lnTo>
                  <a:lnTo>
                    <a:pt x="0" y="3927"/>
                  </a:lnTo>
                  <a:lnTo>
                    <a:pt x="1856647" y="3927"/>
                  </a:lnTo>
                  <a:lnTo>
                    <a:pt x="1856647" y="0"/>
                  </a:lnTo>
                  <a:lnTo>
                    <a:pt x="1862867" y="3927"/>
                  </a:lnTo>
                  <a:lnTo>
                    <a:pt x="1864157" y="3927"/>
                  </a:lnTo>
                  <a:lnTo>
                    <a:pt x="1864157" y="4742"/>
                  </a:lnTo>
                  <a:lnTo>
                    <a:pt x="2653343" y="502921"/>
                  </a:lnTo>
                  <a:lnTo>
                    <a:pt x="1864157" y="1001100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10D1D-E4BE-4A70-ABC7-0523BA88EFD8}"/>
              </a:ext>
            </a:extLst>
          </p:cNvPr>
          <p:cNvGrpSpPr/>
          <p:nvPr/>
        </p:nvGrpSpPr>
        <p:grpSpPr>
          <a:xfrm>
            <a:off x="3983623" y="3466508"/>
            <a:ext cx="5878080" cy="1271609"/>
            <a:chOff x="3039248" y="3466508"/>
            <a:chExt cx="5878080" cy="1271609"/>
          </a:xfrm>
          <a:solidFill>
            <a:srgbClr val="44546B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80CA75-17B1-454D-B475-E320176AD312}"/>
                </a:ext>
              </a:extLst>
            </p:cNvPr>
            <p:cNvSpPr/>
            <p:nvPr/>
          </p:nvSpPr>
          <p:spPr>
            <a:xfrm rot="10800000">
              <a:off x="7469528" y="3732276"/>
              <a:ext cx="1447800" cy="61264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47B678-8242-4CAC-BFD3-E3F173F01E53}"/>
                </a:ext>
              </a:extLst>
            </p:cNvPr>
            <p:cNvSpPr/>
            <p:nvPr/>
          </p:nvSpPr>
          <p:spPr>
            <a:xfrm rot="9557681">
              <a:off x="5500429" y="3466508"/>
              <a:ext cx="2035442" cy="1197864"/>
            </a:xfrm>
            <a:custGeom>
              <a:avLst/>
              <a:gdLst>
                <a:gd name="connsiteX0" fmla="*/ 2035442 w 2035442"/>
                <a:gd name="connsiteY0" fmla="*/ 262762 h 1207407"/>
                <a:gd name="connsiteX1" fmla="*/ 1678390 w 2035442"/>
                <a:gd name="connsiteY1" fmla="*/ 1207407 h 1207407"/>
                <a:gd name="connsiteX2" fmla="*/ 0 w 2035442"/>
                <a:gd name="connsiteY2" fmla="*/ 573019 h 1207407"/>
                <a:gd name="connsiteX3" fmla="*/ 216587 w 2035442"/>
                <a:gd name="connsiteY3" fmla="*/ 0 h 1207407"/>
                <a:gd name="connsiteX4" fmla="*/ 326463 w 2035442"/>
                <a:gd name="connsiteY4" fmla="*/ 10674 h 120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5442" h="1207407">
                  <a:moveTo>
                    <a:pt x="2035442" y="262762"/>
                  </a:moveTo>
                  <a:lnTo>
                    <a:pt x="1678390" y="1207407"/>
                  </a:lnTo>
                  <a:lnTo>
                    <a:pt x="0" y="573019"/>
                  </a:lnTo>
                  <a:lnTo>
                    <a:pt x="216587" y="0"/>
                  </a:lnTo>
                  <a:lnTo>
                    <a:pt x="326463" y="10674"/>
                  </a:lnTo>
                  <a:close/>
                </a:path>
              </a:pathLst>
            </a:custGeom>
            <a:solidFill>
              <a:srgbClr val="26364D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58012-B8DF-4D38-8FA4-1B9610D2A75E}"/>
                </a:ext>
              </a:extLst>
            </p:cNvPr>
            <p:cNvSpPr/>
            <p:nvPr/>
          </p:nvSpPr>
          <p:spPr>
            <a:xfrm rot="10800000">
              <a:off x="3039248" y="3732276"/>
              <a:ext cx="2653342" cy="1005841"/>
            </a:xfrm>
            <a:custGeom>
              <a:avLst/>
              <a:gdLst>
                <a:gd name="connsiteX0" fmla="*/ 1856645 w 2653342"/>
                <a:gd name="connsiteY0" fmla="*/ 1005841 h 1005841"/>
                <a:gd name="connsiteX1" fmla="*/ 1856645 w 2653342"/>
                <a:gd name="connsiteY1" fmla="*/ 1005840 h 1005841"/>
                <a:gd name="connsiteX2" fmla="*/ 0 w 2653342"/>
                <a:gd name="connsiteY2" fmla="*/ 1005840 h 1005841"/>
                <a:gd name="connsiteX3" fmla="*/ 0 w 2653342"/>
                <a:gd name="connsiteY3" fmla="*/ 0 h 1005841"/>
                <a:gd name="connsiteX4" fmla="*/ 1864157 w 2653342"/>
                <a:gd name="connsiteY4" fmla="*/ 0 h 1005841"/>
                <a:gd name="connsiteX5" fmla="*/ 1864157 w 2653342"/>
                <a:gd name="connsiteY5" fmla="*/ 4742 h 1005841"/>
                <a:gd name="connsiteX6" fmla="*/ 2653342 w 2653342"/>
                <a:gd name="connsiteY6" fmla="*/ 502921 h 1005841"/>
                <a:gd name="connsiteX7" fmla="*/ 1864157 w 2653342"/>
                <a:gd name="connsiteY7" fmla="*/ 1001099 h 1005841"/>
                <a:gd name="connsiteX8" fmla="*/ 1864157 w 2653342"/>
                <a:gd name="connsiteY8" fmla="*/ 1005840 h 1005841"/>
                <a:gd name="connsiteX9" fmla="*/ 1856646 w 2653342"/>
                <a:gd name="connsiteY9" fmla="*/ 1005840 h 10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3342" h="1005841">
                  <a:moveTo>
                    <a:pt x="1856645" y="1005841"/>
                  </a:moveTo>
                  <a:lnTo>
                    <a:pt x="1856645" y="1005840"/>
                  </a:lnTo>
                  <a:lnTo>
                    <a:pt x="0" y="1005840"/>
                  </a:lnTo>
                  <a:lnTo>
                    <a:pt x="0" y="0"/>
                  </a:lnTo>
                  <a:lnTo>
                    <a:pt x="1864157" y="0"/>
                  </a:lnTo>
                  <a:lnTo>
                    <a:pt x="1864157" y="4742"/>
                  </a:lnTo>
                  <a:lnTo>
                    <a:pt x="2653342" y="502921"/>
                  </a:lnTo>
                  <a:lnTo>
                    <a:pt x="1864157" y="1001099"/>
                  </a:lnTo>
                  <a:lnTo>
                    <a:pt x="1864157" y="1005840"/>
                  </a:lnTo>
                  <a:lnTo>
                    <a:pt x="1856646" y="100584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D0546-5FE5-41E0-BBD7-30F393454343}"/>
              </a:ext>
            </a:extLst>
          </p:cNvPr>
          <p:cNvGrpSpPr/>
          <p:nvPr/>
        </p:nvGrpSpPr>
        <p:grpSpPr>
          <a:xfrm>
            <a:off x="3972739" y="2607076"/>
            <a:ext cx="5875109" cy="1117248"/>
            <a:chOff x="3028364" y="2607076"/>
            <a:chExt cx="5875109" cy="1117248"/>
          </a:xfrm>
          <a:solidFill>
            <a:srgbClr val="5C9AD3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085D22-9C6C-4D4B-A11F-3DE9516B554A}"/>
                </a:ext>
              </a:extLst>
            </p:cNvPr>
            <p:cNvSpPr/>
            <p:nvPr/>
          </p:nvSpPr>
          <p:spPr>
            <a:xfrm rot="10800000">
              <a:off x="7455673" y="3052074"/>
              <a:ext cx="1447800" cy="59491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41F53-CBC8-45EC-9A4D-0D6CC8FE3FE8}"/>
                </a:ext>
              </a:extLst>
            </p:cNvPr>
            <p:cNvSpPr/>
            <p:nvPr/>
          </p:nvSpPr>
          <p:spPr>
            <a:xfrm rot="11213483">
              <a:off x="5607324" y="2717832"/>
              <a:ext cx="1906721" cy="1006492"/>
            </a:xfrm>
            <a:custGeom>
              <a:avLst/>
              <a:gdLst>
                <a:gd name="connsiteX0" fmla="*/ 0 w 1906721"/>
                <a:gd name="connsiteY0" fmla="*/ 184198 h 1006492"/>
                <a:gd name="connsiteX1" fmla="*/ 1785076 w 1906721"/>
                <a:gd name="connsiteY1" fmla="*/ 0 h 1006492"/>
                <a:gd name="connsiteX2" fmla="*/ 1906721 w 1906721"/>
                <a:gd name="connsiteY2" fmla="*/ 1006492 h 1006492"/>
                <a:gd name="connsiteX3" fmla="*/ 257111 w 1906721"/>
                <a:gd name="connsiteY3" fmla="*/ 801681 h 1006492"/>
                <a:gd name="connsiteX4" fmla="*/ 71152 w 1906721"/>
                <a:gd name="connsiteY4" fmla="*/ 772903 h 100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721" h="1006492">
                  <a:moveTo>
                    <a:pt x="0" y="184198"/>
                  </a:moveTo>
                  <a:lnTo>
                    <a:pt x="1785076" y="0"/>
                  </a:lnTo>
                  <a:lnTo>
                    <a:pt x="1906721" y="1006492"/>
                  </a:lnTo>
                  <a:lnTo>
                    <a:pt x="257111" y="801681"/>
                  </a:lnTo>
                  <a:lnTo>
                    <a:pt x="71152" y="772903"/>
                  </a:lnTo>
                  <a:close/>
                </a:path>
              </a:pathLst>
            </a:custGeom>
            <a:solidFill>
              <a:srgbClr val="3E7CB5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92F74E8-5B0C-44F4-90FA-56C732655359}"/>
                </a:ext>
              </a:extLst>
            </p:cNvPr>
            <p:cNvSpPr/>
            <p:nvPr/>
          </p:nvSpPr>
          <p:spPr>
            <a:xfrm rot="10800000">
              <a:off x="3028364" y="2607076"/>
              <a:ext cx="2660854" cy="1012805"/>
            </a:xfrm>
            <a:custGeom>
              <a:avLst/>
              <a:gdLst>
                <a:gd name="connsiteX0" fmla="*/ 1864157 w 2660854"/>
                <a:gd name="connsiteY0" fmla="*/ 1012805 h 1012805"/>
                <a:gd name="connsiteX1" fmla="*/ 1864157 w 2660854"/>
                <a:gd name="connsiteY1" fmla="*/ 1005840 h 1012805"/>
                <a:gd name="connsiteX2" fmla="*/ 0 w 2660854"/>
                <a:gd name="connsiteY2" fmla="*/ 1005840 h 1012805"/>
                <a:gd name="connsiteX3" fmla="*/ 0 w 2660854"/>
                <a:gd name="connsiteY3" fmla="*/ 0 h 1012805"/>
                <a:gd name="connsiteX4" fmla="*/ 1864157 w 2660854"/>
                <a:gd name="connsiteY4" fmla="*/ 0 h 1012805"/>
                <a:gd name="connsiteX5" fmla="*/ 1864157 w 2660854"/>
                <a:gd name="connsiteY5" fmla="*/ 6965 h 1012805"/>
                <a:gd name="connsiteX6" fmla="*/ 2660854 w 2660854"/>
                <a:gd name="connsiteY6" fmla="*/ 509885 h 10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854" h="1012805">
                  <a:moveTo>
                    <a:pt x="1864157" y="1012805"/>
                  </a:moveTo>
                  <a:lnTo>
                    <a:pt x="1864157" y="1005840"/>
                  </a:lnTo>
                  <a:lnTo>
                    <a:pt x="0" y="1005840"/>
                  </a:lnTo>
                  <a:lnTo>
                    <a:pt x="0" y="0"/>
                  </a:lnTo>
                  <a:lnTo>
                    <a:pt x="1864157" y="0"/>
                  </a:lnTo>
                  <a:lnTo>
                    <a:pt x="1864157" y="6965"/>
                  </a:lnTo>
                  <a:lnTo>
                    <a:pt x="2660854" y="50988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5AA07C-E6F7-4B9B-8ACA-37242F1F91D5}"/>
              </a:ext>
            </a:extLst>
          </p:cNvPr>
          <p:cNvGrpSpPr/>
          <p:nvPr/>
        </p:nvGrpSpPr>
        <p:grpSpPr>
          <a:xfrm>
            <a:off x="3950968" y="1438805"/>
            <a:ext cx="5889953" cy="1536185"/>
            <a:chOff x="3006593" y="1438805"/>
            <a:chExt cx="5889953" cy="1536185"/>
          </a:xfrm>
          <a:solidFill>
            <a:srgbClr val="FE4A1E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35E01A-E1E0-46E2-ADCB-134E2B33F319}"/>
                </a:ext>
              </a:extLst>
            </p:cNvPr>
            <p:cNvSpPr/>
            <p:nvPr/>
          </p:nvSpPr>
          <p:spPr>
            <a:xfrm rot="10800000">
              <a:off x="7448746" y="2389774"/>
              <a:ext cx="1447800" cy="5852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EFC4F8-C4A1-4993-985C-8AE132850B0E}"/>
                </a:ext>
              </a:extLst>
            </p:cNvPr>
            <p:cNvSpPr/>
            <p:nvPr/>
          </p:nvSpPr>
          <p:spPr>
            <a:xfrm rot="11955770">
              <a:off x="5431380" y="1779175"/>
              <a:ext cx="2237072" cy="943002"/>
            </a:xfrm>
            <a:custGeom>
              <a:avLst/>
              <a:gdLst>
                <a:gd name="connsiteX0" fmla="*/ 0 w 2202777"/>
                <a:gd name="connsiteY0" fmla="*/ 64527 h 928949"/>
                <a:gd name="connsiteX1" fmla="*/ 1878140 w 2202777"/>
                <a:gd name="connsiteY1" fmla="*/ 0 h 928949"/>
                <a:gd name="connsiteX2" fmla="*/ 2202777 w 2202777"/>
                <a:gd name="connsiteY2" fmla="*/ 928949 h 928949"/>
                <a:gd name="connsiteX3" fmla="*/ 188534 w 2202777"/>
                <a:gd name="connsiteY3" fmla="*/ 604017 h 9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777" h="928949">
                  <a:moveTo>
                    <a:pt x="0" y="64527"/>
                  </a:moveTo>
                  <a:lnTo>
                    <a:pt x="1878140" y="0"/>
                  </a:lnTo>
                  <a:lnTo>
                    <a:pt x="2202777" y="928949"/>
                  </a:lnTo>
                  <a:lnTo>
                    <a:pt x="188534" y="604017"/>
                  </a:lnTo>
                  <a:close/>
                </a:path>
              </a:pathLst>
            </a:custGeom>
            <a:solidFill>
              <a:srgbClr val="E02C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C4D4B34-1577-4275-92E0-6F9FC2AA42A7}"/>
                </a:ext>
              </a:extLst>
            </p:cNvPr>
            <p:cNvSpPr/>
            <p:nvPr/>
          </p:nvSpPr>
          <p:spPr>
            <a:xfrm rot="10800000">
              <a:off x="3006593" y="1438805"/>
              <a:ext cx="2660854" cy="987552"/>
            </a:xfrm>
            <a:custGeom>
              <a:avLst/>
              <a:gdLst>
                <a:gd name="connsiteX0" fmla="*/ 1864157 w 2660854"/>
                <a:gd name="connsiteY0" fmla="*/ 1005841 h 1005841"/>
                <a:gd name="connsiteX1" fmla="*/ 0 w 2660854"/>
                <a:gd name="connsiteY1" fmla="*/ 1005841 h 1005841"/>
                <a:gd name="connsiteX2" fmla="*/ 0 w 2660854"/>
                <a:gd name="connsiteY2" fmla="*/ 1 h 1005841"/>
                <a:gd name="connsiteX3" fmla="*/ 1864157 w 2660854"/>
                <a:gd name="connsiteY3" fmla="*/ 1 h 1005841"/>
                <a:gd name="connsiteX4" fmla="*/ 1864157 w 2660854"/>
                <a:gd name="connsiteY4" fmla="*/ 0 h 1005841"/>
                <a:gd name="connsiteX5" fmla="*/ 2660854 w 2660854"/>
                <a:gd name="connsiteY5" fmla="*/ 502921 h 1005841"/>
                <a:gd name="connsiteX6" fmla="*/ 1864157 w 2660854"/>
                <a:gd name="connsiteY6" fmla="*/ 1005840 h 10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854" h="1005841">
                  <a:moveTo>
                    <a:pt x="1864157" y="1005841"/>
                  </a:moveTo>
                  <a:lnTo>
                    <a:pt x="0" y="1005841"/>
                  </a:lnTo>
                  <a:lnTo>
                    <a:pt x="0" y="1"/>
                  </a:lnTo>
                  <a:lnTo>
                    <a:pt x="1864157" y="1"/>
                  </a:lnTo>
                  <a:lnTo>
                    <a:pt x="1864157" y="0"/>
                  </a:lnTo>
                  <a:lnTo>
                    <a:pt x="2660854" y="502921"/>
                  </a:lnTo>
                  <a:lnTo>
                    <a:pt x="1864157" y="100584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2CE8C61-739F-4A4E-B610-ED7702F15B8B}"/>
              </a:ext>
            </a:extLst>
          </p:cNvPr>
          <p:cNvSpPr txBox="1"/>
          <p:nvPr/>
        </p:nvSpPr>
        <p:spPr>
          <a:xfrm>
            <a:off x="563803" y="1932580"/>
            <a:ext cx="3102009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fr-FR" sz="3200" b="1" dirty="0">
                <a:solidFill>
                  <a:srgbClr val="FE4A1E"/>
                </a:solidFill>
                <a:latin typeface="Candara" panose="020E0502030303020204" pitchFamily="34" charset="0"/>
              </a:rPr>
              <a:t>LE PROBLEME</a:t>
            </a:r>
            <a:endParaRPr lang="fr-FR" sz="3200" dirty="0">
              <a:solidFill>
                <a:srgbClr val="FE4A1E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Comment développer  l’application de gestion et de supervision du fonctionnement d’un restaurant en C#?</a:t>
            </a:r>
          </a:p>
          <a:p>
            <a:pPr algn="ctr" defTabSz="1219170">
              <a:spcBef>
                <a:spcPct val="20000"/>
              </a:spcBef>
              <a:defRPr/>
            </a:pPr>
            <a:endParaRPr lang="fr-FR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2CEAA2-1FD8-4C33-8DA2-E6BB0C489001}"/>
              </a:ext>
            </a:extLst>
          </p:cNvPr>
          <p:cNvSpPr txBox="1"/>
          <p:nvPr/>
        </p:nvSpPr>
        <p:spPr>
          <a:xfrm>
            <a:off x="6310489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PROBLEMATIQUE</a:t>
            </a:r>
            <a:endParaRPr lang="fr-F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3" name="Picture 42" descr="c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975" y="1752600"/>
            <a:ext cx="4083717" cy="4572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2EFB06-F14D-4146-A67C-B0A39669E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272" y="1932580"/>
            <a:ext cx="2653343" cy="34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0160A78-05DC-4EEC-9F1E-9B71DF2CF6EA}"/>
              </a:ext>
            </a:extLst>
          </p:cNvPr>
          <p:cNvSpPr/>
          <p:nvPr/>
        </p:nvSpPr>
        <p:spPr>
          <a:xfrm>
            <a:off x="1928574" y="1849756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A0E030-FD1E-4EAC-82F3-A805047E9434}"/>
              </a:ext>
            </a:extLst>
          </p:cNvPr>
          <p:cNvSpPr/>
          <p:nvPr/>
        </p:nvSpPr>
        <p:spPr>
          <a:xfrm rot="20496138">
            <a:off x="1800087" y="1506598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FE4A1E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BD673E-0C1E-4376-8373-F0BB866F7427}"/>
              </a:ext>
            </a:extLst>
          </p:cNvPr>
          <p:cNvSpPr/>
          <p:nvPr/>
        </p:nvSpPr>
        <p:spPr>
          <a:xfrm>
            <a:off x="656201" y="1849756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B7B9FEE-82D3-4653-A265-6474C36A760D}"/>
              </a:ext>
            </a:extLst>
          </p:cNvPr>
          <p:cNvSpPr/>
          <p:nvPr/>
        </p:nvSpPr>
        <p:spPr>
          <a:xfrm>
            <a:off x="1924192" y="1849756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244B9C-FC96-4BE1-AD51-123BC8984FE0}"/>
              </a:ext>
            </a:extLst>
          </p:cNvPr>
          <p:cNvSpPr>
            <a:spLocks noChangeAspect="1"/>
          </p:cNvSpPr>
          <p:nvPr/>
        </p:nvSpPr>
        <p:spPr>
          <a:xfrm>
            <a:off x="4773158" y="2409907"/>
            <a:ext cx="912243" cy="912246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284AF3-06A7-4FB0-B4E1-8D63553A5701}"/>
              </a:ext>
            </a:extLst>
          </p:cNvPr>
          <p:cNvSpPr>
            <a:spLocks noChangeAspect="1"/>
          </p:cNvSpPr>
          <p:nvPr/>
        </p:nvSpPr>
        <p:spPr>
          <a:xfrm>
            <a:off x="4857180" y="2493929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294F5-7033-40C8-832C-A70BE08B175F}"/>
              </a:ext>
            </a:extLst>
          </p:cNvPr>
          <p:cNvSpPr txBox="1"/>
          <p:nvPr/>
        </p:nvSpPr>
        <p:spPr>
          <a:xfrm>
            <a:off x="700138" y="2030525"/>
            <a:ext cx="1075235" cy="849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4C37F-1CF2-4DE9-8E08-C22E99350AAB}"/>
              </a:ext>
            </a:extLst>
          </p:cNvPr>
          <p:cNvSpPr txBox="1"/>
          <p:nvPr/>
        </p:nvSpPr>
        <p:spPr>
          <a:xfrm>
            <a:off x="1936825" y="2340244"/>
            <a:ext cx="277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sz="2000" dirty="0">
                <a:solidFill>
                  <a:schemeClr val="bg1"/>
                </a:solidFill>
                <a:latin typeface="Candara" panose="020E0502030303020204" pitchFamily="34" charset="0"/>
              </a:rPr>
              <a:t>Utilisation du langage C# .NET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99EAB5-3207-4E59-B6BD-0578F9E026B4}"/>
              </a:ext>
            </a:extLst>
          </p:cNvPr>
          <p:cNvSpPr/>
          <p:nvPr/>
        </p:nvSpPr>
        <p:spPr>
          <a:xfrm>
            <a:off x="1928574" y="3527375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518CFBD-7C7E-4670-83B8-E4C57D86FF71}"/>
              </a:ext>
            </a:extLst>
          </p:cNvPr>
          <p:cNvSpPr/>
          <p:nvPr/>
        </p:nvSpPr>
        <p:spPr>
          <a:xfrm rot="20496138">
            <a:off x="1800087" y="3184217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5C9AD3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DE6491-73FD-426B-9729-EE4D736E482A}"/>
              </a:ext>
            </a:extLst>
          </p:cNvPr>
          <p:cNvSpPr/>
          <p:nvPr/>
        </p:nvSpPr>
        <p:spPr>
          <a:xfrm>
            <a:off x="656201" y="3527375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DA41DCE-14D8-4C05-A1E4-7D662772328B}"/>
              </a:ext>
            </a:extLst>
          </p:cNvPr>
          <p:cNvSpPr/>
          <p:nvPr/>
        </p:nvSpPr>
        <p:spPr>
          <a:xfrm>
            <a:off x="1924192" y="3527375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579DB9-E24D-4FA2-8A6F-FC14B5A53028}"/>
              </a:ext>
            </a:extLst>
          </p:cNvPr>
          <p:cNvSpPr>
            <a:spLocks noChangeAspect="1"/>
          </p:cNvSpPr>
          <p:nvPr/>
        </p:nvSpPr>
        <p:spPr>
          <a:xfrm>
            <a:off x="4773158" y="4087526"/>
            <a:ext cx="912243" cy="912246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9BBBF87-CEAD-4008-AEA4-0C361ADDBB1E}"/>
              </a:ext>
            </a:extLst>
          </p:cNvPr>
          <p:cNvSpPr>
            <a:spLocks noChangeAspect="1"/>
          </p:cNvSpPr>
          <p:nvPr/>
        </p:nvSpPr>
        <p:spPr>
          <a:xfrm>
            <a:off x="4857180" y="4171548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77482-6E34-4809-9C34-9AA50DBAC01F}"/>
              </a:ext>
            </a:extLst>
          </p:cNvPr>
          <p:cNvSpPr txBox="1"/>
          <p:nvPr/>
        </p:nvSpPr>
        <p:spPr>
          <a:xfrm>
            <a:off x="700138" y="3708144"/>
            <a:ext cx="107523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CBD2C7-3FF2-46D7-9BBD-030C38B06C84}"/>
              </a:ext>
            </a:extLst>
          </p:cNvPr>
          <p:cNvSpPr txBox="1"/>
          <p:nvPr/>
        </p:nvSpPr>
        <p:spPr>
          <a:xfrm>
            <a:off x="1936825" y="4050305"/>
            <a:ext cx="27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Base de données de stocks en SQL Serveur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DEFE55-10A2-4C21-BCC7-1FF24D47529F}"/>
              </a:ext>
            </a:extLst>
          </p:cNvPr>
          <p:cNvSpPr/>
          <p:nvPr/>
        </p:nvSpPr>
        <p:spPr>
          <a:xfrm>
            <a:off x="1928574" y="5204994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11F0BAD-2BD4-4F2B-9368-C0A14B547E8F}"/>
              </a:ext>
            </a:extLst>
          </p:cNvPr>
          <p:cNvSpPr/>
          <p:nvPr/>
        </p:nvSpPr>
        <p:spPr>
          <a:xfrm rot="20496138">
            <a:off x="1800087" y="4861836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44546B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E10B9A-13DF-4F03-9F2D-D518C16424A1}"/>
              </a:ext>
            </a:extLst>
          </p:cNvPr>
          <p:cNvSpPr/>
          <p:nvPr/>
        </p:nvSpPr>
        <p:spPr>
          <a:xfrm>
            <a:off x="656201" y="5204994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122D723-5D77-41A6-872C-68C355290673}"/>
              </a:ext>
            </a:extLst>
          </p:cNvPr>
          <p:cNvSpPr/>
          <p:nvPr/>
        </p:nvSpPr>
        <p:spPr>
          <a:xfrm>
            <a:off x="1924192" y="5204994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25DF11-CDF2-4EA0-943B-92BF4298566C}"/>
              </a:ext>
            </a:extLst>
          </p:cNvPr>
          <p:cNvSpPr>
            <a:spLocks noChangeAspect="1"/>
          </p:cNvSpPr>
          <p:nvPr/>
        </p:nvSpPr>
        <p:spPr>
          <a:xfrm>
            <a:off x="4773158" y="5765145"/>
            <a:ext cx="912243" cy="912246"/>
          </a:xfrm>
          <a:prstGeom prst="ellipse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EB6FEC2-6B1A-44F6-86F2-F5BFEF76FEB1}"/>
              </a:ext>
            </a:extLst>
          </p:cNvPr>
          <p:cNvSpPr>
            <a:spLocks noChangeAspect="1"/>
          </p:cNvSpPr>
          <p:nvPr/>
        </p:nvSpPr>
        <p:spPr>
          <a:xfrm>
            <a:off x="4857180" y="5849167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7FBD71-B0BF-416C-9037-18CD34AC109A}"/>
              </a:ext>
            </a:extLst>
          </p:cNvPr>
          <p:cNvSpPr txBox="1"/>
          <p:nvPr/>
        </p:nvSpPr>
        <p:spPr>
          <a:xfrm>
            <a:off x="700138" y="5385763"/>
            <a:ext cx="107523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5FC019-22A0-4783-9835-2CE4603C8E90}"/>
              </a:ext>
            </a:extLst>
          </p:cNvPr>
          <p:cNvSpPr txBox="1"/>
          <p:nvPr/>
        </p:nvSpPr>
        <p:spPr>
          <a:xfrm>
            <a:off x="1936825" y="5727924"/>
            <a:ext cx="27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Utilisation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des DP e</a:t>
            </a: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n plus du MVC qui est obligatoire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1F575B-32D8-4D15-83E4-27B07BA5A88C}"/>
              </a:ext>
            </a:extLst>
          </p:cNvPr>
          <p:cNvSpPr/>
          <p:nvPr/>
        </p:nvSpPr>
        <p:spPr>
          <a:xfrm>
            <a:off x="7749373" y="1867158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3EB407-C0EE-4EE0-9BDB-AB27FAA41E5A}"/>
              </a:ext>
            </a:extLst>
          </p:cNvPr>
          <p:cNvSpPr/>
          <p:nvPr/>
        </p:nvSpPr>
        <p:spPr>
          <a:xfrm rot="20496138">
            <a:off x="7620886" y="1524000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7A7A7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9B8DB4F-00CA-467B-8C8D-A28B8A6DE695}"/>
              </a:ext>
            </a:extLst>
          </p:cNvPr>
          <p:cNvSpPr/>
          <p:nvPr/>
        </p:nvSpPr>
        <p:spPr>
          <a:xfrm>
            <a:off x="6477000" y="1867158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0EDE3BC-3DE3-4A36-BB6F-B7F57D8C0336}"/>
              </a:ext>
            </a:extLst>
          </p:cNvPr>
          <p:cNvSpPr/>
          <p:nvPr/>
        </p:nvSpPr>
        <p:spPr>
          <a:xfrm>
            <a:off x="7744991" y="1867158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BF9677-EF8A-45DC-A641-C1AED16D2859}"/>
              </a:ext>
            </a:extLst>
          </p:cNvPr>
          <p:cNvSpPr>
            <a:spLocks noChangeAspect="1"/>
          </p:cNvSpPr>
          <p:nvPr/>
        </p:nvSpPr>
        <p:spPr>
          <a:xfrm>
            <a:off x="10593957" y="2427309"/>
            <a:ext cx="912243" cy="912246"/>
          </a:xfrm>
          <a:prstGeom prst="ellipse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C3DD844-5A4A-4D4F-9FEC-51985D4292BA}"/>
              </a:ext>
            </a:extLst>
          </p:cNvPr>
          <p:cNvSpPr>
            <a:spLocks noChangeAspect="1"/>
          </p:cNvSpPr>
          <p:nvPr/>
        </p:nvSpPr>
        <p:spPr>
          <a:xfrm>
            <a:off x="10677979" y="2511331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932A4E-7945-4797-BB61-5847A03673FE}"/>
              </a:ext>
            </a:extLst>
          </p:cNvPr>
          <p:cNvSpPr txBox="1"/>
          <p:nvPr/>
        </p:nvSpPr>
        <p:spPr>
          <a:xfrm>
            <a:off x="6520937" y="2047927"/>
            <a:ext cx="107523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FD4B54-1908-4530-959B-576A47E4D7E1}"/>
              </a:ext>
            </a:extLst>
          </p:cNvPr>
          <p:cNvSpPr txBox="1"/>
          <p:nvPr/>
        </p:nvSpPr>
        <p:spPr>
          <a:xfrm>
            <a:off x="7757624" y="2262023"/>
            <a:ext cx="277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Utilisation de Git et du TDD pendant tout le développement du projet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A9F46C4-B59F-43A2-8209-F4119C547D5E}"/>
              </a:ext>
            </a:extLst>
          </p:cNvPr>
          <p:cNvSpPr/>
          <p:nvPr/>
        </p:nvSpPr>
        <p:spPr>
          <a:xfrm>
            <a:off x="7749373" y="3544777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4402B16-B455-4E97-BF42-B9DE08C554BA}"/>
              </a:ext>
            </a:extLst>
          </p:cNvPr>
          <p:cNvSpPr/>
          <p:nvPr/>
        </p:nvSpPr>
        <p:spPr>
          <a:xfrm rot="20496138">
            <a:off x="7620886" y="3201619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939393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CDC70C7-A2D8-4D90-9B17-CF350C201076}"/>
              </a:ext>
            </a:extLst>
          </p:cNvPr>
          <p:cNvSpPr/>
          <p:nvPr/>
        </p:nvSpPr>
        <p:spPr>
          <a:xfrm>
            <a:off x="6477000" y="3544777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8B7F9C3-AD1C-48E0-B824-4A0B93127527}"/>
              </a:ext>
            </a:extLst>
          </p:cNvPr>
          <p:cNvSpPr/>
          <p:nvPr/>
        </p:nvSpPr>
        <p:spPr>
          <a:xfrm>
            <a:off x="7744991" y="3544777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193FD78-4721-497A-B9BC-AD0D770CFEA4}"/>
              </a:ext>
            </a:extLst>
          </p:cNvPr>
          <p:cNvSpPr>
            <a:spLocks noChangeAspect="1"/>
          </p:cNvSpPr>
          <p:nvPr/>
        </p:nvSpPr>
        <p:spPr>
          <a:xfrm>
            <a:off x="10593957" y="4104928"/>
            <a:ext cx="912243" cy="912246"/>
          </a:xfrm>
          <a:prstGeom prst="ellipse">
            <a:avLst/>
          </a:prstGeom>
          <a:solidFill>
            <a:srgbClr val="9393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A9FC87D-6B07-4718-B479-B21F2B915D15}"/>
              </a:ext>
            </a:extLst>
          </p:cNvPr>
          <p:cNvSpPr>
            <a:spLocks noChangeAspect="1"/>
          </p:cNvSpPr>
          <p:nvPr/>
        </p:nvSpPr>
        <p:spPr>
          <a:xfrm>
            <a:off x="10677979" y="4188950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AE534E-4E72-434A-9A3F-58D3332B0456}"/>
              </a:ext>
            </a:extLst>
          </p:cNvPr>
          <p:cNvSpPr txBox="1"/>
          <p:nvPr/>
        </p:nvSpPr>
        <p:spPr>
          <a:xfrm>
            <a:off x="6520937" y="3725546"/>
            <a:ext cx="107523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A71C48-D631-4B04-B1A2-1C221FF87E60}"/>
              </a:ext>
            </a:extLst>
          </p:cNvPr>
          <p:cNvSpPr txBox="1"/>
          <p:nvPr/>
        </p:nvSpPr>
        <p:spPr>
          <a:xfrm>
            <a:off x="7757624" y="4067707"/>
            <a:ext cx="2779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sz="2000" dirty="0">
                <a:solidFill>
                  <a:schemeClr val="bg1"/>
                </a:solidFill>
                <a:latin typeface="Candara" panose="020E0502030303020204" pitchFamily="34" charset="0"/>
              </a:rPr>
              <a:t>Prévoir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le mode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« PAUSE »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95EAD32-5144-4188-A9E4-041C55F1F129}"/>
              </a:ext>
            </a:extLst>
          </p:cNvPr>
          <p:cNvSpPr/>
          <p:nvPr/>
        </p:nvSpPr>
        <p:spPr>
          <a:xfrm>
            <a:off x="7749373" y="5222396"/>
            <a:ext cx="234348" cy="199874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6F2933-339A-484F-97C5-76F8B2720216}"/>
              </a:ext>
            </a:extLst>
          </p:cNvPr>
          <p:cNvSpPr/>
          <p:nvPr/>
        </p:nvSpPr>
        <p:spPr>
          <a:xfrm rot="20496138">
            <a:off x="7620886" y="4879238"/>
            <a:ext cx="3563570" cy="2177855"/>
          </a:xfrm>
          <a:custGeom>
            <a:avLst/>
            <a:gdLst>
              <a:gd name="connsiteX0" fmla="*/ 451347 w 6786792"/>
              <a:gd name="connsiteY0" fmla="*/ 0 h 4147698"/>
              <a:gd name="connsiteX1" fmla="*/ 5946552 w 6786792"/>
              <a:gd name="connsiteY1" fmla="*/ 1827766 h 4147698"/>
              <a:gd name="connsiteX2" fmla="*/ 6183448 w 6786792"/>
              <a:gd name="connsiteY2" fmla="*/ 2076507 h 4147698"/>
              <a:gd name="connsiteX3" fmla="*/ 6187885 w 6786792"/>
              <a:gd name="connsiteY3" fmla="*/ 2101425 h 4147698"/>
              <a:gd name="connsiteX4" fmla="*/ 6200632 w 6786792"/>
              <a:gd name="connsiteY4" fmla="*/ 2122181 h 4147698"/>
              <a:gd name="connsiteX5" fmla="*/ 6781331 w 6786792"/>
              <a:gd name="connsiteY5" fmla="*/ 3705313 h 4147698"/>
              <a:gd name="connsiteX6" fmla="*/ 6778532 w 6786792"/>
              <a:gd name="connsiteY6" fmla="*/ 3773298 h 4147698"/>
              <a:gd name="connsiteX7" fmla="*/ 6775434 w 6786792"/>
              <a:gd name="connsiteY7" fmla="*/ 3777582 h 4147698"/>
              <a:gd name="connsiteX8" fmla="*/ 6774930 w 6786792"/>
              <a:gd name="connsiteY8" fmla="*/ 3802676 h 4147698"/>
              <a:gd name="connsiteX9" fmla="*/ 6758716 w 6786792"/>
              <a:gd name="connsiteY9" fmla="*/ 3874967 h 4147698"/>
              <a:gd name="connsiteX10" fmla="*/ 6509976 w 6786792"/>
              <a:gd name="connsiteY10" fmla="*/ 4111864 h 4147698"/>
              <a:gd name="connsiteX11" fmla="*/ 6457658 w 6786792"/>
              <a:gd name="connsiteY11" fmla="*/ 4121178 h 4147698"/>
              <a:gd name="connsiteX12" fmla="*/ 6435484 w 6786792"/>
              <a:gd name="connsiteY12" fmla="*/ 4138262 h 4147698"/>
              <a:gd name="connsiteX13" fmla="*/ 6367616 w 6786792"/>
              <a:gd name="connsiteY13" fmla="*/ 4143130 h 4147698"/>
              <a:gd name="connsiteX14" fmla="*/ 5045638 w 6786792"/>
              <a:gd name="connsiteY14" fmla="*/ 3703426 h 4147698"/>
              <a:gd name="connsiteX15" fmla="*/ 5016129 w 6786792"/>
              <a:gd name="connsiteY15" fmla="*/ 3686518 h 4147698"/>
              <a:gd name="connsiteX16" fmla="*/ 513026 w 6786792"/>
              <a:gd name="connsiteY16" fmla="*/ 2188735 h 4147698"/>
              <a:gd name="connsiteX17" fmla="*/ 38501 w 6786792"/>
              <a:gd name="connsiteY17" fmla="*/ 1241227 h 414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6792" h="4147698">
                <a:moveTo>
                  <a:pt x="451347" y="0"/>
                </a:moveTo>
                <a:lnTo>
                  <a:pt x="5946552" y="1827766"/>
                </a:lnTo>
                <a:cubicBezTo>
                  <a:pt x="6066352" y="1867613"/>
                  <a:pt x="6151785" y="1963441"/>
                  <a:pt x="6183448" y="2076507"/>
                </a:cubicBezTo>
                <a:lnTo>
                  <a:pt x="6187885" y="2101425"/>
                </a:lnTo>
                <a:lnTo>
                  <a:pt x="6200632" y="2122181"/>
                </a:lnTo>
                <a:lnTo>
                  <a:pt x="6781331" y="3705313"/>
                </a:lnTo>
                <a:cubicBezTo>
                  <a:pt x="6789785" y="3728361"/>
                  <a:pt x="6788096" y="3752654"/>
                  <a:pt x="6778532" y="3773298"/>
                </a:cubicBezTo>
                <a:lnTo>
                  <a:pt x="6775434" y="3777582"/>
                </a:lnTo>
                <a:lnTo>
                  <a:pt x="6774930" y="3802676"/>
                </a:lnTo>
                <a:cubicBezTo>
                  <a:pt x="6772038" y="3826807"/>
                  <a:pt x="6766686" y="3851007"/>
                  <a:pt x="6758716" y="3874967"/>
                </a:cubicBezTo>
                <a:cubicBezTo>
                  <a:pt x="6718870" y="3994767"/>
                  <a:pt x="6623041" y="4080201"/>
                  <a:pt x="6509976" y="4111864"/>
                </a:cubicBezTo>
                <a:lnTo>
                  <a:pt x="6457658" y="4121178"/>
                </a:lnTo>
                <a:lnTo>
                  <a:pt x="6435484" y="4138262"/>
                </a:lnTo>
                <a:cubicBezTo>
                  <a:pt x="6415141" y="4148451"/>
                  <a:pt x="6390911" y="4150878"/>
                  <a:pt x="6367616" y="4143130"/>
                </a:cubicBezTo>
                <a:lnTo>
                  <a:pt x="5045638" y="3703426"/>
                </a:lnTo>
                <a:lnTo>
                  <a:pt x="5016129" y="3686518"/>
                </a:lnTo>
                <a:lnTo>
                  <a:pt x="513026" y="2188735"/>
                </a:lnTo>
                <a:cubicBezTo>
                  <a:pt x="120343" y="2058124"/>
                  <a:pt x="-92109" y="1633910"/>
                  <a:pt x="38501" y="1241227"/>
                </a:cubicBezTo>
                <a:close/>
              </a:path>
            </a:pathLst>
          </a:custGeom>
          <a:solidFill>
            <a:srgbClr val="BFBFBF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35B577E-3157-4715-9C1C-18C378247955}"/>
              </a:ext>
            </a:extLst>
          </p:cNvPr>
          <p:cNvSpPr/>
          <p:nvPr/>
        </p:nvSpPr>
        <p:spPr>
          <a:xfrm>
            <a:off x="6477000" y="5222396"/>
            <a:ext cx="1458279" cy="1274068"/>
          </a:xfrm>
          <a:custGeom>
            <a:avLst/>
            <a:gdLst>
              <a:gd name="connsiteX0" fmla="*/ 228605 w 2777281"/>
              <a:gd name="connsiteY0" fmla="*/ 0 h 2426447"/>
              <a:gd name="connsiteX1" fmla="*/ 1928944 w 2777281"/>
              <a:gd name="connsiteY1" fmla="*/ 0 h 2426447"/>
              <a:gd name="connsiteX2" fmla="*/ 2157549 w 2777281"/>
              <a:gd name="connsiteY2" fmla="*/ 228605 h 2426447"/>
              <a:gd name="connsiteX3" fmla="*/ 2157549 w 2777281"/>
              <a:gd name="connsiteY3" fmla="*/ 1132114 h 2426447"/>
              <a:gd name="connsiteX4" fmla="*/ 2157550 w 2777281"/>
              <a:gd name="connsiteY4" fmla="*/ 1132114 h 2426447"/>
              <a:gd name="connsiteX5" fmla="*/ 2157550 w 2777281"/>
              <a:gd name="connsiteY5" fmla="*/ 1689085 h 2426447"/>
              <a:gd name="connsiteX6" fmla="*/ 2755852 w 2777281"/>
              <a:gd name="connsiteY6" fmla="*/ 2423177 h 2426447"/>
              <a:gd name="connsiteX7" fmla="*/ 2777281 w 2777281"/>
              <a:gd name="connsiteY7" fmla="*/ 2426447 h 2426447"/>
              <a:gd name="connsiteX8" fmla="*/ 749315 w 2777281"/>
              <a:gd name="connsiteY8" fmla="*/ 2426447 h 2426447"/>
              <a:gd name="connsiteX9" fmla="*/ 0 w 2777281"/>
              <a:gd name="connsiteY9" fmla="*/ 1677132 h 2426447"/>
              <a:gd name="connsiteX10" fmla="*/ 0 w 2777281"/>
              <a:gd name="connsiteY10" fmla="*/ 1142995 h 2426447"/>
              <a:gd name="connsiteX11" fmla="*/ 0 w 2777281"/>
              <a:gd name="connsiteY11" fmla="*/ 1132114 h 2426447"/>
              <a:gd name="connsiteX12" fmla="*/ 0 w 2777281"/>
              <a:gd name="connsiteY12" fmla="*/ 228605 h 2426447"/>
              <a:gd name="connsiteX13" fmla="*/ 228605 w 2777281"/>
              <a:gd name="connsiteY13" fmla="*/ 0 h 2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7281" h="2426447">
                <a:moveTo>
                  <a:pt x="228605" y="0"/>
                </a:moveTo>
                <a:lnTo>
                  <a:pt x="1928944" y="0"/>
                </a:lnTo>
                <a:cubicBezTo>
                  <a:pt x="2055199" y="0"/>
                  <a:pt x="2157549" y="102350"/>
                  <a:pt x="2157549" y="228605"/>
                </a:cubicBezTo>
                <a:lnTo>
                  <a:pt x="2157549" y="1132114"/>
                </a:lnTo>
                <a:lnTo>
                  <a:pt x="2157550" y="1132114"/>
                </a:lnTo>
                <a:lnTo>
                  <a:pt x="2157550" y="1689085"/>
                </a:lnTo>
                <a:cubicBezTo>
                  <a:pt x="2157550" y="2051191"/>
                  <a:pt x="2414402" y="2353306"/>
                  <a:pt x="2755852" y="2423177"/>
                </a:cubicBezTo>
                <a:lnTo>
                  <a:pt x="2777281" y="2426447"/>
                </a:lnTo>
                <a:lnTo>
                  <a:pt x="749315" y="2426447"/>
                </a:lnTo>
                <a:cubicBezTo>
                  <a:pt x="335480" y="2426447"/>
                  <a:pt x="0" y="2090967"/>
                  <a:pt x="0" y="1677132"/>
                </a:cubicBezTo>
                <a:lnTo>
                  <a:pt x="0" y="1142995"/>
                </a:lnTo>
                <a:lnTo>
                  <a:pt x="0" y="1132114"/>
                </a:lnTo>
                <a:lnTo>
                  <a:pt x="0" y="228605"/>
                </a:lnTo>
                <a:cubicBezTo>
                  <a:pt x="0" y="102350"/>
                  <a:pt x="102350" y="0"/>
                  <a:pt x="228605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15D22C-5014-44D0-B30C-760D485AF568}"/>
              </a:ext>
            </a:extLst>
          </p:cNvPr>
          <p:cNvSpPr/>
          <p:nvPr/>
        </p:nvSpPr>
        <p:spPr>
          <a:xfrm>
            <a:off x="7744991" y="5222396"/>
            <a:ext cx="2913444" cy="440119"/>
          </a:xfrm>
          <a:custGeom>
            <a:avLst/>
            <a:gdLst>
              <a:gd name="connsiteX0" fmla="*/ 231505 w 5548632"/>
              <a:gd name="connsiteY0" fmla="*/ 0 h 838201"/>
              <a:gd name="connsiteX1" fmla="*/ 607008 w 5548632"/>
              <a:gd name="connsiteY1" fmla="*/ 0 h 838201"/>
              <a:gd name="connsiteX2" fmla="*/ 5308602 w 5548632"/>
              <a:gd name="connsiteY2" fmla="*/ 0 h 838201"/>
              <a:gd name="connsiteX3" fmla="*/ 5311170 w 5548632"/>
              <a:gd name="connsiteY3" fmla="*/ 0 h 838201"/>
              <a:gd name="connsiteX4" fmla="*/ 5318832 w 5548632"/>
              <a:gd name="connsiteY4" fmla="*/ 1547 h 838201"/>
              <a:gd name="connsiteX5" fmla="*/ 5354673 w 5548632"/>
              <a:gd name="connsiteY5" fmla="*/ 6967 h 838201"/>
              <a:gd name="connsiteX6" fmla="*/ 5519237 w 5548632"/>
              <a:gd name="connsiteY6" fmla="*/ 209428 h 838201"/>
              <a:gd name="connsiteX7" fmla="*/ 5520241 w 5548632"/>
              <a:gd name="connsiteY7" fmla="*/ 216883 h 838201"/>
              <a:gd name="connsiteX8" fmla="*/ 5525198 w 5548632"/>
              <a:gd name="connsiteY8" fmla="*/ 230515 h 838201"/>
              <a:gd name="connsiteX9" fmla="*/ 5548632 w 5548632"/>
              <a:gd name="connsiteY9" fmla="*/ 419100 h 838201"/>
              <a:gd name="connsiteX10" fmla="*/ 5525198 w 5548632"/>
              <a:gd name="connsiteY10" fmla="*/ 607686 h 838201"/>
              <a:gd name="connsiteX11" fmla="*/ 5520241 w 5548632"/>
              <a:gd name="connsiteY11" fmla="*/ 621318 h 838201"/>
              <a:gd name="connsiteX12" fmla="*/ 5519237 w 5548632"/>
              <a:gd name="connsiteY12" fmla="*/ 628772 h 838201"/>
              <a:gd name="connsiteX13" fmla="*/ 5376581 w 5548632"/>
              <a:gd name="connsiteY13" fmla="*/ 822784 h 838201"/>
              <a:gd name="connsiteX14" fmla="*/ 5373232 w 5548632"/>
              <a:gd name="connsiteY14" fmla="*/ 823942 h 838201"/>
              <a:gd name="connsiteX15" fmla="*/ 5360971 w 5548632"/>
              <a:gd name="connsiteY15" fmla="*/ 832208 h 838201"/>
              <a:gd name="connsiteX16" fmla="*/ 5331287 w 5548632"/>
              <a:gd name="connsiteY16" fmla="*/ 838201 h 838201"/>
              <a:gd name="connsiteX17" fmla="*/ 5168899 w 5548632"/>
              <a:gd name="connsiteY17" fmla="*/ 838201 h 838201"/>
              <a:gd name="connsiteX18" fmla="*/ 3673293 w 5548632"/>
              <a:gd name="connsiteY18" fmla="*/ 838201 h 838201"/>
              <a:gd name="connsiteX19" fmla="*/ 594365 w 5548632"/>
              <a:gd name="connsiteY19" fmla="*/ 838201 h 838201"/>
              <a:gd name="connsiteX20" fmla="*/ 454662 w 5548632"/>
              <a:gd name="connsiteY20" fmla="*/ 698498 h 838201"/>
              <a:gd name="connsiteX21" fmla="*/ 454662 w 5548632"/>
              <a:gd name="connsiteY21" fmla="*/ 396062 h 838201"/>
              <a:gd name="connsiteX22" fmla="*/ 451090 w 5548632"/>
              <a:gd name="connsiteY22" fmla="*/ 396062 h 838201"/>
              <a:gd name="connsiteX23" fmla="*/ 215874 w 5548632"/>
              <a:gd name="connsiteY23" fmla="*/ 396062 h 838201"/>
              <a:gd name="connsiteX24" fmla="*/ 1035 w 5548632"/>
              <a:gd name="connsiteY24" fmla="*/ 396062 h 838201"/>
              <a:gd name="connsiteX25" fmla="*/ 0 w 5548632"/>
              <a:gd name="connsiteY25" fmla="*/ 380657 h 838201"/>
              <a:gd name="connsiteX26" fmla="*/ 13334 w 5548632"/>
              <a:gd name="connsiteY26" fmla="*/ 380657 h 838201"/>
              <a:gd name="connsiteX27" fmla="*/ 380762 w 5548632"/>
              <a:gd name="connsiteY27" fmla="*/ 380657 h 838201"/>
              <a:gd name="connsiteX28" fmla="*/ 449676 w 5548632"/>
              <a:gd name="connsiteY28" fmla="*/ 380657 h 838201"/>
              <a:gd name="connsiteX29" fmla="*/ 454662 w 5548632"/>
              <a:gd name="connsiteY29" fmla="*/ 342729 h 838201"/>
              <a:gd name="connsiteX30" fmla="*/ 231505 w 5548632"/>
              <a:gd name="connsiteY30" fmla="*/ 0 h 838201"/>
              <a:gd name="connsiteX31" fmla="*/ 215874 w 5548632"/>
              <a:gd name="connsiteY31" fmla="*/ 0 h 838201"/>
              <a:gd name="connsiteX32" fmla="*/ 231505 w 5548632"/>
              <a:gd name="connsiteY32" fmla="*/ 0 h 838201"/>
              <a:gd name="connsiteX33" fmla="*/ 197048 w 5548632"/>
              <a:gd name="connsiteY33" fmla="*/ 5335 h 838201"/>
              <a:gd name="connsiteX34" fmla="*/ 192750 w 5548632"/>
              <a:gd name="connsiteY34" fmla="*/ 4669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48632" h="838201">
                <a:moveTo>
                  <a:pt x="231505" y="0"/>
                </a:moveTo>
                <a:lnTo>
                  <a:pt x="607008" y="0"/>
                </a:lnTo>
                <a:lnTo>
                  <a:pt x="5308602" y="0"/>
                </a:lnTo>
                <a:lnTo>
                  <a:pt x="5311170" y="0"/>
                </a:lnTo>
                <a:lnTo>
                  <a:pt x="5318832" y="1547"/>
                </a:lnTo>
                <a:lnTo>
                  <a:pt x="5354673" y="6967"/>
                </a:lnTo>
                <a:cubicBezTo>
                  <a:pt x="5429079" y="29806"/>
                  <a:pt x="5490318" y="106868"/>
                  <a:pt x="5519237" y="209428"/>
                </a:cubicBezTo>
                <a:lnTo>
                  <a:pt x="5520241" y="216883"/>
                </a:lnTo>
                <a:lnTo>
                  <a:pt x="5525198" y="230515"/>
                </a:lnTo>
                <a:cubicBezTo>
                  <a:pt x="5539677" y="278778"/>
                  <a:pt x="5548632" y="345453"/>
                  <a:pt x="5548632" y="419100"/>
                </a:cubicBezTo>
                <a:cubicBezTo>
                  <a:pt x="5548632" y="492747"/>
                  <a:pt x="5539677" y="559422"/>
                  <a:pt x="5525198" y="607686"/>
                </a:cubicBezTo>
                <a:lnTo>
                  <a:pt x="5520241" y="621318"/>
                </a:lnTo>
                <a:lnTo>
                  <a:pt x="5519237" y="628772"/>
                </a:lnTo>
                <a:cubicBezTo>
                  <a:pt x="5493210" y="721076"/>
                  <a:pt x="5441004" y="792727"/>
                  <a:pt x="5376581" y="822784"/>
                </a:cubicBezTo>
                <a:lnTo>
                  <a:pt x="5373232" y="823942"/>
                </a:lnTo>
                <a:lnTo>
                  <a:pt x="5360971" y="832208"/>
                </a:lnTo>
                <a:cubicBezTo>
                  <a:pt x="5351847" y="836067"/>
                  <a:pt x="5341816" y="838201"/>
                  <a:pt x="5331287" y="838201"/>
                </a:cubicBezTo>
                <a:lnTo>
                  <a:pt x="5168899" y="838201"/>
                </a:lnTo>
                <a:lnTo>
                  <a:pt x="3673293" y="838201"/>
                </a:lnTo>
                <a:lnTo>
                  <a:pt x="594365" y="838201"/>
                </a:lnTo>
                <a:cubicBezTo>
                  <a:pt x="517209" y="838201"/>
                  <a:pt x="454662" y="775654"/>
                  <a:pt x="454662" y="698498"/>
                </a:cubicBezTo>
                <a:lnTo>
                  <a:pt x="454662" y="396062"/>
                </a:lnTo>
                <a:lnTo>
                  <a:pt x="451090" y="396062"/>
                </a:lnTo>
                <a:lnTo>
                  <a:pt x="215874" y="396062"/>
                </a:lnTo>
                <a:lnTo>
                  <a:pt x="1035" y="396062"/>
                </a:lnTo>
                <a:lnTo>
                  <a:pt x="0" y="380657"/>
                </a:lnTo>
                <a:lnTo>
                  <a:pt x="13334" y="380657"/>
                </a:lnTo>
                <a:lnTo>
                  <a:pt x="380762" y="380657"/>
                </a:lnTo>
                <a:lnTo>
                  <a:pt x="449676" y="380657"/>
                </a:lnTo>
                <a:lnTo>
                  <a:pt x="454662" y="342729"/>
                </a:lnTo>
                <a:cubicBezTo>
                  <a:pt x="454662" y="153445"/>
                  <a:pt x="354751" y="0"/>
                  <a:pt x="231505" y="0"/>
                </a:cubicBezTo>
                <a:close/>
                <a:moveTo>
                  <a:pt x="215874" y="0"/>
                </a:moveTo>
                <a:lnTo>
                  <a:pt x="231505" y="0"/>
                </a:lnTo>
                <a:lnTo>
                  <a:pt x="197048" y="5335"/>
                </a:lnTo>
                <a:lnTo>
                  <a:pt x="192750" y="466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456256-62BB-410F-A4AC-453B12DD9A20}"/>
              </a:ext>
            </a:extLst>
          </p:cNvPr>
          <p:cNvSpPr>
            <a:spLocks noChangeAspect="1"/>
          </p:cNvSpPr>
          <p:nvPr/>
        </p:nvSpPr>
        <p:spPr>
          <a:xfrm>
            <a:off x="10593957" y="5782547"/>
            <a:ext cx="912243" cy="912246"/>
          </a:xfrm>
          <a:prstGeom prst="ellipse">
            <a:avLst/>
          </a:prstGeom>
          <a:solidFill>
            <a:srgbClr val="BFBFB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0F09744-6B20-4AEF-A6F1-D5B18F66EE0E}"/>
              </a:ext>
            </a:extLst>
          </p:cNvPr>
          <p:cNvSpPr>
            <a:spLocks noChangeAspect="1"/>
          </p:cNvSpPr>
          <p:nvPr/>
        </p:nvSpPr>
        <p:spPr>
          <a:xfrm>
            <a:off x="10677979" y="5866569"/>
            <a:ext cx="744198" cy="744201"/>
          </a:xfrm>
          <a:custGeom>
            <a:avLst/>
            <a:gdLst>
              <a:gd name="connsiteX0" fmla="*/ 708660 w 1417320"/>
              <a:gd name="connsiteY0" fmla="*/ 91440 h 1417320"/>
              <a:gd name="connsiteX1" fmla="*/ 91440 w 1417320"/>
              <a:gd name="connsiteY1" fmla="*/ 708660 h 1417320"/>
              <a:gd name="connsiteX2" fmla="*/ 708660 w 1417320"/>
              <a:gd name="connsiteY2" fmla="*/ 1325880 h 1417320"/>
              <a:gd name="connsiteX3" fmla="*/ 1325880 w 1417320"/>
              <a:gd name="connsiteY3" fmla="*/ 708660 h 1417320"/>
              <a:gd name="connsiteX4" fmla="*/ 708660 w 1417320"/>
              <a:gd name="connsiteY4" fmla="*/ 9144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91440"/>
                </a:moveTo>
                <a:cubicBezTo>
                  <a:pt x="367779" y="91440"/>
                  <a:pt x="91440" y="367779"/>
                  <a:pt x="91440" y="708660"/>
                </a:cubicBezTo>
                <a:cubicBezTo>
                  <a:pt x="91440" y="1049541"/>
                  <a:pt x="367779" y="1325880"/>
                  <a:pt x="708660" y="1325880"/>
                </a:cubicBezTo>
                <a:cubicBezTo>
                  <a:pt x="1049541" y="1325880"/>
                  <a:pt x="1325880" y="1049541"/>
                  <a:pt x="1325880" y="708660"/>
                </a:cubicBezTo>
                <a:cubicBezTo>
                  <a:pt x="1325880" y="367779"/>
                  <a:pt x="1049541" y="91440"/>
                  <a:pt x="708660" y="9144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DAD6C5-F37D-4EE6-BD16-FF906A6952F2}"/>
              </a:ext>
            </a:extLst>
          </p:cNvPr>
          <p:cNvSpPr txBox="1"/>
          <p:nvPr/>
        </p:nvSpPr>
        <p:spPr>
          <a:xfrm>
            <a:off x="6520937" y="5403165"/>
            <a:ext cx="107523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OPTION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Lato"/>
              </a:rPr>
              <a:t>06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32E415-FA0A-4B38-AB23-F2EFCB766736}"/>
              </a:ext>
            </a:extLst>
          </p:cNvPr>
          <p:cNvSpPr txBox="1"/>
          <p:nvPr/>
        </p:nvSpPr>
        <p:spPr>
          <a:xfrm>
            <a:off x="7757624" y="5615796"/>
            <a:ext cx="28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Simulation graphique du fonctionnement du restaurant en temps réel.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57E26A-F765-40BC-B615-B86FA799DE5B}"/>
              </a:ext>
            </a:extLst>
          </p:cNvPr>
          <p:cNvSpPr txBox="1"/>
          <p:nvPr/>
        </p:nvSpPr>
        <p:spPr>
          <a:xfrm>
            <a:off x="8087056" y="5305487"/>
            <a:ext cx="238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Freeform 145">
            <a:extLst>
              <a:ext uri="{FF2B5EF4-FFF2-40B4-BE49-F238E27FC236}">
                <a16:creationId xmlns:a16="http://schemas.microsoft.com/office/drawing/2014/main" id="{4D96EE18-13B2-40A1-A039-BDCCFD3D09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04718" y="4365079"/>
            <a:ext cx="308227" cy="365760"/>
          </a:xfrm>
          <a:custGeom>
            <a:avLst/>
            <a:gdLst>
              <a:gd name="T0" fmla="*/ 1321 w 3102"/>
              <a:gd name="T1" fmla="*/ 1301 h 3681"/>
              <a:gd name="T2" fmla="*/ 896 w 3102"/>
              <a:gd name="T3" fmla="*/ 2150 h 3681"/>
              <a:gd name="T4" fmla="*/ 1733 w 3102"/>
              <a:gd name="T5" fmla="*/ 1374 h 3681"/>
              <a:gd name="T6" fmla="*/ 1697 w 3102"/>
              <a:gd name="T7" fmla="*/ 309 h 3681"/>
              <a:gd name="T8" fmla="*/ 920 w 3102"/>
              <a:gd name="T9" fmla="*/ 0 h 3681"/>
              <a:gd name="T10" fmla="*/ 2126 w 3102"/>
              <a:gd name="T11" fmla="*/ 3 h 3681"/>
              <a:gd name="T12" fmla="*/ 2160 w 3102"/>
              <a:gd name="T13" fmla="*/ 23 h 3681"/>
              <a:gd name="T14" fmla="*/ 2180 w 3102"/>
              <a:gd name="T15" fmla="*/ 57 h 3681"/>
              <a:gd name="T16" fmla="*/ 2182 w 3102"/>
              <a:gd name="T17" fmla="*/ 232 h 3681"/>
              <a:gd name="T18" fmla="*/ 2172 w 3102"/>
              <a:gd name="T19" fmla="*/ 271 h 3681"/>
              <a:gd name="T20" fmla="*/ 2145 w 3102"/>
              <a:gd name="T21" fmla="*/ 299 h 3681"/>
              <a:gd name="T22" fmla="*/ 2105 w 3102"/>
              <a:gd name="T23" fmla="*/ 309 h 3681"/>
              <a:gd name="T24" fmla="*/ 2008 w 3102"/>
              <a:gd name="T25" fmla="*/ 1229 h 3681"/>
              <a:gd name="T26" fmla="*/ 3024 w 3102"/>
              <a:gd name="T27" fmla="*/ 3097 h 3681"/>
              <a:gd name="T28" fmla="*/ 3073 w 3102"/>
              <a:gd name="T29" fmla="*/ 3204 h 3681"/>
              <a:gd name="T30" fmla="*/ 3098 w 3102"/>
              <a:gd name="T31" fmla="*/ 3303 h 3681"/>
              <a:gd name="T32" fmla="*/ 3098 w 3102"/>
              <a:gd name="T33" fmla="*/ 3395 h 3681"/>
              <a:gd name="T34" fmla="*/ 3076 w 3102"/>
              <a:gd name="T35" fmla="*/ 3475 h 3681"/>
              <a:gd name="T36" fmla="*/ 3031 w 3102"/>
              <a:gd name="T37" fmla="*/ 3546 h 3681"/>
              <a:gd name="T38" fmla="*/ 2964 w 3102"/>
              <a:gd name="T39" fmla="*/ 3603 h 3681"/>
              <a:gd name="T40" fmla="*/ 2876 w 3102"/>
              <a:gd name="T41" fmla="*/ 3645 h 3681"/>
              <a:gd name="T42" fmla="*/ 2769 w 3102"/>
              <a:gd name="T43" fmla="*/ 3671 h 3681"/>
              <a:gd name="T44" fmla="*/ 2643 w 3102"/>
              <a:gd name="T45" fmla="*/ 3681 h 3681"/>
              <a:gd name="T46" fmla="*/ 399 w 3102"/>
              <a:gd name="T47" fmla="*/ 3678 h 3681"/>
              <a:gd name="T48" fmla="*/ 282 w 3102"/>
              <a:gd name="T49" fmla="*/ 3660 h 3681"/>
              <a:gd name="T50" fmla="*/ 184 w 3102"/>
              <a:gd name="T51" fmla="*/ 3625 h 3681"/>
              <a:gd name="T52" fmla="*/ 106 w 3102"/>
              <a:gd name="T53" fmla="*/ 3574 h 3681"/>
              <a:gd name="T54" fmla="*/ 48 w 3102"/>
              <a:gd name="T55" fmla="*/ 3510 h 3681"/>
              <a:gd name="T56" fmla="*/ 13 w 3102"/>
              <a:gd name="T57" fmla="*/ 3433 h 3681"/>
              <a:gd name="T58" fmla="*/ 0 w 3102"/>
              <a:gd name="T59" fmla="*/ 3346 h 3681"/>
              <a:gd name="T60" fmla="*/ 11 w 3102"/>
              <a:gd name="T61" fmla="*/ 3250 h 3681"/>
              <a:gd name="T62" fmla="*/ 46 w 3102"/>
              <a:gd name="T63" fmla="*/ 3145 h 3681"/>
              <a:gd name="T64" fmla="*/ 106 w 3102"/>
              <a:gd name="T65" fmla="*/ 3035 h 3681"/>
              <a:gd name="T66" fmla="*/ 1010 w 3102"/>
              <a:gd name="T67" fmla="*/ 309 h 3681"/>
              <a:gd name="T68" fmla="*/ 900 w 3102"/>
              <a:gd name="T69" fmla="*/ 307 h 3681"/>
              <a:gd name="T70" fmla="*/ 865 w 3102"/>
              <a:gd name="T71" fmla="*/ 287 h 3681"/>
              <a:gd name="T72" fmla="*/ 845 w 3102"/>
              <a:gd name="T73" fmla="*/ 253 h 3681"/>
              <a:gd name="T74" fmla="*/ 843 w 3102"/>
              <a:gd name="T75" fmla="*/ 78 h 3681"/>
              <a:gd name="T76" fmla="*/ 853 w 3102"/>
              <a:gd name="T77" fmla="*/ 38 h 3681"/>
              <a:gd name="T78" fmla="*/ 881 w 3102"/>
              <a:gd name="T79" fmla="*/ 12 h 3681"/>
              <a:gd name="T80" fmla="*/ 920 w 3102"/>
              <a:gd name="T81" fmla="*/ 0 h 3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02" h="3681">
                <a:moveTo>
                  <a:pt x="1321" y="309"/>
                </a:moveTo>
                <a:lnTo>
                  <a:pt x="1321" y="1301"/>
                </a:lnTo>
                <a:lnTo>
                  <a:pt x="1288" y="1365"/>
                </a:lnTo>
                <a:lnTo>
                  <a:pt x="896" y="2150"/>
                </a:lnTo>
                <a:lnTo>
                  <a:pt x="2154" y="2150"/>
                </a:lnTo>
                <a:lnTo>
                  <a:pt x="1733" y="1374"/>
                </a:lnTo>
                <a:lnTo>
                  <a:pt x="1697" y="1307"/>
                </a:lnTo>
                <a:lnTo>
                  <a:pt x="1697" y="309"/>
                </a:lnTo>
                <a:lnTo>
                  <a:pt x="1321" y="309"/>
                </a:lnTo>
                <a:close/>
                <a:moveTo>
                  <a:pt x="920" y="0"/>
                </a:moveTo>
                <a:lnTo>
                  <a:pt x="2105" y="0"/>
                </a:lnTo>
                <a:lnTo>
                  <a:pt x="2126" y="3"/>
                </a:lnTo>
                <a:lnTo>
                  <a:pt x="2145" y="12"/>
                </a:lnTo>
                <a:lnTo>
                  <a:pt x="2160" y="23"/>
                </a:lnTo>
                <a:lnTo>
                  <a:pt x="2172" y="38"/>
                </a:lnTo>
                <a:lnTo>
                  <a:pt x="2180" y="57"/>
                </a:lnTo>
                <a:lnTo>
                  <a:pt x="2182" y="78"/>
                </a:lnTo>
                <a:lnTo>
                  <a:pt x="2182" y="232"/>
                </a:lnTo>
                <a:lnTo>
                  <a:pt x="2180" y="253"/>
                </a:lnTo>
                <a:lnTo>
                  <a:pt x="2172" y="271"/>
                </a:lnTo>
                <a:lnTo>
                  <a:pt x="2160" y="287"/>
                </a:lnTo>
                <a:lnTo>
                  <a:pt x="2145" y="299"/>
                </a:lnTo>
                <a:lnTo>
                  <a:pt x="2126" y="307"/>
                </a:lnTo>
                <a:lnTo>
                  <a:pt x="2105" y="309"/>
                </a:lnTo>
                <a:lnTo>
                  <a:pt x="2008" y="309"/>
                </a:lnTo>
                <a:lnTo>
                  <a:pt x="2008" y="1229"/>
                </a:lnTo>
                <a:lnTo>
                  <a:pt x="2990" y="3043"/>
                </a:lnTo>
                <a:lnTo>
                  <a:pt x="3024" y="3097"/>
                </a:lnTo>
                <a:lnTo>
                  <a:pt x="3052" y="3152"/>
                </a:lnTo>
                <a:lnTo>
                  <a:pt x="3073" y="3204"/>
                </a:lnTo>
                <a:lnTo>
                  <a:pt x="3089" y="3254"/>
                </a:lnTo>
                <a:lnTo>
                  <a:pt x="3098" y="3303"/>
                </a:lnTo>
                <a:lnTo>
                  <a:pt x="3102" y="3349"/>
                </a:lnTo>
                <a:lnTo>
                  <a:pt x="3098" y="3395"/>
                </a:lnTo>
                <a:lnTo>
                  <a:pt x="3090" y="3437"/>
                </a:lnTo>
                <a:lnTo>
                  <a:pt x="3076" y="3475"/>
                </a:lnTo>
                <a:lnTo>
                  <a:pt x="3056" y="3512"/>
                </a:lnTo>
                <a:lnTo>
                  <a:pt x="3031" y="3546"/>
                </a:lnTo>
                <a:lnTo>
                  <a:pt x="3000" y="3576"/>
                </a:lnTo>
                <a:lnTo>
                  <a:pt x="2964" y="3603"/>
                </a:lnTo>
                <a:lnTo>
                  <a:pt x="2922" y="3626"/>
                </a:lnTo>
                <a:lnTo>
                  <a:pt x="2876" y="3645"/>
                </a:lnTo>
                <a:lnTo>
                  <a:pt x="2825" y="3661"/>
                </a:lnTo>
                <a:lnTo>
                  <a:pt x="2769" y="3671"/>
                </a:lnTo>
                <a:lnTo>
                  <a:pt x="2708" y="3678"/>
                </a:lnTo>
                <a:lnTo>
                  <a:pt x="2643" y="3681"/>
                </a:lnTo>
                <a:lnTo>
                  <a:pt x="464" y="3681"/>
                </a:lnTo>
                <a:lnTo>
                  <a:pt x="399" y="3678"/>
                </a:lnTo>
                <a:lnTo>
                  <a:pt x="338" y="3671"/>
                </a:lnTo>
                <a:lnTo>
                  <a:pt x="282" y="3660"/>
                </a:lnTo>
                <a:lnTo>
                  <a:pt x="231" y="3645"/>
                </a:lnTo>
                <a:lnTo>
                  <a:pt x="184" y="3625"/>
                </a:lnTo>
                <a:lnTo>
                  <a:pt x="143" y="3602"/>
                </a:lnTo>
                <a:lnTo>
                  <a:pt x="106" y="3574"/>
                </a:lnTo>
                <a:lnTo>
                  <a:pt x="74" y="3543"/>
                </a:lnTo>
                <a:lnTo>
                  <a:pt x="48" y="3510"/>
                </a:lnTo>
                <a:lnTo>
                  <a:pt x="28" y="3473"/>
                </a:lnTo>
                <a:lnTo>
                  <a:pt x="13" y="3433"/>
                </a:lnTo>
                <a:lnTo>
                  <a:pt x="4" y="3390"/>
                </a:lnTo>
                <a:lnTo>
                  <a:pt x="0" y="3346"/>
                </a:lnTo>
                <a:lnTo>
                  <a:pt x="2" y="3298"/>
                </a:lnTo>
                <a:lnTo>
                  <a:pt x="11" y="3250"/>
                </a:lnTo>
                <a:lnTo>
                  <a:pt x="25" y="3198"/>
                </a:lnTo>
                <a:lnTo>
                  <a:pt x="46" y="3145"/>
                </a:lnTo>
                <a:lnTo>
                  <a:pt x="72" y="3090"/>
                </a:lnTo>
                <a:lnTo>
                  <a:pt x="106" y="3035"/>
                </a:lnTo>
                <a:lnTo>
                  <a:pt x="1010" y="1229"/>
                </a:lnTo>
                <a:lnTo>
                  <a:pt x="1010" y="309"/>
                </a:lnTo>
                <a:lnTo>
                  <a:pt x="920" y="309"/>
                </a:lnTo>
                <a:lnTo>
                  <a:pt x="900" y="307"/>
                </a:lnTo>
                <a:lnTo>
                  <a:pt x="881" y="299"/>
                </a:lnTo>
                <a:lnTo>
                  <a:pt x="865" y="287"/>
                </a:lnTo>
                <a:lnTo>
                  <a:pt x="853" y="271"/>
                </a:lnTo>
                <a:lnTo>
                  <a:pt x="845" y="253"/>
                </a:lnTo>
                <a:lnTo>
                  <a:pt x="843" y="232"/>
                </a:lnTo>
                <a:lnTo>
                  <a:pt x="843" y="78"/>
                </a:lnTo>
                <a:lnTo>
                  <a:pt x="845" y="57"/>
                </a:lnTo>
                <a:lnTo>
                  <a:pt x="853" y="38"/>
                </a:lnTo>
                <a:lnTo>
                  <a:pt x="865" y="23"/>
                </a:lnTo>
                <a:lnTo>
                  <a:pt x="881" y="12"/>
                </a:lnTo>
                <a:lnTo>
                  <a:pt x="900" y="3"/>
                </a:lnTo>
                <a:lnTo>
                  <a:pt x="9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4" name="Группа 365">
            <a:extLst>
              <a:ext uri="{FF2B5EF4-FFF2-40B4-BE49-F238E27FC236}">
                <a16:creationId xmlns:a16="http://schemas.microsoft.com/office/drawing/2014/main" id="{2F59BF91-38F5-446C-AF77-65CE00D88DCD}"/>
              </a:ext>
            </a:extLst>
          </p:cNvPr>
          <p:cNvGrpSpPr>
            <a:grpSpLocks noChangeAspect="1"/>
          </p:cNvGrpSpPr>
          <p:nvPr/>
        </p:nvGrpSpPr>
        <p:grpSpPr>
          <a:xfrm>
            <a:off x="4997257" y="2677522"/>
            <a:ext cx="438033" cy="365760"/>
            <a:chOff x="5824538" y="3263900"/>
            <a:chExt cx="3636963" cy="3036887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326">
              <a:extLst>
                <a:ext uri="{FF2B5EF4-FFF2-40B4-BE49-F238E27FC236}">
                  <a16:creationId xmlns:a16="http://schemas.microsoft.com/office/drawing/2014/main" id="{9C721FC1-0DFA-4B92-A0D1-438FE20C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3263900"/>
              <a:ext cx="2314576" cy="2311402"/>
            </a:xfrm>
            <a:custGeom>
              <a:avLst/>
              <a:gdLst>
                <a:gd name="T0" fmla="*/ 244 w 2916"/>
                <a:gd name="T1" fmla="*/ 0 h 2912"/>
                <a:gd name="T2" fmla="*/ 2672 w 2916"/>
                <a:gd name="T3" fmla="*/ 0 h 2912"/>
                <a:gd name="T4" fmla="*/ 2716 w 2916"/>
                <a:gd name="T5" fmla="*/ 5 h 2912"/>
                <a:gd name="T6" fmla="*/ 2757 w 2916"/>
                <a:gd name="T7" fmla="*/ 16 h 2912"/>
                <a:gd name="T8" fmla="*/ 2796 w 2916"/>
                <a:gd name="T9" fmla="*/ 33 h 2912"/>
                <a:gd name="T10" fmla="*/ 2830 w 2916"/>
                <a:gd name="T11" fmla="*/ 57 h 2912"/>
                <a:gd name="T12" fmla="*/ 2858 w 2916"/>
                <a:gd name="T13" fmla="*/ 87 h 2912"/>
                <a:gd name="T14" fmla="*/ 2882 w 2916"/>
                <a:gd name="T15" fmla="*/ 121 h 2912"/>
                <a:gd name="T16" fmla="*/ 2901 w 2916"/>
                <a:gd name="T17" fmla="*/ 159 h 2912"/>
                <a:gd name="T18" fmla="*/ 2912 w 2916"/>
                <a:gd name="T19" fmla="*/ 199 h 2912"/>
                <a:gd name="T20" fmla="*/ 2916 w 2916"/>
                <a:gd name="T21" fmla="*/ 243 h 2912"/>
                <a:gd name="T22" fmla="*/ 2916 w 2916"/>
                <a:gd name="T23" fmla="*/ 2184 h 2912"/>
                <a:gd name="T24" fmla="*/ 2912 w 2916"/>
                <a:gd name="T25" fmla="*/ 2220 h 2912"/>
                <a:gd name="T26" fmla="*/ 2902 w 2916"/>
                <a:gd name="T27" fmla="*/ 2254 h 2912"/>
                <a:gd name="T28" fmla="*/ 2885 w 2916"/>
                <a:gd name="T29" fmla="*/ 2286 h 2912"/>
                <a:gd name="T30" fmla="*/ 2862 w 2916"/>
                <a:gd name="T31" fmla="*/ 2312 h 2912"/>
                <a:gd name="T32" fmla="*/ 2835 w 2916"/>
                <a:gd name="T33" fmla="*/ 2335 h 2912"/>
                <a:gd name="T34" fmla="*/ 2804 w 2916"/>
                <a:gd name="T35" fmla="*/ 2352 h 2912"/>
                <a:gd name="T36" fmla="*/ 2770 w 2916"/>
                <a:gd name="T37" fmla="*/ 2362 h 2912"/>
                <a:gd name="T38" fmla="*/ 2733 w 2916"/>
                <a:gd name="T39" fmla="*/ 2366 h 2912"/>
                <a:gd name="T40" fmla="*/ 1847 w 2916"/>
                <a:gd name="T41" fmla="*/ 2366 h 2912"/>
                <a:gd name="T42" fmla="*/ 2020 w 2916"/>
                <a:gd name="T43" fmla="*/ 2800 h 2912"/>
                <a:gd name="T44" fmla="*/ 2027 w 2916"/>
                <a:gd name="T45" fmla="*/ 2825 h 2912"/>
                <a:gd name="T46" fmla="*/ 2028 w 2916"/>
                <a:gd name="T47" fmla="*/ 2849 h 2912"/>
                <a:gd name="T48" fmla="*/ 2023 w 2916"/>
                <a:gd name="T49" fmla="*/ 2869 h 2912"/>
                <a:gd name="T50" fmla="*/ 2010 w 2916"/>
                <a:gd name="T51" fmla="*/ 2888 h 2912"/>
                <a:gd name="T52" fmla="*/ 1993 w 2916"/>
                <a:gd name="T53" fmla="*/ 2900 h 2912"/>
                <a:gd name="T54" fmla="*/ 1970 w 2916"/>
                <a:gd name="T55" fmla="*/ 2909 h 2912"/>
                <a:gd name="T56" fmla="*/ 1943 w 2916"/>
                <a:gd name="T57" fmla="*/ 2912 h 2912"/>
                <a:gd name="T58" fmla="*/ 1417 w 2916"/>
                <a:gd name="T59" fmla="*/ 2912 h 2912"/>
                <a:gd name="T60" fmla="*/ 1417 w 2916"/>
                <a:gd name="T61" fmla="*/ 1113 h 2912"/>
                <a:gd name="T62" fmla="*/ 1414 w 2916"/>
                <a:gd name="T63" fmla="*/ 1062 h 2912"/>
                <a:gd name="T64" fmla="*/ 1403 w 2916"/>
                <a:gd name="T65" fmla="*/ 1012 h 2912"/>
                <a:gd name="T66" fmla="*/ 1385 w 2916"/>
                <a:gd name="T67" fmla="*/ 967 h 2912"/>
                <a:gd name="T68" fmla="*/ 1362 w 2916"/>
                <a:gd name="T69" fmla="*/ 923 h 2912"/>
                <a:gd name="T70" fmla="*/ 1332 w 2916"/>
                <a:gd name="T71" fmla="*/ 884 h 2912"/>
                <a:gd name="T72" fmla="*/ 1298 w 2916"/>
                <a:gd name="T73" fmla="*/ 850 h 2912"/>
                <a:gd name="T74" fmla="*/ 1258 w 2916"/>
                <a:gd name="T75" fmla="*/ 821 h 2912"/>
                <a:gd name="T76" fmla="*/ 1216 w 2916"/>
                <a:gd name="T77" fmla="*/ 797 h 2912"/>
                <a:gd name="T78" fmla="*/ 1169 w 2916"/>
                <a:gd name="T79" fmla="*/ 780 h 2912"/>
                <a:gd name="T80" fmla="*/ 1121 w 2916"/>
                <a:gd name="T81" fmla="*/ 768 h 2912"/>
                <a:gd name="T82" fmla="*/ 1070 w 2916"/>
                <a:gd name="T83" fmla="*/ 764 h 2912"/>
                <a:gd name="T84" fmla="*/ 0 w 2916"/>
                <a:gd name="T85" fmla="*/ 764 h 2912"/>
                <a:gd name="T86" fmla="*/ 0 w 2916"/>
                <a:gd name="T87" fmla="*/ 243 h 2912"/>
                <a:gd name="T88" fmla="*/ 5 w 2916"/>
                <a:gd name="T89" fmla="*/ 199 h 2912"/>
                <a:gd name="T90" fmla="*/ 16 w 2916"/>
                <a:gd name="T91" fmla="*/ 159 h 2912"/>
                <a:gd name="T92" fmla="*/ 34 w 2916"/>
                <a:gd name="T93" fmla="*/ 121 h 2912"/>
                <a:gd name="T94" fmla="*/ 59 w 2916"/>
                <a:gd name="T95" fmla="*/ 87 h 2912"/>
                <a:gd name="T96" fmla="*/ 87 w 2916"/>
                <a:gd name="T97" fmla="*/ 57 h 2912"/>
                <a:gd name="T98" fmla="*/ 121 w 2916"/>
                <a:gd name="T99" fmla="*/ 33 h 2912"/>
                <a:gd name="T100" fmla="*/ 159 w 2916"/>
                <a:gd name="T101" fmla="*/ 16 h 2912"/>
                <a:gd name="T102" fmla="*/ 200 w 2916"/>
                <a:gd name="T103" fmla="*/ 5 h 2912"/>
                <a:gd name="T104" fmla="*/ 244 w 2916"/>
                <a:gd name="T105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16" h="2912">
                  <a:moveTo>
                    <a:pt x="244" y="0"/>
                  </a:moveTo>
                  <a:lnTo>
                    <a:pt x="2672" y="0"/>
                  </a:lnTo>
                  <a:lnTo>
                    <a:pt x="2716" y="5"/>
                  </a:lnTo>
                  <a:lnTo>
                    <a:pt x="2757" y="16"/>
                  </a:lnTo>
                  <a:lnTo>
                    <a:pt x="2796" y="33"/>
                  </a:lnTo>
                  <a:lnTo>
                    <a:pt x="2830" y="57"/>
                  </a:lnTo>
                  <a:lnTo>
                    <a:pt x="2858" y="87"/>
                  </a:lnTo>
                  <a:lnTo>
                    <a:pt x="2882" y="121"/>
                  </a:lnTo>
                  <a:lnTo>
                    <a:pt x="2901" y="159"/>
                  </a:lnTo>
                  <a:lnTo>
                    <a:pt x="2912" y="199"/>
                  </a:lnTo>
                  <a:lnTo>
                    <a:pt x="2916" y="243"/>
                  </a:lnTo>
                  <a:lnTo>
                    <a:pt x="2916" y="2184"/>
                  </a:lnTo>
                  <a:lnTo>
                    <a:pt x="2912" y="2220"/>
                  </a:lnTo>
                  <a:lnTo>
                    <a:pt x="2902" y="2254"/>
                  </a:lnTo>
                  <a:lnTo>
                    <a:pt x="2885" y="2286"/>
                  </a:lnTo>
                  <a:lnTo>
                    <a:pt x="2862" y="2312"/>
                  </a:lnTo>
                  <a:lnTo>
                    <a:pt x="2835" y="2335"/>
                  </a:lnTo>
                  <a:lnTo>
                    <a:pt x="2804" y="2352"/>
                  </a:lnTo>
                  <a:lnTo>
                    <a:pt x="2770" y="2362"/>
                  </a:lnTo>
                  <a:lnTo>
                    <a:pt x="2733" y="2366"/>
                  </a:lnTo>
                  <a:lnTo>
                    <a:pt x="1847" y="2366"/>
                  </a:lnTo>
                  <a:lnTo>
                    <a:pt x="2020" y="2800"/>
                  </a:lnTo>
                  <a:lnTo>
                    <a:pt x="2027" y="2825"/>
                  </a:lnTo>
                  <a:lnTo>
                    <a:pt x="2028" y="2849"/>
                  </a:lnTo>
                  <a:lnTo>
                    <a:pt x="2023" y="2869"/>
                  </a:lnTo>
                  <a:lnTo>
                    <a:pt x="2010" y="2888"/>
                  </a:lnTo>
                  <a:lnTo>
                    <a:pt x="1993" y="2900"/>
                  </a:lnTo>
                  <a:lnTo>
                    <a:pt x="1970" y="2909"/>
                  </a:lnTo>
                  <a:lnTo>
                    <a:pt x="1943" y="2912"/>
                  </a:lnTo>
                  <a:lnTo>
                    <a:pt x="1417" y="2912"/>
                  </a:lnTo>
                  <a:lnTo>
                    <a:pt x="1417" y="1113"/>
                  </a:lnTo>
                  <a:lnTo>
                    <a:pt x="1414" y="1062"/>
                  </a:lnTo>
                  <a:lnTo>
                    <a:pt x="1403" y="1012"/>
                  </a:lnTo>
                  <a:lnTo>
                    <a:pt x="1385" y="967"/>
                  </a:lnTo>
                  <a:lnTo>
                    <a:pt x="1362" y="923"/>
                  </a:lnTo>
                  <a:lnTo>
                    <a:pt x="1332" y="884"/>
                  </a:lnTo>
                  <a:lnTo>
                    <a:pt x="1298" y="850"/>
                  </a:lnTo>
                  <a:lnTo>
                    <a:pt x="1258" y="821"/>
                  </a:lnTo>
                  <a:lnTo>
                    <a:pt x="1216" y="797"/>
                  </a:lnTo>
                  <a:lnTo>
                    <a:pt x="1169" y="780"/>
                  </a:lnTo>
                  <a:lnTo>
                    <a:pt x="1121" y="768"/>
                  </a:lnTo>
                  <a:lnTo>
                    <a:pt x="1070" y="764"/>
                  </a:lnTo>
                  <a:lnTo>
                    <a:pt x="0" y="764"/>
                  </a:lnTo>
                  <a:lnTo>
                    <a:pt x="0" y="243"/>
                  </a:lnTo>
                  <a:lnTo>
                    <a:pt x="5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9" y="87"/>
                  </a:lnTo>
                  <a:lnTo>
                    <a:pt x="87" y="57"/>
                  </a:lnTo>
                  <a:lnTo>
                    <a:pt x="121" y="33"/>
                  </a:lnTo>
                  <a:lnTo>
                    <a:pt x="159" y="16"/>
                  </a:lnTo>
                  <a:lnTo>
                    <a:pt x="200" y="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6" name="Freeform 327">
              <a:extLst>
                <a:ext uri="{FF2B5EF4-FFF2-40B4-BE49-F238E27FC236}">
                  <a16:creationId xmlns:a16="http://schemas.microsoft.com/office/drawing/2014/main" id="{4012FC91-B3A0-4EE1-ADAE-71D7F8F85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4538" y="3990975"/>
              <a:ext cx="2312988" cy="2309812"/>
            </a:xfrm>
            <a:custGeom>
              <a:avLst/>
              <a:gdLst>
                <a:gd name="T0" fmla="*/ 1428 w 2914"/>
                <a:gd name="T1" fmla="*/ 1955 h 2911"/>
                <a:gd name="T2" fmla="*/ 1377 w 2914"/>
                <a:gd name="T3" fmla="*/ 1980 h 2911"/>
                <a:gd name="T4" fmla="*/ 1342 w 2914"/>
                <a:gd name="T5" fmla="*/ 2024 h 2911"/>
                <a:gd name="T6" fmla="*/ 1329 w 2914"/>
                <a:gd name="T7" fmla="*/ 2081 h 2911"/>
                <a:gd name="T8" fmla="*/ 1342 w 2914"/>
                <a:gd name="T9" fmla="*/ 2137 h 2911"/>
                <a:gd name="T10" fmla="*/ 1377 w 2914"/>
                <a:gd name="T11" fmla="*/ 2181 h 2911"/>
                <a:gd name="T12" fmla="*/ 1428 w 2914"/>
                <a:gd name="T13" fmla="*/ 2205 h 2911"/>
                <a:gd name="T14" fmla="*/ 1486 w 2914"/>
                <a:gd name="T15" fmla="*/ 2205 h 2911"/>
                <a:gd name="T16" fmla="*/ 1537 w 2914"/>
                <a:gd name="T17" fmla="*/ 2181 h 2911"/>
                <a:gd name="T18" fmla="*/ 1573 w 2914"/>
                <a:gd name="T19" fmla="*/ 2137 h 2911"/>
                <a:gd name="T20" fmla="*/ 1586 w 2914"/>
                <a:gd name="T21" fmla="*/ 2081 h 2911"/>
                <a:gd name="T22" fmla="*/ 1573 w 2914"/>
                <a:gd name="T23" fmla="*/ 2024 h 2911"/>
                <a:gd name="T24" fmla="*/ 1537 w 2914"/>
                <a:gd name="T25" fmla="*/ 1980 h 2911"/>
                <a:gd name="T26" fmla="*/ 1486 w 2914"/>
                <a:gd name="T27" fmla="*/ 1955 h 2911"/>
                <a:gd name="T28" fmla="*/ 349 w 2914"/>
                <a:gd name="T29" fmla="*/ 347 h 2911"/>
                <a:gd name="T30" fmla="*/ 2565 w 2914"/>
                <a:gd name="T31" fmla="*/ 1758 h 2911"/>
                <a:gd name="T32" fmla="*/ 349 w 2914"/>
                <a:gd name="T33" fmla="*/ 347 h 2911"/>
                <a:gd name="T34" fmla="*/ 2672 w 2914"/>
                <a:gd name="T35" fmla="*/ 0 h 2911"/>
                <a:gd name="T36" fmla="*/ 2757 w 2914"/>
                <a:gd name="T37" fmla="*/ 15 h 2911"/>
                <a:gd name="T38" fmla="*/ 2828 w 2914"/>
                <a:gd name="T39" fmla="*/ 56 h 2911"/>
                <a:gd name="T40" fmla="*/ 2882 w 2914"/>
                <a:gd name="T41" fmla="*/ 120 h 2911"/>
                <a:gd name="T42" fmla="*/ 2912 w 2914"/>
                <a:gd name="T43" fmla="*/ 198 h 2911"/>
                <a:gd name="T44" fmla="*/ 2914 w 2914"/>
                <a:gd name="T45" fmla="*/ 2183 h 2911"/>
                <a:gd name="T46" fmla="*/ 2900 w 2914"/>
                <a:gd name="T47" fmla="*/ 2254 h 2911"/>
                <a:gd name="T48" fmla="*/ 2862 w 2914"/>
                <a:gd name="T49" fmla="*/ 2312 h 2911"/>
                <a:gd name="T50" fmla="*/ 2804 w 2914"/>
                <a:gd name="T51" fmla="*/ 2350 h 2911"/>
                <a:gd name="T52" fmla="*/ 2733 w 2914"/>
                <a:gd name="T53" fmla="*/ 2365 h 2911"/>
                <a:gd name="T54" fmla="*/ 2019 w 2914"/>
                <a:gd name="T55" fmla="*/ 2799 h 2911"/>
                <a:gd name="T56" fmla="*/ 2027 w 2914"/>
                <a:gd name="T57" fmla="*/ 2849 h 2911"/>
                <a:gd name="T58" fmla="*/ 2010 w 2914"/>
                <a:gd name="T59" fmla="*/ 2887 h 2911"/>
                <a:gd name="T60" fmla="*/ 1970 w 2914"/>
                <a:gd name="T61" fmla="*/ 2908 h 2911"/>
                <a:gd name="T62" fmla="*/ 971 w 2914"/>
                <a:gd name="T63" fmla="*/ 2911 h 2911"/>
                <a:gd name="T64" fmla="*/ 923 w 2914"/>
                <a:gd name="T65" fmla="*/ 2900 h 2911"/>
                <a:gd name="T66" fmla="*/ 893 w 2914"/>
                <a:gd name="T67" fmla="*/ 2868 h 2911"/>
                <a:gd name="T68" fmla="*/ 888 w 2914"/>
                <a:gd name="T69" fmla="*/ 2824 h 2911"/>
                <a:gd name="T70" fmla="*/ 1069 w 2914"/>
                <a:gd name="T71" fmla="*/ 2365 h 2911"/>
                <a:gd name="T72" fmla="*/ 145 w 2914"/>
                <a:gd name="T73" fmla="*/ 2361 h 2911"/>
                <a:gd name="T74" fmla="*/ 81 w 2914"/>
                <a:gd name="T75" fmla="*/ 2334 h 2911"/>
                <a:gd name="T76" fmla="*/ 31 w 2914"/>
                <a:gd name="T77" fmla="*/ 2285 h 2911"/>
                <a:gd name="T78" fmla="*/ 4 w 2914"/>
                <a:gd name="T79" fmla="*/ 2220 h 2911"/>
                <a:gd name="T80" fmla="*/ 0 w 2914"/>
                <a:gd name="T81" fmla="*/ 242 h 2911"/>
                <a:gd name="T82" fmla="*/ 16 w 2914"/>
                <a:gd name="T83" fmla="*/ 157 h 2911"/>
                <a:gd name="T84" fmla="*/ 57 w 2914"/>
                <a:gd name="T85" fmla="*/ 86 h 2911"/>
                <a:gd name="T86" fmla="*/ 121 w 2914"/>
                <a:gd name="T87" fmla="*/ 32 h 2911"/>
                <a:gd name="T88" fmla="*/ 199 w 2914"/>
                <a:gd name="T89" fmla="*/ 4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14" h="2911">
                  <a:moveTo>
                    <a:pt x="1458" y="1952"/>
                  </a:moveTo>
                  <a:lnTo>
                    <a:pt x="1428" y="1955"/>
                  </a:lnTo>
                  <a:lnTo>
                    <a:pt x="1401" y="1965"/>
                  </a:lnTo>
                  <a:lnTo>
                    <a:pt x="1377" y="1980"/>
                  </a:lnTo>
                  <a:lnTo>
                    <a:pt x="1357" y="2000"/>
                  </a:lnTo>
                  <a:lnTo>
                    <a:pt x="1342" y="2024"/>
                  </a:lnTo>
                  <a:lnTo>
                    <a:pt x="1332" y="2051"/>
                  </a:lnTo>
                  <a:lnTo>
                    <a:pt x="1329" y="2081"/>
                  </a:lnTo>
                  <a:lnTo>
                    <a:pt x="1332" y="2110"/>
                  </a:lnTo>
                  <a:lnTo>
                    <a:pt x="1342" y="2137"/>
                  </a:lnTo>
                  <a:lnTo>
                    <a:pt x="1357" y="2161"/>
                  </a:lnTo>
                  <a:lnTo>
                    <a:pt x="1377" y="2181"/>
                  </a:lnTo>
                  <a:lnTo>
                    <a:pt x="1401" y="2195"/>
                  </a:lnTo>
                  <a:lnTo>
                    <a:pt x="1428" y="2205"/>
                  </a:lnTo>
                  <a:lnTo>
                    <a:pt x="1458" y="2210"/>
                  </a:lnTo>
                  <a:lnTo>
                    <a:pt x="1486" y="2205"/>
                  </a:lnTo>
                  <a:lnTo>
                    <a:pt x="1515" y="2195"/>
                  </a:lnTo>
                  <a:lnTo>
                    <a:pt x="1537" y="2181"/>
                  </a:lnTo>
                  <a:lnTo>
                    <a:pt x="1557" y="2161"/>
                  </a:lnTo>
                  <a:lnTo>
                    <a:pt x="1573" y="2137"/>
                  </a:lnTo>
                  <a:lnTo>
                    <a:pt x="1583" y="2110"/>
                  </a:lnTo>
                  <a:lnTo>
                    <a:pt x="1586" y="2081"/>
                  </a:lnTo>
                  <a:lnTo>
                    <a:pt x="1583" y="2051"/>
                  </a:lnTo>
                  <a:lnTo>
                    <a:pt x="1573" y="2024"/>
                  </a:lnTo>
                  <a:lnTo>
                    <a:pt x="1557" y="2000"/>
                  </a:lnTo>
                  <a:lnTo>
                    <a:pt x="1537" y="1980"/>
                  </a:lnTo>
                  <a:lnTo>
                    <a:pt x="1515" y="1965"/>
                  </a:lnTo>
                  <a:lnTo>
                    <a:pt x="1486" y="1955"/>
                  </a:lnTo>
                  <a:lnTo>
                    <a:pt x="1458" y="1952"/>
                  </a:lnTo>
                  <a:close/>
                  <a:moveTo>
                    <a:pt x="349" y="347"/>
                  </a:moveTo>
                  <a:lnTo>
                    <a:pt x="349" y="1758"/>
                  </a:lnTo>
                  <a:lnTo>
                    <a:pt x="2565" y="1758"/>
                  </a:lnTo>
                  <a:lnTo>
                    <a:pt x="2565" y="347"/>
                  </a:lnTo>
                  <a:lnTo>
                    <a:pt x="349" y="347"/>
                  </a:lnTo>
                  <a:close/>
                  <a:moveTo>
                    <a:pt x="243" y="0"/>
                  </a:moveTo>
                  <a:lnTo>
                    <a:pt x="2672" y="0"/>
                  </a:lnTo>
                  <a:lnTo>
                    <a:pt x="2716" y="4"/>
                  </a:lnTo>
                  <a:lnTo>
                    <a:pt x="2757" y="15"/>
                  </a:lnTo>
                  <a:lnTo>
                    <a:pt x="2794" y="32"/>
                  </a:lnTo>
                  <a:lnTo>
                    <a:pt x="2828" y="56"/>
                  </a:lnTo>
                  <a:lnTo>
                    <a:pt x="2858" y="86"/>
                  </a:lnTo>
                  <a:lnTo>
                    <a:pt x="2882" y="120"/>
                  </a:lnTo>
                  <a:lnTo>
                    <a:pt x="2900" y="157"/>
                  </a:lnTo>
                  <a:lnTo>
                    <a:pt x="2912" y="198"/>
                  </a:lnTo>
                  <a:lnTo>
                    <a:pt x="2914" y="242"/>
                  </a:lnTo>
                  <a:lnTo>
                    <a:pt x="2914" y="2183"/>
                  </a:lnTo>
                  <a:lnTo>
                    <a:pt x="2912" y="2220"/>
                  </a:lnTo>
                  <a:lnTo>
                    <a:pt x="2900" y="2254"/>
                  </a:lnTo>
                  <a:lnTo>
                    <a:pt x="2883" y="2285"/>
                  </a:lnTo>
                  <a:lnTo>
                    <a:pt x="2862" y="2312"/>
                  </a:lnTo>
                  <a:lnTo>
                    <a:pt x="2835" y="2334"/>
                  </a:lnTo>
                  <a:lnTo>
                    <a:pt x="2804" y="2350"/>
                  </a:lnTo>
                  <a:lnTo>
                    <a:pt x="2770" y="2361"/>
                  </a:lnTo>
                  <a:lnTo>
                    <a:pt x="2733" y="2365"/>
                  </a:lnTo>
                  <a:lnTo>
                    <a:pt x="1846" y="2365"/>
                  </a:lnTo>
                  <a:lnTo>
                    <a:pt x="2019" y="2799"/>
                  </a:lnTo>
                  <a:lnTo>
                    <a:pt x="2027" y="2824"/>
                  </a:lnTo>
                  <a:lnTo>
                    <a:pt x="2027" y="2849"/>
                  </a:lnTo>
                  <a:lnTo>
                    <a:pt x="2021" y="2868"/>
                  </a:lnTo>
                  <a:lnTo>
                    <a:pt x="2010" y="2887"/>
                  </a:lnTo>
                  <a:lnTo>
                    <a:pt x="1993" y="2900"/>
                  </a:lnTo>
                  <a:lnTo>
                    <a:pt x="1970" y="2908"/>
                  </a:lnTo>
                  <a:lnTo>
                    <a:pt x="1943" y="2911"/>
                  </a:lnTo>
                  <a:lnTo>
                    <a:pt x="971" y="2911"/>
                  </a:lnTo>
                  <a:lnTo>
                    <a:pt x="945" y="2908"/>
                  </a:lnTo>
                  <a:lnTo>
                    <a:pt x="923" y="2900"/>
                  </a:lnTo>
                  <a:lnTo>
                    <a:pt x="905" y="2887"/>
                  </a:lnTo>
                  <a:lnTo>
                    <a:pt x="893" y="2868"/>
                  </a:lnTo>
                  <a:lnTo>
                    <a:pt x="888" y="2849"/>
                  </a:lnTo>
                  <a:lnTo>
                    <a:pt x="888" y="2824"/>
                  </a:lnTo>
                  <a:lnTo>
                    <a:pt x="895" y="2799"/>
                  </a:lnTo>
                  <a:lnTo>
                    <a:pt x="1069" y="2365"/>
                  </a:lnTo>
                  <a:lnTo>
                    <a:pt x="182" y="2365"/>
                  </a:lnTo>
                  <a:lnTo>
                    <a:pt x="145" y="2361"/>
                  </a:lnTo>
                  <a:lnTo>
                    <a:pt x="111" y="2350"/>
                  </a:lnTo>
                  <a:lnTo>
                    <a:pt x="81" y="2334"/>
                  </a:lnTo>
                  <a:lnTo>
                    <a:pt x="54" y="2312"/>
                  </a:lnTo>
                  <a:lnTo>
                    <a:pt x="31" y="2285"/>
                  </a:lnTo>
                  <a:lnTo>
                    <a:pt x="14" y="2254"/>
                  </a:lnTo>
                  <a:lnTo>
                    <a:pt x="4" y="2220"/>
                  </a:lnTo>
                  <a:lnTo>
                    <a:pt x="0" y="2183"/>
                  </a:lnTo>
                  <a:lnTo>
                    <a:pt x="0" y="242"/>
                  </a:lnTo>
                  <a:lnTo>
                    <a:pt x="4" y="198"/>
                  </a:lnTo>
                  <a:lnTo>
                    <a:pt x="16" y="157"/>
                  </a:lnTo>
                  <a:lnTo>
                    <a:pt x="33" y="120"/>
                  </a:lnTo>
                  <a:lnTo>
                    <a:pt x="57" y="86"/>
                  </a:lnTo>
                  <a:lnTo>
                    <a:pt x="87" y="56"/>
                  </a:lnTo>
                  <a:lnTo>
                    <a:pt x="121" y="32"/>
                  </a:lnTo>
                  <a:lnTo>
                    <a:pt x="157" y="15"/>
                  </a:lnTo>
                  <a:lnTo>
                    <a:pt x="199" y="4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" name="Группа 379">
            <a:extLst>
              <a:ext uri="{FF2B5EF4-FFF2-40B4-BE49-F238E27FC236}">
                <a16:creationId xmlns:a16="http://schemas.microsoft.com/office/drawing/2014/main" id="{0B08137D-3C95-4F4D-BB84-F8E2CD9CD0FF}"/>
              </a:ext>
            </a:extLst>
          </p:cNvPr>
          <p:cNvGrpSpPr>
            <a:grpSpLocks noChangeAspect="1"/>
          </p:cNvGrpSpPr>
          <p:nvPr/>
        </p:nvGrpSpPr>
        <p:grpSpPr>
          <a:xfrm>
            <a:off x="10817550" y="2714246"/>
            <a:ext cx="406676" cy="365760"/>
            <a:chOff x="5834063" y="3221038"/>
            <a:chExt cx="2335212" cy="210026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Freeform 337">
              <a:extLst>
                <a:ext uri="{FF2B5EF4-FFF2-40B4-BE49-F238E27FC236}">
                  <a16:creationId xmlns:a16="http://schemas.microsoft.com/office/drawing/2014/main" id="{F333CF9D-0A1B-45C4-98A7-BBFA8770C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617913"/>
              <a:ext cx="1470025" cy="768350"/>
            </a:xfrm>
            <a:custGeom>
              <a:avLst/>
              <a:gdLst>
                <a:gd name="T0" fmla="*/ 113 w 2777"/>
                <a:gd name="T1" fmla="*/ 0 h 1453"/>
                <a:gd name="T2" fmla="*/ 2686 w 2777"/>
                <a:gd name="T3" fmla="*/ 0 h 1453"/>
                <a:gd name="T4" fmla="*/ 2713 w 2777"/>
                <a:gd name="T5" fmla="*/ 2 h 1453"/>
                <a:gd name="T6" fmla="*/ 2736 w 2777"/>
                <a:gd name="T7" fmla="*/ 10 h 1453"/>
                <a:gd name="T8" fmla="*/ 2753 w 2777"/>
                <a:gd name="T9" fmla="*/ 25 h 1453"/>
                <a:gd name="T10" fmla="*/ 2767 w 2777"/>
                <a:gd name="T11" fmla="*/ 43 h 1453"/>
                <a:gd name="T12" fmla="*/ 2775 w 2777"/>
                <a:gd name="T13" fmla="*/ 65 h 1453"/>
                <a:gd name="T14" fmla="*/ 2777 w 2777"/>
                <a:gd name="T15" fmla="*/ 89 h 1453"/>
                <a:gd name="T16" fmla="*/ 2771 w 2777"/>
                <a:gd name="T17" fmla="*/ 116 h 1453"/>
                <a:gd name="T18" fmla="*/ 2416 w 2777"/>
                <a:gd name="T19" fmla="*/ 1337 h 1453"/>
                <a:gd name="T20" fmla="*/ 2403 w 2777"/>
                <a:gd name="T21" fmla="*/ 1368 h 1453"/>
                <a:gd name="T22" fmla="*/ 2381 w 2777"/>
                <a:gd name="T23" fmla="*/ 1396 h 1453"/>
                <a:gd name="T24" fmla="*/ 2356 w 2777"/>
                <a:gd name="T25" fmla="*/ 1419 h 1453"/>
                <a:gd name="T26" fmla="*/ 2324 w 2777"/>
                <a:gd name="T27" fmla="*/ 1438 h 1453"/>
                <a:gd name="T28" fmla="*/ 2292 w 2777"/>
                <a:gd name="T29" fmla="*/ 1449 h 1453"/>
                <a:gd name="T30" fmla="*/ 2258 w 2777"/>
                <a:gd name="T31" fmla="*/ 1453 h 1453"/>
                <a:gd name="T32" fmla="*/ 571 w 2777"/>
                <a:gd name="T33" fmla="*/ 1453 h 1453"/>
                <a:gd name="T34" fmla="*/ 538 w 2777"/>
                <a:gd name="T35" fmla="*/ 1449 h 1453"/>
                <a:gd name="T36" fmla="*/ 505 w 2777"/>
                <a:gd name="T37" fmla="*/ 1438 h 1453"/>
                <a:gd name="T38" fmla="*/ 475 w 2777"/>
                <a:gd name="T39" fmla="*/ 1419 h 1453"/>
                <a:gd name="T40" fmla="*/ 448 w 2777"/>
                <a:gd name="T41" fmla="*/ 1396 h 1453"/>
                <a:gd name="T42" fmla="*/ 428 w 2777"/>
                <a:gd name="T43" fmla="*/ 1368 h 1453"/>
                <a:gd name="T44" fmla="*/ 413 w 2777"/>
                <a:gd name="T45" fmla="*/ 1337 h 1453"/>
                <a:gd name="T46" fmla="*/ 7 w 2777"/>
                <a:gd name="T47" fmla="*/ 145 h 1453"/>
                <a:gd name="T48" fmla="*/ 0 w 2777"/>
                <a:gd name="T49" fmla="*/ 115 h 1453"/>
                <a:gd name="T50" fmla="*/ 0 w 2777"/>
                <a:gd name="T51" fmla="*/ 88 h 1453"/>
                <a:gd name="T52" fmla="*/ 7 w 2777"/>
                <a:gd name="T53" fmla="*/ 63 h 1453"/>
                <a:gd name="T54" fmla="*/ 19 w 2777"/>
                <a:gd name="T55" fmla="*/ 42 h 1453"/>
                <a:gd name="T56" fmla="*/ 35 w 2777"/>
                <a:gd name="T57" fmla="*/ 24 h 1453"/>
                <a:gd name="T58" fmla="*/ 57 w 2777"/>
                <a:gd name="T59" fmla="*/ 10 h 1453"/>
                <a:gd name="T60" fmla="*/ 83 w 2777"/>
                <a:gd name="T61" fmla="*/ 2 h 1453"/>
                <a:gd name="T62" fmla="*/ 113 w 2777"/>
                <a:gd name="T63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7" h="1453">
                  <a:moveTo>
                    <a:pt x="113" y="0"/>
                  </a:moveTo>
                  <a:lnTo>
                    <a:pt x="2686" y="0"/>
                  </a:lnTo>
                  <a:lnTo>
                    <a:pt x="2713" y="2"/>
                  </a:lnTo>
                  <a:lnTo>
                    <a:pt x="2736" y="10"/>
                  </a:lnTo>
                  <a:lnTo>
                    <a:pt x="2753" y="25"/>
                  </a:lnTo>
                  <a:lnTo>
                    <a:pt x="2767" y="43"/>
                  </a:lnTo>
                  <a:lnTo>
                    <a:pt x="2775" y="65"/>
                  </a:lnTo>
                  <a:lnTo>
                    <a:pt x="2777" y="89"/>
                  </a:lnTo>
                  <a:lnTo>
                    <a:pt x="2771" y="116"/>
                  </a:lnTo>
                  <a:lnTo>
                    <a:pt x="2416" y="1337"/>
                  </a:lnTo>
                  <a:lnTo>
                    <a:pt x="2403" y="1368"/>
                  </a:lnTo>
                  <a:lnTo>
                    <a:pt x="2381" y="1396"/>
                  </a:lnTo>
                  <a:lnTo>
                    <a:pt x="2356" y="1419"/>
                  </a:lnTo>
                  <a:lnTo>
                    <a:pt x="2324" y="1438"/>
                  </a:lnTo>
                  <a:lnTo>
                    <a:pt x="2292" y="1449"/>
                  </a:lnTo>
                  <a:lnTo>
                    <a:pt x="2258" y="1453"/>
                  </a:lnTo>
                  <a:lnTo>
                    <a:pt x="571" y="1453"/>
                  </a:lnTo>
                  <a:lnTo>
                    <a:pt x="538" y="1449"/>
                  </a:lnTo>
                  <a:lnTo>
                    <a:pt x="505" y="1438"/>
                  </a:lnTo>
                  <a:lnTo>
                    <a:pt x="475" y="1419"/>
                  </a:lnTo>
                  <a:lnTo>
                    <a:pt x="448" y="1396"/>
                  </a:lnTo>
                  <a:lnTo>
                    <a:pt x="428" y="1368"/>
                  </a:lnTo>
                  <a:lnTo>
                    <a:pt x="413" y="1337"/>
                  </a:lnTo>
                  <a:lnTo>
                    <a:pt x="7" y="145"/>
                  </a:lnTo>
                  <a:lnTo>
                    <a:pt x="0" y="115"/>
                  </a:lnTo>
                  <a:lnTo>
                    <a:pt x="0" y="88"/>
                  </a:lnTo>
                  <a:lnTo>
                    <a:pt x="7" y="63"/>
                  </a:lnTo>
                  <a:lnTo>
                    <a:pt x="19" y="42"/>
                  </a:lnTo>
                  <a:lnTo>
                    <a:pt x="35" y="24"/>
                  </a:lnTo>
                  <a:lnTo>
                    <a:pt x="57" y="10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38">
              <a:extLst>
                <a:ext uri="{FF2B5EF4-FFF2-40B4-BE49-F238E27FC236}">
                  <a16:creationId xmlns:a16="http://schemas.microsoft.com/office/drawing/2014/main" id="{09DDDE32-C568-4952-B8D4-0CDF59802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3" y="4911725"/>
              <a:ext cx="406400" cy="406400"/>
            </a:xfrm>
            <a:custGeom>
              <a:avLst/>
              <a:gdLst>
                <a:gd name="T0" fmla="*/ 384 w 769"/>
                <a:gd name="T1" fmla="*/ 0 h 769"/>
                <a:gd name="T2" fmla="*/ 441 w 769"/>
                <a:gd name="T3" fmla="*/ 4 h 769"/>
                <a:gd name="T4" fmla="*/ 495 w 769"/>
                <a:gd name="T5" fmla="*/ 16 h 769"/>
                <a:gd name="T6" fmla="*/ 547 w 769"/>
                <a:gd name="T7" fmla="*/ 35 h 769"/>
                <a:gd name="T8" fmla="*/ 594 w 769"/>
                <a:gd name="T9" fmla="*/ 61 h 769"/>
                <a:gd name="T10" fmla="*/ 636 w 769"/>
                <a:gd name="T11" fmla="*/ 93 h 769"/>
                <a:gd name="T12" fmla="*/ 675 w 769"/>
                <a:gd name="T13" fmla="*/ 131 h 769"/>
                <a:gd name="T14" fmla="*/ 708 w 769"/>
                <a:gd name="T15" fmla="*/ 174 h 769"/>
                <a:gd name="T16" fmla="*/ 734 w 769"/>
                <a:gd name="T17" fmla="*/ 222 h 769"/>
                <a:gd name="T18" fmla="*/ 753 w 769"/>
                <a:gd name="T19" fmla="*/ 273 h 769"/>
                <a:gd name="T20" fmla="*/ 765 w 769"/>
                <a:gd name="T21" fmla="*/ 328 h 769"/>
                <a:gd name="T22" fmla="*/ 769 w 769"/>
                <a:gd name="T23" fmla="*/ 384 h 769"/>
                <a:gd name="T24" fmla="*/ 765 w 769"/>
                <a:gd name="T25" fmla="*/ 441 h 769"/>
                <a:gd name="T26" fmla="*/ 753 w 769"/>
                <a:gd name="T27" fmla="*/ 496 h 769"/>
                <a:gd name="T28" fmla="*/ 734 w 769"/>
                <a:gd name="T29" fmla="*/ 547 h 769"/>
                <a:gd name="T30" fmla="*/ 708 w 769"/>
                <a:gd name="T31" fmla="*/ 594 h 769"/>
                <a:gd name="T32" fmla="*/ 675 w 769"/>
                <a:gd name="T33" fmla="*/ 636 h 769"/>
                <a:gd name="T34" fmla="*/ 636 w 769"/>
                <a:gd name="T35" fmla="*/ 674 h 769"/>
                <a:gd name="T36" fmla="*/ 594 w 769"/>
                <a:gd name="T37" fmla="*/ 707 h 769"/>
                <a:gd name="T38" fmla="*/ 547 w 769"/>
                <a:gd name="T39" fmla="*/ 734 h 769"/>
                <a:gd name="T40" fmla="*/ 495 w 769"/>
                <a:gd name="T41" fmla="*/ 753 h 769"/>
                <a:gd name="T42" fmla="*/ 441 w 769"/>
                <a:gd name="T43" fmla="*/ 765 h 769"/>
                <a:gd name="T44" fmla="*/ 384 w 769"/>
                <a:gd name="T45" fmla="*/ 769 h 769"/>
                <a:gd name="T46" fmla="*/ 328 w 769"/>
                <a:gd name="T47" fmla="*/ 765 h 769"/>
                <a:gd name="T48" fmla="*/ 273 w 769"/>
                <a:gd name="T49" fmla="*/ 753 h 769"/>
                <a:gd name="T50" fmla="*/ 222 w 769"/>
                <a:gd name="T51" fmla="*/ 734 h 769"/>
                <a:gd name="T52" fmla="*/ 175 w 769"/>
                <a:gd name="T53" fmla="*/ 707 h 769"/>
                <a:gd name="T54" fmla="*/ 133 w 769"/>
                <a:gd name="T55" fmla="*/ 674 h 769"/>
                <a:gd name="T56" fmla="*/ 95 w 769"/>
                <a:gd name="T57" fmla="*/ 636 h 769"/>
                <a:gd name="T58" fmla="*/ 62 w 769"/>
                <a:gd name="T59" fmla="*/ 594 h 769"/>
                <a:gd name="T60" fmla="*/ 35 w 769"/>
                <a:gd name="T61" fmla="*/ 547 h 769"/>
                <a:gd name="T62" fmla="*/ 16 w 769"/>
                <a:gd name="T63" fmla="*/ 496 h 769"/>
                <a:gd name="T64" fmla="*/ 4 w 769"/>
                <a:gd name="T65" fmla="*/ 441 h 769"/>
                <a:gd name="T66" fmla="*/ 0 w 769"/>
                <a:gd name="T67" fmla="*/ 384 h 769"/>
                <a:gd name="T68" fmla="*/ 4 w 769"/>
                <a:gd name="T69" fmla="*/ 328 h 769"/>
                <a:gd name="T70" fmla="*/ 16 w 769"/>
                <a:gd name="T71" fmla="*/ 273 h 769"/>
                <a:gd name="T72" fmla="*/ 35 w 769"/>
                <a:gd name="T73" fmla="*/ 222 h 769"/>
                <a:gd name="T74" fmla="*/ 62 w 769"/>
                <a:gd name="T75" fmla="*/ 174 h 769"/>
                <a:gd name="T76" fmla="*/ 95 w 769"/>
                <a:gd name="T77" fmla="*/ 131 h 769"/>
                <a:gd name="T78" fmla="*/ 133 w 769"/>
                <a:gd name="T79" fmla="*/ 93 h 769"/>
                <a:gd name="T80" fmla="*/ 175 w 769"/>
                <a:gd name="T81" fmla="*/ 61 h 769"/>
                <a:gd name="T82" fmla="*/ 222 w 769"/>
                <a:gd name="T83" fmla="*/ 35 h 769"/>
                <a:gd name="T84" fmla="*/ 273 w 769"/>
                <a:gd name="T85" fmla="*/ 16 h 769"/>
                <a:gd name="T86" fmla="*/ 328 w 769"/>
                <a:gd name="T87" fmla="*/ 4 h 769"/>
                <a:gd name="T88" fmla="*/ 384 w 769"/>
                <a:gd name="T8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441" y="4"/>
                  </a:lnTo>
                  <a:lnTo>
                    <a:pt x="495" y="16"/>
                  </a:lnTo>
                  <a:lnTo>
                    <a:pt x="547" y="35"/>
                  </a:lnTo>
                  <a:lnTo>
                    <a:pt x="594" y="61"/>
                  </a:lnTo>
                  <a:lnTo>
                    <a:pt x="636" y="93"/>
                  </a:lnTo>
                  <a:lnTo>
                    <a:pt x="675" y="131"/>
                  </a:lnTo>
                  <a:lnTo>
                    <a:pt x="708" y="174"/>
                  </a:lnTo>
                  <a:lnTo>
                    <a:pt x="734" y="222"/>
                  </a:lnTo>
                  <a:lnTo>
                    <a:pt x="753" y="273"/>
                  </a:lnTo>
                  <a:lnTo>
                    <a:pt x="765" y="328"/>
                  </a:lnTo>
                  <a:lnTo>
                    <a:pt x="769" y="384"/>
                  </a:lnTo>
                  <a:lnTo>
                    <a:pt x="765" y="441"/>
                  </a:lnTo>
                  <a:lnTo>
                    <a:pt x="753" y="496"/>
                  </a:lnTo>
                  <a:lnTo>
                    <a:pt x="734" y="547"/>
                  </a:lnTo>
                  <a:lnTo>
                    <a:pt x="708" y="594"/>
                  </a:lnTo>
                  <a:lnTo>
                    <a:pt x="675" y="636"/>
                  </a:lnTo>
                  <a:lnTo>
                    <a:pt x="636" y="674"/>
                  </a:lnTo>
                  <a:lnTo>
                    <a:pt x="594" y="707"/>
                  </a:lnTo>
                  <a:lnTo>
                    <a:pt x="547" y="734"/>
                  </a:lnTo>
                  <a:lnTo>
                    <a:pt x="495" y="753"/>
                  </a:lnTo>
                  <a:lnTo>
                    <a:pt x="441" y="765"/>
                  </a:lnTo>
                  <a:lnTo>
                    <a:pt x="384" y="769"/>
                  </a:lnTo>
                  <a:lnTo>
                    <a:pt x="328" y="765"/>
                  </a:lnTo>
                  <a:lnTo>
                    <a:pt x="273" y="753"/>
                  </a:lnTo>
                  <a:lnTo>
                    <a:pt x="222" y="734"/>
                  </a:lnTo>
                  <a:lnTo>
                    <a:pt x="175" y="707"/>
                  </a:lnTo>
                  <a:lnTo>
                    <a:pt x="133" y="674"/>
                  </a:lnTo>
                  <a:lnTo>
                    <a:pt x="95" y="636"/>
                  </a:lnTo>
                  <a:lnTo>
                    <a:pt x="62" y="594"/>
                  </a:lnTo>
                  <a:lnTo>
                    <a:pt x="35" y="547"/>
                  </a:lnTo>
                  <a:lnTo>
                    <a:pt x="16" y="496"/>
                  </a:lnTo>
                  <a:lnTo>
                    <a:pt x="4" y="441"/>
                  </a:lnTo>
                  <a:lnTo>
                    <a:pt x="0" y="384"/>
                  </a:lnTo>
                  <a:lnTo>
                    <a:pt x="4" y="328"/>
                  </a:lnTo>
                  <a:lnTo>
                    <a:pt x="16" y="273"/>
                  </a:lnTo>
                  <a:lnTo>
                    <a:pt x="35" y="222"/>
                  </a:lnTo>
                  <a:lnTo>
                    <a:pt x="62" y="174"/>
                  </a:lnTo>
                  <a:lnTo>
                    <a:pt x="95" y="131"/>
                  </a:lnTo>
                  <a:lnTo>
                    <a:pt x="133" y="93"/>
                  </a:lnTo>
                  <a:lnTo>
                    <a:pt x="175" y="61"/>
                  </a:lnTo>
                  <a:lnTo>
                    <a:pt x="222" y="35"/>
                  </a:lnTo>
                  <a:lnTo>
                    <a:pt x="273" y="16"/>
                  </a:lnTo>
                  <a:lnTo>
                    <a:pt x="328" y="4"/>
                  </a:lnTo>
                  <a:lnTo>
                    <a:pt x="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339">
              <a:extLst>
                <a:ext uri="{FF2B5EF4-FFF2-40B4-BE49-F238E27FC236}">
                  <a16:creationId xmlns:a16="http://schemas.microsoft.com/office/drawing/2014/main" id="{F2ADEE41-1CFE-4502-8889-DE17E6A1E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4913313"/>
              <a:ext cx="406400" cy="407987"/>
            </a:xfrm>
            <a:custGeom>
              <a:avLst/>
              <a:gdLst>
                <a:gd name="T0" fmla="*/ 385 w 769"/>
                <a:gd name="T1" fmla="*/ 0 h 771"/>
                <a:gd name="T2" fmla="*/ 442 w 769"/>
                <a:gd name="T3" fmla="*/ 4 h 771"/>
                <a:gd name="T4" fmla="*/ 496 w 769"/>
                <a:gd name="T5" fmla="*/ 16 h 771"/>
                <a:gd name="T6" fmla="*/ 547 w 769"/>
                <a:gd name="T7" fmla="*/ 36 h 771"/>
                <a:gd name="T8" fmla="*/ 595 w 769"/>
                <a:gd name="T9" fmla="*/ 62 h 771"/>
                <a:gd name="T10" fmla="*/ 638 w 769"/>
                <a:gd name="T11" fmla="*/ 95 h 771"/>
                <a:gd name="T12" fmla="*/ 676 w 769"/>
                <a:gd name="T13" fmla="*/ 133 h 771"/>
                <a:gd name="T14" fmla="*/ 708 w 769"/>
                <a:gd name="T15" fmla="*/ 176 h 771"/>
                <a:gd name="T16" fmla="*/ 734 w 769"/>
                <a:gd name="T17" fmla="*/ 223 h 771"/>
                <a:gd name="T18" fmla="*/ 753 w 769"/>
                <a:gd name="T19" fmla="*/ 273 h 771"/>
                <a:gd name="T20" fmla="*/ 765 w 769"/>
                <a:gd name="T21" fmla="*/ 328 h 771"/>
                <a:gd name="T22" fmla="*/ 769 w 769"/>
                <a:gd name="T23" fmla="*/ 384 h 771"/>
                <a:gd name="T24" fmla="*/ 765 w 769"/>
                <a:gd name="T25" fmla="*/ 441 h 771"/>
                <a:gd name="T26" fmla="*/ 753 w 769"/>
                <a:gd name="T27" fmla="*/ 497 h 771"/>
                <a:gd name="T28" fmla="*/ 734 w 769"/>
                <a:gd name="T29" fmla="*/ 547 h 771"/>
                <a:gd name="T30" fmla="*/ 708 w 769"/>
                <a:gd name="T31" fmla="*/ 594 h 771"/>
                <a:gd name="T32" fmla="*/ 676 w 769"/>
                <a:gd name="T33" fmla="*/ 638 h 771"/>
                <a:gd name="T34" fmla="*/ 638 w 769"/>
                <a:gd name="T35" fmla="*/ 676 h 771"/>
                <a:gd name="T36" fmla="*/ 595 w 769"/>
                <a:gd name="T37" fmla="*/ 708 h 771"/>
                <a:gd name="T38" fmla="*/ 547 w 769"/>
                <a:gd name="T39" fmla="*/ 734 h 771"/>
                <a:gd name="T40" fmla="*/ 496 w 769"/>
                <a:gd name="T41" fmla="*/ 754 h 771"/>
                <a:gd name="T42" fmla="*/ 442 w 769"/>
                <a:gd name="T43" fmla="*/ 767 h 771"/>
                <a:gd name="T44" fmla="*/ 385 w 769"/>
                <a:gd name="T45" fmla="*/ 771 h 771"/>
                <a:gd name="T46" fmla="*/ 328 w 769"/>
                <a:gd name="T47" fmla="*/ 767 h 771"/>
                <a:gd name="T48" fmla="*/ 274 w 769"/>
                <a:gd name="T49" fmla="*/ 754 h 771"/>
                <a:gd name="T50" fmla="*/ 222 w 769"/>
                <a:gd name="T51" fmla="*/ 734 h 771"/>
                <a:gd name="T52" fmla="*/ 175 w 769"/>
                <a:gd name="T53" fmla="*/ 708 h 771"/>
                <a:gd name="T54" fmla="*/ 133 w 769"/>
                <a:gd name="T55" fmla="*/ 676 h 771"/>
                <a:gd name="T56" fmla="*/ 95 w 769"/>
                <a:gd name="T57" fmla="*/ 638 h 771"/>
                <a:gd name="T58" fmla="*/ 63 w 769"/>
                <a:gd name="T59" fmla="*/ 594 h 771"/>
                <a:gd name="T60" fmla="*/ 36 w 769"/>
                <a:gd name="T61" fmla="*/ 547 h 771"/>
                <a:gd name="T62" fmla="*/ 17 w 769"/>
                <a:gd name="T63" fmla="*/ 497 h 771"/>
                <a:gd name="T64" fmla="*/ 4 w 769"/>
                <a:gd name="T65" fmla="*/ 441 h 771"/>
                <a:gd name="T66" fmla="*/ 0 w 769"/>
                <a:gd name="T67" fmla="*/ 384 h 771"/>
                <a:gd name="T68" fmla="*/ 4 w 769"/>
                <a:gd name="T69" fmla="*/ 328 h 771"/>
                <a:gd name="T70" fmla="*/ 17 w 769"/>
                <a:gd name="T71" fmla="*/ 273 h 771"/>
                <a:gd name="T72" fmla="*/ 36 w 769"/>
                <a:gd name="T73" fmla="*/ 223 h 771"/>
                <a:gd name="T74" fmla="*/ 63 w 769"/>
                <a:gd name="T75" fmla="*/ 176 h 771"/>
                <a:gd name="T76" fmla="*/ 95 w 769"/>
                <a:gd name="T77" fmla="*/ 133 h 771"/>
                <a:gd name="T78" fmla="*/ 133 w 769"/>
                <a:gd name="T79" fmla="*/ 95 h 771"/>
                <a:gd name="T80" fmla="*/ 175 w 769"/>
                <a:gd name="T81" fmla="*/ 62 h 771"/>
                <a:gd name="T82" fmla="*/ 222 w 769"/>
                <a:gd name="T83" fmla="*/ 36 h 771"/>
                <a:gd name="T84" fmla="*/ 274 w 769"/>
                <a:gd name="T85" fmla="*/ 16 h 771"/>
                <a:gd name="T86" fmla="*/ 328 w 769"/>
                <a:gd name="T87" fmla="*/ 4 h 771"/>
                <a:gd name="T88" fmla="*/ 385 w 769"/>
                <a:gd name="T8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9" h="771">
                  <a:moveTo>
                    <a:pt x="385" y="0"/>
                  </a:moveTo>
                  <a:lnTo>
                    <a:pt x="442" y="4"/>
                  </a:lnTo>
                  <a:lnTo>
                    <a:pt x="496" y="16"/>
                  </a:lnTo>
                  <a:lnTo>
                    <a:pt x="547" y="36"/>
                  </a:lnTo>
                  <a:lnTo>
                    <a:pt x="595" y="62"/>
                  </a:lnTo>
                  <a:lnTo>
                    <a:pt x="638" y="95"/>
                  </a:lnTo>
                  <a:lnTo>
                    <a:pt x="676" y="133"/>
                  </a:lnTo>
                  <a:lnTo>
                    <a:pt x="708" y="176"/>
                  </a:lnTo>
                  <a:lnTo>
                    <a:pt x="734" y="223"/>
                  </a:lnTo>
                  <a:lnTo>
                    <a:pt x="753" y="273"/>
                  </a:lnTo>
                  <a:lnTo>
                    <a:pt x="765" y="328"/>
                  </a:lnTo>
                  <a:lnTo>
                    <a:pt x="769" y="384"/>
                  </a:lnTo>
                  <a:lnTo>
                    <a:pt x="765" y="441"/>
                  </a:lnTo>
                  <a:lnTo>
                    <a:pt x="753" y="497"/>
                  </a:lnTo>
                  <a:lnTo>
                    <a:pt x="734" y="547"/>
                  </a:lnTo>
                  <a:lnTo>
                    <a:pt x="708" y="594"/>
                  </a:lnTo>
                  <a:lnTo>
                    <a:pt x="676" y="638"/>
                  </a:lnTo>
                  <a:lnTo>
                    <a:pt x="638" y="676"/>
                  </a:lnTo>
                  <a:lnTo>
                    <a:pt x="595" y="708"/>
                  </a:lnTo>
                  <a:lnTo>
                    <a:pt x="547" y="734"/>
                  </a:lnTo>
                  <a:lnTo>
                    <a:pt x="496" y="754"/>
                  </a:lnTo>
                  <a:lnTo>
                    <a:pt x="442" y="767"/>
                  </a:lnTo>
                  <a:lnTo>
                    <a:pt x="385" y="771"/>
                  </a:lnTo>
                  <a:lnTo>
                    <a:pt x="328" y="767"/>
                  </a:lnTo>
                  <a:lnTo>
                    <a:pt x="274" y="754"/>
                  </a:lnTo>
                  <a:lnTo>
                    <a:pt x="222" y="734"/>
                  </a:lnTo>
                  <a:lnTo>
                    <a:pt x="175" y="708"/>
                  </a:lnTo>
                  <a:lnTo>
                    <a:pt x="133" y="676"/>
                  </a:lnTo>
                  <a:lnTo>
                    <a:pt x="95" y="638"/>
                  </a:lnTo>
                  <a:lnTo>
                    <a:pt x="63" y="594"/>
                  </a:lnTo>
                  <a:lnTo>
                    <a:pt x="36" y="547"/>
                  </a:lnTo>
                  <a:lnTo>
                    <a:pt x="17" y="497"/>
                  </a:lnTo>
                  <a:lnTo>
                    <a:pt x="4" y="441"/>
                  </a:lnTo>
                  <a:lnTo>
                    <a:pt x="0" y="384"/>
                  </a:lnTo>
                  <a:lnTo>
                    <a:pt x="4" y="328"/>
                  </a:lnTo>
                  <a:lnTo>
                    <a:pt x="17" y="273"/>
                  </a:lnTo>
                  <a:lnTo>
                    <a:pt x="36" y="223"/>
                  </a:lnTo>
                  <a:lnTo>
                    <a:pt x="63" y="176"/>
                  </a:lnTo>
                  <a:lnTo>
                    <a:pt x="95" y="133"/>
                  </a:lnTo>
                  <a:lnTo>
                    <a:pt x="133" y="95"/>
                  </a:lnTo>
                  <a:lnTo>
                    <a:pt x="175" y="62"/>
                  </a:lnTo>
                  <a:lnTo>
                    <a:pt x="222" y="36"/>
                  </a:lnTo>
                  <a:lnTo>
                    <a:pt x="274" y="16"/>
                  </a:lnTo>
                  <a:lnTo>
                    <a:pt x="328" y="4"/>
                  </a:lnTo>
                  <a:lnTo>
                    <a:pt x="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340">
              <a:extLst>
                <a:ext uri="{FF2B5EF4-FFF2-40B4-BE49-F238E27FC236}">
                  <a16:creationId xmlns:a16="http://schemas.microsoft.com/office/drawing/2014/main" id="{B52D591E-99AA-4F1D-922A-7B81A4DF8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3221038"/>
              <a:ext cx="2270125" cy="1603375"/>
            </a:xfrm>
            <a:custGeom>
              <a:avLst/>
              <a:gdLst>
                <a:gd name="T0" fmla="*/ 218 w 4290"/>
                <a:gd name="T1" fmla="*/ 0 h 3031"/>
                <a:gd name="T2" fmla="*/ 919 w 4290"/>
                <a:gd name="T3" fmla="*/ 0 h 3031"/>
                <a:gd name="T4" fmla="*/ 1821 w 4290"/>
                <a:gd name="T5" fmla="*/ 2596 h 3031"/>
                <a:gd name="T6" fmla="*/ 4072 w 4290"/>
                <a:gd name="T7" fmla="*/ 2596 h 3031"/>
                <a:gd name="T8" fmla="*/ 4110 w 4290"/>
                <a:gd name="T9" fmla="*/ 2599 h 3031"/>
                <a:gd name="T10" fmla="*/ 4148 w 4290"/>
                <a:gd name="T11" fmla="*/ 2610 h 3031"/>
                <a:gd name="T12" fmla="*/ 4181 w 4290"/>
                <a:gd name="T13" fmla="*/ 2626 h 3031"/>
                <a:gd name="T14" fmla="*/ 4211 w 4290"/>
                <a:gd name="T15" fmla="*/ 2646 h 3031"/>
                <a:gd name="T16" fmla="*/ 4238 w 4290"/>
                <a:gd name="T17" fmla="*/ 2673 h 3031"/>
                <a:gd name="T18" fmla="*/ 4260 w 4290"/>
                <a:gd name="T19" fmla="*/ 2703 h 3031"/>
                <a:gd name="T20" fmla="*/ 4275 w 4290"/>
                <a:gd name="T21" fmla="*/ 2737 h 3031"/>
                <a:gd name="T22" fmla="*/ 4286 w 4290"/>
                <a:gd name="T23" fmla="*/ 2775 h 3031"/>
                <a:gd name="T24" fmla="*/ 4290 w 4290"/>
                <a:gd name="T25" fmla="*/ 2813 h 3031"/>
                <a:gd name="T26" fmla="*/ 4286 w 4290"/>
                <a:gd name="T27" fmla="*/ 2852 h 3031"/>
                <a:gd name="T28" fmla="*/ 4275 w 4290"/>
                <a:gd name="T29" fmla="*/ 2890 h 3031"/>
                <a:gd name="T30" fmla="*/ 4260 w 4290"/>
                <a:gd name="T31" fmla="*/ 2924 h 3031"/>
                <a:gd name="T32" fmla="*/ 4238 w 4290"/>
                <a:gd name="T33" fmla="*/ 2954 h 3031"/>
                <a:gd name="T34" fmla="*/ 4211 w 4290"/>
                <a:gd name="T35" fmla="*/ 2981 h 3031"/>
                <a:gd name="T36" fmla="*/ 4181 w 4290"/>
                <a:gd name="T37" fmla="*/ 3003 h 3031"/>
                <a:gd name="T38" fmla="*/ 4148 w 4290"/>
                <a:gd name="T39" fmla="*/ 3018 h 3031"/>
                <a:gd name="T40" fmla="*/ 4110 w 4290"/>
                <a:gd name="T41" fmla="*/ 3028 h 3031"/>
                <a:gd name="T42" fmla="*/ 4072 w 4290"/>
                <a:gd name="T43" fmla="*/ 3031 h 3031"/>
                <a:gd name="T44" fmla="*/ 1511 w 4290"/>
                <a:gd name="T45" fmla="*/ 3031 h 3031"/>
                <a:gd name="T46" fmla="*/ 609 w 4290"/>
                <a:gd name="T47" fmla="*/ 437 h 3031"/>
                <a:gd name="T48" fmla="*/ 218 w 4290"/>
                <a:gd name="T49" fmla="*/ 437 h 3031"/>
                <a:gd name="T50" fmla="*/ 179 w 4290"/>
                <a:gd name="T51" fmla="*/ 434 h 3031"/>
                <a:gd name="T52" fmla="*/ 142 w 4290"/>
                <a:gd name="T53" fmla="*/ 423 h 3031"/>
                <a:gd name="T54" fmla="*/ 108 w 4290"/>
                <a:gd name="T55" fmla="*/ 407 h 3031"/>
                <a:gd name="T56" fmla="*/ 77 w 4290"/>
                <a:gd name="T57" fmla="*/ 387 h 3031"/>
                <a:gd name="T58" fmla="*/ 51 w 4290"/>
                <a:gd name="T59" fmla="*/ 359 h 3031"/>
                <a:gd name="T60" fmla="*/ 30 w 4290"/>
                <a:gd name="T61" fmla="*/ 330 h 3031"/>
                <a:gd name="T62" fmla="*/ 14 w 4290"/>
                <a:gd name="T63" fmla="*/ 296 h 3031"/>
                <a:gd name="T64" fmla="*/ 4 w 4290"/>
                <a:gd name="T65" fmla="*/ 258 h 3031"/>
                <a:gd name="T66" fmla="*/ 0 w 4290"/>
                <a:gd name="T67" fmla="*/ 219 h 3031"/>
                <a:gd name="T68" fmla="*/ 4 w 4290"/>
                <a:gd name="T69" fmla="*/ 181 h 3031"/>
                <a:gd name="T70" fmla="*/ 14 w 4290"/>
                <a:gd name="T71" fmla="*/ 143 h 3031"/>
                <a:gd name="T72" fmla="*/ 30 w 4290"/>
                <a:gd name="T73" fmla="*/ 109 h 3031"/>
                <a:gd name="T74" fmla="*/ 51 w 4290"/>
                <a:gd name="T75" fmla="*/ 79 h 3031"/>
                <a:gd name="T76" fmla="*/ 77 w 4290"/>
                <a:gd name="T77" fmla="*/ 52 h 3031"/>
                <a:gd name="T78" fmla="*/ 108 w 4290"/>
                <a:gd name="T79" fmla="*/ 30 h 3031"/>
                <a:gd name="T80" fmla="*/ 142 w 4290"/>
                <a:gd name="T81" fmla="*/ 15 h 3031"/>
                <a:gd name="T82" fmla="*/ 179 w 4290"/>
                <a:gd name="T83" fmla="*/ 4 h 3031"/>
                <a:gd name="T84" fmla="*/ 218 w 4290"/>
                <a:gd name="T85" fmla="*/ 0 h 3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90" h="3031">
                  <a:moveTo>
                    <a:pt x="218" y="0"/>
                  </a:moveTo>
                  <a:lnTo>
                    <a:pt x="919" y="0"/>
                  </a:lnTo>
                  <a:lnTo>
                    <a:pt x="1821" y="2596"/>
                  </a:lnTo>
                  <a:lnTo>
                    <a:pt x="4072" y="2596"/>
                  </a:lnTo>
                  <a:lnTo>
                    <a:pt x="4110" y="2599"/>
                  </a:lnTo>
                  <a:lnTo>
                    <a:pt x="4148" y="2610"/>
                  </a:lnTo>
                  <a:lnTo>
                    <a:pt x="4181" y="2626"/>
                  </a:lnTo>
                  <a:lnTo>
                    <a:pt x="4211" y="2646"/>
                  </a:lnTo>
                  <a:lnTo>
                    <a:pt x="4238" y="2673"/>
                  </a:lnTo>
                  <a:lnTo>
                    <a:pt x="4260" y="2703"/>
                  </a:lnTo>
                  <a:lnTo>
                    <a:pt x="4275" y="2737"/>
                  </a:lnTo>
                  <a:lnTo>
                    <a:pt x="4286" y="2775"/>
                  </a:lnTo>
                  <a:lnTo>
                    <a:pt x="4290" y="2813"/>
                  </a:lnTo>
                  <a:lnTo>
                    <a:pt x="4286" y="2852"/>
                  </a:lnTo>
                  <a:lnTo>
                    <a:pt x="4275" y="2890"/>
                  </a:lnTo>
                  <a:lnTo>
                    <a:pt x="4260" y="2924"/>
                  </a:lnTo>
                  <a:lnTo>
                    <a:pt x="4238" y="2954"/>
                  </a:lnTo>
                  <a:lnTo>
                    <a:pt x="4211" y="2981"/>
                  </a:lnTo>
                  <a:lnTo>
                    <a:pt x="4181" y="3003"/>
                  </a:lnTo>
                  <a:lnTo>
                    <a:pt x="4148" y="3018"/>
                  </a:lnTo>
                  <a:lnTo>
                    <a:pt x="4110" y="3028"/>
                  </a:lnTo>
                  <a:lnTo>
                    <a:pt x="4072" y="3031"/>
                  </a:lnTo>
                  <a:lnTo>
                    <a:pt x="1511" y="3031"/>
                  </a:lnTo>
                  <a:lnTo>
                    <a:pt x="609" y="437"/>
                  </a:lnTo>
                  <a:lnTo>
                    <a:pt x="218" y="437"/>
                  </a:lnTo>
                  <a:lnTo>
                    <a:pt x="179" y="434"/>
                  </a:lnTo>
                  <a:lnTo>
                    <a:pt x="142" y="423"/>
                  </a:lnTo>
                  <a:lnTo>
                    <a:pt x="108" y="407"/>
                  </a:lnTo>
                  <a:lnTo>
                    <a:pt x="77" y="387"/>
                  </a:lnTo>
                  <a:lnTo>
                    <a:pt x="51" y="359"/>
                  </a:lnTo>
                  <a:lnTo>
                    <a:pt x="30" y="330"/>
                  </a:lnTo>
                  <a:lnTo>
                    <a:pt x="14" y="296"/>
                  </a:lnTo>
                  <a:lnTo>
                    <a:pt x="4" y="258"/>
                  </a:lnTo>
                  <a:lnTo>
                    <a:pt x="0" y="219"/>
                  </a:lnTo>
                  <a:lnTo>
                    <a:pt x="4" y="181"/>
                  </a:lnTo>
                  <a:lnTo>
                    <a:pt x="14" y="143"/>
                  </a:lnTo>
                  <a:lnTo>
                    <a:pt x="30" y="109"/>
                  </a:lnTo>
                  <a:lnTo>
                    <a:pt x="51" y="79"/>
                  </a:lnTo>
                  <a:lnTo>
                    <a:pt x="77" y="52"/>
                  </a:lnTo>
                  <a:lnTo>
                    <a:pt x="108" y="30"/>
                  </a:lnTo>
                  <a:lnTo>
                    <a:pt x="142" y="15"/>
                  </a:lnTo>
                  <a:lnTo>
                    <a:pt x="179" y="4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" name="Группа 298">
            <a:extLst>
              <a:ext uri="{FF2B5EF4-FFF2-40B4-BE49-F238E27FC236}">
                <a16:creationId xmlns:a16="http://schemas.microsoft.com/office/drawing/2014/main" id="{FDECFDB4-0889-46F4-B876-E130B1845AA1}"/>
              </a:ext>
            </a:extLst>
          </p:cNvPr>
          <p:cNvGrpSpPr>
            <a:grpSpLocks noChangeAspect="1"/>
          </p:cNvGrpSpPr>
          <p:nvPr/>
        </p:nvGrpSpPr>
        <p:grpSpPr>
          <a:xfrm>
            <a:off x="5040705" y="4365079"/>
            <a:ext cx="367762" cy="365760"/>
            <a:chOff x="5848350" y="3192463"/>
            <a:chExt cx="2041525" cy="2030413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Freeform 266">
              <a:extLst>
                <a:ext uri="{FF2B5EF4-FFF2-40B4-BE49-F238E27FC236}">
                  <a16:creationId xmlns:a16="http://schemas.microsoft.com/office/drawing/2014/main" id="{56A78F95-F9E3-4E40-BF7C-F808FED0C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4033838"/>
              <a:ext cx="352425" cy="349250"/>
            </a:xfrm>
            <a:custGeom>
              <a:avLst/>
              <a:gdLst>
                <a:gd name="T0" fmla="*/ 332 w 665"/>
                <a:gd name="T1" fmla="*/ 0 h 661"/>
                <a:gd name="T2" fmla="*/ 381 w 665"/>
                <a:gd name="T3" fmla="*/ 3 h 661"/>
                <a:gd name="T4" fmla="*/ 428 w 665"/>
                <a:gd name="T5" fmla="*/ 14 h 661"/>
                <a:gd name="T6" fmla="*/ 472 w 665"/>
                <a:gd name="T7" fmla="*/ 30 h 661"/>
                <a:gd name="T8" fmla="*/ 512 w 665"/>
                <a:gd name="T9" fmla="*/ 53 h 661"/>
                <a:gd name="T10" fmla="*/ 550 w 665"/>
                <a:gd name="T11" fmla="*/ 80 h 661"/>
                <a:gd name="T12" fmla="*/ 583 w 665"/>
                <a:gd name="T13" fmla="*/ 113 h 661"/>
                <a:gd name="T14" fmla="*/ 610 w 665"/>
                <a:gd name="T15" fmla="*/ 150 h 661"/>
                <a:gd name="T16" fmla="*/ 633 w 665"/>
                <a:gd name="T17" fmla="*/ 191 h 661"/>
                <a:gd name="T18" fmla="*/ 650 w 665"/>
                <a:gd name="T19" fmla="*/ 234 h 661"/>
                <a:gd name="T20" fmla="*/ 661 w 665"/>
                <a:gd name="T21" fmla="*/ 281 h 661"/>
                <a:gd name="T22" fmla="*/ 665 w 665"/>
                <a:gd name="T23" fmla="*/ 330 h 661"/>
                <a:gd name="T24" fmla="*/ 661 w 665"/>
                <a:gd name="T25" fmla="*/ 378 h 661"/>
                <a:gd name="T26" fmla="*/ 650 w 665"/>
                <a:gd name="T27" fmla="*/ 425 h 661"/>
                <a:gd name="T28" fmla="*/ 633 w 665"/>
                <a:gd name="T29" fmla="*/ 470 h 661"/>
                <a:gd name="T30" fmla="*/ 610 w 665"/>
                <a:gd name="T31" fmla="*/ 511 h 661"/>
                <a:gd name="T32" fmla="*/ 583 w 665"/>
                <a:gd name="T33" fmla="*/ 547 h 661"/>
                <a:gd name="T34" fmla="*/ 550 w 665"/>
                <a:gd name="T35" fmla="*/ 580 h 661"/>
                <a:gd name="T36" fmla="*/ 512 w 665"/>
                <a:gd name="T37" fmla="*/ 608 h 661"/>
                <a:gd name="T38" fmla="*/ 472 w 665"/>
                <a:gd name="T39" fmla="*/ 630 h 661"/>
                <a:gd name="T40" fmla="*/ 428 w 665"/>
                <a:gd name="T41" fmla="*/ 646 h 661"/>
                <a:gd name="T42" fmla="*/ 381 w 665"/>
                <a:gd name="T43" fmla="*/ 657 h 661"/>
                <a:gd name="T44" fmla="*/ 332 w 665"/>
                <a:gd name="T45" fmla="*/ 661 h 661"/>
                <a:gd name="T46" fmla="*/ 283 w 665"/>
                <a:gd name="T47" fmla="*/ 657 h 661"/>
                <a:gd name="T48" fmla="*/ 235 w 665"/>
                <a:gd name="T49" fmla="*/ 646 h 661"/>
                <a:gd name="T50" fmla="*/ 192 w 665"/>
                <a:gd name="T51" fmla="*/ 630 h 661"/>
                <a:gd name="T52" fmla="*/ 151 w 665"/>
                <a:gd name="T53" fmla="*/ 608 h 661"/>
                <a:gd name="T54" fmla="*/ 113 w 665"/>
                <a:gd name="T55" fmla="*/ 580 h 661"/>
                <a:gd name="T56" fmla="*/ 81 w 665"/>
                <a:gd name="T57" fmla="*/ 547 h 661"/>
                <a:gd name="T58" fmla="*/ 53 w 665"/>
                <a:gd name="T59" fmla="*/ 511 h 661"/>
                <a:gd name="T60" fmla="*/ 30 w 665"/>
                <a:gd name="T61" fmla="*/ 470 h 661"/>
                <a:gd name="T62" fmla="*/ 13 w 665"/>
                <a:gd name="T63" fmla="*/ 425 h 661"/>
                <a:gd name="T64" fmla="*/ 3 w 665"/>
                <a:gd name="T65" fmla="*/ 378 h 661"/>
                <a:gd name="T66" fmla="*/ 0 w 665"/>
                <a:gd name="T67" fmla="*/ 330 h 661"/>
                <a:gd name="T68" fmla="*/ 3 w 665"/>
                <a:gd name="T69" fmla="*/ 281 h 661"/>
                <a:gd name="T70" fmla="*/ 13 w 665"/>
                <a:gd name="T71" fmla="*/ 234 h 661"/>
                <a:gd name="T72" fmla="*/ 30 w 665"/>
                <a:gd name="T73" fmla="*/ 191 h 661"/>
                <a:gd name="T74" fmla="*/ 53 w 665"/>
                <a:gd name="T75" fmla="*/ 150 h 661"/>
                <a:gd name="T76" fmla="*/ 81 w 665"/>
                <a:gd name="T77" fmla="*/ 113 h 661"/>
                <a:gd name="T78" fmla="*/ 113 w 665"/>
                <a:gd name="T79" fmla="*/ 80 h 661"/>
                <a:gd name="T80" fmla="*/ 151 w 665"/>
                <a:gd name="T81" fmla="*/ 53 h 661"/>
                <a:gd name="T82" fmla="*/ 192 w 665"/>
                <a:gd name="T83" fmla="*/ 30 h 661"/>
                <a:gd name="T84" fmla="*/ 235 w 665"/>
                <a:gd name="T85" fmla="*/ 14 h 661"/>
                <a:gd name="T86" fmla="*/ 283 w 665"/>
                <a:gd name="T87" fmla="*/ 3 h 661"/>
                <a:gd name="T88" fmla="*/ 332 w 665"/>
                <a:gd name="T89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5" h="661">
                  <a:moveTo>
                    <a:pt x="332" y="0"/>
                  </a:moveTo>
                  <a:lnTo>
                    <a:pt x="381" y="3"/>
                  </a:lnTo>
                  <a:lnTo>
                    <a:pt x="428" y="14"/>
                  </a:lnTo>
                  <a:lnTo>
                    <a:pt x="472" y="30"/>
                  </a:lnTo>
                  <a:lnTo>
                    <a:pt x="512" y="53"/>
                  </a:lnTo>
                  <a:lnTo>
                    <a:pt x="550" y="80"/>
                  </a:lnTo>
                  <a:lnTo>
                    <a:pt x="583" y="113"/>
                  </a:lnTo>
                  <a:lnTo>
                    <a:pt x="610" y="150"/>
                  </a:lnTo>
                  <a:lnTo>
                    <a:pt x="633" y="191"/>
                  </a:lnTo>
                  <a:lnTo>
                    <a:pt x="650" y="234"/>
                  </a:lnTo>
                  <a:lnTo>
                    <a:pt x="661" y="281"/>
                  </a:lnTo>
                  <a:lnTo>
                    <a:pt x="665" y="330"/>
                  </a:lnTo>
                  <a:lnTo>
                    <a:pt x="661" y="378"/>
                  </a:lnTo>
                  <a:lnTo>
                    <a:pt x="650" y="425"/>
                  </a:lnTo>
                  <a:lnTo>
                    <a:pt x="633" y="470"/>
                  </a:lnTo>
                  <a:lnTo>
                    <a:pt x="610" y="511"/>
                  </a:lnTo>
                  <a:lnTo>
                    <a:pt x="583" y="547"/>
                  </a:lnTo>
                  <a:lnTo>
                    <a:pt x="550" y="580"/>
                  </a:lnTo>
                  <a:lnTo>
                    <a:pt x="512" y="608"/>
                  </a:lnTo>
                  <a:lnTo>
                    <a:pt x="472" y="630"/>
                  </a:lnTo>
                  <a:lnTo>
                    <a:pt x="428" y="646"/>
                  </a:lnTo>
                  <a:lnTo>
                    <a:pt x="381" y="657"/>
                  </a:lnTo>
                  <a:lnTo>
                    <a:pt x="332" y="661"/>
                  </a:lnTo>
                  <a:lnTo>
                    <a:pt x="283" y="657"/>
                  </a:lnTo>
                  <a:lnTo>
                    <a:pt x="235" y="646"/>
                  </a:lnTo>
                  <a:lnTo>
                    <a:pt x="192" y="630"/>
                  </a:lnTo>
                  <a:lnTo>
                    <a:pt x="151" y="608"/>
                  </a:lnTo>
                  <a:lnTo>
                    <a:pt x="113" y="580"/>
                  </a:lnTo>
                  <a:lnTo>
                    <a:pt x="81" y="547"/>
                  </a:lnTo>
                  <a:lnTo>
                    <a:pt x="53" y="511"/>
                  </a:lnTo>
                  <a:lnTo>
                    <a:pt x="30" y="470"/>
                  </a:lnTo>
                  <a:lnTo>
                    <a:pt x="13" y="425"/>
                  </a:lnTo>
                  <a:lnTo>
                    <a:pt x="3" y="378"/>
                  </a:lnTo>
                  <a:lnTo>
                    <a:pt x="0" y="330"/>
                  </a:lnTo>
                  <a:lnTo>
                    <a:pt x="3" y="281"/>
                  </a:lnTo>
                  <a:lnTo>
                    <a:pt x="13" y="234"/>
                  </a:lnTo>
                  <a:lnTo>
                    <a:pt x="30" y="191"/>
                  </a:lnTo>
                  <a:lnTo>
                    <a:pt x="53" y="150"/>
                  </a:lnTo>
                  <a:lnTo>
                    <a:pt x="81" y="113"/>
                  </a:lnTo>
                  <a:lnTo>
                    <a:pt x="113" y="80"/>
                  </a:lnTo>
                  <a:lnTo>
                    <a:pt x="151" y="53"/>
                  </a:lnTo>
                  <a:lnTo>
                    <a:pt x="192" y="30"/>
                  </a:lnTo>
                  <a:lnTo>
                    <a:pt x="235" y="14"/>
                  </a:lnTo>
                  <a:lnTo>
                    <a:pt x="283" y="3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267">
              <a:extLst>
                <a:ext uri="{FF2B5EF4-FFF2-40B4-BE49-F238E27FC236}">
                  <a16:creationId xmlns:a16="http://schemas.microsoft.com/office/drawing/2014/main" id="{3F20D442-BA78-462B-9803-2DD8B1EDA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3192463"/>
              <a:ext cx="2041525" cy="2030413"/>
            </a:xfrm>
            <a:custGeom>
              <a:avLst/>
              <a:gdLst>
                <a:gd name="T0" fmla="*/ 1704 w 3859"/>
                <a:gd name="T1" fmla="*/ 1150 h 3835"/>
                <a:gd name="T2" fmla="*/ 1443 w 3859"/>
                <a:gd name="T3" fmla="*/ 1281 h 3835"/>
                <a:gd name="T4" fmla="*/ 1248 w 3859"/>
                <a:gd name="T5" fmla="*/ 1494 h 3835"/>
                <a:gd name="T6" fmla="*/ 1139 w 3859"/>
                <a:gd name="T7" fmla="*/ 1766 h 3835"/>
                <a:gd name="T8" fmla="*/ 1139 w 3859"/>
                <a:gd name="T9" fmla="*/ 2070 h 3835"/>
                <a:gd name="T10" fmla="*/ 1248 w 3859"/>
                <a:gd name="T11" fmla="*/ 2343 h 3835"/>
                <a:gd name="T12" fmla="*/ 1443 w 3859"/>
                <a:gd name="T13" fmla="*/ 2555 h 3835"/>
                <a:gd name="T14" fmla="*/ 1704 w 3859"/>
                <a:gd name="T15" fmla="*/ 2686 h 3835"/>
                <a:gd name="T16" fmla="*/ 2008 w 3859"/>
                <a:gd name="T17" fmla="*/ 2715 h 3835"/>
                <a:gd name="T18" fmla="*/ 2293 w 3859"/>
                <a:gd name="T19" fmla="*/ 2632 h 3835"/>
                <a:gd name="T20" fmla="*/ 2524 w 3859"/>
                <a:gd name="T21" fmla="*/ 2458 h 3835"/>
                <a:gd name="T22" fmla="*/ 2679 w 3859"/>
                <a:gd name="T23" fmla="*/ 2213 h 3835"/>
                <a:gd name="T24" fmla="*/ 2734 w 3859"/>
                <a:gd name="T25" fmla="*/ 1918 h 3835"/>
                <a:gd name="T26" fmla="*/ 2679 w 3859"/>
                <a:gd name="T27" fmla="*/ 1624 h 3835"/>
                <a:gd name="T28" fmla="*/ 2524 w 3859"/>
                <a:gd name="T29" fmla="*/ 1379 h 3835"/>
                <a:gd name="T30" fmla="*/ 2293 w 3859"/>
                <a:gd name="T31" fmla="*/ 1204 h 3835"/>
                <a:gd name="T32" fmla="*/ 2008 w 3859"/>
                <a:gd name="T33" fmla="*/ 1122 h 3835"/>
                <a:gd name="T34" fmla="*/ 2178 w 3859"/>
                <a:gd name="T35" fmla="*/ 4 h 3835"/>
                <a:gd name="T36" fmla="*/ 2245 w 3859"/>
                <a:gd name="T37" fmla="*/ 58 h 3835"/>
                <a:gd name="T38" fmla="*/ 2480 w 3859"/>
                <a:gd name="T39" fmla="*/ 588 h 3835"/>
                <a:gd name="T40" fmla="*/ 3028 w 3859"/>
                <a:gd name="T41" fmla="*/ 373 h 3835"/>
                <a:gd name="T42" fmla="*/ 3113 w 3859"/>
                <a:gd name="T43" fmla="*/ 381 h 3835"/>
                <a:gd name="T44" fmla="*/ 3484 w 3859"/>
                <a:gd name="T45" fmla="*/ 761 h 3835"/>
                <a:gd name="T46" fmla="*/ 3475 w 3859"/>
                <a:gd name="T47" fmla="*/ 845 h 3835"/>
                <a:gd name="T48" fmla="*/ 3316 w 3859"/>
                <a:gd name="T49" fmla="*/ 1504 h 3835"/>
                <a:gd name="T50" fmla="*/ 3836 w 3859"/>
                <a:gd name="T51" fmla="*/ 1624 h 3835"/>
                <a:gd name="T52" fmla="*/ 3859 w 3859"/>
                <a:gd name="T53" fmla="*/ 2150 h 3835"/>
                <a:gd name="T54" fmla="*/ 3821 w 3859"/>
                <a:gd name="T55" fmla="*/ 2226 h 3835"/>
                <a:gd name="T56" fmla="*/ 3285 w 3859"/>
                <a:gd name="T57" fmla="*/ 2426 h 3835"/>
                <a:gd name="T58" fmla="*/ 3480 w 3859"/>
                <a:gd name="T59" fmla="*/ 3011 h 3835"/>
                <a:gd name="T60" fmla="*/ 3471 w 3859"/>
                <a:gd name="T61" fmla="*/ 3095 h 3835"/>
                <a:gd name="T62" fmla="*/ 3089 w 3859"/>
                <a:gd name="T63" fmla="*/ 3464 h 3835"/>
                <a:gd name="T64" fmla="*/ 3004 w 3859"/>
                <a:gd name="T65" fmla="*/ 3453 h 3835"/>
                <a:gd name="T66" fmla="*/ 2339 w 3859"/>
                <a:gd name="T67" fmla="*/ 3298 h 3835"/>
                <a:gd name="T68" fmla="*/ 2218 w 3859"/>
                <a:gd name="T69" fmla="*/ 3812 h 3835"/>
                <a:gd name="T70" fmla="*/ 1688 w 3859"/>
                <a:gd name="T71" fmla="*/ 3835 h 3835"/>
                <a:gd name="T72" fmla="*/ 1612 w 3859"/>
                <a:gd name="T73" fmla="*/ 3797 h 3835"/>
                <a:gd name="T74" fmla="*/ 1415 w 3859"/>
                <a:gd name="T75" fmla="*/ 3263 h 3835"/>
                <a:gd name="T76" fmla="*/ 837 w 3859"/>
                <a:gd name="T77" fmla="*/ 3458 h 3835"/>
                <a:gd name="T78" fmla="*/ 751 w 3859"/>
                <a:gd name="T79" fmla="*/ 3449 h 3835"/>
                <a:gd name="T80" fmla="*/ 380 w 3859"/>
                <a:gd name="T81" fmla="*/ 3070 h 3835"/>
                <a:gd name="T82" fmla="*/ 390 w 3859"/>
                <a:gd name="T83" fmla="*/ 2986 h 3835"/>
                <a:gd name="T84" fmla="*/ 543 w 3859"/>
                <a:gd name="T85" fmla="*/ 2332 h 3835"/>
                <a:gd name="T86" fmla="*/ 23 w 3859"/>
                <a:gd name="T87" fmla="*/ 2212 h 3835"/>
                <a:gd name="T88" fmla="*/ 0 w 3859"/>
                <a:gd name="T89" fmla="*/ 1684 h 3835"/>
                <a:gd name="T90" fmla="*/ 38 w 3859"/>
                <a:gd name="T91" fmla="*/ 1609 h 3835"/>
                <a:gd name="T92" fmla="*/ 574 w 3859"/>
                <a:gd name="T93" fmla="*/ 1414 h 3835"/>
                <a:gd name="T94" fmla="*/ 376 w 3859"/>
                <a:gd name="T95" fmla="*/ 832 h 3835"/>
                <a:gd name="T96" fmla="*/ 383 w 3859"/>
                <a:gd name="T97" fmla="*/ 747 h 3835"/>
                <a:gd name="T98" fmla="*/ 767 w 3859"/>
                <a:gd name="T99" fmla="*/ 378 h 3835"/>
                <a:gd name="T100" fmla="*/ 851 w 3859"/>
                <a:gd name="T101" fmla="*/ 388 h 3835"/>
                <a:gd name="T102" fmla="*/ 1506 w 3859"/>
                <a:gd name="T103" fmla="*/ 542 h 3835"/>
                <a:gd name="T104" fmla="*/ 1627 w 3859"/>
                <a:gd name="T105" fmla="*/ 23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59" h="3835">
                  <a:moveTo>
                    <a:pt x="1930" y="1118"/>
                  </a:moveTo>
                  <a:lnTo>
                    <a:pt x="1853" y="1122"/>
                  </a:lnTo>
                  <a:lnTo>
                    <a:pt x="1777" y="1132"/>
                  </a:lnTo>
                  <a:lnTo>
                    <a:pt x="1704" y="1150"/>
                  </a:lnTo>
                  <a:lnTo>
                    <a:pt x="1634" y="1174"/>
                  </a:lnTo>
                  <a:lnTo>
                    <a:pt x="1566" y="1204"/>
                  </a:lnTo>
                  <a:lnTo>
                    <a:pt x="1503" y="1241"/>
                  </a:lnTo>
                  <a:lnTo>
                    <a:pt x="1443" y="1281"/>
                  </a:lnTo>
                  <a:lnTo>
                    <a:pt x="1387" y="1328"/>
                  </a:lnTo>
                  <a:lnTo>
                    <a:pt x="1335" y="1379"/>
                  </a:lnTo>
                  <a:lnTo>
                    <a:pt x="1289" y="1434"/>
                  </a:lnTo>
                  <a:lnTo>
                    <a:pt x="1248" y="1494"/>
                  </a:lnTo>
                  <a:lnTo>
                    <a:pt x="1212" y="1557"/>
                  </a:lnTo>
                  <a:lnTo>
                    <a:pt x="1181" y="1624"/>
                  </a:lnTo>
                  <a:lnTo>
                    <a:pt x="1157" y="1694"/>
                  </a:lnTo>
                  <a:lnTo>
                    <a:pt x="1139" y="1766"/>
                  </a:lnTo>
                  <a:lnTo>
                    <a:pt x="1128" y="1841"/>
                  </a:lnTo>
                  <a:lnTo>
                    <a:pt x="1125" y="1918"/>
                  </a:lnTo>
                  <a:lnTo>
                    <a:pt x="1128" y="1995"/>
                  </a:lnTo>
                  <a:lnTo>
                    <a:pt x="1139" y="2070"/>
                  </a:lnTo>
                  <a:lnTo>
                    <a:pt x="1157" y="2143"/>
                  </a:lnTo>
                  <a:lnTo>
                    <a:pt x="1181" y="2213"/>
                  </a:lnTo>
                  <a:lnTo>
                    <a:pt x="1212" y="2279"/>
                  </a:lnTo>
                  <a:lnTo>
                    <a:pt x="1248" y="2343"/>
                  </a:lnTo>
                  <a:lnTo>
                    <a:pt x="1289" y="2403"/>
                  </a:lnTo>
                  <a:lnTo>
                    <a:pt x="1335" y="2458"/>
                  </a:lnTo>
                  <a:lnTo>
                    <a:pt x="1387" y="2508"/>
                  </a:lnTo>
                  <a:lnTo>
                    <a:pt x="1443" y="2555"/>
                  </a:lnTo>
                  <a:lnTo>
                    <a:pt x="1503" y="2596"/>
                  </a:lnTo>
                  <a:lnTo>
                    <a:pt x="1566" y="2632"/>
                  </a:lnTo>
                  <a:lnTo>
                    <a:pt x="1634" y="2662"/>
                  </a:lnTo>
                  <a:lnTo>
                    <a:pt x="1704" y="2686"/>
                  </a:lnTo>
                  <a:lnTo>
                    <a:pt x="1777" y="2704"/>
                  </a:lnTo>
                  <a:lnTo>
                    <a:pt x="1853" y="2715"/>
                  </a:lnTo>
                  <a:lnTo>
                    <a:pt x="1930" y="2719"/>
                  </a:lnTo>
                  <a:lnTo>
                    <a:pt x="2008" y="2715"/>
                  </a:lnTo>
                  <a:lnTo>
                    <a:pt x="2083" y="2704"/>
                  </a:lnTo>
                  <a:lnTo>
                    <a:pt x="2156" y="2686"/>
                  </a:lnTo>
                  <a:lnTo>
                    <a:pt x="2227" y="2662"/>
                  </a:lnTo>
                  <a:lnTo>
                    <a:pt x="2293" y="2632"/>
                  </a:lnTo>
                  <a:lnTo>
                    <a:pt x="2357" y="2596"/>
                  </a:lnTo>
                  <a:lnTo>
                    <a:pt x="2416" y="2555"/>
                  </a:lnTo>
                  <a:lnTo>
                    <a:pt x="2473" y="2508"/>
                  </a:lnTo>
                  <a:lnTo>
                    <a:pt x="2524" y="2458"/>
                  </a:lnTo>
                  <a:lnTo>
                    <a:pt x="2571" y="2403"/>
                  </a:lnTo>
                  <a:lnTo>
                    <a:pt x="2612" y="2343"/>
                  </a:lnTo>
                  <a:lnTo>
                    <a:pt x="2649" y="2279"/>
                  </a:lnTo>
                  <a:lnTo>
                    <a:pt x="2679" y="2213"/>
                  </a:lnTo>
                  <a:lnTo>
                    <a:pt x="2703" y="2143"/>
                  </a:lnTo>
                  <a:lnTo>
                    <a:pt x="2720" y="2070"/>
                  </a:lnTo>
                  <a:lnTo>
                    <a:pt x="2731" y="1995"/>
                  </a:lnTo>
                  <a:lnTo>
                    <a:pt x="2734" y="1918"/>
                  </a:lnTo>
                  <a:lnTo>
                    <a:pt x="2731" y="1841"/>
                  </a:lnTo>
                  <a:lnTo>
                    <a:pt x="2720" y="1766"/>
                  </a:lnTo>
                  <a:lnTo>
                    <a:pt x="2703" y="1694"/>
                  </a:lnTo>
                  <a:lnTo>
                    <a:pt x="2679" y="1624"/>
                  </a:lnTo>
                  <a:lnTo>
                    <a:pt x="2649" y="1557"/>
                  </a:lnTo>
                  <a:lnTo>
                    <a:pt x="2612" y="1494"/>
                  </a:lnTo>
                  <a:lnTo>
                    <a:pt x="2571" y="1434"/>
                  </a:lnTo>
                  <a:lnTo>
                    <a:pt x="2524" y="1379"/>
                  </a:lnTo>
                  <a:lnTo>
                    <a:pt x="2473" y="1328"/>
                  </a:lnTo>
                  <a:lnTo>
                    <a:pt x="2418" y="1281"/>
                  </a:lnTo>
                  <a:lnTo>
                    <a:pt x="2357" y="1241"/>
                  </a:lnTo>
                  <a:lnTo>
                    <a:pt x="2293" y="1204"/>
                  </a:lnTo>
                  <a:lnTo>
                    <a:pt x="2227" y="1174"/>
                  </a:lnTo>
                  <a:lnTo>
                    <a:pt x="2156" y="1150"/>
                  </a:lnTo>
                  <a:lnTo>
                    <a:pt x="2083" y="1132"/>
                  </a:lnTo>
                  <a:lnTo>
                    <a:pt x="2008" y="1122"/>
                  </a:lnTo>
                  <a:lnTo>
                    <a:pt x="1930" y="1118"/>
                  </a:lnTo>
                  <a:close/>
                  <a:moveTo>
                    <a:pt x="1687" y="0"/>
                  </a:moveTo>
                  <a:lnTo>
                    <a:pt x="2156" y="0"/>
                  </a:lnTo>
                  <a:lnTo>
                    <a:pt x="2178" y="4"/>
                  </a:lnTo>
                  <a:lnTo>
                    <a:pt x="2199" y="11"/>
                  </a:lnTo>
                  <a:lnTo>
                    <a:pt x="2218" y="23"/>
                  </a:lnTo>
                  <a:lnTo>
                    <a:pt x="2233" y="39"/>
                  </a:lnTo>
                  <a:lnTo>
                    <a:pt x="2245" y="58"/>
                  </a:lnTo>
                  <a:lnTo>
                    <a:pt x="2252" y="78"/>
                  </a:lnTo>
                  <a:lnTo>
                    <a:pt x="2338" y="539"/>
                  </a:lnTo>
                  <a:lnTo>
                    <a:pt x="2410" y="561"/>
                  </a:lnTo>
                  <a:lnTo>
                    <a:pt x="2480" y="588"/>
                  </a:lnTo>
                  <a:lnTo>
                    <a:pt x="2548" y="618"/>
                  </a:lnTo>
                  <a:lnTo>
                    <a:pt x="2615" y="650"/>
                  </a:lnTo>
                  <a:lnTo>
                    <a:pt x="3009" y="384"/>
                  </a:lnTo>
                  <a:lnTo>
                    <a:pt x="3028" y="373"/>
                  </a:lnTo>
                  <a:lnTo>
                    <a:pt x="3050" y="368"/>
                  </a:lnTo>
                  <a:lnTo>
                    <a:pt x="3072" y="368"/>
                  </a:lnTo>
                  <a:lnTo>
                    <a:pt x="3094" y="373"/>
                  </a:lnTo>
                  <a:lnTo>
                    <a:pt x="3113" y="381"/>
                  </a:lnTo>
                  <a:lnTo>
                    <a:pt x="3131" y="394"/>
                  </a:lnTo>
                  <a:lnTo>
                    <a:pt x="3463" y="725"/>
                  </a:lnTo>
                  <a:lnTo>
                    <a:pt x="3476" y="742"/>
                  </a:lnTo>
                  <a:lnTo>
                    <a:pt x="3484" y="761"/>
                  </a:lnTo>
                  <a:lnTo>
                    <a:pt x="3489" y="783"/>
                  </a:lnTo>
                  <a:lnTo>
                    <a:pt x="3489" y="805"/>
                  </a:lnTo>
                  <a:lnTo>
                    <a:pt x="3484" y="826"/>
                  </a:lnTo>
                  <a:lnTo>
                    <a:pt x="3475" y="845"/>
                  </a:lnTo>
                  <a:lnTo>
                    <a:pt x="3205" y="1237"/>
                  </a:lnTo>
                  <a:lnTo>
                    <a:pt x="3249" y="1322"/>
                  </a:lnTo>
                  <a:lnTo>
                    <a:pt x="3285" y="1412"/>
                  </a:lnTo>
                  <a:lnTo>
                    <a:pt x="3316" y="1504"/>
                  </a:lnTo>
                  <a:lnTo>
                    <a:pt x="3782" y="1590"/>
                  </a:lnTo>
                  <a:lnTo>
                    <a:pt x="3802" y="1597"/>
                  </a:lnTo>
                  <a:lnTo>
                    <a:pt x="3821" y="1609"/>
                  </a:lnTo>
                  <a:lnTo>
                    <a:pt x="3836" y="1624"/>
                  </a:lnTo>
                  <a:lnTo>
                    <a:pt x="3848" y="1643"/>
                  </a:lnTo>
                  <a:lnTo>
                    <a:pt x="3857" y="1664"/>
                  </a:lnTo>
                  <a:lnTo>
                    <a:pt x="3859" y="1684"/>
                  </a:lnTo>
                  <a:lnTo>
                    <a:pt x="3859" y="2150"/>
                  </a:lnTo>
                  <a:lnTo>
                    <a:pt x="3857" y="2172"/>
                  </a:lnTo>
                  <a:lnTo>
                    <a:pt x="3848" y="2192"/>
                  </a:lnTo>
                  <a:lnTo>
                    <a:pt x="3836" y="2212"/>
                  </a:lnTo>
                  <a:lnTo>
                    <a:pt x="3821" y="2226"/>
                  </a:lnTo>
                  <a:lnTo>
                    <a:pt x="3802" y="2238"/>
                  </a:lnTo>
                  <a:lnTo>
                    <a:pt x="3782" y="2244"/>
                  </a:lnTo>
                  <a:lnTo>
                    <a:pt x="3316" y="2332"/>
                  </a:lnTo>
                  <a:lnTo>
                    <a:pt x="3285" y="2426"/>
                  </a:lnTo>
                  <a:lnTo>
                    <a:pt x="3247" y="2517"/>
                  </a:lnTo>
                  <a:lnTo>
                    <a:pt x="3204" y="2605"/>
                  </a:lnTo>
                  <a:lnTo>
                    <a:pt x="3470" y="2992"/>
                  </a:lnTo>
                  <a:lnTo>
                    <a:pt x="3480" y="3011"/>
                  </a:lnTo>
                  <a:lnTo>
                    <a:pt x="3484" y="3031"/>
                  </a:lnTo>
                  <a:lnTo>
                    <a:pt x="3484" y="3054"/>
                  </a:lnTo>
                  <a:lnTo>
                    <a:pt x="3481" y="3074"/>
                  </a:lnTo>
                  <a:lnTo>
                    <a:pt x="3471" y="3095"/>
                  </a:lnTo>
                  <a:lnTo>
                    <a:pt x="3458" y="3112"/>
                  </a:lnTo>
                  <a:lnTo>
                    <a:pt x="3126" y="3442"/>
                  </a:lnTo>
                  <a:lnTo>
                    <a:pt x="3109" y="3455"/>
                  </a:lnTo>
                  <a:lnTo>
                    <a:pt x="3089" y="3464"/>
                  </a:lnTo>
                  <a:lnTo>
                    <a:pt x="3067" y="3469"/>
                  </a:lnTo>
                  <a:lnTo>
                    <a:pt x="3045" y="3467"/>
                  </a:lnTo>
                  <a:lnTo>
                    <a:pt x="3024" y="3463"/>
                  </a:lnTo>
                  <a:lnTo>
                    <a:pt x="3004" y="3453"/>
                  </a:lnTo>
                  <a:lnTo>
                    <a:pt x="2612" y="3187"/>
                  </a:lnTo>
                  <a:lnTo>
                    <a:pt x="2524" y="3230"/>
                  </a:lnTo>
                  <a:lnTo>
                    <a:pt x="2433" y="3267"/>
                  </a:lnTo>
                  <a:lnTo>
                    <a:pt x="2339" y="3298"/>
                  </a:lnTo>
                  <a:lnTo>
                    <a:pt x="2252" y="3758"/>
                  </a:lnTo>
                  <a:lnTo>
                    <a:pt x="2245" y="3779"/>
                  </a:lnTo>
                  <a:lnTo>
                    <a:pt x="2233" y="3797"/>
                  </a:lnTo>
                  <a:lnTo>
                    <a:pt x="2218" y="3812"/>
                  </a:lnTo>
                  <a:lnTo>
                    <a:pt x="2199" y="3826"/>
                  </a:lnTo>
                  <a:lnTo>
                    <a:pt x="2178" y="3833"/>
                  </a:lnTo>
                  <a:lnTo>
                    <a:pt x="2156" y="3835"/>
                  </a:lnTo>
                  <a:lnTo>
                    <a:pt x="1688" y="3835"/>
                  </a:lnTo>
                  <a:lnTo>
                    <a:pt x="1666" y="3833"/>
                  </a:lnTo>
                  <a:lnTo>
                    <a:pt x="1646" y="3826"/>
                  </a:lnTo>
                  <a:lnTo>
                    <a:pt x="1627" y="3812"/>
                  </a:lnTo>
                  <a:lnTo>
                    <a:pt x="1612" y="3797"/>
                  </a:lnTo>
                  <a:lnTo>
                    <a:pt x="1600" y="3779"/>
                  </a:lnTo>
                  <a:lnTo>
                    <a:pt x="1593" y="3758"/>
                  </a:lnTo>
                  <a:lnTo>
                    <a:pt x="1506" y="3293"/>
                  </a:lnTo>
                  <a:lnTo>
                    <a:pt x="1415" y="3263"/>
                  </a:lnTo>
                  <a:lnTo>
                    <a:pt x="1327" y="3227"/>
                  </a:lnTo>
                  <a:lnTo>
                    <a:pt x="1242" y="3185"/>
                  </a:lnTo>
                  <a:lnTo>
                    <a:pt x="856" y="3447"/>
                  </a:lnTo>
                  <a:lnTo>
                    <a:pt x="837" y="3458"/>
                  </a:lnTo>
                  <a:lnTo>
                    <a:pt x="815" y="3463"/>
                  </a:lnTo>
                  <a:lnTo>
                    <a:pt x="793" y="3463"/>
                  </a:lnTo>
                  <a:lnTo>
                    <a:pt x="771" y="3458"/>
                  </a:lnTo>
                  <a:lnTo>
                    <a:pt x="751" y="3449"/>
                  </a:lnTo>
                  <a:lnTo>
                    <a:pt x="734" y="3436"/>
                  </a:lnTo>
                  <a:lnTo>
                    <a:pt x="401" y="3107"/>
                  </a:lnTo>
                  <a:lnTo>
                    <a:pt x="388" y="3089"/>
                  </a:lnTo>
                  <a:lnTo>
                    <a:pt x="380" y="3070"/>
                  </a:lnTo>
                  <a:lnTo>
                    <a:pt x="375" y="3048"/>
                  </a:lnTo>
                  <a:lnTo>
                    <a:pt x="376" y="3025"/>
                  </a:lnTo>
                  <a:lnTo>
                    <a:pt x="381" y="3005"/>
                  </a:lnTo>
                  <a:lnTo>
                    <a:pt x="390" y="2986"/>
                  </a:lnTo>
                  <a:lnTo>
                    <a:pt x="655" y="2601"/>
                  </a:lnTo>
                  <a:lnTo>
                    <a:pt x="612" y="2514"/>
                  </a:lnTo>
                  <a:lnTo>
                    <a:pt x="574" y="2424"/>
                  </a:lnTo>
                  <a:lnTo>
                    <a:pt x="543" y="2332"/>
                  </a:lnTo>
                  <a:lnTo>
                    <a:pt x="78" y="2244"/>
                  </a:lnTo>
                  <a:lnTo>
                    <a:pt x="58" y="2238"/>
                  </a:lnTo>
                  <a:lnTo>
                    <a:pt x="38" y="2226"/>
                  </a:lnTo>
                  <a:lnTo>
                    <a:pt x="23" y="2212"/>
                  </a:lnTo>
                  <a:lnTo>
                    <a:pt x="11" y="2192"/>
                  </a:lnTo>
                  <a:lnTo>
                    <a:pt x="3" y="2172"/>
                  </a:lnTo>
                  <a:lnTo>
                    <a:pt x="0" y="2150"/>
                  </a:lnTo>
                  <a:lnTo>
                    <a:pt x="0" y="1684"/>
                  </a:lnTo>
                  <a:lnTo>
                    <a:pt x="3" y="1664"/>
                  </a:lnTo>
                  <a:lnTo>
                    <a:pt x="11" y="1643"/>
                  </a:lnTo>
                  <a:lnTo>
                    <a:pt x="23" y="1624"/>
                  </a:lnTo>
                  <a:lnTo>
                    <a:pt x="38" y="1609"/>
                  </a:lnTo>
                  <a:lnTo>
                    <a:pt x="58" y="1597"/>
                  </a:lnTo>
                  <a:lnTo>
                    <a:pt x="78" y="1590"/>
                  </a:lnTo>
                  <a:lnTo>
                    <a:pt x="543" y="1504"/>
                  </a:lnTo>
                  <a:lnTo>
                    <a:pt x="574" y="1414"/>
                  </a:lnTo>
                  <a:lnTo>
                    <a:pt x="611" y="1325"/>
                  </a:lnTo>
                  <a:lnTo>
                    <a:pt x="653" y="1239"/>
                  </a:lnTo>
                  <a:lnTo>
                    <a:pt x="386" y="851"/>
                  </a:lnTo>
                  <a:lnTo>
                    <a:pt x="376" y="832"/>
                  </a:lnTo>
                  <a:lnTo>
                    <a:pt x="370" y="810"/>
                  </a:lnTo>
                  <a:lnTo>
                    <a:pt x="370" y="789"/>
                  </a:lnTo>
                  <a:lnTo>
                    <a:pt x="375" y="767"/>
                  </a:lnTo>
                  <a:lnTo>
                    <a:pt x="383" y="747"/>
                  </a:lnTo>
                  <a:lnTo>
                    <a:pt x="397" y="730"/>
                  </a:lnTo>
                  <a:lnTo>
                    <a:pt x="729" y="400"/>
                  </a:lnTo>
                  <a:lnTo>
                    <a:pt x="746" y="387"/>
                  </a:lnTo>
                  <a:lnTo>
                    <a:pt x="767" y="378"/>
                  </a:lnTo>
                  <a:lnTo>
                    <a:pt x="787" y="374"/>
                  </a:lnTo>
                  <a:lnTo>
                    <a:pt x="810" y="374"/>
                  </a:lnTo>
                  <a:lnTo>
                    <a:pt x="832" y="379"/>
                  </a:lnTo>
                  <a:lnTo>
                    <a:pt x="851" y="388"/>
                  </a:lnTo>
                  <a:lnTo>
                    <a:pt x="1240" y="653"/>
                  </a:lnTo>
                  <a:lnTo>
                    <a:pt x="1325" y="611"/>
                  </a:lnTo>
                  <a:lnTo>
                    <a:pt x="1414" y="574"/>
                  </a:lnTo>
                  <a:lnTo>
                    <a:pt x="1506" y="542"/>
                  </a:lnTo>
                  <a:lnTo>
                    <a:pt x="1593" y="78"/>
                  </a:lnTo>
                  <a:lnTo>
                    <a:pt x="1600" y="58"/>
                  </a:lnTo>
                  <a:lnTo>
                    <a:pt x="1611" y="39"/>
                  </a:lnTo>
                  <a:lnTo>
                    <a:pt x="1627" y="23"/>
                  </a:lnTo>
                  <a:lnTo>
                    <a:pt x="1645" y="11"/>
                  </a:lnTo>
                  <a:lnTo>
                    <a:pt x="1665" y="4"/>
                  </a:lnTo>
                  <a:lnTo>
                    <a:pt x="1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Группа 314">
            <a:extLst>
              <a:ext uri="{FF2B5EF4-FFF2-40B4-BE49-F238E27FC236}">
                <a16:creationId xmlns:a16="http://schemas.microsoft.com/office/drawing/2014/main" id="{3CAC3FDC-10AF-4B37-A271-209640EED64B}"/>
              </a:ext>
            </a:extLst>
          </p:cNvPr>
          <p:cNvGrpSpPr>
            <a:grpSpLocks noChangeAspect="1"/>
          </p:cNvGrpSpPr>
          <p:nvPr/>
        </p:nvGrpSpPr>
        <p:grpSpPr>
          <a:xfrm>
            <a:off x="5047633" y="6038387"/>
            <a:ext cx="374126" cy="365760"/>
            <a:chOff x="5829300" y="3186113"/>
            <a:chExt cx="2555875" cy="2498725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79">
              <a:extLst>
                <a:ext uri="{FF2B5EF4-FFF2-40B4-BE49-F238E27FC236}">
                  <a16:creationId xmlns:a16="http://schemas.microsoft.com/office/drawing/2014/main" id="{51EB740D-344A-441E-AC69-4A2FDD99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275" y="3686175"/>
              <a:ext cx="182563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5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1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7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5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1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7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280">
              <a:extLst>
                <a:ext uri="{FF2B5EF4-FFF2-40B4-BE49-F238E27FC236}">
                  <a16:creationId xmlns:a16="http://schemas.microsoft.com/office/drawing/2014/main" id="{B56C33C2-D164-4807-87A0-A29DF0C3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3686175"/>
              <a:ext cx="180975" cy="352425"/>
            </a:xfrm>
            <a:custGeom>
              <a:avLst/>
              <a:gdLst>
                <a:gd name="T0" fmla="*/ 140 w 344"/>
                <a:gd name="T1" fmla="*/ 0 h 666"/>
                <a:gd name="T2" fmla="*/ 205 w 344"/>
                <a:gd name="T3" fmla="*/ 0 h 666"/>
                <a:gd name="T4" fmla="*/ 237 w 344"/>
                <a:gd name="T5" fmla="*/ 3 h 666"/>
                <a:gd name="T6" fmla="*/ 267 w 344"/>
                <a:gd name="T7" fmla="*/ 11 h 666"/>
                <a:gd name="T8" fmla="*/ 292 w 344"/>
                <a:gd name="T9" fmla="*/ 28 h 666"/>
                <a:gd name="T10" fmla="*/ 313 w 344"/>
                <a:gd name="T11" fmla="*/ 47 h 666"/>
                <a:gd name="T12" fmla="*/ 329 w 344"/>
                <a:gd name="T13" fmla="*/ 71 h 666"/>
                <a:gd name="T14" fmla="*/ 339 w 344"/>
                <a:gd name="T15" fmla="*/ 97 h 666"/>
                <a:gd name="T16" fmla="*/ 344 w 344"/>
                <a:gd name="T17" fmla="*/ 127 h 666"/>
                <a:gd name="T18" fmla="*/ 344 w 344"/>
                <a:gd name="T19" fmla="*/ 666 h 666"/>
                <a:gd name="T20" fmla="*/ 0 w 344"/>
                <a:gd name="T21" fmla="*/ 666 h 666"/>
                <a:gd name="T22" fmla="*/ 0 w 344"/>
                <a:gd name="T23" fmla="*/ 127 h 666"/>
                <a:gd name="T24" fmla="*/ 5 w 344"/>
                <a:gd name="T25" fmla="*/ 97 h 666"/>
                <a:gd name="T26" fmla="*/ 15 w 344"/>
                <a:gd name="T27" fmla="*/ 71 h 666"/>
                <a:gd name="T28" fmla="*/ 32 w 344"/>
                <a:gd name="T29" fmla="*/ 47 h 666"/>
                <a:gd name="T30" fmla="*/ 52 w 344"/>
                <a:gd name="T31" fmla="*/ 28 h 666"/>
                <a:gd name="T32" fmla="*/ 79 w 344"/>
                <a:gd name="T33" fmla="*/ 11 h 666"/>
                <a:gd name="T34" fmla="*/ 109 w 344"/>
                <a:gd name="T35" fmla="*/ 3 h 666"/>
                <a:gd name="T36" fmla="*/ 140 w 344"/>
                <a:gd name="T3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666">
                  <a:moveTo>
                    <a:pt x="140" y="0"/>
                  </a:moveTo>
                  <a:lnTo>
                    <a:pt x="205" y="0"/>
                  </a:lnTo>
                  <a:lnTo>
                    <a:pt x="237" y="3"/>
                  </a:lnTo>
                  <a:lnTo>
                    <a:pt x="267" y="11"/>
                  </a:lnTo>
                  <a:lnTo>
                    <a:pt x="292" y="28"/>
                  </a:lnTo>
                  <a:lnTo>
                    <a:pt x="313" y="47"/>
                  </a:lnTo>
                  <a:lnTo>
                    <a:pt x="329" y="71"/>
                  </a:lnTo>
                  <a:lnTo>
                    <a:pt x="339" y="97"/>
                  </a:lnTo>
                  <a:lnTo>
                    <a:pt x="344" y="127"/>
                  </a:lnTo>
                  <a:lnTo>
                    <a:pt x="344" y="666"/>
                  </a:lnTo>
                  <a:lnTo>
                    <a:pt x="0" y="666"/>
                  </a:lnTo>
                  <a:lnTo>
                    <a:pt x="0" y="127"/>
                  </a:lnTo>
                  <a:lnTo>
                    <a:pt x="5" y="97"/>
                  </a:lnTo>
                  <a:lnTo>
                    <a:pt x="15" y="71"/>
                  </a:lnTo>
                  <a:lnTo>
                    <a:pt x="32" y="47"/>
                  </a:lnTo>
                  <a:lnTo>
                    <a:pt x="52" y="28"/>
                  </a:lnTo>
                  <a:lnTo>
                    <a:pt x="79" y="11"/>
                  </a:lnTo>
                  <a:lnTo>
                    <a:pt x="109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281">
              <a:extLst>
                <a:ext uri="{FF2B5EF4-FFF2-40B4-BE49-F238E27FC236}">
                  <a16:creationId xmlns:a16="http://schemas.microsoft.com/office/drawing/2014/main" id="{50254F63-C439-4080-9131-0F5E177E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3186113"/>
              <a:ext cx="2555875" cy="2498725"/>
            </a:xfrm>
            <a:custGeom>
              <a:avLst/>
              <a:gdLst>
                <a:gd name="T0" fmla="*/ 2864 w 4829"/>
                <a:gd name="T1" fmla="*/ 41 h 4721"/>
                <a:gd name="T2" fmla="*/ 3549 w 4829"/>
                <a:gd name="T3" fmla="*/ 283 h 4721"/>
                <a:gd name="T4" fmla="*/ 4122 w 4829"/>
                <a:gd name="T5" fmla="*/ 707 h 4721"/>
                <a:gd name="T6" fmla="*/ 4547 w 4829"/>
                <a:gd name="T7" fmla="*/ 1280 h 4721"/>
                <a:gd name="T8" fmla="*/ 4788 w 4829"/>
                <a:gd name="T9" fmla="*/ 1965 h 4721"/>
                <a:gd name="T10" fmla="*/ 4814 w 4829"/>
                <a:gd name="T11" fmla="*/ 2689 h 4721"/>
                <a:gd name="T12" fmla="*/ 4646 w 4829"/>
                <a:gd name="T13" fmla="*/ 3342 h 4721"/>
                <a:gd name="T14" fmla="*/ 4302 w 4829"/>
                <a:gd name="T15" fmla="*/ 3922 h 4721"/>
                <a:gd name="T16" fmla="*/ 4082 w 4829"/>
                <a:gd name="T17" fmla="*/ 4159 h 4721"/>
                <a:gd name="T18" fmla="*/ 3921 w 4829"/>
                <a:gd name="T19" fmla="*/ 4287 h 4721"/>
                <a:gd name="T20" fmla="*/ 3663 w 4829"/>
                <a:gd name="T21" fmla="*/ 4456 h 4721"/>
                <a:gd name="T22" fmla="*/ 3352 w 4829"/>
                <a:gd name="T23" fmla="*/ 4597 h 4721"/>
                <a:gd name="T24" fmla="*/ 3013 w 4829"/>
                <a:gd name="T25" fmla="*/ 4637 h 4721"/>
                <a:gd name="T26" fmla="*/ 2661 w 4829"/>
                <a:gd name="T27" fmla="*/ 4521 h 4721"/>
                <a:gd name="T28" fmla="*/ 2390 w 4829"/>
                <a:gd name="T29" fmla="*/ 4243 h 4721"/>
                <a:gd name="T30" fmla="*/ 2235 w 4829"/>
                <a:gd name="T31" fmla="*/ 3852 h 4721"/>
                <a:gd name="T32" fmla="*/ 2176 w 4829"/>
                <a:gd name="T33" fmla="*/ 3451 h 4721"/>
                <a:gd name="T34" fmla="*/ 2007 w 4829"/>
                <a:gd name="T35" fmla="*/ 3213 h 4721"/>
                <a:gd name="T36" fmla="*/ 1672 w 4829"/>
                <a:gd name="T37" fmla="*/ 3001 h 4721"/>
                <a:gd name="T38" fmla="*/ 1487 w 4829"/>
                <a:gd name="T39" fmla="*/ 2651 h 4721"/>
                <a:gd name="T40" fmla="*/ 3361 w 4829"/>
                <a:gd name="T41" fmla="*/ 2483 h 4721"/>
                <a:gd name="T42" fmla="*/ 3262 w 4829"/>
                <a:gd name="T43" fmla="*/ 2858 h 4721"/>
                <a:gd name="T44" fmla="*/ 3003 w 4829"/>
                <a:gd name="T45" fmla="*/ 3130 h 4721"/>
                <a:gd name="T46" fmla="*/ 2636 w 4829"/>
                <a:gd name="T47" fmla="*/ 3246 h 4721"/>
                <a:gd name="T48" fmla="*/ 2657 w 4829"/>
                <a:gd name="T49" fmla="*/ 3580 h 4721"/>
                <a:gd name="T50" fmla="*/ 2741 w 4829"/>
                <a:gd name="T51" fmla="*/ 3913 h 4721"/>
                <a:gd name="T52" fmla="*/ 2908 w 4829"/>
                <a:gd name="T53" fmla="*/ 4128 h 4721"/>
                <a:gd name="T54" fmla="*/ 3136 w 4829"/>
                <a:gd name="T55" fmla="*/ 4172 h 4721"/>
                <a:gd name="T56" fmla="*/ 3389 w 4829"/>
                <a:gd name="T57" fmla="*/ 4077 h 4721"/>
                <a:gd name="T58" fmla="*/ 3642 w 4829"/>
                <a:gd name="T59" fmla="*/ 3914 h 4721"/>
                <a:gd name="T60" fmla="*/ 3876 w 4829"/>
                <a:gd name="T61" fmla="*/ 3706 h 4721"/>
                <a:gd name="T62" fmla="*/ 4194 w 4829"/>
                <a:gd name="T63" fmla="*/ 3214 h 4721"/>
                <a:gd name="T64" fmla="*/ 4350 w 4829"/>
                <a:gd name="T65" fmla="*/ 2652 h 4721"/>
                <a:gd name="T66" fmla="*/ 4325 w 4829"/>
                <a:gd name="T67" fmla="*/ 2022 h 4721"/>
                <a:gd name="T68" fmla="*/ 4098 w 4829"/>
                <a:gd name="T69" fmla="*/ 1431 h 4721"/>
                <a:gd name="T70" fmla="*/ 3701 w 4829"/>
                <a:gd name="T71" fmla="*/ 952 h 4721"/>
                <a:gd name="T72" fmla="*/ 3173 w 4829"/>
                <a:gd name="T73" fmla="*/ 619 h 4721"/>
                <a:gd name="T74" fmla="*/ 2549 w 4829"/>
                <a:gd name="T75" fmla="*/ 469 h 4721"/>
                <a:gd name="T76" fmla="*/ 1897 w 4829"/>
                <a:gd name="T77" fmla="*/ 534 h 4721"/>
                <a:gd name="T78" fmla="*/ 1326 w 4829"/>
                <a:gd name="T79" fmla="*/ 798 h 4721"/>
                <a:gd name="T80" fmla="*/ 872 w 4829"/>
                <a:gd name="T81" fmla="*/ 1224 h 4721"/>
                <a:gd name="T82" fmla="*/ 573 w 4829"/>
                <a:gd name="T83" fmla="*/ 1774 h 4721"/>
                <a:gd name="T84" fmla="*/ 465 w 4829"/>
                <a:gd name="T85" fmla="*/ 2414 h 4721"/>
                <a:gd name="T86" fmla="*/ 552 w 4829"/>
                <a:gd name="T87" fmla="*/ 2994 h 4721"/>
                <a:gd name="T88" fmla="*/ 807 w 4829"/>
                <a:gd name="T89" fmla="*/ 3516 h 4721"/>
                <a:gd name="T90" fmla="*/ 1205 w 4829"/>
                <a:gd name="T91" fmla="*/ 3943 h 4721"/>
                <a:gd name="T92" fmla="*/ 1701 w 4829"/>
                <a:gd name="T93" fmla="*/ 4230 h 4721"/>
                <a:gd name="T94" fmla="*/ 1934 w 4829"/>
                <a:gd name="T95" fmla="*/ 4366 h 4721"/>
                <a:gd name="T96" fmla="*/ 1958 w 4829"/>
                <a:gd name="T97" fmla="*/ 4561 h 4721"/>
                <a:gd name="T98" fmla="*/ 1817 w 4829"/>
                <a:gd name="T99" fmla="*/ 4706 h 4721"/>
                <a:gd name="T100" fmla="*/ 1545 w 4829"/>
                <a:gd name="T101" fmla="*/ 4668 h 4721"/>
                <a:gd name="T102" fmla="*/ 992 w 4829"/>
                <a:gd name="T103" fmla="*/ 4366 h 4721"/>
                <a:gd name="T104" fmla="*/ 521 w 4829"/>
                <a:gd name="T105" fmla="*/ 3914 h 4721"/>
                <a:gd name="T106" fmla="*/ 182 w 4829"/>
                <a:gd name="T107" fmla="*/ 3336 h 4721"/>
                <a:gd name="T108" fmla="*/ 15 w 4829"/>
                <a:gd name="T109" fmla="*/ 2688 h 4721"/>
                <a:gd name="T110" fmla="*/ 41 w 4829"/>
                <a:gd name="T111" fmla="*/ 1965 h 4721"/>
                <a:gd name="T112" fmla="*/ 283 w 4829"/>
                <a:gd name="T113" fmla="*/ 1280 h 4721"/>
                <a:gd name="T114" fmla="*/ 707 w 4829"/>
                <a:gd name="T115" fmla="*/ 707 h 4721"/>
                <a:gd name="T116" fmla="*/ 1280 w 4829"/>
                <a:gd name="T117" fmla="*/ 283 h 4721"/>
                <a:gd name="T118" fmla="*/ 1965 w 4829"/>
                <a:gd name="T119" fmla="*/ 41 h 4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29" h="4721">
                  <a:moveTo>
                    <a:pt x="2415" y="0"/>
                  </a:moveTo>
                  <a:lnTo>
                    <a:pt x="2415" y="0"/>
                  </a:lnTo>
                  <a:lnTo>
                    <a:pt x="2568" y="4"/>
                  </a:lnTo>
                  <a:lnTo>
                    <a:pt x="2717" y="19"/>
                  </a:lnTo>
                  <a:lnTo>
                    <a:pt x="2864" y="41"/>
                  </a:lnTo>
                  <a:lnTo>
                    <a:pt x="3009" y="74"/>
                  </a:lnTo>
                  <a:lnTo>
                    <a:pt x="3149" y="114"/>
                  </a:lnTo>
                  <a:lnTo>
                    <a:pt x="3287" y="163"/>
                  </a:lnTo>
                  <a:lnTo>
                    <a:pt x="3420" y="219"/>
                  </a:lnTo>
                  <a:lnTo>
                    <a:pt x="3549" y="283"/>
                  </a:lnTo>
                  <a:lnTo>
                    <a:pt x="3673" y="355"/>
                  </a:lnTo>
                  <a:lnTo>
                    <a:pt x="3793" y="434"/>
                  </a:lnTo>
                  <a:lnTo>
                    <a:pt x="3909" y="518"/>
                  </a:lnTo>
                  <a:lnTo>
                    <a:pt x="4018" y="610"/>
                  </a:lnTo>
                  <a:lnTo>
                    <a:pt x="4122" y="707"/>
                  </a:lnTo>
                  <a:lnTo>
                    <a:pt x="4219" y="811"/>
                  </a:lnTo>
                  <a:lnTo>
                    <a:pt x="4311" y="920"/>
                  </a:lnTo>
                  <a:lnTo>
                    <a:pt x="4396" y="1036"/>
                  </a:lnTo>
                  <a:lnTo>
                    <a:pt x="4474" y="1156"/>
                  </a:lnTo>
                  <a:lnTo>
                    <a:pt x="4547" y="1280"/>
                  </a:lnTo>
                  <a:lnTo>
                    <a:pt x="4610" y="1409"/>
                  </a:lnTo>
                  <a:lnTo>
                    <a:pt x="4666" y="1542"/>
                  </a:lnTo>
                  <a:lnTo>
                    <a:pt x="4715" y="1680"/>
                  </a:lnTo>
                  <a:lnTo>
                    <a:pt x="4755" y="1820"/>
                  </a:lnTo>
                  <a:lnTo>
                    <a:pt x="4788" y="1965"/>
                  </a:lnTo>
                  <a:lnTo>
                    <a:pt x="4810" y="2112"/>
                  </a:lnTo>
                  <a:lnTo>
                    <a:pt x="4825" y="2261"/>
                  </a:lnTo>
                  <a:lnTo>
                    <a:pt x="4829" y="2414"/>
                  </a:lnTo>
                  <a:lnTo>
                    <a:pt x="4826" y="2553"/>
                  </a:lnTo>
                  <a:lnTo>
                    <a:pt x="4814" y="2689"/>
                  </a:lnTo>
                  <a:lnTo>
                    <a:pt x="4795" y="2824"/>
                  </a:lnTo>
                  <a:lnTo>
                    <a:pt x="4769" y="2957"/>
                  </a:lnTo>
                  <a:lnTo>
                    <a:pt x="4735" y="3087"/>
                  </a:lnTo>
                  <a:lnTo>
                    <a:pt x="4695" y="3216"/>
                  </a:lnTo>
                  <a:lnTo>
                    <a:pt x="4646" y="3342"/>
                  </a:lnTo>
                  <a:lnTo>
                    <a:pt x="4591" y="3465"/>
                  </a:lnTo>
                  <a:lnTo>
                    <a:pt x="4529" y="3584"/>
                  </a:lnTo>
                  <a:lnTo>
                    <a:pt x="4459" y="3700"/>
                  </a:lnTo>
                  <a:lnTo>
                    <a:pt x="4384" y="3814"/>
                  </a:lnTo>
                  <a:lnTo>
                    <a:pt x="4302" y="3922"/>
                  </a:lnTo>
                  <a:lnTo>
                    <a:pt x="4214" y="4027"/>
                  </a:lnTo>
                  <a:lnTo>
                    <a:pt x="4119" y="4126"/>
                  </a:lnTo>
                  <a:lnTo>
                    <a:pt x="4110" y="4134"/>
                  </a:lnTo>
                  <a:lnTo>
                    <a:pt x="4100" y="4144"/>
                  </a:lnTo>
                  <a:lnTo>
                    <a:pt x="4082" y="4159"/>
                  </a:lnTo>
                  <a:lnTo>
                    <a:pt x="4060" y="4178"/>
                  </a:lnTo>
                  <a:lnTo>
                    <a:pt x="4032" y="4200"/>
                  </a:lnTo>
                  <a:lnTo>
                    <a:pt x="3999" y="4227"/>
                  </a:lnTo>
                  <a:lnTo>
                    <a:pt x="3962" y="4256"/>
                  </a:lnTo>
                  <a:lnTo>
                    <a:pt x="3921" y="4287"/>
                  </a:lnTo>
                  <a:lnTo>
                    <a:pt x="3876" y="4320"/>
                  </a:lnTo>
                  <a:lnTo>
                    <a:pt x="3827" y="4354"/>
                  </a:lnTo>
                  <a:lnTo>
                    <a:pt x="3775" y="4388"/>
                  </a:lnTo>
                  <a:lnTo>
                    <a:pt x="3721" y="4424"/>
                  </a:lnTo>
                  <a:lnTo>
                    <a:pt x="3663" y="4456"/>
                  </a:lnTo>
                  <a:lnTo>
                    <a:pt x="3604" y="4489"/>
                  </a:lnTo>
                  <a:lnTo>
                    <a:pt x="3543" y="4520"/>
                  </a:lnTo>
                  <a:lnTo>
                    <a:pt x="3481" y="4548"/>
                  </a:lnTo>
                  <a:lnTo>
                    <a:pt x="3417" y="4575"/>
                  </a:lnTo>
                  <a:lnTo>
                    <a:pt x="3352" y="4597"/>
                  </a:lnTo>
                  <a:lnTo>
                    <a:pt x="3287" y="4615"/>
                  </a:lnTo>
                  <a:lnTo>
                    <a:pt x="3222" y="4628"/>
                  </a:lnTo>
                  <a:lnTo>
                    <a:pt x="3157" y="4637"/>
                  </a:lnTo>
                  <a:lnTo>
                    <a:pt x="3092" y="4640"/>
                  </a:lnTo>
                  <a:lnTo>
                    <a:pt x="3013" y="4637"/>
                  </a:lnTo>
                  <a:lnTo>
                    <a:pt x="2936" y="4626"/>
                  </a:lnTo>
                  <a:lnTo>
                    <a:pt x="2864" y="4610"/>
                  </a:lnTo>
                  <a:lnTo>
                    <a:pt x="2793" y="4586"/>
                  </a:lnTo>
                  <a:lnTo>
                    <a:pt x="2725" y="4557"/>
                  </a:lnTo>
                  <a:lnTo>
                    <a:pt x="2661" y="4521"/>
                  </a:lnTo>
                  <a:lnTo>
                    <a:pt x="2600" y="4480"/>
                  </a:lnTo>
                  <a:lnTo>
                    <a:pt x="2543" y="4431"/>
                  </a:lnTo>
                  <a:lnTo>
                    <a:pt x="2491" y="4378"/>
                  </a:lnTo>
                  <a:lnTo>
                    <a:pt x="2438" y="4313"/>
                  </a:lnTo>
                  <a:lnTo>
                    <a:pt x="2390" y="4243"/>
                  </a:lnTo>
                  <a:lnTo>
                    <a:pt x="2350" y="4171"/>
                  </a:lnTo>
                  <a:lnTo>
                    <a:pt x="2313" y="4094"/>
                  </a:lnTo>
                  <a:lnTo>
                    <a:pt x="2282" y="4015"/>
                  </a:lnTo>
                  <a:lnTo>
                    <a:pt x="2257" y="3934"/>
                  </a:lnTo>
                  <a:lnTo>
                    <a:pt x="2235" y="3852"/>
                  </a:lnTo>
                  <a:lnTo>
                    <a:pt x="2216" y="3769"/>
                  </a:lnTo>
                  <a:lnTo>
                    <a:pt x="2201" y="3688"/>
                  </a:lnTo>
                  <a:lnTo>
                    <a:pt x="2190" y="3607"/>
                  </a:lnTo>
                  <a:lnTo>
                    <a:pt x="2182" y="3528"/>
                  </a:lnTo>
                  <a:lnTo>
                    <a:pt x="2176" y="3451"/>
                  </a:lnTo>
                  <a:lnTo>
                    <a:pt x="2173" y="3379"/>
                  </a:lnTo>
                  <a:lnTo>
                    <a:pt x="2170" y="3309"/>
                  </a:lnTo>
                  <a:lnTo>
                    <a:pt x="2170" y="3244"/>
                  </a:lnTo>
                  <a:lnTo>
                    <a:pt x="2087" y="3232"/>
                  </a:lnTo>
                  <a:lnTo>
                    <a:pt x="2007" y="3213"/>
                  </a:lnTo>
                  <a:lnTo>
                    <a:pt x="1931" y="3185"/>
                  </a:lnTo>
                  <a:lnTo>
                    <a:pt x="1859" y="3149"/>
                  </a:lnTo>
                  <a:lnTo>
                    <a:pt x="1792" y="3106"/>
                  </a:lnTo>
                  <a:lnTo>
                    <a:pt x="1729" y="3058"/>
                  </a:lnTo>
                  <a:lnTo>
                    <a:pt x="1672" y="3001"/>
                  </a:lnTo>
                  <a:lnTo>
                    <a:pt x="1621" y="2941"/>
                  </a:lnTo>
                  <a:lnTo>
                    <a:pt x="1576" y="2874"/>
                  </a:lnTo>
                  <a:lnTo>
                    <a:pt x="1539" y="2804"/>
                  </a:lnTo>
                  <a:lnTo>
                    <a:pt x="1510" y="2729"/>
                  </a:lnTo>
                  <a:lnTo>
                    <a:pt x="1487" y="2651"/>
                  </a:lnTo>
                  <a:lnTo>
                    <a:pt x="1474" y="2568"/>
                  </a:lnTo>
                  <a:lnTo>
                    <a:pt x="1470" y="2483"/>
                  </a:lnTo>
                  <a:lnTo>
                    <a:pt x="1470" y="1760"/>
                  </a:lnTo>
                  <a:lnTo>
                    <a:pt x="3361" y="1760"/>
                  </a:lnTo>
                  <a:lnTo>
                    <a:pt x="3361" y="2483"/>
                  </a:lnTo>
                  <a:lnTo>
                    <a:pt x="3357" y="2565"/>
                  </a:lnTo>
                  <a:lnTo>
                    <a:pt x="3343" y="2642"/>
                  </a:lnTo>
                  <a:lnTo>
                    <a:pt x="3324" y="2717"/>
                  </a:lnTo>
                  <a:lnTo>
                    <a:pt x="3296" y="2790"/>
                  </a:lnTo>
                  <a:lnTo>
                    <a:pt x="3262" y="2858"/>
                  </a:lnTo>
                  <a:lnTo>
                    <a:pt x="3222" y="2921"/>
                  </a:lnTo>
                  <a:lnTo>
                    <a:pt x="3175" y="2982"/>
                  </a:lnTo>
                  <a:lnTo>
                    <a:pt x="3123" y="3037"/>
                  </a:lnTo>
                  <a:lnTo>
                    <a:pt x="3065" y="3086"/>
                  </a:lnTo>
                  <a:lnTo>
                    <a:pt x="3003" y="3130"/>
                  </a:lnTo>
                  <a:lnTo>
                    <a:pt x="2936" y="3167"/>
                  </a:lnTo>
                  <a:lnTo>
                    <a:pt x="2865" y="3197"/>
                  </a:lnTo>
                  <a:lnTo>
                    <a:pt x="2793" y="3220"/>
                  </a:lnTo>
                  <a:lnTo>
                    <a:pt x="2716" y="3237"/>
                  </a:lnTo>
                  <a:lnTo>
                    <a:pt x="2636" y="3246"/>
                  </a:lnTo>
                  <a:lnTo>
                    <a:pt x="2636" y="3308"/>
                  </a:lnTo>
                  <a:lnTo>
                    <a:pt x="2637" y="3373"/>
                  </a:lnTo>
                  <a:lnTo>
                    <a:pt x="2642" y="3441"/>
                  </a:lnTo>
                  <a:lnTo>
                    <a:pt x="2648" y="3510"/>
                  </a:lnTo>
                  <a:lnTo>
                    <a:pt x="2657" y="3580"/>
                  </a:lnTo>
                  <a:lnTo>
                    <a:pt x="2667" y="3650"/>
                  </a:lnTo>
                  <a:lnTo>
                    <a:pt x="2680" y="3719"/>
                  </a:lnTo>
                  <a:lnTo>
                    <a:pt x="2698" y="3786"/>
                  </a:lnTo>
                  <a:lnTo>
                    <a:pt x="2717" y="3851"/>
                  </a:lnTo>
                  <a:lnTo>
                    <a:pt x="2741" y="3913"/>
                  </a:lnTo>
                  <a:lnTo>
                    <a:pt x="2769" y="3969"/>
                  </a:lnTo>
                  <a:lnTo>
                    <a:pt x="2802" y="4021"/>
                  </a:lnTo>
                  <a:lnTo>
                    <a:pt x="2837" y="4067"/>
                  </a:lnTo>
                  <a:lnTo>
                    <a:pt x="2871" y="4101"/>
                  </a:lnTo>
                  <a:lnTo>
                    <a:pt x="2908" y="4128"/>
                  </a:lnTo>
                  <a:lnTo>
                    <a:pt x="2948" y="4148"/>
                  </a:lnTo>
                  <a:lnTo>
                    <a:pt x="2993" y="4163"/>
                  </a:lnTo>
                  <a:lnTo>
                    <a:pt x="3040" y="4172"/>
                  </a:lnTo>
                  <a:lnTo>
                    <a:pt x="3092" y="4175"/>
                  </a:lnTo>
                  <a:lnTo>
                    <a:pt x="3136" y="4172"/>
                  </a:lnTo>
                  <a:lnTo>
                    <a:pt x="3182" y="4162"/>
                  </a:lnTo>
                  <a:lnTo>
                    <a:pt x="3232" y="4147"/>
                  </a:lnTo>
                  <a:lnTo>
                    <a:pt x="3283" y="4128"/>
                  </a:lnTo>
                  <a:lnTo>
                    <a:pt x="3336" y="4104"/>
                  </a:lnTo>
                  <a:lnTo>
                    <a:pt x="3389" y="4077"/>
                  </a:lnTo>
                  <a:lnTo>
                    <a:pt x="3442" y="4048"/>
                  </a:lnTo>
                  <a:lnTo>
                    <a:pt x="3494" y="4015"/>
                  </a:lnTo>
                  <a:lnTo>
                    <a:pt x="3546" y="3983"/>
                  </a:lnTo>
                  <a:lnTo>
                    <a:pt x="3596" y="3949"/>
                  </a:lnTo>
                  <a:lnTo>
                    <a:pt x="3642" y="3914"/>
                  </a:lnTo>
                  <a:lnTo>
                    <a:pt x="3687" y="3880"/>
                  </a:lnTo>
                  <a:lnTo>
                    <a:pt x="3727" y="3849"/>
                  </a:lnTo>
                  <a:lnTo>
                    <a:pt x="3762" y="3820"/>
                  </a:lnTo>
                  <a:lnTo>
                    <a:pt x="3793" y="3793"/>
                  </a:lnTo>
                  <a:lnTo>
                    <a:pt x="3876" y="3706"/>
                  </a:lnTo>
                  <a:lnTo>
                    <a:pt x="3952" y="3614"/>
                  </a:lnTo>
                  <a:lnTo>
                    <a:pt x="4021" y="3519"/>
                  </a:lnTo>
                  <a:lnTo>
                    <a:pt x="4085" y="3422"/>
                  </a:lnTo>
                  <a:lnTo>
                    <a:pt x="4143" y="3320"/>
                  </a:lnTo>
                  <a:lnTo>
                    <a:pt x="4194" y="3214"/>
                  </a:lnTo>
                  <a:lnTo>
                    <a:pt x="4239" y="3106"/>
                  </a:lnTo>
                  <a:lnTo>
                    <a:pt x="4277" y="2997"/>
                  </a:lnTo>
                  <a:lnTo>
                    <a:pt x="4308" y="2884"/>
                  </a:lnTo>
                  <a:lnTo>
                    <a:pt x="4332" y="2769"/>
                  </a:lnTo>
                  <a:lnTo>
                    <a:pt x="4350" y="2652"/>
                  </a:lnTo>
                  <a:lnTo>
                    <a:pt x="4360" y="2534"/>
                  </a:lnTo>
                  <a:lnTo>
                    <a:pt x="4365" y="2414"/>
                  </a:lnTo>
                  <a:lnTo>
                    <a:pt x="4360" y="2281"/>
                  </a:lnTo>
                  <a:lnTo>
                    <a:pt x="4347" y="2150"/>
                  </a:lnTo>
                  <a:lnTo>
                    <a:pt x="4325" y="2022"/>
                  </a:lnTo>
                  <a:lnTo>
                    <a:pt x="4295" y="1897"/>
                  </a:lnTo>
                  <a:lnTo>
                    <a:pt x="4256" y="1774"/>
                  </a:lnTo>
                  <a:lnTo>
                    <a:pt x="4211" y="1656"/>
                  </a:lnTo>
                  <a:lnTo>
                    <a:pt x="4157" y="1542"/>
                  </a:lnTo>
                  <a:lnTo>
                    <a:pt x="4098" y="1431"/>
                  </a:lnTo>
                  <a:lnTo>
                    <a:pt x="4032" y="1324"/>
                  </a:lnTo>
                  <a:lnTo>
                    <a:pt x="3958" y="1224"/>
                  </a:lnTo>
                  <a:lnTo>
                    <a:pt x="3878" y="1128"/>
                  </a:lnTo>
                  <a:lnTo>
                    <a:pt x="3793" y="1036"/>
                  </a:lnTo>
                  <a:lnTo>
                    <a:pt x="3701" y="952"/>
                  </a:lnTo>
                  <a:lnTo>
                    <a:pt x="3605" y="872"/>
                  </a:lnTo>
                  <a:lnTo>
                    <a:pt x="3505" y="798"/>
                  </a:lnTo>
                  <a:lnTo>
                    <a:pt x="3398" y="731"/>
                  </a:lnTo>
                  <a:lnTo>
                    <a:pt x="3287" y="672"/>
                  </a:lnTo>
                  <a:lnTo>
                    <a:pt x="3173" y="619"/>
                  </a:lnTo>
                  <a:lnTo>
                    <a:pt x="3055" y="573"/>
                  </a:lnTo>
                  <a:lnTo>
                    <a:pt x="2932" y="534"/>
                  </a:lnTo>
                  <a:lnTo>
                    <a:pt x="2808" y="505"/>
                  </a:lnTo>
                  <a:lnTo>
                    <a:pt x="2679" y="482"/>
                  </a:lnTo>
                  <a:lnTo>
                    <a:pt x="2549" y="469"/>
                  </a:lnTo>
                  <a:lnTo>
                    <a:pt x="2415" y="465"/>
                  </a:lnTo>
                  <a:lnTo>
                    <a:pt x="2282" y="469"/>
                  </a:lnTo>
                  <a:lnTo>
                    <a:pt x="2150" y="482"/>
                  </a:lnTo>
                  <a:lnTo>
                    <a:pt x="2023" y="505"/>
                  </a:lnTo>
                  <a:lnTo>
                    <a:pt x="1897" y="534"/>
                  </a:lnTo>
                  <a:lnTo>
                    <a:pt x="1775" y="573"/>
                  </a:lnTo>
                  <a:lnTo>
                    <a:pt x="1656" y="619"/>
                  </a:lnTo>
                  <a:lnTo>
                    <a:pt x="1542" y="672"/>
                  </a:lnTo>
                  <a:lnTo>
                    <a:pt x="1431" y="731"/>
                  </a:lnTo>
                  <a:lnTo>
                    <a:pt x="1326" y="798"/>
                  </a:lnTo>
                  <a:lnTo>
                    <a:pt x="1224" y="872"/>
                  </a:lnTo>
                  <a:lnTo>
                    <a:pt x="1128" y="952"/>
                  </a:lnTo>
                  <a:lnTo>
                    <a:pt x="1037" y="1036"/>
                  </a:lnTo>
                  <a:lnTo>
                    <a:pt x="952" y="1128"/>
                  </a:lnTo>
                  <a:lnTo>
                    <a:pt x="872" y="1224"/>
                  </a:lnTo>
                  <a:lnTo>
                    <a:pt x="799" y="1324"/>
                  </a:lnTo>
                  <a:lnTo>
                    <a:pt x="731" y="1431"/>
                  </a:lnTo>
                  <a:lnTo>
                    <a:pt x="672" y="1542"/>
                  </a:lnTo>
                  <a:lnTo>
                    <a:pt x="619" y="1656"/>
                  </a:lnTo>
                  <a:lnTo>
                    <a:pt x="573" y="1774"/>
                  </a:lnTo>
                  <a:lnTo>
                    <a:pt x="534" y="1897"/>
                  </a:lnTo>
                  <a:lnTo>
                    <a:pt x="505" y="2022"/>
                  </a:lnTo>
                  <a:lnTo>
                    <a:pt x="482" y="2150"/>
                  </a:lnTo>
                  <a:lnTo>
                    <a:pt x="469" y="2281"/>
                  </a:lnTo>
                  <a:lnTo>
                    <a:pt x="465" y="2414"/>
                  </a:lnTo>
                  <a:lnTo>
                    <a:pt x="469" y="2534"/>
                  </a:lnTo>
                  <a:lnTo>
                    <a:pt x="480" y="2652"/>
                  </a:lnTo>
                  <a:lnTo>
                    <a:pt x="497" y="2767"/>
                  </a:lnTo>
                  <a:lnTo>
                    <a:pt x="521" y="2883"/>
                  </a:lnTo>
                  <a:lnTo>
                    <a:pt x="552" y="2994"/>
                  </a:lnTo>
                  <a:lnTo>
                    <a:pt x="591" y="3105"/>
                  </a:lnTo>
                  <a:lnTo>
                    <a:pt x="635" y="3213"/>
                  </a:lnTo>
                  <a:lnTo>
                    <a:pt x="685" y="3317"/>
                  </a:lnTo>
                  <a:lnTo>
                    <a:pt x="743" y="3419"/>
                  </a:lnTo>
                  <a:lnTo>
                    <a:pt x="807" y="3516"/>
                  </a:lnTo>
                  <a:lnTo>
                    <a:pt x="876" y="3613"/>
                  </a:lnTo>
                  <a:lnTo>
                    <a:pt x="952" y="3703"/>
                  </a:lnTo>
                  <a:lnTo>
                    <a:pt x="1033" y="3790"/>
                  </a:lnTo>
                  <a:lnTo>
                    <a:pt x="1116" y="3869"/>
                  </a:lnTo>
                  <a:lnTo>
                    <a:pt x="1205" y="3943"/>
                  </a:lnTo>
                  <a:lnTo>
                    <a:pt x="1296" y="4012"/>
                  </a:lnTo>
                  <a:lnTo>
                    <a:pt x="1393" y="4074"/>
                  </a:lnTo>
                  <a:lnTo>
                    <a:pt x="1493" y="4132"/>
                  </a:lnTo>
                  <a:lnTo>
                    <a:pt x="1595" y="4184"/>
                  </a:lnTo>
                  <a:lnTo>
                    <a:pt x="1701" y="4230"/>
                  </a:lnTo>
                  <a:lnTo>
                    <a:pt x="1809" y="4268"/>
                  </a:lnTo>
                  <a:lnTo>
                    <a:pt x="1847" y="4284"/>
                  </a:lnTo>
                  <a:lnTo>
                    <a:pt x="1881" y="4307"/>
                  </a:lnTo>
                  <a:lnTo>
                    <a:pt x="1911" y="4335"/>
                  </a:lnTo>
                  <a:lnTo>
                    <a:pt x="1934" y="4366"/>
                  </a:lnTo>
                  <a:lnTo>
                    <a:pt x="1952" y="4401"/>
                  </a:lnTo>
                  <a:lnTo>
                    <a:pt x="1964" y="4440"/>
                  </a:lnTo>
                  <a:lnTo>
                    <a:pt x="1968" y="4480"/>
                  </a:lnTo>
                  <a:lnTo>
                    <a:pt x="1967" y="4520"/>
                  </a:lnTo>
                  <a:lnTo>
                    <a:pt x="1958" y="4561"/>
                  </a:lnTo>
                  <a:lnTo>
                    <a:pt x="1940" y="4601"/>
                  </a:lnTo>
                  <a:lnTo>
                    <a:pt x="1917" y="4635"/>
                  </a:lnTo>
                  <a:lnTo>
                    <a:pt x="1887" y="4665"/>
                  </a:lnTo>
                  <a:lnTo>
                    <a:pt x="1854" y="4690"/>
                  </a:lnTo>
                  <a:lnTo>
                    <a:pt x="1817" y="4706"/>
                  </a:lnTo>
                  <a:lnTo>
                    <a:pt x="1777" y="4718"/>
                  </a:lnTo>
                  <a:lnTo>
                    <a:pt x="1736" y="4721"/>
                  </a:lnTo>
                  <a:lnTo>
                    <a:pt x="1701" y="4718"/>
                  </a:lnTo>
                  <a:lnTo>
                    <a:pt x="1664" y="4711"/>
                  </a:lnTo>
                  <a:lnTo>
                    <a:pt x="1545" y="4668"/>
                  </a:lnTo>
                  <a:lnTo>
                    <a:pt x="1428" y="4619"/>
                  </a:lnTo>
                  <a:lnTo>
                    <a:pt x="1314" y="4564"/>
                  </a:lnTo>
                  <a:lnTo>
                    <a:pt x="1203" y="4504"/>
                  </a:lnTo>
                  <a:lnTo>
                    <a:pt x="1095" y="4437"/>
                  </a:lnTo>
                  <a:lnTo>
                    <a:pt x="992" y="4366"/>
                  </a:lnTo>
                  <a:lnTo>
                    <a:pt x="891" y="4287"/>
                  </a:lnTo>
                  <a:lnTo>
                    <a:pt x="795" y="4206"/>
                  </a:lnTo>
                  <a:lnTo>
                    <a:pt x="703" y="4117"/>
                  </a:lnTo>
                  <a:lnTo>
                    <a:pt x="610" y="4018"/>
                  </a:lnTo>
                  <a:lnTo>
                    <a:pt x="521" y="3914"/>
                  </a:lnTo>
                  <a:lnTo>
                    <a:pt x="440" y="3805"/>
                  </a:lnTo>
                  <a:lnTo>
                    <a:pt x="366" y="3694"/>
                  </a:lnTo>
                  <a:lnTo>
                    <a:pt x="297" y="3577"/>
                  </a:lnTo>
                  <a:lnTo>
                    <a:pt x="237" y="3459"/>
                  </a:lnTo>
                  <a:lnTo>
                    <a:pt x="182" y="3336"/>
                  </a:lnTo>
                  <a:lnTo>
                    <a:pt x="135" y="3211"/>
                  </a:lnTo>
                  <a:lnTo>
                    <a:pt x="93" y="3084"/>
                  </a:lnTo>
                  <a:lnTo>
                    <a:pt x="61" y="2954"/>
                  </a:lnTo>
                  <a:lnTo>
                    <a:pt x="34" y="2821"/>
                  </a:lnTo>
                  <a:lnTo>
                    <a:pt x="15" y="2688"/>
                  </a:lnTo>
                  <a:lnTo>
                    <a:pt x="4" y="2551"/>
                  </a:lnTo>
                  <a:lnTo>
                    <a:pt x="0" y="2414"/>
                  </a:lnTo>
                  <a:lnTo>
                    <a:pt x="4" y="2261"/>
                  </a:lnTo>
                  <a:lnTo>
                    <a:pt x="19" y="2112"/>
                  </a:lnTo>
                  <a:lnTo>
                    <a:pt x="41" y="1965"/>
                  </a:lnTo>
                  <a:lnTo>
                    <a:pt x="74" y="1820"/>
                  </a:lnTo>
                  <a:lnTo>
                    <a:pt x="114" y="1680"/>
                  </a:lnTo>
                  <a:lnTo>
                    <a:pt x="163" y="1542"/>
                  </a:lnTo>
                  <a:lnTo>
                    <a:pt x="219" y="1409"/>
                  </a:lnTo>
                  <a:lnTo>
                    <a:pt x="283" y="1280"/>
                  </a:lnTo>
                  <a:lnTo>
                    <a:pt x="355" y="1156"/>
                  </a:lnTo>
                  <a:lnTo>
                    <a:pt x="434" y="1036"/>
                  </a:lnTo>
                  <a:lnTo>
                    <a:pt x="518" y="920"/>
                  </a:lnTo>
                  <a:lnTo>
                    <a:pt x="610" y="811"/>
                  </a:lnTo>
                  <a:lnTo>
                    <a:pt x="707" y="707"/>
                  </a:lnTo>
                  <a:lnTo>
                    <a:pt x="813" y="610"/>
                  </a:lnTo>
                  <a:lnTo>
                    <a:pt x="922" y="518"/>
                  </a:lnTo>
                  <a:lnTo>
                    <a:pt x="1036" y="434"/>
                  </a:lnTo>
                  <a:lnTo>
                    <a:pt x="1156" y="355"/>
                  </a:lnTo>
                  <a:lnTo>
                    <a:pt x="1280" y="283"/>
                  </a:lnTo>
                  <a:lnTo>
                    <a:pt x="1409" y="219"/>
                  </a:lnTo>
                  <a:lnTo>
                    <a:pt x="1544" y="163"/>
                  </a:lnTo>
                  <a:lnTo>
                    <a:pt x="1680" y="114"/>
                  </a:lnTo>
                  <a:lnTo>
                    <a:pt x="1820" y="74"/>
                  </a:lnTo>
                  <a:lnTo>
                    <a:pt x="1965" y="41"/>
                  </a:lnTo>
                  <a:lnTo>
                    <a:pt x="2112" y="19"/>
                  </a:lnTo>
                  <a:lnTo>
                    <a:pt x="2263" y="4"/>
                  </a:lnTo>
                  <a:lnTo>
                    <a:pt x="2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" name="Freeform 286">
            <a:extLst>
              <a:ext uri="{FF2B5EF4-FFF2-40B4-BE49-F238E27FC236}">
                <a16:creationId xmlns:a16="http://schemas.microsoft.com/office/drawing/2014/main" id="{E4EF3CB8-5B74-497D-B807-068A545E13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78217" y="6052082"/>
            <a:ext cx="361227" cy="365760"/>
          </a:xfrm>
          <a:custGeom>
            <a:avLst/>
            <a:gdLst>
              <a:gd name="T0" fmla="*/ 1151 w 4143"/>
              <a:gd name="T1" fmla="*/ 1121 h 4194"/>
              <a:gd name="T2" fmla="*/ 897 w 4143"/>
              <a:gd name="T3" fmla="*/ 1452 h 4194"/>
              <a:gd name="T4" fmla="*/ 748 w 4143"/>
              <a:gd name="T5" fmla="*/ 1905 h 4194"/>
              <a:gd name="T6" fmla="*/ 770 w 4143"/>
              <a:gd name="T7" fmla="*/ 2410 h 4194"/>
              <a:gd name="T8" fmla="*/ 969 w 4143"/>
              <a:gd name="T9" fmla="*/ 2867 h 4194"/>
              <a:gd name="T10" fmla="*/ 1314 w 4143"/>
              <a:gd name="T11" fmla="*/ 3216 h 4194"/>
              <a:gd name="T12" fmla="*/ 1765 w 4143"/>
              <a:gd name="T13" fmla="*/ 3419 h 4194"/>
              <a:gd name="T14" fmla="*/ 2278 w 4143"/>
              <a:gd name="T15" fmla="*/ 3439 h 4194"/>
              <a:gd name="T16" fmla="*/ 2746 w 4143"/>
              <a:gd name="T17" fmla="*/ 3269 h 4194"/>
              <a:gd name="T18" fmla="*/ 3115 w 4143"/>
              <a:gd name="T19" fmla="*/ 2947 h 4194"/>
              <a:gd name="T20" fmla="*/ 3347 w 4143"/>
              <a:gd name="T21" fmla="*/ 2509 h 4194"/>
              <a:gd name="T22" fmla="*/ 3407 w 4143"/>
              <a:gd name="T23" fmla="*/ 2003 h 4194"/>
              <a:gd name="T24" fmla="*/ 3290 w 4143"/>
              <a:gd name="T25" fmla="*/ 1538 h 4194"/>
              <a:gd name="T26" fmla="*/ 3018 w 4143"/>
              <a:gd name="T27" fmla="*/ 1143 h 4194"/>
              <a:gd name="T28" fmla="*/ 2863 w 4143"/>
              <a:gd name="T29" fmla="*/ 1086 h 4194"/>
              <a:gd name="T30" fmla="*/ 2718 w 4143"/>
              <a:gd name="T31" fmla="*/ 1171 h 4194"/>
              <a:gd name="T32" fmla="*/ 2689 w 4143"/>
              <a:gd name="T33" fmla="*/ 1334 h 4194"/>
              <a:gd name="T34" fmla="*/ 2847 w 4143"/>
              <a:gd name="T35" fmla="*/ 1554 h 4194"/>
              <a:gd name="T36" fmla="*/ 3001 w 4143"/>
              <a:gd name="T37" fmla="*/ 1933 h 4194"/>
              <a:gd name="T38" fmla="*/ 2982 w 4143"/>
              <a:gd name="T39" fmla="*/ 2354 h 4194"/>
              <a:gd name="T40" fmla="*/ 2794 w 4143"/>
              <a:gd name="T41" fmla="*/ 2716 h 4194"/>
              <a:gd name="T42" fmla="*/ 2476 w 4143"/>
              <a:gd name="T43" fmla="*/ 2964 h 4194"/>
              <a:gd name="T44" fmla="*/ 2072 w 4143"/>
              <a:gd name="T45" fmla="*/ 3056 h 4194"/>
              <a:gd name="T46" fmla="*/ 1668 w 4143"/>
              <a:gd name="T47" fmla="*/ 2964 h 4194"/>
              <a:gd name="T48" fmla="*/ 1350 w 4143"/>
              <a:gd name="T49" fmla="*/ 2716 h 4194"/>
              <a:gd name="T50" fmla="*/ 1161 w 4143"/>
              <a:gd name="T51" fmla="*/ 2354 h 4194"/>
              <a:gd name="T52" fmla="*/ 1142 w 4143"/>
              <a:gd name="T53" fmla="*/ 1933 h 4194"/>
              <a:gd name="T54" fmla="*/ 1297 w 4143"/>
              <a:gd name="T55" fmla="*/ 1553 h 4194"/>
              <a:gd name="T56" fmla="*/ 1455 w 4143"/>
              <a:gd name="T57" fmla="*/ 1334 h 4194"/>
              <a:gd name="T58" fmla="*/ 1427 w 4143"/>
              <a:gd name="T59" fmla="*/ 1171 h 4194"/>
              <a:gd name="T60" fmla="*/ 1296 w 4143"/>
              <a:gd name="T61" fmla="*/ 1087 h 4194"/>
              <a:gd name="T62" fmla="*/ 1968 w 4143"/>
              <a:gd name="T63" fmla="*/ 894 h 4194"/>
              <a:gd name="T64" fmla="*/ 1882 w 4143"/>
              <a:gd name="T65" fmla="*/ 1060 h 4194"/>
              <a:gd name="T66" fmla="*/ 1940 w 4143"/>
              <a:gd name="T67" fmla="*/ 2235 h 4194"/>
              <a:gd name="T68" fmla="*/ 2119 w 4143"/>
              <a:gd name="T69" fmla="*/ 2288 h 4194"/>
              <a:gd name="T70" fmla="*/ 2260 w 4143"/>
              <a:gd name="T71" fmla="*/ 2172 h 4194"/>
              <a:gd name="T72" fmla="*/ 2260 w 4143"/>
              <a:gd name="T73" fmla="*/ 982 h 4194"/>
              <a:gd name="T74" fmla="*/ 2119 w 4143"/>
              <a:gd name="T75" fmla="*/ 864 h 4194"/>
              <a:gd name="T76" fmla="*/ 2457 w 4143"/>
              <a:gd name="T77" fmla="*/ 37 h 4194"/>
              <a:gd name="T78" fmla="*/ 3045 w 4143"/>
              <a:gd name="T79" fmla="*/ 246 h 4194"/>
              <a:gd name="T80" fmla="*/ 3537 w 4143"/>
              <a:gd name="T81" fmla="*/ 615 h 4194"/>
              <a:gd name="T82" fmla="*/ 3901 w 4143"/>
              <a:gd name="T83" fmla="*/ 1112 h 4194"/>
              <a:gd name="T84" fmla="*/ 4108 w 4143"/>
              <a:gd name="T85" fmla="*/ 1706 h 4194"/>
              <a:gd name="T86" fmla="*/ 4128 w 4143"/>
              <a:gd name="T87" fmla="*/ 2359 h 4194"/>
              <a:gd name="T88" fmla="*/ 3955 w 4143"/>
              <a:gd name="T89" fmla="*/ 2969 h 4194"/>
              <a:gd name="T90" fmla="*/ 3620 w 4143"/>
              <a:gd name="T91" fmla="*/ 3488 h 4194"/>
              <a:gd name="T92" fmla="*/ 3152 w 4143"/>
              <a:gd name="T93" fmla="*/ 3886 h 4194"/>
              <a:gd name="T94" fmla="*/ 2581 w 4143"/>
              <a:gd name="T95" fmla="*/ 4130 h 4194"/>
              <a:gd name="T96" fmla="*/ 1941 w 4143"/>
              <a:gd name="T97" fmla="*/ 4189 h 4194"/>
              <a:gd name="T98" fmla="*/ 1324 w 4143"/>
              <a:gd name="T99" fmla="*/ 4052 h 4194"/>
              <a:gd name="T100" fmla="*/ 790 w 4143"/>
              <a:gd name="T101" fmla="*/ 3743 h 4194"/>
              <a:gd name="T102" fmla="*/ 372 w 4143"/>
              <a:gd name="T103" fmla="*/ 3294 h 4194"/>
              <a:gd name="T104" fmla="*/ 98 w 4143"/>
              <a:gd name="T105" fmla="*/ 2734 h 4194"/>
              <a:gd name="T106" fmla="*/ 0 w 4143"/>
              <a:gd name="T107" fmla="*/ 2097 h 4194"/>
              <a:gd name="T108" fmla="*/ 98 w 4143"/>
              <a:gd name="T109" fmla="*/ 1460 h 4194"/>
              <a:gd name="T110" fmla="*/ 372 w 4143"/>
              <a:gd name="T111" fmla="*/ 900 h 4194"/>
              <a:gd name="T112" fmla="*/ 790 w 4143"/>
              <a:gd name="T113" fmla="*/ 451 h 4194"/>
              <a:gd name="T114" fmla="*/ 1324 w 4143"/>
              <a:gd name="T115" fmla="*/ 141 h 4194"/>
              <a:gd name="T116" fmla="*/ 1941 w 4143"/>
              <a:gd name="T117" fmla="*/ 5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43" h="4194">
                <a:moveTo>
                  <a:pt x="1265" y="1084"/>
                </a:moveTo>
                <a:lnTo>
                  <a:pt x="1235" y="1087"/>
                </a:lnTo>
                <a:lnTo>
                  <a:pt x="1205" y="1094"/>
                </a:lnTo>
                <a:lnTo>
                  <a:pt x="1178" y="1105"/>
                </a:lnTo>
                <a:lnTo>
                  <a:pt x="1151" y="1121"/>
                </a:lnTo>
                <a:lnTo>
                  <a:pt x="1126" y="1142"/>
                </a:lnTo>
                <a:lnTo>
                  <a:pt x="1060" y="1214"/>
                </a:lnTo>
                <a:lnTo>
                  <a:pt x="1000" y="1290"/>
                </a:lnTo>
                <a:lnTo>
                  <a:pt x="945" y="1369"/>
                </a:lnTo>
                <a:lnTo>
                  <a:pt x="897" y="1452"/>
                </a:lnTo>
                <a:lnTo>
                  <a:pt x="854" y="1538"/>
                </a:lnTo>
                <a:lnTo>
                  <a:pt x="818" y="1626"/>
                </a:lnTo>
                <a:lnTo>
                  <a:pt x="788" y="1717"/>
                </a:lnTo>
                <a:lnTo>
                  <a:pt x="764" y="1811"/>
                </a:lnTo>
                <a:lnTo>
                  <a:pt x="748" y="1905"/>
                </a:lnTo>
                <a:lnTo>
                  <a:pt x="737" y="2003"/>
                </a:lnTo>
                <a:lnTo>
                  <a:pt x="733" y="2101"/>
                </a:lnTo>
                <a:lnTo>
                  <a:pt x="738" y="2206"/>
                </a:lnTo>
                <a:lnTo>
                  <a:pt x="750" y="2309"/>
                </a:lnTo>
                <a:lnTo>
                  <a:pt x="770" y="2410"/>
                </a:lnTo>
                <a:lnTo>
                  <a:pt x="795" y="2509"/>
                </a:lnTo>
                <a:lnTo>
                  <a:pt x="829" y="2603"/>
                </a:lnTo>
                <a:lnTo>
                  <a:pt x="871" y="2695"/>
                </a:lnTo>
                <a:lnTo>
                  <a:pt x="917" y="2783"/>
                </a:lnTo>
                <a:lnTo>
                  <a:pt x="969" y="2867"/>
                </a:lnTo>
                <a:lnTo>
                  <a:pt x="1029" y="2947"/>
                </a:lnTo>
                <a:lnTo>
                  <a:pt x="1092" y="3022"/>
                </a:lnTo>
                <a:lnTo>
                  <a:pt x="1161" y="3091"/>
                </a:lnTo>
                <a:lnTo>
                  <a:pt x="1236" y="3157"/>
                </a:lnTo>
                <a:lnTo>
                  <a:pt x="1314" y="3216"/>
                </a:lnTo>
                <a:lnTo>
                  <a:pt x="1397" y="3269"/>
                </a:lnTo>
                <a:lnTo>
                  <a:pt x="1484" y="3317"/>
                </a:lnTo>
                <a:lnTo>
                  <a:pt x="1574" y="3357"/>
                </a:lnTo>
                <a:lnTo>
                  <a:pt x="1668" y="3391"/>
                </a:lnTo>
                <a:lnTo>
                  <a:pt x="1765" y="3419"/>
                </a:lnTo>
                <a:lnTo>
                  <a:pt x="1865" y="3439"/>
                </a:lnTo>
                <a:lnTo>
                  <a:pt x="1967" y="3450"/>
                </a:lnTo>
                <a:lnTo>
                  <a:pt x="2072" y="3454"/>
                </a:lnTo>
                <a:lnTo>
                  <a:pt x="2176" y="3450"/>
                </a:lnTo>
                <a:lnTo>
                  <a:pt x="2278" y="3439"/>
                </a:lnTo>
                <a:lnTo>
                  <a:pt x="2378" y="3419"/>
                </a:lnTo>
                <a:lnTo>
                  <a:pt x="2475" y="3391"/>
                </a:lnTo>
                <a:lnTo>
                  <a:pt x="2570" y="3357"/>
                </a:lnTo>
                <a:lnTo>
                  <a:pt x="2659" y="3317"/>
                </a:lnTo>
                <a:lnTo>
                  <a:pt x="2746" y="3269"/>
                </a:lnTo>
                <a:lnTo>
                  <a:pt x="2829" y="3216"/>
                </a:lnTo>
                <a:lnTo>
                  <a:pt x="2908" y="3157"/>
                </a:lnTo>
                <a:lnTo>
                  <a:pt x="2982" y="3091"/>
                </a:lnTo>
                <a:lnTo>
                  <a:pt x="3052" y="3022"/>
                </a:lnTo>
                <a:lnTo>
                  <a:pt x="3115" y="2947"/>
                </a:lnTo>
                <a:lnTo>
                  <a:pt x="3174" y="2867"/>
                </a:lnTo>
                <a:lnTo>
                  <a:pt x="3227" y="2783"/>
                </a:lnTo>
                <a:lnTo>
                  <a:pt x="3274" y="2695"/>
                </a:lnTo>
                <a:lnTo>
                  <a:pt x="3314" y="2603"/>
                </a:lnTo>
                <a:lnTo>
                  <a:pt x="3347" y="2509"/>
                </a:lnTo>
                <a:lnTo>
                  <a:pt x="3375" y="2410"/>
                </a:lnTo>
                <a:lnTo>
                  <a:pt x="3394" y="2309"/>
                </a:lnTo>
                <a:lnTo>
                  <a:pt x="3406" y="2206"/>
                </a:lnTo>
                <a:lnTo>
                  <a:pt x="3410" y="2101"/>
                </a:lnTo>
                <a:lnTo>
                  <a:pt x="3407" y="2003"/>
                </a:lnTo>
                <a:lnTo>
                  <a:pt x="3397" y="1905"/>
                </a:lnTo>
                <a:lnTo>
                  <a:pt x="3380" y="1811"/>
                </a:lnTo>
                <a:lnTo>
                  <a:pt x="3356" y="1718"/>
                </a:lnTo>
                <a:lnTo>
                  <a:pt x="3325" y="1626"/>
                </a:lnTo>
                <a:lnTo>
                  <a:pt x="3290" y="1538"/>
                </a:lnTo>
                <a:lnTo>
                  <a:pt x="3248" y="1453"/>
                </a:lnTo>
                <a:lnTo>
                  <a:pt x="3198" y="1370"/>
                </a:lnTo>
                <a:lnTo>
                  <a:pt x="3144" y="1290"/>
                </a:lnTo>
                <a:lnTo>
                  <a:pt x="3084" y="1214"/>
                </a:lnTo>
                <a:lnTo>
                  <a:pt x="3018" y="1143"/>
                </a:lnTo>
                <a:lnTo>
                  <a:pt x="2991" y="1120"/>
                </a:lnTo>
                <a:lnTo>
                  <a:pt x="2961" y="1103"/>
                </a:lnTo>
                <a:lnTo>
                  <a:pt x="2929" y="1091"/>
                </a:lnTo>
                <a:lnTo>
                  <a:pt x="2895" y="1086"/>
                </a:lnTo>
                <a:lnTo>
                  <a:pt x="2863" y="1086"/>
                </a:lnTo>
                <a:lnTo>
                  <a:pt x="2829" y="1091"/>
                </a:lnTo>
                <a:lnTo>
                  <a:pt x="2797" y="1103"/>
                </a:lnTo>
                <a:lnTo>
                  <a:pt x="2767" y="1120"/>
                </a:lnTo>
                <a:lnTo>
                  <a:pt x="2740" y="1143"/>
                </a:lnTo>
                <a:lnTo>
                  <a:pt x="2718" y="1171"/>
                </a:lnTo>
                <a:lnTo>
                  <a:pt x="2699" y="1201"/>
                </a:lnTo>
                <a:lnTo>
                  <a:pt x="2689" y="1234"/>
                </a:lnTo>
                <a:lnTo>
                  <a:pt x="2683" y="1267"/>
                </a:lnTo>
                <a:lnTo>
                  <a:pt x="2683" y="1301"/>
                </a:lnTo>
                <a:lnTo>
                  <a:pt x="2689" y="1334"/>
                </a:lnTo>
                <a:lnTo>
                  <a:pt x="2699" y="1366"/>
                </a:lnTo>
                <a:lnTo>
                  <a:pt x="2718" y="1397"/>
                </a:lnTo>
                <a:lnTo>
                  <a:pt x="2740" y="1424"/>
                </a:lnTo>
                <a:lnTo>
                  <a:pt x="2797" y="1487"/>
                </a:lnTo>
                <a:lnTo>
                  <a:pt x="2847" y="1554"/>
                </a:lnTo>
                <a:lnTo>
                  <a:pt x="2891" y="1624"/>
                </a:lnTo>
                <a:lnTo>
                  <a:pt x="2929" y="1697"/>
                </a:lnTo>
                <a:lnTo>
                  <a:pt x="2960" y="1773"/>
                </a:lnTo>
                <a:lnTo>
                  <a:pt x="2985" y="1852"/>
                </a:lnTo>
                <a:lnTo>
                  <a:pt x="3001" y="1933"/>
                </a:lnTo>
                <a:lnTo>
                  <a:pt x="3013" y="2016"/>
                </a:lnTo>
                <a:lnTo>
                  <a:pt x="3016" y="2101"/>
                </a:lnTo>
                <a:lnTo>
                  <a:pt x="3012" y="2187"/>
                </a:lnTo>
                <a:lnTo>
                  <a:pt x="3001" y="2271"/>
                </a:lnTo>
                <a:lnTo>
                  <a:pt x="2982" y="2354"/>
                </a:lnTo>
                <a:lnTo>
                  <a:pt x="2957" y="2434"/>
                </a:lnTo>
                <a:lnTo>
                  <a:pt x="2925" y="2510"/>
                </a:lnTo>
                <a:lnTo>
                  <a:pt x="2887" y="2582"/>
                </a:lnTo>
                <a:lnTo>
                  <a:pt x="2843" y="2652"/>
                </a:lnTo>
                <a:lnTo>
                  <a:pt x="2794" y="2716"/>
                </a:lnTo>
                <a:lnTo>
                  <a:pt x="2740" y="2776"/>
                </a:lnTo>
                <a:lnTo>
                  <a:pt x="2680" y="2831"/>
                </a:lnTo>
                <a:lnTo>
                  <a:pt x="2616" y="2881"/>
                </a:lnTo>
                <a:lnTo>
                  <a:pt x="2548" y="2926"/>
                </a:lnTo>
                <a:lnTo>
                  <a:pt x="2476" y="2964"/>
                </a:lnTo>
                <a:lnTo>
                  <a:pt x="2401" y="2997"/>
                </a:lnTo>
                <a:lnTo>
                  <a:pt x="2322" y="3022"/>
                </a:lnTo>
                <a:lnTo>
                  <a:pt x="2242" y="3040"/>
                </a:lnTo>
                <a:lnTo>
                  <a:pt x="2158" y="3052"/>
                </a:lnTo>
                <a:lnTo>
                  <a:pt x="2072" y="3056"/>
                </a:lnTo>
                <a:lnTo>
                  <a:pt x="1985" y="3052"/>
                </a:lnTo>
                <a:lnTo>
                  <a:pt x="1902" y="3040"/>
                </a:lnTo>
                <a:lnTo>
                  <a:pt x="1821" y="3022"/>
                </a:lnTo>
                <a:lnTo>
                  <a:pt x="1743" y="2997"/>
                </a:lnTo>
                <a:lnTo>
                  <a:pt x="1668" y="2964"/>
                </a:lnTo>
                <a:lnTo>
                  <a:pt x="1595" y="2926"/>
                </a:lnTo>
                <a:lnTo>
                  <a:pt x="1528" y="2881"/>
                </a:lnTo>
                <a:lnTo>
                  <a:pt x="1463" y="2831"/>
                </a:lnTo>
                <a:lnTo>
                  <a:pt x="1405" y="2776"/>
                </a:lnTo>
                <a:lnTo>
                  <a:pt x="1350" y="2716"/>
                </a:lnTo>
                <a:lnTo>
                  <a:pt x="1300" y="2652"/>
                </a:lnTo>
                <a:lnTo>
                  <a:pt x="1257" y="2582"/>
                </a:lnTo>
                <a:lnTo>
                  <a:pt x="1218" y="2510"/>
                </a:lnTo>
                <a:lnTo>
                  <a:pt x="1187" y="2434"/>
                </a:lnTo>
                <a:lnTo>
                  <a:pt x="1161" y="2354"/>
                </a:lnTo>
                <a:lnTo>
                  <a:pt x="1143" y="2271"/>
                </a:lnTo>
                <a:lnTo>
                  <a:pt x="1131" y="2187"/>
                </a:lnTo>
                <a:lnTo>
                  <a:pt x="1127" y="2101"/>
                </a:lnTo>
                <a:lnTo>
                  <a:pt x="1131" y="2016"/>
                </a:lnTo>
                <a:lnTo>
                  <a:pt x="1142" y="1933"/>
                </a:lnTo>
                <a:lnTo>
                  <a:pt x="1160" y="1852"/>
                </a:lnTo>
                <a:lnTo>
                  <a:pt x="1184" y="1773"/>
                </a:lnTo>
                <a:lnTo>
                  <a:pt x="1215" y="1697"/>
                </a:lnTo>
                <a:lnTo>
                  <a:pt x="1253" y="1624"/>
                </a:lnTo>
                <a:lnTo>
                  <a:pt x="1297" y="1553"/>
                </a:lnTo>
                <a:lnTo>
                  <a:pt x="1348" y="1487"/>
                </a:lnTo>
                <a:lnTo>
                  <a:pt x="1405" y="1424"/>
                </a:lnTo>
                <a:lnTo>
                  <a:pt x="1427" y="1397"/>
                </a:lnTo>
                <a:lnTo>
                  <a:pt x="1444" y="1366"/>
                </a:lnTo>
                <a:lnTo>
                  <a:pt x="1455" y="1334"/>
                </a:lnTo>
                <a:lnTo>
                  <a:pt x="1462" y="1301"/>
                </a:lnTo>
                <a:lnTo>
                  <a:pt x="1462" y="1267"/>
                </a:lnTo>
                <a:lnTo>
                  <a:pt x="1455" y="1233"/>
                </a:lnTo>
                <a:lnTo>
                  <a:pt x="1444" y="1201"/>
                </a:lnTo>
                <a:lnTo>
                  <a:pt x="1427" y="1171"/>
                </a:lnTo>
                <a:lnTo>
                  <a:pt x="1405" y="1143"/>
                </a:lnTo>
                <a:lnTo>
                  <a:pt x="1380" y="1123"/>
                </a:lnTo>
                <a:lnTo>
                  <a:pt x="1353" y="1105"/>
                </a:lnTo>
                <a:lnTo>
                  <a:pt x="1324" y="1094"/>
                </a:lnTo>
                <a:lnTo>
                  <a:pt x="1296" y="1087"/>
                </a:lnTo>
                <a:lnTo>
                  <a:pt x="1265" y="1084"/>
                </a:lnTo>
                <a:close/>
                <a:moveTo>
                  <a:pt x="2079" y="860"/>
                </a:moveTo>
                <a:lnTo>
                  <a:pt x="2040" y="864"/>
                </a:lnTo>
                <a:lnTo>
                  <a:pt x="2002" y="876"/>
                </a:lnTo>
                <a:lnTo>
                  <a:pt x="1968" y="894"/>
                </a:lnTo>
                <a:lnTo>
                  <a:pt x="1940" y="918"/>
                </a:lnTo>
                <a:lnTo>
                  <a:pt x="1915" y="948"/>
                </a:lnTo>
                <a:lnTo>
                  <a:pt x="1897" y="982"/>
                </a:lnTo>
                <a:lnTo>
                  <a:pt x="1885" y="1019"/>
                </a:lnTo>
                <a:lnTo>
                  <a:pt x="1882" y="1060"/>
                </a:lnTo>
                <a:lnTo>
                  <a:pt x="1882" y="2094"/>
                </a:lnTo>
                <a:lnTo>
                  <a:pt x="1885" y="2134"/>
                </a:lnTo>
                <a:lnTo>
                  <a:pt x="1897" y="2172"/>
                </a:lnTo>
                <a:lnTo>
                  <a:pt x="1915" y="2205"/>
                </a:lnTo>
                <a:lnTo>
                  <a:pt x="1940" y="2235"/>
                </a:lnTo>
                <a:lnTo>
                  <a:pt x="1968" y="2258"/>
                </a:lnTo>
                <a:lnTo>
                  <a:pt x="2002" y="2277"/>
                </a:lnTo>
                <a:lnTo>
                  <a:pt x="2040" y="2288"/>
                </a:lnTo>
                <a:lnTo>
                  <a:pt x="2079" y="2292"/>
                </a:lnTo>
                <a:lnTo>
                  <a:pt x="2119" y="2288"/>
                </a:lnTo>
                <a:lnTo>
                  <a:pt x="2155" y="2277"/>
                </a:lnTo>
                <a:lnTo>
                  <a:pt x="2189" y="2258"/>
                </a:lnTo>
                <a:lnTo>
                  <a:pt x="2217" y="2235"/>
                </a:lnTo>
                <a:lnTo>
                  <a:pt x="2242" y="2205"/>
                </a:lnTo>
                <a:lnTo>
                  <a:pt x="2260" y="2172"/>
                </a:lnTo>
                <a:lnTo>
                  <a:pt x="2272" y="2134"/>
                </a:lnTo>
                <a:lnTo>
                  <a:pt x="2276" y="2094"/>
                </a:lnTo>
                <a:lnTo>
                  <a:pt x="2276" y="1060"/>
                </a:lnTo>
                <a:lnTo>
                  <a:pt x="2272" y="1019"/>
                </a:lnTo>
                <a:lnTo>
                  <a:pt x="2260" y="982"/>
                </a:lnTo>
                <a:lnTo>
                  <a:pt x="2242" y="948"/>
                </a:lnTo>
                <a:lnTo>
                  <a:pt x="2217" y="918"/>
                </a:lnTo>
                <a:lnTo>
                  <a:pt x="2189" y="894"/>
                </a:lnTo>
                <a:lnTo>
                  <a:pt x="2155" y="876"/>
                </a:lnTo>
                <a:lnTo>
                  <a:pt x="2119" y="864"/>
                </a:lnTo>
                <a:lnTo>
                  <a:pt x="2079" y="860"/>
                </a:lnTo>
                <a:close/>
                <a:moveTo>
                  <a:pt x="2072" y="0"/>
                </a:moveTo>
                <a:lnTo>
                  <a:pt x="2203" y="5"/>
                </a:lnTo>
                <a:lnTo>
                  <a:pt x="2331" y="17"/>
                </a:lnTo>
                <a:lnTo>
                  <a:pt x="2457" y="37"/>
                </a:lnTo>
                <a:lnTo>
                  <a:pt x="2581" y="64"/>
                </a:lnTo>
                <a:lnTo>
                  <a:pt x="2702" y="100"/>
                </a:lnTo>
                <a:lnTo>
                  <a:pt x="2820" y="141"/>
                </a:lnTo>
                <a:lnTo>
                  <a:pt x="2934" y="191"/>
                </a:lnTo>
                <a:lnTo>
                  <a:pt x="3045" y="246"/>
                </a:lnTo>
                <a:lnTo>
                  <a:pt x="3152" y="308"/>
                </a:lnTo>
                <a:lnTo>
                  <a:pt x="3254" y="376"/>
                </a:lnTo>
                <a:lnTo>
                  <a:pt x="3353" y="451"/>
                </a:lnTo>
                <a:lnTo>
                  <a:pt x="3447" y="530"/>
                </a:lnTo>
                <a:lnTo>
                  <a:pt x="3537" y="615"/>
                </a:lnTo>
                <a:lnTo>
                  <a:pt x="3620" y="705"/>
                </a:lnTo>
                <a:lnTo>
                  <a:pt x="3699" y="800"/>
                </a:lnTo>
                <a:lnTo>
                  <a:pt x="3773" y="900"/>
                </a:lnTo>
                <a:lnTo>
                  <a:pt x="3840" y="1004"/>
                </a:lnTo>
                <a:lnTo>
                  <a:pt x="3901" y="1112"/>
                </a:lnTo>
                <a:lnTo>
                  <a:pt x="3955" y="1225"/>
                </a:lnTo>
                <a:lnTo>
                  <a:pt x="4005" y="1340"/>
                </a:lnTo>
                <a:lnTo>
                  <a:pt x="4046" y="1460"/>
                </a:lnTo>
                <a:lnTo>
                  <a:pt x="4081" y="1582"/>
                </a:lnTo>
                <a:lnTo>
                  <a:pt x="4108" y="1706"/>
                </a:lnTo>
                <a:lnTo>
                  <a:pt x="4128" y="1835"/>
                </a:lnTo>
                <a:lnTo>
                  <a:pt x="4139" y="1965"/>
                </a:lnTo>
                <a:lnTo>
                  <a:pt x="4143" y="2097"/>
                </a:lnTo>
                <a:lnTo>
                  <a:pt x="4139" y="2229"/>
                </a:lnTo>
                <a:lnTo>
                  <a:pt x="4128" y="2359"/>
                </a:lnTo>
                <a:lnTo>
                  <a:pt x="4108" y="2488"/>
                </a:lnTo>
                <a:lnTo>
                  <a:pt x="4081" y="2612"/>
                </a:lnTo>
                <a:lnTo>
                  <a:pt x="4046" y="2734"/>
                </a:lnTo>
                <a:lnTo>
                  <a:pt x="4005" y="2854"/>
                </a:lnTo>
                <a:lnTo>
                  <a:pt x="3955" y="2969"/>
                </a:lnTo>
                <a:lnTo>
                  <a:pt x="3901" y="3082"/>
                </a:lnTo>
                <a:lnTo>
                  <a:pt x="3840" y="3189"/>
                </a:lnTo>
                <a:lnTo>
                  <a:pt x="3773" y="3294"/>
                </a:lnTo>
                <a:lnTo>
                  <a:pt x="3699" y="3394"/>
                </a:lnTo>
                <a:lnTo>
                  <a:pt x="3620" y="3488"/>
                </a:lnTo>
                <a:lnTo>
                  <a:pt x="3537" y="3579"/>
                </a:lnTo>
                <a:lnTo>
                  <a:pt x="3447" y="3664"/>
                </a:lnTo>
                <a:lnTo>
                  <a:pt x="3353" y="3743"/>
                </a:lnTo>
                <a:lnTo>
                  <a:pt x="3254" y="3818"/>
                </a:lnTo>
                <a:lnTo>
                  <a:pt x="3152" y="3886"/>
                </a:lnTo>
                <a:lnTo>
                  <a:pt x="3045" y="3948"/>
                </a:lnTo>
                <a:lnTo>
                  <a:pt x="2934" y="4003"/>
                </a:lnTo>
                <a:lnTo>
                  <a:pt x="2820" y="4052"/>
                </a:lnTo>
                <a:lnTo>
                  <a:pt x="2702" y="4094"/>
                </a:lnTo>
                <a:lnTo>
                  <a:pt x="2581" y="4130"/>
                </a:lnTo>
                <a:lnTo>
                  <a:pt x="2457" y="4157"/>
                </a:lnTo>
                <a:lnTo>
                  <a:pt x="2331" y="4177"/>
                </a:lnTo>
                <a:lnTo>
                  <a:pt x="2203" y="4189"/>
                </a:lnTo>
                <a:lnTo>
                  <a:pt x="2072" y="4194"/>
                </a:lnTo>
                <a:lnTo>
                  <a:pt x="1941" y="4189"/>
                </a:lnTo>
                <a:lnTo>
                  <a:pt x="1812" y="4177"/>
                </a:lnTo>
                <a:lnTo>
                  <a:pt x="1686" y="4157"/>
                </a:lnTo>
                <a:lnTo>
                  <a:pt x="1563" y="4130"/>
                </a:lnTo>
                <a:lnTo>
                  <a:pt x="1441" y="4094"/>
                </a:lnTo>
                <a:lnTo>
                  <a:pt x="1324" y="4052"/>
                </a:lnTo>
                <a:lnTo>
                  <a:pt x="1209" y="4003"/>
                </a:lnTo>
                <a:lnTo>
                  <a:pt x="1099" y="3948"/>
                </a:lnTo>
                <a:lnTo>
                  <a:pt x="991" y="3886"/>
                </a:lnTo>
                <a:lnTo>
                  <a:pt x="889" y="3818"/>
                </a:lnTo>
                <a:lnTo>
                  <a:pt x="790" y="3743"/>
                </a:lnTo>
                <a:lnTo>
                  <a:pt x="697" y="3664"/>
                </a:lnTo>
                <a:lnTo>
                  <a:pt x="608" y="3579"/>
                </a:lnTo>
                <a:lnTo>
                  <a:pt x="523" y="3488"/>
                </a:lnTo>
                <a:lnTo>
                  <a:pt x="444" y="3394"/>
                </a:lnTo>
                <a:lnTo>
                  <a:pt x="372" y="3294"/>
                </a:lnTo>
                <a:lnTo>
                  <a:pt x="304" y="3189"/>
                </a:lnTo>
                <a:lnTo>
                  <a:pt x="243" y="3082"/>
                </a:lnTo>
                <a:lnTo>
                  <a:pt x="188" y="2969"/>
                </a:lnTo>
                <a:lnTo>
                  <a:pt x="140" y="2854"/>
                </a:lnTo>
                <a:lnTo>
                  <a:pt x="98" y="2734"/>
                </a:lnTo>
                <a:lnTo>
                  <a:pt x="63" y="2612"/>
                </a:lnTo>
                <a:lnTo>
                  <a:pt x="36" y="2488"/>
                </a:lnTo>
                <a:lnTo>
                  <a:pt x="17" y="2359"/>
                </a:lnTo>
                <a:lnTo>
                  <a:pt x="4" y="2229"/>
                </a:lnTo>
                <a:lnTo>
                  <a:pt x="0" y="2097"/>
                </a:lnTo>
                <a:lnTo>
                  <a:pt x="4" y="1965"/>
                </a:lnTo>
                <a:lnTo>
                  <a:pt x="17" y="1835"/>
                </a:lnTo>
                <a:lnTo>
                  <a:pt x="36" y="1706"/>
                </a:lnTo>
                <a:lnTo>
                  <a:pt x="63" y="1582"/>
                </a:lnTo>
                <a:lnTo>
                  <a:pt x="98" y="1460"/>
                </a:lnTo>
                <a:lnTo>
                  <a:pt x="140" y="1340"/>
                </a:lnTo>
                <a:lnTo>
                  <a:pt x="188" y="1225"/>
                </a:lnTo>
                <a:lnTo>
                  <a:pt x="243" y="1112"/>
                </a:lnTo>
                <a:lnTo>
                  <a:pt x="304" y="1004"/>
                </a:lnTo>
                <a:lnTo>
                  <a:pt x="372" y="900"/>
                </a:lnTo>
                <a:lnTo>
                  <a:pt x="444" y="800"/>
                </a:lnTo>
                <a:lnTo>
                  <a:pt x="523" y="705"/>
                </a:lnTo>
                <a:lnTo>
                  <a:pt x="608" y="615"/>
                </a:lnTo>
                <a:lnTo>
                  <a:pt x="697" y="530"/>
                </a:lnTo>
                <a:lnTo>
                  <a:pt x="790" y="451"/>
                </a:lnTo>
                <a:lnTo>
                  <a:pt x="889" y="376"/>
                </a:lnTo>
                <a:lnTo>
                  <a:pt x="991" y="308"/>
                </a:lnTo>
                <a:lnTo>
                  <a:pt x="1099" y="246"/>
                </a:lnTo>
                <a:lnTo>
                  <a:pt x="1209" y="191"/>
                </a:lnTo>
                <a:lnTo>
                  <a:pt x="1324" y="141"/>
                </a:lnTo>
                <a:lnTo>
                  <a:pt x="1441" y="100"/>
                </a:lnTo>
                <a:lnTo>
                  <a:pt x="1563" y="64"/>
                </a:lnTo>
                <a:lnTo>
                  <a:pt x="1686" y="37"/>
                </a:lnTo>
                <a:lnTo>
                  <a:pt x="1812" y="17"/>
                </a:lnTo>
                <a:lnTo>
                  <a:pt x="1941" y="5"/>
                </a:lnTo>
                <a:lnTo>
                  <a:pt x="20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49F968-B75A-49A0-B82F-33AEEE032707}"/>
              </a:ext>
            </a:extLst>
          </p:cNvPr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CONTRAINTES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Candara" panose="020E0502030303020204" pitchFamily="34" charset="0"/>
              </a:rPr>
              <a:t>Quelques parmi de nombreuses</a:t>
            </a:r>
          </a:p>
        </p:txBody>
      </p:sp>
    </p:spTree>
    <p:extLst>
      <p:ext uri="{BB962C8B-B14F-4D97-AF65-F5344CB8AC3E}">
        <p14:creationId xmlns:p14="http://schemas.microsoft.com/office/powerpoint/2010/main" val="36045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5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5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9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35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25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250"/>
                            </p:stCondLst>
                            <p:childTnLst>
                              <p:par>
                                <p:cTn id="1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65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95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350"/>
                            </p:stCondLst>
                            <p:childTnLst>
                              <p:par>
                                <p:cTn id="1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15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305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4050"/>
                            </p:stCondLst>
                            <p:childTnLst>
                              <p:par>
                                <p:cTn id="2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445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1" grpId="0" animBg="1"/>
      <p:bldP spid="11" grpId="0" animBg="1"/>
      <p:bldP spid="59" grpId="0" animBg="1"/>
      <p:bldP spid="22" grpId="0" animBg="1"/>
      <p:bldP spid="27" grpId="0" animBg="1"/>
      <p:bldP spid="9" grpId="0"/>
      <p:bldP spid="1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/>
      <p:bldP spid="63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13" grpId="0" animBg="1"/>
      <p:bldP spid="32" grpId="0" animBg="1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8894919-28AD-407C-BE4D-030052C1E3B5}"/>
              </a:ext>
            </a:extLst>
          </p:cNvPr>
          <p:cNvSpPr txBox="1"/>
          <p:nvPr/>
        </p:nvSpPr>
        <p:spPr>
          <a:xfrm>
            <a:off x="370046" y="30445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PLANNING </a:t>
            </a:r>
          </a:p>
        </p:txBody>
      </p:sp>
    </p:spTree>
    <p:extLst>
      <p:ext uri="{BB962C8B-B14F-4D97-AF65-F5344CB8AC3E}">
        <p14:creationId xmlns:p14="http://schemas.microsoft.com/office/powerpoint/2010/main" val="4009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5796" y="3429000"/>
            <a:ext cx="5218578" cy="2265306"/>
            <a:chOff x="3178829" y="256408"/>
            <a:chExt cx="4172784" cy="926452"/>
          </a:xfrm>
        </p:grpSpPr>
        <p:sp>
          <p:nvSpPr>
            <p:cNvPr id="7" name="TextBox 6"/>
            <p:cNvSpPr txBox="1"/>
            <p:nvPr/>
          </p:nvSpPr>
          <p:spPr>
            <a:xfrm>
              <a:off x="3378735" y="256408"/>
              <a:ext cx="3840480" cy="57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400" b="1" dirty="0">
                  <a:solidFill>
                    <a:schemeClr val="bg1"/>
                  </a:solidFill>
                </a:rPr>
                <a:t>Durée du projet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2 Semaines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8829" y="843004"/>
              <a:ext cx="4172784" cy="33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>
                      <a:lumMod val="85000"/>
                    </a:schemeClr>
                  </a:solidFill>
                </a:rPr>
                <a:t>Allant du 21 Décembre au 01 Décembre 2022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97814" y="1418956"/>
            <a:ext cx="534543" cy="1195637"/>
            <a:chOff x="9856581" y="1063103"/>
            <a:chExt cx="534543" cy="1195637"/>
          </a:xfrm>
          <a:solidFill>
            <a:schemeClr val="bg1"/>
          </a:solidFill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18840000">
              <a:off x="9933924" y="1063103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5C9AD3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7980000">
              <a:off x="9856581" y="1801540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55543" y="1793366"/>
            <a:ext cx="1019084" cy="324634"/>
            <a:chOff x="9560144" y="1819524"/>
            <a:chExt cx="1019084" cy="324634"/>
          </a:xfrm>
          <a:solidFill>
            <a:schemeClr val="bg1">
              <a:lumMod val="65000"/>
            </a:schemeClr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 rot="20291668">
              <a:off x="9560144" y="1915558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44546B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9529559">
              <a:off x="10213468" y="1819524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sp>
        <p:nvSpPr>
          <p:cNvPr id="19" name="Freeform 18"/>
          <p:cNvSpPr>
            <a:spLocks noChangeAspect="1"/>
          </p:cNvSpPr>
          <p:nvPr/>
        </p:nvSpPr>
        <p:spPr>
          <a:xfrm>
            <a:off x="4959245" y="985723"/>
            <a:ext cx="2011680" cy="2011680"/>
          </a:xfrm>
          <a:custGeom>
            <a:avLst/>
            <a:gdLst>
              <a:gd name="connsiteX0" fmla="*/ 1005840 w 2011680"/>
              <a:gd name="connsiteY0" fmla="*/ 816827 h 2011680"/>
              <a:gd name="connsiteX1" fmla="*/ 1188720 w 2011680"/>
              <a:gd name="connsiteY1" fmla="*/ 999707 h 2011680"/>
              <a:gd name="connsiteX2" fmla="*/ 1005840 w 2011680"/>
              <a:gd name="connsiteY2" fmla="*/ 1182587 h 2011680"/>
              <a:gd name="connsiteX3" fmla="*/ 822960 w 2011680"/>
              <a:gd name="connsiteY3" fmla="*/ 999707 h 2011680"/>
              <a:gd name="connsiteX4" fmla="*/ 1005840 w 2011680"/>
              <a:gd name="connsiteY4" fmla="*/ 816827 h 2011680"/>
              <a:gd name="connsiteX5" fmla="*/ 1091559 w 2011680"/>
              <a:gd name="connsiteY5" fmla="*/ 193610 h 2011680"/>
              <a:gd name="connsiteX6" fmla="*/ 1097280 w 2011680"/>
              <a:gd name="connsiteY6" fmla="*/ 222126 h 2011680"/>
              <a:gd name="connsiteX7" fmla="*/ 1005840 w 2011680"/>
              <a:gd name="connsiteY7" fmla="*/ 314136 h 2011680"/>
              <a:gd name="connsiteX8" fmla="*/ 914400 w 2011680"/>
              <a:gd name="connsiteY8" fmla="*/ 222126 h 2011680"/>
              <a:gd name="connsiteX9" fmla="*/ 919494 w 2011680"/>
              <a:gd name="connsiteY9" fmla="*/ 196740 h 2011680"/>
              <a:gd name="connsiteX10" fmla="*/ 860163 w 2011680"/>
              <a:gd name="connsiteY10" fmla="*/ 201975 h 2011680"/>
              <a:gd name="connsiteX11" fmla="*/ 199600 w 2011680"/>
              <a:gd name="connsiteY11" fmla="*/ 846226 h 2011680"/>
              <a:gd name="connsiteX12" fmla="*/ 188815 w 2011680"/>
              <a:gd name="connsiteY12" fmla="*/ 916890 h 2011680"/>
              <a:gd name="connsiteX13" fmla="*/ 200083 w 2011680"/>
              <a:gd name="connsiteY13" fmla="*/ 914601 h 2011680"/>
              <a:gd name="connsiteX14" fmla="*/ 291523 w 2011680"/>
              <a:gd name="connsiteY14" fmla="*/ 1006611 h 2011680"/>
              <a:gd name="connsiteX15" fmla="*/ 200083 w 2011680"/>
              <a:gd name="connsiteY15" fmla="*/ 1098621 h 2011680"/>
              <a:gd name="connsiteX16" fmla="*/ 187117 w 2011680"/>
              <a:gd name="connsiteY16" fmla="*/ 1095987 h 2011680"/>
              <a:gd name="connsiteX17" fmla="*/ 187129 w 2011680"/>
              <a:gd name="connsiteY17" fmla="*/ 1096224 h 2011680"/>
              <a:gd name="connsiteX18" fmla="*/ 850052 w 2011680"/>
              <a:gd name="connsiteY18" fmla="*/ 1820316 h 2011680"/>
              <a:gd name="connsiteX19" fmla="*/ 918335 w 2011680"/>
              <a:gd name="connsiteY19" fmla="*/ 1830080 h 2011680"/>
              <a:gd name="connsiteX20" fmla="*/ 917894 w 2011680"/>
              <a:gd name="connsiteY20" fmla="*/ 1827884 h 2011680"/>
              <a:gd name="connsiteX21" fmla="*/ 1009334 w 2011680"/>
              <a:gd name="connsiteY21" fmla="*/ 1735874 h 2011680"/>
              <a:gd name="connsiteX22" fmla="*/ 1100774 w 2011680"/>
              <a:gd name="connsiteY22" fmla="*/ 1827884 h 2011680"/>
              <a:gd name="connsiteX23" fmla="*/ 1100540 w 2011680"/>
              <a:gd name="connsiteY23" fmla="*/ 1829051 h 2011680"/>
              <a:gd name="connsiteX24" fmla="*/ 1161628 w 2011680"/>
              <a:gd name="connsiteY24" fmla="*/ 1820316 h 2011680"/>
              <a:gd name="connsiteX25" fmla="*/ 1824551 w 2011680"/>
              <a:gd name="connsiteY25" fmla="*/ 1096224 h 2011680"/>
              <a:gd name="connsiteX26" fmla="*/ 1824663 w 2011680"/>
              <a:gd name="connsiteY26" fmla="*/ 1094011 h 2011680"/>
              <a:gd name="connsiteX27" fmla="*/ 1805767 w 2011680"/>
              <a:gd name="connsiteY27" fmla="*/ 1097850 h 2011680"/>
              <a:gd name="connsiteX28" fmla="*/ 1714327 w 2011680"/>
              <a:gd name="connsiteY28" fmla="*/ 1005840 h 2011680"/>
              <a:gd name="connsiteX29" fmla="*/ 1805767 w 2011680"/>
              <a:gd name="connsiteY29" fmla="*/ 913830 h 2011680"/>
              <a:gd name="connsiteX30" fmla="*/ 1820393 w 2011680"/>
              <a:gd name="connsiteY30" fmla="*/ 916801 h 2011680"/>
              <a:gd name="connsiteX31" fmla="*/ 1815946 w 2011680"/>
              <a:gd name="connsiteY31" fmla="*/ 866404 h 2011680"/>
              <a:gd name="connsiteX32" fmla="*/ 1171695 w 2011680"/>
              <a:gd name="connsiteY32" fmla="*/ 205841 h 2011680"/>
              <a:gd name="connsiteX33" fmla="*/ 1005840 w 2011680"/>
              <a:gd name="connsiteY33" fmla="*/ 0 h 2011680"/>
              <a:gd name="connsiteX34" fmla="*/ 2011680 w 2011680"/>
              <a:gd name="connsiteY34" fmla="*/ 1005840 h 2011680"/>
              <a:gd name="connsiteX35" fmla="*/ 1005840 w 2011680"/>
              <a:gd name="connsiteY35" fmla="*/ 2011680 h 2011680"/>
              <a:gd name="connsiteX36" fmla="*/ 0 w 2011680"/>
              <a:gd name="connsiteY36" fmla="*/ 1005840 h 2011680"/>
              <a:gd name="connsiteX37" fmla="*/ 1005840 w 2011680"/>
              <a:gd name="connsiteY37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11680" h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A6706A-494F-460F-A3F2-34D7B7FD48D8}"/>
              </a:ext>
            </a:extLst>
          </p:cNvPr>
          <p:cNvSpPr/>
          <p:nvPr/>
        </p:nvSpPr>
        <p:spPr bwMode="auto">
          <a:xfrm>
            <a:off x="5566" y="950557"/>
            <a:ext cx="12186434" cy="5569381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655715">
            <a:off x="2123873" y="-840726"/>
            <a:ext cx="1532787" cy="8539453"/>
          </a:xfrm>
          <a:custGeom>
            <a:avLst/>
            <a:gdLst>
              <a:gd name="connsiteX0" fmla="*/ 332377 w 1532787"/>
              <a:gd name="connsiteY0" fmla="*/ 627432 h 8539453"/>
              <a:gd name="connsiteX1" fmla="*/ 1532787 w 1532787"/>
              <a:gd name="connsiteY1" fmla="*/ 0 h 8539453"/>
              <a:gd name="connsiteX2" fmla="*/ 1200409 w 1532787"/>
              <a:gd name="connsiteY2" fmla="*/ 7912021 h 8539453"/>
              <a:gd name="connsiteX3" fmla="*/ 0 w 1532787"/>
              <a:gd name="connsiteY3" fmla="*/ 8539453 h 85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787" h="8539453">
                <a:moveTo>
                  <a:pt x="332377" y="627432"/>
                </a:moveTo>
                <a:lnTo>
                  <a:pt x="1532787" y="0"/>
                </a:lnTo>
                <a:lnTo>
                  <a:pt x="1200409" y="7912021"/>
                </a:lnTo>
                <a:lnTo>
                  <a:pt x="0" y="8539453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rot="1560000">
            <a:off x="345484" y="-890948"/>
            <a:ext cx="2215755" cy="8009148"/>
          </a:xfrm>
          <a:custGeom>
            <a:avLst/>
            <a:gdLst>
              <a:gd name="connsiteX0" fmla="*/ 284778 w 2215755"/>
              <a:gd name="connsiteY0" fmla="*/ 941801 h 8009148"/>
              <a:gd name="connsiteX1" fmla="*/ 2215755 w 2215755"/>
              <a:gd name="connsiteY1" fmla="*/ 0 h 8009148"/>
              <a:gd name="connsiteX2" fmla="*/ 1669573 w 2215755"/>
              <a:gd name="connsiteY2" fmla="*/ 7896615 h 8009148"/>
              <a:gd name="connsiteX3" fmla="*/ 1438846 w 2215755"/>
              <a:gd name="connsiteY3" fmla="*/ 8009148 h 8009148"/>
              <a:gd name="connsiteX4" fmla="*/ 0 w 2215755"/>
              <a:gd name="connsiteY4" fmla="*/ 5059075 h 800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5755" h="8009148">
                <a:moveTo>
                  <a:pt x="284778" y="941801"/>
                </a:moveTo>
                <a:lnTo>
                  <a:pt x="2215755" y="0"/>
                </a:lnTo>
                <a:lnTo>
                  <a:pt x="1669573" y="7896615"/>
                </a:lnTo>
                <a:lnTo>
                  <a:pt x="1438846" y="8009148"/>
                </a:lnTo>
                <a:lnTo>
                  <a:pt x="0" y="5059075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DB387-0AC9-4D7A-A99A-B9B56D565A87}"/>
              </a:ext>
            </a:extLst>
          </p:cNvPr>
          <p:cNvSpPr txBox="1"/>
          <p:nvPr/>
        </p:nvSpPr>
        <p:spPr>
          <a:xfrm>
            <a:off x="5148289" y="3073527"/>
            <a:ext cx="607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oper Black" panose="0208090404030B020404" pitchFamily="18" charset="0"/>
              </a:rPr>
              <a:t>RESSOURCES DU PROJET</a:t>
            </a:r>
          </a:p>
        </p:txBody>
      </p:sp>
    </p:spTree>
    <p:extLst>
      <p:ext uri="{BB962C8B-B14F-4D97-AF65-F5344CB8AC3E}">
        <p14:creationId xmlns:p14="http://schemas.microsoft.com/office/powerpoint/2010/main" val="38514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9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694</Words>
  <Application>Microsoft Office PowerPoint</Application>
  <PresentationFormat>Grand écran</PresentationFormat>
  <Paragraphs>160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Bernard MT Condensed</vt:lpstr>
      <vt:lpstr>Bradley Hand ITC</vt:lpstr>
      <vt:lpstr>Calibri</vt:lpstr>
      <vt:lpstr>Calibri Light</vt:lpstr>
      <vt:lpstr>Candara</vt:lpstr>
      <vt:lpstr>Cooper Black</vt:lpstr>
      <vt:lpstr>Lato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Marlène</cp:lastModifiedBy>
  <cp:revision>785</cp:revision>
  <dcterms:created xsi:type="dcterms:W3CDTF">2016-09-28T22:08:47Z</dcterms:created>
  <dcterms:modified xsi:type="dcterms:W3CDTF">2022-12-01T17:00:04Z</dcterms:modified>
</cp:coreProperties>
</file>