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5C7833-F3EA-45FE-9110-4D7FACF2C9DD}">
  <a:tblStyle styleId="{725C7833-F3EA-45FE-9110-4D7FACF2C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{725C7833-F3EA-45FE-9110-4D7FACF2C9DD}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