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689BCA-2750-47B0-BE3D-7F653923465B}">
  <a:tblStyle styleId="{96689BCA-2750-47B0-BE3D-7F6539234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{96689BCA-2750-47B0-BE3D-7F653923465B}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