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how her playful nature reinforces the bond between partners.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how these gestures demonstrate her love and attention to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importance of having a supportive partner in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how effective communication strengthens the relationship.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her nurturing qualities make a house feel like a home.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MODER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F549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F5496"/>
                </a:solidFill>
              </a:rPr>
              <a:t>Endearing Playfulness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Enjoys light-hearted moments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92024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Brings joy with humor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246888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Playfully engages in activities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0175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Creates a lively atmosphere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8229600" y="621792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1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F5496"/>
                </a:solidFill>
              </a:rPr>
              <a:t>Thoughtful Gestures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Surprises with small gifts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92024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Remembers special dates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246888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Sends sweet messages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0175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Cares for others' needs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8229600" y="621792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2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F5496"/>
                </a:solidFill>
              </a:rPr>
              <a:t>Supportive Partner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Encourages personal growth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92024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Listens actively to concerns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246888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Offers help during tough times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0175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Celebrates achievements together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8229600" y="621792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3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F5496"/>
                </a:solidFill>
              </a:rPr>
              <a:t>Strong Communication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Shares thoughts openly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92024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Values honest discussions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246888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Clarifies misunderstandings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0175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Engages in meaningful conversations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8229600" y="621792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4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F5496"/>
                </a:solidFill>
              </a:rPr>
              <a:t>Nurturing Nature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Provides comfort and care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92024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Creates a warm home environment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246888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Encourages well-being of family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0175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◦"/>
            </a:pPr>
            <a:r>
              <a:rPr lang="en-US" sz="1800" dirty="0">
                <a:solidFill>
                  <a:srgbClr val="000000"/>
                </a:solidFill>
              </a:rPr>
              <a:t>• Shows empathy towards others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8229600" y="621792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5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Youth in Development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Endearing Playfulness</dc:title>
  <dc:subject>PptxGenJS Presentation</dc:subject>
  <dc:creator>AI PPT Generator</dc:creator>
  <cp:lastModifiedBy>AI PPT Generator</cp:lastModifiedBy>
  <cp:revision>1</cp:revision>
  <dcterms:created xsi:type="dcterms:W3CDTF">2025-03-28T10:15:54Z</dcterms:created>
  <dcterms:modified xsi:type="dcterms:W3CDTF">2025-03-28T10:15:54Z</dcterms:modified>
</cp:coreProperties>
</file>