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6E5A42-7B8F-4B17-854A-38A3D6703FA6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901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286D335-BCB1-4DC7-B0AC-21ECFACECCF7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1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996F8-A564-43C8-AE58-6A0B529C567E}" type="slidenum">
              <a:t>1</a:t>
            </a:fld>
            <a:endParaRPr lang="en-I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68438" y="1412875"/>
            <a:ext cx="4624387" cy="3470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32000" y="5113800"/>
            <a:ext cx="4896360" cy="4164840"/>
          </a:xfrm>
        </p:spPr>
        <p:txBody>
          <a:bodyPr wrap="square">
            <a:spAutoFit/>
          </a:bodyPr>
          <a:lstStyle/>
          <a:p>
            <a:pPr marL="0" algn="l" hangingPunct="1">
              <a:lnSpc>
                <a:spcPct val="104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E" sz="2430">
              <a:solidFill>
                <a:srgbClr val="000000"/>
              </a:solidFill>
              <a:latin typeface="Arial" pitchFamily="34"/>
              <a:ea typeface="SimSun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77B23-AB58-4E7D-9099-135DB46B0A9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25337-77B5-4D25-B440-E599D63C9A2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991F-9C75-4503-ABE8-E16FC899022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5C8DA4A-7689-4F94-89AE-A6F52F9E2C7C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0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A863D8-0491-4192-A3A7-CE157FF8050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7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04BE64-A05B-4494-9601-0FC352B812AD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8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4ADD6-D086-4F87-819C-45AB818C2BA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46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713D0-6E1E-4353-B86B-3BFCE0FC38C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06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1BCFF8-3290-45FB-8B77-622E465B86E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12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0A2A9A-8FA9-4391-8E8A-EDF9E77C9986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586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085FF4-A5DC-44A9-91B7-177A75D19DF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6FC3-36A5-4A43-AF2C-9E1453E0C26B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6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E4B09A-D44A-4695-8E08-3732D1F014B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8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E3ADE-6791-4EF4-9D62-1993B88A95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658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957263"/>
            <a:ext cx="2289175" cy="538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57263"/>
            <a:ext cx="6716712" cy="5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D68008-9D0F-4C3E-91B1-A18C7DB22F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3386B-81A6-4ACF-9547-8317E5ED4CF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C7E76-00C3-4716-9789-20C9D5BE7CB3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0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EAB45-C649-4755-89C9-02E2AADF2EE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F5A80-D9AD-4F43-A4C8-A5574B222D4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07106-FE27-4D6C-BB5E-102B1C1DFE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6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7F620-46FB-448B-A1CA-F87CA3F988E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3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F57C-8C18-4114-B420-CCC6DD47F29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3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4D9EAC3-580D-40D1-88C9-BE2ADC09D5D6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0" y="713268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0" y="36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69560" y="957600"/>
            <a:ext cx="9090000" cy="553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endParaRPr lang="en-I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756000" y="1958040"/>
            <a:ext cx="8571960" cy="438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91880" y="57600"/>
            <a:ext cx="3344759" cy="336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IBM Lotus Products</a:t>
            </a:r>
          </a:p>
        </p:txBody>
      </p:sp>
      <p:sp>
        <p:nvSpPr>
          <p:cNvPr id="7" name="Freeform 6"/>
          <p:cNvSpPr/>
          <p:nvPr/>
        </p:nvSpPr>
        <p:spPr>
          <a:xfrm>
            <a:off x="6310079" y="7163999"/>
            <a:ext cx="3645719" cy="2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© 2010 IBM Corporation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27240" y="68040"/>
            <a:ext cx="68616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69560" y="7166160"/>
            <a:ext cx="1109880" cy="353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624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1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456F25D9-612E-4832-B746-2D31660B2DE0}" type="slidenum">
              <a:t>‹#›</a:t>
            </a:fld>
            <a:endParaRPr lang="en-US"/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1523880" y="7166160"/>
            <a:ext cx="420192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IE"/>
              <a:t>IBM Confidential</a:t>
            </a:r>
          </a:p>
        </p:txBody>
      </p:sp>
      <p:sp>
        <p:nvSpPr>
          <p:cNvPr id="11" name="Date Placeholder 10"/>
          <p:cNvSpPr txBox="1">
            <a:spLocks noGrp="1"/>
          </p:cNvSpPr>
          <p:nvPr>
            <p:ph type="dt" sz="half" idx="2"/>
          </p:nvPr>
        </p:nvSpPr>
        <p:spPr>
          <a:xfrm>
            <a:off x="6014520" y="7166160"/>
            <a:ext cx="214596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Straight Connector 11"/>
          <p:cNvSpPr/>
          <p:nvPr/>
        </p:nvSpPr>
        <p:spPr>
          <a:xfrm>
            <a:off x="1092240" y="162720"/>
            <a:ext cx="0" cy="25920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092240" y="7133040"/>
            <a:ext cx="0" cy="211679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1">
        <a:lnSpc>
          <a:spcPct val="94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E" sz="2800" b="0" i="0" baseline="0">
          <a:ln>
            <a:noFill/>
          </a:ln>
          <a:solidFill>
            <a:srgbClr val="7889FB"/>
          </a:solidFill>
          <a:latin typeface="Arial" pitchFamily="34"/>
          <a:cs typeface="Arial" pitchFamily="34"/>
        </a:defRPr>
      </a:lvl1pPr>
    </p:titleStyle>
    <p:bodyStyle>
      <a:lvl1pPr marL="0" marR="0" indent="0" algn="l" rtl="0" hangingPunct="1">
        <a:lnSpc>
          <a:spcPct val="104000"/>
        </a:lnSpc>
        <a:spcBef>
          <a:spcPts val="1049"/>
        </a:spcBef>
        <a:spcAft>
          <a:spcPts val="448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IE" sz="2400" b="1" i="0" baseline="0">
          <a:ln>
            <a:noFill/>
          </a:ln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2" name="Custom Shape1"/>
          <p:cNvSpPr/>
          <p:nvPr/>
        </p:nvSpPr>
        <p:spPr>
          <a:xfrm>
            <a:off x="97560" y="900000"/>
            <a:ext cx="4473720" cy="3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80" tIns="45720" rIns="9108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Paul Kenny – X00107570</a:t>
            </a:r>
          </a:p>
        </p:txBody>
      </p:sp>
      <p:sp>
        <p:nvSpPr>
          <p:cNvPr id="4" name="Text Frame1"/>
          <p:cNvSpPr txBox="1"/>
          <p:nvPr/>
        </p:nvSpPr>
        <p:spPr>
          <a:xfrm>
            <a:off x="4982400" y="1583640"/>
            <a:ext cx="4563720" cy="170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Accomplishments: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Researched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existing tools and utilities that can be used to scan source code, dependencies and Docker images for known security vulnerabilities.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Downloaded Docker and Jenkins and began to familiarise myself with their functionality.</a:t>
            </a: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en-US" sz="1200" b="0" i="0" u="none" strike="noStrike" kern="0" spc="0" baseline="0" dirty="0">
              <a:ln>
                <a:noFill/>
              </a:ln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Text Frame2"/>
          <p:cNvSpPr txBox="1"/>
          <p:nvPr/>
        </p:nvSpPr>
        <p:spPr>
          <a:xfrm>
            <a:off x="4984920" y="3393120"/>
            <a:ext cx="4565160" cy="256700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Upcoming Work: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Download existing sample component code which can be built and deployed in the same manner that IBM build and deploy their components.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 a Jenkins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pipeline to deploy this code.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Investigate how the various Jenkins plug-ins are integrated and used to scan the source code, dependencies and Docker images.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Integrate one of these plugins into the Jenkins pipeline.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Frame3"/>
          <p:cNvSpPr txBox="1"/>
          <p:nvPr/>
        </p:nvSpPr>
        <p:spPr>
          <a:xfrm>
            <a:off x="4983480" y="6065965"/>
            <a:ext cx="4566240" cy="99435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Issues/risks: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Some doubt that this is the correct approach.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Will have to discuss further with mentor.</a:t>
            </a: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32000" marR="0" lvl="0" indent="-2160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32000" algn="l"/>
                <a:tab pos="1346400" algn="l"/>
                <a:tab pos="2260800" algn="l"/>
                <a:tab pos="3175199" algn="l"/>
                <a:tab pos="4089600" algn="l"/>
                <a:tab pos="5004000" algn="l"/>
                <a:tab pos="5918399" algn="l"/>
                <a:tab pos="6832799" algn="l"/>
                <a:tab pos="7747200" algn="l"/>
                <a:tab pos="8661600" algn="l"/>
                <a:tab pos="9576000" algn="l"/>
                <a:tab pos="10490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8535"/>
              </p:ext>
            </p:extLst>
          </p:nvPr>
        </p:nvGraphicFramePr>
        <p:xfrm>
          <a:off x="4961880" y="585720"/>
          <a:ext cx="4593239" cy="891120"/>
        </p:xfrm>
        <a:graphic>
          <a:graphicData uri="http://schemas.openxmlformats.org/drawingml/2006/table">
            <a:tbl>
              <a:tblPr firstRow="1" bandRow="1"/>
              <a:tblGrid>
                <a:gridCol w="2956679">
                  <a:extLst>
                    <a:ext uri="{9D8B030D-6E8A-4147-A177-3AD203B41FA5}">
                      <a16:colId xmlns:a16="http://schemas.microsoft.com/office/drawing/2014/main" val="1959982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3414161054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r>
                        <a:rPr lang="en-US" sz="1200" b="1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18"/>
                          <a:ea typeface="Arial" pitchFamily="2"/>
                          <a:cs typeface="Arial" pitchFamily="2"/>
                        </a:rPr>
                        <a:t>Project Title</a:t>
                      </a:r>
                    </a:p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endParaRPr lang="en-US" sz="1200" b="1" i="0" u="none" strike="noStrike" kern="0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" pitchFamily="18"/>
                        <a:ea typeface="Arial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9000"/>
                        </a:lnSpc>
                        <a:spcBef>
                          <a:spcPts val="697"/>
                        </a:spcBef>
                        <a:spcAft>
                          <a:spcPts val="298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pc="0" baseline="0"/>
                      </a:pPr>
                      <a:r>
                        <a:rPr lang="en-US" sz="16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340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IE" sz="16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</a:rPr>
                        <a:t>Security Vulnerabilities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4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43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4240" y="1391040"/>
          <a:ext cx="4649759" cy="5796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1796246467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3928956257"/>
                    </a:ext>
                  </a:extLst>
                </a:gridCol>
                <a:gridCol w="903959">
                  <a:extLst>
                    <a:ext uri="{9D8B030D-6E8A-4147-A177-3AD203B41FA5}">
                      <a16:colId xmlns:a16="http://schemas.microsoft.com/office/drawing/2014/main" val="421535351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46308075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z="1400" b="0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 Unicode MS" pitchFamily="2"/>
                          <a:cs typeface="Tahoma" pitchFamily="2"/>
                        </a:defRPr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Actual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4871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latin typeface="Arial" pitchFamily="34"/>
                          <a:ea typeface="Arial Unicode MS" pitchFamily="2"/>
                          <a:cs typeface="Tahoma" pitchFamily="2"/>
                        </a:rPr>
                        <a:t>Use cases and Tech. Arch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1200" spc="0" baseline="0">
                          <a:ln>
                            <a:noFill/>
                          </a:ln>
                          <a:latin typeface="Arial" pitchFamily="34"/>
                          <a:ea typeface="Microsoft YaHei" pitchFamily="2"/>
                          <a:cs typeface="Mangal" pitchFamily="2"/>
                        </a:rPr>
                        <a:t>16/11/16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99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52678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1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14/12/16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46047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3133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775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0924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525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96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2859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5236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794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08078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Pearl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160</Words>
  <Application>Microsoft Office PowerPoint</Application>
  <PresentationFormat>Custom</PresentationFormat>
  <Paragraphs>63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Microsoft YaHei</vt:lpstr>
      <vt:lpstr>SimSun</vt:lpstr>
      <vt:lpstr>Arial</vt:lpstr>
      <vt:lpstr>Calibri</vt:lpstr>
      <vt:lpstr>Helv</vt:lpstr>
      <vt:lpstr>Lucida Sans Unicode</vt:lpstr>
      <vt:lpstr>Mangal</vt:lpstr>
      <vt:lpstr>StarSymbol</vt:lpstr>
      <vt:lpstr>Tahoma</vt:lpstr>
      <vt:lpstr>Times New Roman</vt:lpstr>
      <vt:lpstr>Default</vt:lpstr>
      <vt:lpstr>Blue Pearl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Kenna</dc:creator>
  <cp:lastModifiedBy>Paul Kenny</cp:lastModifiedBy>
  <cp:revision>32</cp:revision>
  <dcterms:created xsi:type="dcterms:W3CDTF">2014-02-04T22:14:49Z</dcterms:created>
  <dcterms:modified xsi:type="dcterms:W3CDTF">2016-11-01T14:02:28Z</dcterms:modified>
</cp:coreProperties>
</file>