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3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A8241AB-410F-4084-B740-5EF2042B782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CBAAA27-446A-4597-98E3-4220A8AFCD0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32000" y="5113800"/>
            <a:ext cx="489528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360" y="7132680"/>
            <a:ext cx="10075680" cy="4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360" y="360"/>
            <a:ext cx="10075680" cy="4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91880" y="57600"/>
            <a:ext cx="334368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IBM Lotus Products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6310080" y="7164000"/>
            <a:ext cx="3644640" cy="26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© 2010 IBM Corporation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7"/>
          <p:cNvPicPr/>
          <p:nvPr/>
        </p:nvPicPr>
        <p:blipFill>
          <a:blip r:embed="rId14"/>
          <a:stretch/>
        </p:blipFill>
        <p:spPr>
          <a:xfrm>
            <a:off x="9327240" y="68040"/>
            <a:ext cx="685080" cy="272160"/>
          </a:xfrm>
          <a:prstGeom prst="rect">
            <a:avLst/>
          </a:prstGeom>
          <a:ln>
            <a:noFill/>
          </a:ln>
        </p:spPr>
      </p:pic>
      <p:sp>
        <p:nvSpPr>
          <p:cNvPr id="5" name="Line 5"/>
          <p:cNvSpPr/>
          <p:nvPr/>
        </p:nvSpPr>
        <p:spPr>
          <a:xfrm>
            <a:off x="1092240" y="162720"/>
            <a:ext cx="360" cy="2592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6"/>
          <p:cNvSpPr/>
          <p:nvPr/>
        </p:nvSpPr>
        <p:spPr>
          <a:xfrm>
            <a:off x="1092240" y="7133040"/>
            <a:ext cx="360" cy="21132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523880" y="7166160"/>
            <a:ext cx="42008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IBM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97560" y="900000"/>
            <a:ext cx="447264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tIns="45000" rIns="9108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Paul Kenny – X00107570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986000" y="1582560"/>
            <a:ext cx="4562640" cy="170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4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Accomplishments: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lnSpc>
                <a:spcPct val="104000"/>
              </a:lnSpc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Created AWS RDS MySQL vulnerabilities DB</a:t>
            </a:r>
          </a:p>
          <a:p>
            <a:pPr marL="228600" indent="-228600">
              <a:lnSpc>
                <a:spcPct val="104000"/>
              </a:lnSpc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 application to DB.</a:t>
            </a:r>
            <a:endParaRPr lang="en-GB" sz="1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984920" y="3393000"/>
            <a:ext cx="4564080" cy="256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4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Upcoming Work: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4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functionality to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Gradle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plugin.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4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vulnerabilities results interface.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4983480" y="6066000"/>
            <a:ext cx="4565160" cy="993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4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Issues/risks: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4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214920"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214920"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3" name="Table 6"/>
          <p:cNvGraphicFramePr/>
          <p:nvPr/>
        </p:nvGraphicFramePr>
        <p:xfrm>
          <a:off x="4961880" y="585720"/>
          <a:ext cx="4592880" cy="879094"/>
        </p:xfrm>
        <a:graphic>
          <a:graphicData uri="http://schemas.openxmlformats.org/drawingml/2006/table">
            <a:tbl>
              <a:tblPr/>
              <a:tblGrid>
                <a:gridCol w="295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20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Project Title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3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9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 Status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Security Vulnerabilities Scan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Green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Table 7"/>
          <p:cNvGraphicFramePr/>
          <p:nvPr>
            <p:extLst>
              <p:ext uri="{D42A27DB-BD31-4B8C-83A1-F6EECF244321}">
                <p14:modId xmlns:p14="http://schemas.microsoft.com/office/powerpoint/2010/main" val="2552075376"/>
              </p:ext>
            </p:extLst>
          </p:nvPr>
        </p:nvGraphicFramePr>
        <p:xfrm>
          <a:off x="174240" y="1391040"/>
          <a:ext cx="4649400" cy="5769000"/>
        </p:xfrm>
        <a:graphic>
          <a:graphicData uri="http://schemas.openxmlformats.org/drawingml/2006/table">
            <a:tbl>
              <a:tblPr/>
              <a:tblGrid>
                <a:gridCol w="16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Milestone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Target Date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Actual Date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Status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80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Use cases and Tech. Arch Complete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16/11/16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16/11/16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48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1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14/12/16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14/12/16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2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08/02/17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08/02/17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complete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3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01/03/17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complete</a:t>
                      </a: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4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22/03/17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complete</a:t>
                      </a:r>
                      <a:endParaRPr lang="en-US" sz="1200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5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05/04/17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6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26/04/17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Project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03/05/17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96</Words>
  <Application>Microsoft Office PowerPoint</Application>
  <PresentationFormat>Custom</PresentationFormat>
  <Paragraphs>79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 Unicode MS</vt:lpstr>
      <vt:lpstr>Microsoft YaHei</vt:lpstr>
      <vt:lpstr>Arial</vt:lpstr>
      <vt:lpstr>DejaVu Sans</vt:lpstr>
      <vt:lpstr>Liberation Serif</vt:lpstr>
      <vt:lpstr>Lucida Sans Unicode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Gavin Kenna</dc:creator>
  <dc:description/>
  <cp:lastModifiedBy>Paul Kenny</cp:lastModifiedBy>
  <cp:revision>49</cp:revision>
  <dcterms:created xsi:type="dcterms:W3CDTF">2014-02-04T22:14:49Z</dcterms:created>
  <dcterms:modified xsi:type="dcterms:W3CDTF">2017-03-21T20:08:47Z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