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</p:sldMasterIdLst>
  <p:sldIdLst>
    <p:sldId id="256" r:id="rId14"/>
    <p:sldId id="269" r:id="rId15"/>
    <p:sldId id="259" r:id="rId16"/>
    <p:sldId id="257" r:id="rId17"/>
    <p:sldId id="260" r:id="rId18"/>
    <p:sldId id="261" r:id="rId19"/>
    <p:sldId id="262" r:id="rId20"/>
    <p:sldId id="263" r:id="rId21"/>
    <p:sldId id="270" r:id="rId22"/>
    <p:sldId id="265" r:id="rId23"/>
    <p:sldId id="264" r:id="rId24"/>
    <p:sldId id="266" r:id="rId25"/>
    <p:sldId id="267" r:id="rId26"/>
    <p:sldId id="268" r:id="rId27"/>
    <p:sldId id="274" r:id="rId28"/>
    <p:sldId id="271" r:id="rId29"/>
    <p:sldId id="272" r:id="rId30"/>
    <p:sldId id="273" r:id="rId31"/>
    <p:sldId id="275" r:id="rId32"/>
    <p:sldId id="276" r:id="rId33"/>
    <p:sldId id="277" r:id="rId34"/>
    <p:sldId id="27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079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10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685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383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95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65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317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3569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458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4181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8846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192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6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65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828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3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9804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9589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09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230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884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1924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0086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659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828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32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9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984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958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093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2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10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685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383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95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65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731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3569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458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831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7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의 내용물을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처리하다가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넣고 해당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나중으로 미룬다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2836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2836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33990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 - </a:t>
            </a:r>
            <a:r>
              <a:rPr lang="ko-KR" altLang="en-US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123123</a:t>
            </a:r>
          </a:p>
        </p:txBody>
      </p:sp>
    </p:spTree>
    <p:extLst>
      <p:ext uri="{BB962C8B-B14F-4D97-AF65-F5344CB8AC3E}">
        <p14:creationId xmlns:p14="http://schemas.microsoft.com/office/powerpoint/2010/main" val="33990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땡큐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게임에 접속중인 모든 유저를 관리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클라이언트가 가입 시도할 시 회원 가입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닉네임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보유 칩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클라이언트가 로그인 성공 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AuthToken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을 발급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채널서버 리스트를 관리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클라이언트가 요청 시 채널리스트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다수의 방을 관리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클라이언트가 해당 채널에 접속 시도 시 비어있는 방에 집어넣는다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플레이어가 한 명이라도 들어있는 방의 게임 흐름을 모두 관리한다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채널을 하나 골라서 접속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각 채널마다 서버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후에는 해당 룸을 관리하는 채널 서버와 통신해가며 게임을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으로 구현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대다수의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고포류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게임이 그러하듯 채널만 고르면 빈 방으로 빠른 접속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접속 시 자동 충전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최대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일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포켓몬이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360</Words>
  <Application>Microsoft Office PowerPoint</Application>
  <PresentationFormat>화면 슬라이드 쇼(4:3)</PresentationFormat>
  <Paragraphs>61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11_Office 테마</vt:lpstr>
      <vt:lpstr>12_Office 테마</vt:lpstr>
      <vt:lpstr>13_Office 테마</vt:lpstr>
      <vt:lpstr>잭블랙이블랙잭을한다 JackBlackIsPlayingBlackJack</vt:lpstr>
      <vt:lpstr>만든 기능 시연 서버 설명 코드</vt:lpstr>
      <vt:lpstr>만든 기능</vt:lpstr>
      <vt:lpstr>만든 기능</vt:lpstr>
      <vt:lpstr>로그인 서버</vt:lpstr>
      <vt:lpstr>채널 서버</vt:lpstr>
      <vt:lpstr>클라이언트</vt:lpstr>
      <vt:lpstr>기타</vt:lpstr>
      <vt:lpstr>시연</vt:lpstr>
      <vt:lpstr>서버</vt:lpstr>
      <vt:lpstr>서버</vt:lpstr>
      <vt:lpstr>네트워크</vt:lpstr>
      <vt:lpstr>로직</vt:lpstr>
      <vt:lpstr>클라이언트</vt:lpstr>
      <vt:lpstr>힘들었던 점</vt:lpstr>
      <vt:lpstr>힘들었던 점 - 명찬</vt:lpstr>
      <vt:lpstr>힘들었던 점 - 원석</vt:lpstr>
      <vt:lpstr>힘들었던 점 - 석민</vt:lpstr>
      <vt:lpstr>다시 만든다면? - 명찬</vt:lpstr>
      <vt:lpstr>다시 만든다면? - 원석</vt:lpstr>
      <vt:lpstr>다시 만든다면? - 석민</vt:lpstr>
      <vt:lpstr>땡큐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15</cp:revision>
  <dcterms:created xsi:type="dcterms:W3CDTF">2016-09-06T07:54:47Z</dcterms:created>
  <dcterms:modified xsi:type="dcterms:W3CDTF">2016-09-06T09:57:01Z</dcterms:modified>
</cp:coreProperties>
</file>