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780" r:id="rId9"/>
  </p:sldMasterIdLst>
  <p:sldIdLst>
    <p:sldId id="256" r:id="rId10"/>
    <p:sldId id="281" r:id="rId11"/>
    <p:sldId id="295" r:id="rId12"/>
    <p:sldId id="290" r:id="rId13"/>
    <p:sldId id="291" r:id="rId14"/>
    <p:sldId id="292" r:id="rId15"/>
    <p:sldId id="289" r:id="rId16"/>
    <p:sldId id="296" r:id="rId17"/>
    <p:sldId id="293" r:id="rId18"/>
    <p:sldId id="294" r:id="rId19"/>
    <p:sldId id="269" r:id="rId20"/>
    <p:sldId id="259" r:id="rId21"/>
    <p:sldId id="280" r:id="rId22"/>
    <p:sldId id="257" r:id="rId23"/>
    <p:sldId id="260" r:id="rId24"/>
    <p:sldId id="261" r:id="rId25"/>
    <p:sldId id="262" r:id="rId26"/>
    <p:sldId id="263" r:id="rId27"/>
    <p:sldId id="282" r:id="rId28"/>
    <p:sldId id="265" r:id="rId29"/>
    <p:sldId id="264" r:id="rId30"/>
    <p:sldId id="283" r:id="rId31"/>
    <p:sldId id="266" r:id="rId32"/>
    <p:sldId id="284" r:id="rId33"/>
    <p:sldId id="285" r:id="rId34"/>
    <p:sldId id="286" r:id="rId35"/>
    <p:sldId id="287" r:id="rId36"/>
    <p:sldId id="267" r:id="rId37"/>
    <p:sldId id="288" r:id="rId38"/>
    <p:sldId id="268" r:id="rId39"/>
    <p:sldId id="274" r:id="rId40"/>
    <p:sldId id="271" r:id="rId41"/>
    <p:sldId id="297" r:id="rId42"/>
    <p:sldId id="275" r:id="rId43"/>
    <p:sldId id="278" r:id="rId44"/>
  </p:sldIdLst>
  <p:sldSz cx="9144000" cy="6858000" type="screen4x3"/>
  <p:notesSz cx="6858000" cy="9144000"/>
  <p:embeddedFontLst>
    <p:embeddedFont>
      <p:font typeface="소야논8" panose="02020603020101020101" pitchFamily="18" charset="-127"/>
      <p:regular r:id="rId45"/>
    </p:embeddedFont>
    <p:embeddedFont>
      <p:font typeface="맑은 고딕" panose="020B0503020000020004" pitchFamily="50" charset="-127"/>
      <p:regular r:id="rId46"/>
      <p:bold r:id="rId47"/>
    </p:embeddedFont>
    <p:embeddedFont>
      <p:font typeface="나눔고딕" panose="020D0604000000000000" pitchFamily="50" charset="-127"/>
      <p:regular r:id="rId48"/>
      <p:bold r:id="rId4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07F"/>
    <a:srgbClr val="A4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font" Target="fonts/font3.fntdata"/><Relationship Id="rId50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slide" Target="slides/slide3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font" Target="fonts/font1.fntdata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font" Target="fonts/font5.fntdata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font" Target="fonts/font4.fntdata"/><Relationship Id="rId8" Type="http://schemas.openxmlformats.org/officeDocument/2006/relationships/slideMaster" Target="slideMasters/slideMaster8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2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41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460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893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732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117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37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170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314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295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37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2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6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689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732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7637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0843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6528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139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4171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4315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8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6599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3271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0503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3368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1082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984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141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940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664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06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8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0800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303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40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3605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093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088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984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141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9408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664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3258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8360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303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404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360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0936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088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9840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1418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9408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6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66091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063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8360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3036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404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3605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0936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0883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90260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1264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40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54501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12300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44810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08498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08999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8681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36661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2111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3759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90260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1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136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40191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1230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44810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08498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08999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8681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36661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2111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3759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21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69546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27417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4390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3441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339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15155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67892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8152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52900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79921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29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61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63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33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2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2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2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02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02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78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500" dirty="0" err="1" smtClean="0">
                <a:solidFill>
                  <a:srgbClr val="FFFF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잭블랙이블랙잭을한다</a:t>
            </a:r>
            <a:r>
              <a:rPr lang="en-US" altLang="ko-KR" sz="4500" dirty="0" smtClean="0">
                <a:solidFill>
                  <a:srgbClr val="FFFF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500" dirty="0" smtClean="0">
                <a:solidFill>
                  <a:srgbClr val="FFFF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en-US" altLang="ko-KR" sz="2400" dirty="0" err="1" smtClean="0">
                <a:solidFill>
                  <a:srgbClr val="A40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JackBlackIsPlayingBlackJack</a:t>
            </a:r>
            <a:endParaRPr lang="ko-KR" altLang="en-US" sz="2400" dirty="0">
              <a:solidFill>
                <a:srgbClr val="A40000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김명찬노석민송원</a:t>
            </a:r>
            <a:r>
              <a:rPr lang="ko-KR" altLang="en-US" dirty="0" err="1">
                <a:latin typeface="소야논8" panose="02020603020101020101" pitchFamily="18" charset="-127"/>
                <a:ea typeface="소야논8" panose="02020603020101020101" pitchFamily="18" charset="-127"/>
              </a:rPr>
              <a:t>석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890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것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pic>
        <p:nvPicPr>
          <p:cNvPr id="7170" name="Picture 2" descr="D:\DATA\Work\2016 넥스트\WTL 발표\이미지 2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613" y="2204864"/>
            <a:ext cx="7551875" cy="439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51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기능</a:t>
            </a:r>
            <a: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설명</a:t>
            </a:r>
            <a: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코</a:t>
            </a:r>
            <a:r>
              <a:rPr lang="ko-KR" altLang="en-US" sz="4800" dirty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드</a:t>
            </a:r>
          </a:p>
        </p:txBody>
      </p:sp>
    </p:spTree>
    <p:extLst>
      <p:ext uri="{BB962C8B-B14F-4D97-AF65-F5344CB8AC3E}">
        <p14:creationId xmlns:p14="http://schemas.microsoft.com/office/powerpoint/2010/main" val="391316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기능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94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구조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 서버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</a:t>
            </a:r>
            <a:r>
              <a:rPr lang="ko-KR" altLang="en-US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트</a:t>
            </a:r>
          </a:p>
        </p:txBody>
      </p:sp>
    </p:spTree>
    <p:extLst>
      <p:ext uri="{BB962C8B-B14F-4D97-AF65-F5344CB8AC3E}">
        <p14:creationId xmlns:p14="http://schemas.microsoft.com/office/powerpoint/2010/main" val="60535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기능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42121" y="5282714"/>
            <a:ext cx="20882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 서버</a:t>
            </a:r>
            <a:endParaRPr lang="en-US" altLang="ko-KR" sz="32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35922" y="1590333"/>
            <a:ext cx="23006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</a:t>
            </a:r>
            <a:endParaRPr lang="en-US" altLang="ko-KR" sz="32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1600" y="3429000"/>
            <a:ext cx="22175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384667" y="2171662"/>
            <a:ext cx="1323237" cy="1028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349210" y="4133566"/>
            <a:ext cx="1094845" cy="1296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830353" y="2149999"/>
            <a:ext cx="1045903" cy="1172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2535747" y="2224177"/>
            <a:ext cx="1354430" cy="1081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50446" y="2192399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로그인요청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70607" y="269214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토큰발급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65119" y="217701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토큰정보 기록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444208" y="3429000"/>
            <a:ext cx="23581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 (MySQL)</a:t>
            </a:r>
            <a:endParaRPr lang="en-US" altLang="ko-KR" sz="32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5667156" y="4133566"/>
            <a:ext cx="1277603" cy="1207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5796136" y="4222825"/>
            <a:ext cx="1277191" cy="1248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06416" y="4383283"/>
            <a:ext cx="954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게임기록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14412" y="485714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H="1" flipV="1">
            <a:off x="5667156" y="2219235"/>
            <a:ext cx="1016439" cy="1181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13463" y="2514987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en-US" altLang="ko-KR" sz="16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 조회</a:t>
            </a:r>
            <a:endParaRPr lang="en-US" altLang="ko-KR" sz="16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 flipV="1">
            <a:off x="2483303" y="3994336"/>
            <a:ext cx="1071495" cy="1288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986559" y="4721789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587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C#_</a:t>
            </a:r>
            <a:r>
              <a:rPr lang="en-US" altLang="ko-KR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Asp.Net</a:t>
            </a: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Http</a:t>
            </a:r>
            <a:r>
              <a:rPr lang="ko-KR" altLang="en-US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를 이용하여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구현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회원 가입</a:t>
            </a: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현재 </a:t>
            </a:r>
            <a:r>
              <a:rPr lang="ko-KR" altLang="en-US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게임에 접속중인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유저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중복 로그인 방지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  <a:endParaRPr lang="en-US" altLang="ko-KR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현재 가동중인 서버 리스트를 관리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(IP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주소 포함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492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 서버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C++, </a:t>
            </a:r>
            <a:r>
              <a:rPr lang="en-US" altLang="ko-KR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winsock</a:t>
            </a: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IOCP</a:t>
            </a:r>
            <a:r>
              <a:rPr lang="ko-KR" altLang="en-US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를 이용하여 구현</a:t>
            </a: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방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+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게임 진행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비어있는 방에 바로 집어넣음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로비 등등 없음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64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C++, Cocos2d-x,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winsock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서버와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http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 통신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(Cocos2d-x)</a:t>
            </a: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서버에게 받은 채널 목록에서 채널선택</a:t>
            </a:r>
            <a:endParaRPr lang="ko-KR" altLang="en-US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8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기타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로비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룸 리스트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는 없고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접속시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빈 방으로 빠른 참여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칩 충전은 횟수 제한 없음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유저마다 고유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포켓몬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아이콘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이 있다</a:t>
            </a:r>
            <a:endParaRPr lang="ko-KR" altLang="en-US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8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기타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게임룰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17 soft stand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Split : Only 1 time.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Double down : Only when player has 2 cards.</a:t>
            </a:r>
            <a:endParaRPr lang="ko-KR" altLang="en-US" sz="24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927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팀원</a:t>
            </a:r>
            <a:endParaRPr lang="ko-KR" altLang="en-US" dirty="0">
              <a:solidFill>
                <a:srgbClr val="FFFF00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3861048"/>
            <a:ext cx="87976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rgbClr val="00B05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김명찬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 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채널서버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36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), 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</a:t>
            </a:r>
            <a:endParaRPr lang="en-US" altLang="ko-KR" sz="36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sz="36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3600" dirty="0" smtClean="0">
                <a:solidFill>
                  <a:srgbClr val="00B0F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송원석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 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채널서버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36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DB), </a:t>
            </a:r>
            <a:r>
              <a:rPr lang="ko-KR" altLang="en-US" sz="36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로그인서버</a:t>
            </a:r>
            <a:endParaRPr lang="en-US" altLang="ko-KR" sz="36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sz="36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36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노석민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채널서버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), 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</a:t>
            </a:r>
            <a:endParaRPr lang="ko-KR" altLang="en-US" sz="3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668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201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레드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: 1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개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워커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다수</a:t>
            </a:r>
            <a:endParaRPr lang="en-US" altLang="ko-KR" sz="24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센드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</a:t>
            </a:r>
            <a:endParaRPr lang="en-US" altLang="ko-KR" sz="24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리슨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디비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8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구조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24328" y="3284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88024" y="3609020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작업 큐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3568" y="3284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IOCP</a:t>
            </a:r>
          </a:p>
          <a:p>
            <a:pPr algn="ctr"/>
            <a:r>
              <a:rPr lang="en-US" altLang="ko-KR" dirty="0" smtClean="0"/>
              <a:t>Listen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55776" y="2276872"/>
            <a:ext cx="936104" cy="62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51604" y="3265552"/>
            <a:ext cx="936104" cy="66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551604" y="4293096"/>
            <a:ext cx="936104" cy="66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551604" y="5320640"/>
            <a:ext cx="936104" cy="66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768208" y="2619660"/>
            <a:ext cx="875800" cy="809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731406" y="3528386"/>
            <a:ext cx="840594" cy="181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696200" y="3969060"/>
            <a:ext cx="947808" cy="620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768208" y="4293096"/>
            <a:ext cx="875800" cy="129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763737" y="2814594"/>
            <a:ext cx="600169" cy="614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1798895" y="3579304"/>
            <a:ext cx="565011" cy="40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798895" y="3933056"/>
            <a:ext cx="576535" cy="656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783301" y="4293096"/>
            <a:ext cx="754400" cy="129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06447" y="4871075"/>
            <a:ext cx="784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Awake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51560" y="4769008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</a:rPr>
              <a:t>Enque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19759" y="3179185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</a:rPr>
              <a:t>Deque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6951410" y="3710382"/>
            <a:ext cx="508874" cy="2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37701" y="1800299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패킷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작업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94862" y="27843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로직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8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리슨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새로운 클라이언트가 들어올 때마다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IOCP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등록후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WSARecv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작업만을 반복한다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00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구조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24328" y="3284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88024" y="3609020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작업 큐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3568" y="3284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IOCP</a:t>
            </a:r>
          </a:p>
          <a:p>
            <a:pPr algn="ctr"/>
            <a:r>
              <a:rPr lang="en-US" altLang="ko-KR" dirty="0" smtClean="0"/>
              <a:t>Listen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55776" y="2276872"/>
            <a:ext cx="936104" cy="6240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51604" y="3265552"/>
            <a:ext cx="936104" cy="66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551604" y="4293096"/>
            <a:ext cx="936104" cy="66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551604" y="5320640"/>
            <a:ext cx="936104" cy="66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768208" y="2619660"/>
            <a:ext cx="875800" cy="809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731406" y="3528386"/>
            <a:ext cx="840594" cy="181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696200" y="3969060"/>
            <a:ext cx="947808" cy="620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768208" y="4293096"/>
            <a:ext cx="875800" cy="129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763737" y="2814594"/>
            <a:ext cx="600169" cy="614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1798895" y="3579304"/>
            <a:ext cx="565011" cy="40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798895" y="3933056"/>
            <a:ext cx="576535" cy="656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783301" y="4293096"/>
            <a:ext cx="754400" cy="129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66907" y="2671221"/>
            <a:ext cx="784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Awake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51560" y="4769008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</a:rPr>
              <a:t>Enque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19759" y="3179185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</a:rPr>
              <a:t>Deque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6951410" y="3710382"/>
            <a:ext cx="508874" cy="2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37701" y="1800299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패킷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작업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94862" y="27843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로직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 rot="15446456">
            <a:off x="1814862" y="5282388"/>
            <a:ext cx="444071" cy="86409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DATA</a:t>
            </a:r>
            <a:endParaRPr lang="ko-KR" altLang="en-US" sz="1000" dirty="0"/>
          </a:p>
        </p:txBody>
      </p:sp>
      <p:sp>
        <p:nvSpPr>
          <p:cNvPr id="27" name="아래쪽 화살표 26"/>
          <p:cNvSpPr/>
          <p:nvPr/>
        </p:nvSpPr>
        <p:spPr>
          <a:xfrm rot="15446456">
            <a:off x="1836045" y="4446927"/>
            <a:ext cx="444071" cy="86409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DATA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3068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워커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IOCP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등록된 클라이언트들에게서 받은 데이터가 있을 때마다</a:t>
            </a: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해당 데이터를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패킷으로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만들어서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RecvPacketQueue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Push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572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구조 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: Logic &amp; DB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44027" y="2828896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98937" y="2376197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send</a:t>
            </a:r>
            <a:r>
              <a:rPr lang="ko-KR" altLang="en-US" dirty="0" smtClean="0"/>
              <a:t> 큐</a:t>
            </a:r>
            <a:endParaRPr lang="ko-KR" altLang="en-US" dirty="0"/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479256" y="3366679"/>
            <a:ext cx="1021043" cy="10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88326" y="2370366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</a:rPr>
              <a:t>로직</a:t>
            </a:r>
            <a:r>
              <a:rPr lang="ko-KR" altLang="en-US" sz="1600" dirty="0" smtClean="0">
                <a:solidFill>
                  <a:schemeClr val="bg1"/>
                </a:solidFill>
              </a:rPr>
              <a:t> 처리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46457" y="3665822"/>
            <a:ext cx="1260140" cy="591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</a:p>
          <a:p>
            <a:pPr algn="ctr"/>
            <a:r>
              <a:rPr lang="en-US" altLang="ko-KR" dirty="0" smtClean="0"/>
              <a:t>manager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2740707" y="2753380"/>
            <a:ext cx="1087700" cy="403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12293" y="4295350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DB</a:t>
            </a:r>
            <a:r>
              <a:rPr lang="ko-KR" altLang="en-US" sz="1600" dirty="0" smtClean="0">
                <a:solidFill>
                  <a:schemeClr val="bg1"/>
                </a:solidFill>
              </a:rPr>
              <a:t>담당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33" name="직선 화살표 연결선 32"/>
          <p:cNvCxnSpPr>
            <a:endCxn id="29" idx="1"/>
          </p:cNvCxnSpPr>
          <p:nvPr/>
        </p:nvCxnSpPr>
        <p:spPr>
          <a:xfrm>
            <a:off x="2228508" y="3758898"/>
            <a:ext cx="217949" cy="202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059940" y="2073213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Send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6251908" y="2515759"/>
            <a:ext cx="643293" cy="42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오른쪽 화살표 23"/>
          <p:cNvSpPr/>
          <p:nvPr/>
        </p:nvSpPr>
        <p:spPr>
          <a:xfrm>
            <a:off x="8160782" y="2276872"/>
            <a:ext cx="659689" cy="48564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8091765" y="289647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전송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718804" y="5228616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 </a:t>
            </a:r>
            <a:r>
              <a:rPr lang="en-US" altLang="ko-KR" dirty="0" err="1" smtClean="0"/>
              <a:t>recv</a:t>
            </a:r>
            <a:r>
              <a:rPr lang="en-US" altLang="ko-KR" dirty="0" smtClean="0"/>
              <a:t> </a:t>
            </a:r>
            <a:r>
              <a:rPr lang="ko-KR" altLang="en-US" dirty="0" smtClean="0"/>
              <a:t>큐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2245460" y="4431720"/>
            <a:ext cx="357858" cy="656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216976" y="3775664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</a:p>
          <a:p>
            <a:pPr algn="ctr"/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369376" y="3928064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</a:p>
          <a:p>
            <a:pPr algn="ctr"/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21776" y="4080464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</a:p>
          <a:p>
            <a:pPr algn="ctr"/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5674176" y="4232864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</a:p>
          <a:p>
            <a:pPr algn="ctr"/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3858997" y="4080464"/>
            <a:ext cx="1205579" cy="19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4" name="아래쪽 화살표 53"/>
          <p:cNvSpPr/>
          <p:nvPr/>
        </p:nvSpPr>
        <p:spPr>
          <a:xfrm>
            <a:off x="5837428" y="5408636"/>
            <a:ext cx="468052" cy="6480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아래쪽 화살표 55"/>
          <p:cNvSpPr/>
          <p:nvPr/>
        </p:nvSpPr>
        <p:spPr>
          <a:xfrm flipV="1">
            <a:off x="2596919" y="5728696"/>
            <a:ext cx="868946" cy="4546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6457880" y="559906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전송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76910" y="587568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응답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93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센드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SendPacketQueue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를 주시하고 있다가 내용물이 있다면 들어있는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보내야 할 클라이언트에게 보낸다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53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RecvPacketQueue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에서 하나씩 꺼내서 처리한다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클라이언트에게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알릴때는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SendPackQue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이용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작업이 필요할 경우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</a:t>
            </a:r>
            <a:r>
              <a:rPr lang="ko-KR" altLang="en-US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큐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넣음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1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</a:t>
            </a:r>
            <a:r>
              <a:rPr lang="ko-KR" altLang="en-US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큐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내용물이 들어올 때마다 해당 작업을 처리한 후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작업완료큐에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넣는다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로직은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작업완료큐에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내용물이 들어올 때마다 미뤄두었던 해당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마저 처리한다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980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만들려던 것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pic>
        <p:nvPicPr>
          <p:cNvPr id="1026" name="Picture 2" descr="D:\DATA\Picture\resource\블랙잭_로그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95" y="1376772"/>
            <a:ext cx="7296810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21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</a:t>
            </a:r>
            <a:r>
              <a:rPr lang="ko-KR" altLang="en-US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하나 띄워서 그냥 계속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하다가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만들어서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메인쓰레드의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Job 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넣어줌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그 외 서버 과목이니까 생략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1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힘들</a:t>
            </a:r>
            <a:r>
              <a:rPr lang="ko-KR" altLang="en-US" sz="4800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좋았</a:t>
            </a:r>
            <a:r>
              <a:rPr lang="ko-KR" altLang="en-US" sz="4800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던</a:t>
            </a:r>
            <a:r>
              <a:rPr lang="ko-KR" altLang="en-US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점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72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힘들었던 </a:t>
            </a:r>
            <a:r>
              <a:rPr lang="ko-KR" altLang="en-US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멀티스레드</a:t>
            </a:r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프로그래밍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의도했던 만큼 성능이 안 나오는데 이유를 몰라서 고생</a:t>
            </a:r>
            <a:endParaRPr lang="en-US" altLang="ko-KR" sz="20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처음 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해봐서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…. 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공부는 많이 되었다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  <a:endParaRPr lang="en-US" altLang="ko-KR" sz="20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DB, ASP.NET, </a:t>
            </a:r>
            <a:r>
              <a:rPr lang="en-US" altLang="ko-KR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IOCP</a:t>
            </a: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처음 써보는 것들이 많아 노력에 비해 생산성이 많이 떨어짐</a:t>
            </a:r>
            <a:endParaRPr lang="en-US" altLang="ko-KR" sz="20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 게임을 처음 만들어봄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문제 발생 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-&gt; </a:t>
            </a:r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문제일거야 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-&gt; 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형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코드 봐봐요 </a:t>
            </a:r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이상하게 오는 것 같은데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... -&gt; </a:t>
            </a:r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클라문제였음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-&gt; 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반복</a:t>
            </a:r>
            <a:endParaRPr lang="en-US" altLang="ko-KR" sz="20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031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좋았던 점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멀티스레드</a:t>
            </a:r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프로그래밍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재미있다 하하</a:t>
            </a:r>
            <a:endParaRPr lang="en-US" altLang="ko-KR" sz="20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endParaRPr lang="en-US" altLang="ko-KR" sz="20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실력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정말 많이 늘었다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기본에 대한 중요성을 많이 느낌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  <a:b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시스템아키텍쳐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네트워크에서 배웠던 내용들도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..</a:t>
            </a:r>
          </a:p>
          <a:p>
            <a:pPr lvl="1"/>
            <a:endParaRPr lang="en-US" altLang="ko-KR" sz="20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온라인 게임</a:t>
            </a:r>
            <a:r>
              <a:rPr lang="en-US" altLang="ko-KR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!!!</a:t>
            </a:r>
          </a:p>
          <a:p>
            <a:pPr lvl="1"/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초고수들만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만들 수 있는 건 줄 알았는데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17035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다시 만든다면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?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쓰레드쪽을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최적화 하고 싶음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endParaRPr lang="en-US" altLang="ko-KR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개발 기간 때문에 대충 타협하고 넘어간 부분들을 전부 신경 써서 최적화하고 싶음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닌텐도와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잭블랙에게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라이선스를 받아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출시하고 싶다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742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88442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ko-KR" altLang="en-US" sz="4800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쌩</a:t>
            </a:r>
            <a:r>
              <a:rPr lang="ko-KR" altLang="en-US" sz="4800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큐</a:t>
            </a:r>
            <a:r>
              <a:rPr lang="en-US" altLang="ko-KR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en-US" altLang="ko-KR" sz="4800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en-US" altLang="ko-KR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en-US" altLang="ko-KR" sz="4800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en-US" altLang="ko-KR" sz="4800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질문</a:t>
            </a:r>
            <a:r>
              <a:rPr lang="en-US" altLang="ko-KR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?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-6444"/>
            <a:ext cx="9144000" cy="6858000"/>
          </a:xfrm>
          <a:prstGeom prst="rect">
            <a:avLst/>
          </a:prstGeom>
          <a:blipFill dpi="0" rotWithShape="1">
            <a:blip r:embed="rId2">
              <a:alphaModFix amt="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22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만들려던 것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pic>
        <p:nvPicPr>
          <p:cNvPr id="2050" name="Picture 2" descr="D:\DATA\Picture\resource\블랙잭_로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95" y="1340768"/>
            <a:ext cx="7296810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98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만들려던 것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pic>
        <p:nvPicPr>
          <p:cNvPr id="3074" name="Picture 2" descr="D:\DATA\Picture\resource\채널 변경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95" y="1340768"/>
            <a:ext cx="7296810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5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만들려던 것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pic>
        <p:nvPicPr>
          <p:cNvPr id="4098" name="Picture 2" descr="D:\DATA\Picture\resource\블랙잭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95" y="1340768"/>
            <a:ext cx="7296810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06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것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412776"/>
            <a:ext cx="88924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rgbClr val="00B0F0"/>
                </a:solidFill>
              </a:rPr>
              <a:t>https://goo.gl/y16cju</a:t>
            </a:r>
            <a:endParaRPr lang="ko-KR" altLang="en-US" sz="6600" dirty="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712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것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pic>
        <p:nvPicPr>
          <p:cNvPr id="5122" name="Picture 2" descr="D:\DATA\Work\2016 넥스트\WTL 발표\이미지 2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756" y="2052856"/>
            <a:ext cx="6480488" cy="377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39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것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pic>
        <p:nvPicPr>
          <p:cNvPr id="6146" name="Picture 2" descr="D:\DATA\Work\2016 넥스트\WTL 발표\이미지 2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2" y="1340768"/>
            <a:ext cx="7151156" cy="416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51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515</Words>
  <Application>Microsoft Office PowerPoint</Application>
  <PresentationFormat>화면 슬라이드 쇼(4:3)</PresentationFormat>
  <Paragraphs>175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9</vt:i4>
      </vt:variant>
      <vt:variant>
        <vt:lpstr>슬라이드 제목</vt:lpstr>
      </vt:variant>
      <vt:variant>
        <vt:i4>35</vt:i4>
      </vt:variant>
    </vt:vector>
  </HeadingPairs>
  <TitlesOfParts>
    <vt:vector size="49" baseType="lpstr">
      <vt:lpstr>굴림</vt:lpstr>
      <vt:lpstr>Arial</vt:lpstr>
      <vt:lpstr>소야논8</vt:lpstr>
      <vt:lpstr>맑은 고딕</vt:lpstr>
      <vt:lpstr>나눔고딕</vt:lpstr>
      <vt:lpstr>Office 테마</vt:lpstr>
      <vt:lpstr>2_Office 테마</vt:lpstr>
      <vt:lpstr>3_Office 테마</vt:lpstr>
      <vt:lpstr>4_Office 테마</vt:lpstr>
      <vt:lpstr>5_Office 테마</vt:lpstr>
      <vt:lpstr>6_Office 테마</vt:lpstr>
      <vt:lpstr>7_Office 테마</vt:lpstr>
      <vt:lpstr>8_Office 테마</vt:lpstr>
      <vt:lpstr>11_Office 테마</vt:lpstr>
      <vt:lpstr>잭블랙이블랙잭을한다 JackBlackIsPlayingBlackJack</vt:lpstr>
      <vt:lpstr>팀원</vt:lpstr>
      <vt:lpstr>만들려던 것</vt:lpstr>
      <vt:lpstr>만들려던 것</vt:lpstr>
      <vt:lpstr>만들려던 것</vt:lpstr>
      <vt:lpstr>만들려던 것</vt:lpstr>
      <vt:lpstr>만든 것</vt:lpstr>
      <vt:lpstr>만든 것</vt:lpstr>
      <vt:lpstr>만든 것</vt:lpstr>
      <vt:lpstr>만든 것</vt:lpstr>
      <vt:lpstr>만든 기능 서버 설명 코드</vt:lpstr>
      <vt:lpstr>만든 기능</vt:lpstr>
      <vt:lpstr>구조</vt:lpstr>
      <vt:lpstr>만든 기능</vt:lpstr>
      <vt:lpstr>로그인 서버</vt:lpstr>
      <vt:lpstr>채널 서버</vt:lpstr>
      <vt:lpstr>클라이언트</vt:lpstr>
      <vt:lpstr>기타</vt:lpstr>
      <vt:lpstr>기타</vt:lpstr>
      <vt:lpstr>서버</vt:lpstr>
      <vt:lpstr>서버</vt:lpstr>
      <vt:lpstr>서버 구조</vt:lpstr>
      <vt:lpstr>네트워크</vt:lpstr>
      <vt:lpstr>서버 구조</vt:lpstr>
      <vt:lpstr>네트워크</vt:lpstr>
      <vt:lpstr>서버 구조 : Logic &amp; DB</vt:lpstr>
      <vt:lpstr>네트워크</vt:lpstr>
      <vt:lpstr>로직</vt:lpstr>
      <vt:lpstr>DB</vt:lpstr>
      <vt:lpstr>클라이언트</vt:lpstr>
      <vt:lpstr>힘들좋았던 점</vt:lpstr>
      <vt:lpstr>힘들었던 점</vt:lpstr>
      <vt:lpstr>좋았던 점</vt:lpstr>
      <vt:lpstr>다시 만든다면?</vt:lpstr>
      <vt:lpstr>쌩큐     질문?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Sorae</dc:creator>
  <cp:lastModifiedBy>sorae</cp:lastModifiedBy>
  <cp:revision>113</cp:revision>
  <dcterms:created xsi:type="dcterms:W3CDTF">2016-09-06T07:54:47Z</dcterms:created>
  <dcterms:modified xsi:type="dcterms:W3CDTF">2016-10-05T06:21:42Z</dcterms:modified>
</cp:coreProperties>
</file>