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98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나눔고딕" panose="020B0600000101010101" charset="-127"/>
      <p:regular r:id="rId45"/>
      <p:bold r:id="rId46"/>
    </p:embeddedFont>
    <p:embeddedFont>
      <p:font typeface="소야논8" panose="0202060302010102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4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외 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어쩌고 저쩌고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힘들좋았아쉬웠던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아쉬웠던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동접자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테스트를 제대로 해보고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버전으로 만들어 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Cocos2d-x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썼으나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쓴 데다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windows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여기저기 쑤셔 넣어서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포팅하려면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고생 좀 할 듯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나눔고딕</vt:lpstr>
      <vt:lpstr>소야논8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힘들좋았아쉬웠던 점</vt:lpstr>
      <vt:lpstr>힘들었던 점</vt:lpstr>
      <vt:lpstr>좋았던 점</vt:lpstr>
      <vt:lpstr>아쉬웠던 점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118</cp:revision>
  <dcterms:created xsi:type="dcterms:W3CDTF">2016-09-06T07:54:47Z</dcterms:created>
  <dcterms:modified xsi:type="dcterms:W3CDTF">2016-10-05T08:37:18Z</dcterms:modified>
</cp:coreProperties>
</file>