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</p:sldMasterIdLst>
  <p:sldIdLst>
    <p:sldId id="256" r:id="rId10"/>
    <p:sldId id="281" r:id="rId11"/>
    <p:sldId id="295" r:id="rId12"/>
    <p:sldId id="290" r:id="rId13"/>
    <p:sldId id="291" r:id="rId14"/>
    <p:sldId id="292" r:id="rId15"/>
    <p:sldId id="289" r:id="rId16"/>
    <p:sldId id="296" r:id="rId17"/>
    <p:sldId id="293" r:id="rId18"/>
    <p:sldId id="294" r:id="rId19"/>
    <p:sldId id="269" r:id="rId20"/>
    <p:sldId id="259" r:id="rId21"/>
    <p:sldId id="280" r:id="rId22"/>
    <p:sldId id="257" r:id="rId23"/>
    <p:sldId id="260" r:id="rId24"/>
    <p:sldId id="261" r:id="rId25"/>
    <p:sldId id="262" r:id="rId26"/>
    <p:sldId id="263" r:id="rId27"/>
    <p:sldId id="282" r:id="rId28"/>
    <p:sldId id="265" r:id="rId29"/>
    <p:sldId id="264" r:id="rId30"/>
    <p:sldId id="283" r:id="rId31"/>
    <p:sldId id="266" r:id="rId32"/>
    <p:sldId id="284" r:id="rId33"/>
    <p:sldId id="285" r:id="rId34"/>
    <p:sldId id="286" r:id="rId35"/>
    <p:sldId id="287" r:id="rId36"/>
    <p:sldId id="267" r:id="rId37"/>
    <p:sldId id="288" r:id="rId38"/>
    <p:sldId id="268" r:id="rId39"/>
    <p:sldId id="274" r:id="rId40"/>
    <p:sldId id="271" r:id="rId41"/>
    <p:sldId id="297" r:id="rId42"/>
    <p:sldId id="275" r:id="rId43"/>
    <p:sldId id="278" r:id="rId44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소야논8" panose="02020603020101020101" pitchFamily="18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5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7170" name="Picture 2" descr="D:\DATA\Work\2016 넥스트\WTL 발표\이미지 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13" y="2204864"/>
            <a:ext cx="7551875" cy="43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로그인요청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토큰발급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endParaRPr lang="ko-KR" altLang="en-US" dirty="0">
              <a:solidFill>
                <a:srgbClr val="FFFF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861048"/>
            <a:ext cx="8797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김명찬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00B0F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송원석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DB), 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로그인서버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노석민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sz="3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응답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1026" name="Picture 2" descr="D:\DATA\Picture\resource\블랙잭_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76772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힘들좋았아쉬웠던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의도했던 만큼 성능이 안 나오는데 이유를 몰라서 고생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해봐서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….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공부는 많이 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써보는 것들이 많아 노력에 비해 생산성이 많이 떨어짐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것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클라문제였음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재미있다 하하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기본에 대한 중요성을 많이 느낌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시스템아키텍쳐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네트워크에서 배웠던 내용들도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온라인 게임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!!!</a:t>
            </a: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초고수들만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 수 있는 건 줄 알았는데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703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아쉬웠던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개발 기간 때문에 대충 타협하고 넘어간 부분들을 전부 신경 써서 최적화하고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동접자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테스트를 제대로 해보고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모바일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버전으로 만들어 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Cocos2d-x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썼으나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을 쓴 데다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windows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api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여기저기 쑤셔 </a:t>
            </a:r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넣어서 포팅하려면 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고생 좀 할 듯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출시하고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8844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질문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6444"/>
            <a:ext cx="9144000" cy="6858000"/>
          </a:xfrm>
          <a:prstGeom prst="rect">
            <a:avLst/>
          </a:prstGeom>
          <a:blipFill dpi="0" rotWithShape="1">
            <a:blip r:embed="rId2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2050" name="Picture 2" descr="D:\DATA\Picture\resource\블랙잭_로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3074" name="Picture 2" descr="D:\DATA\Picture\resource\채널 변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098" name="Picture 2" descr="D:\DATA\Picture\resource\블랙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892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B0F0"/>
                </a:solidFill>
              </a:rPr>
              <a:t>https://goo.gl/y16cju</a:t>
            </a:r>
            <a:endParaRPr lang="ko-KR" altLang="en-US" sz="66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1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5122" name="Picture 2" descr="D:\DATA\Work\2016 넥스트\WTL 발표\이미지 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56" y="2052856"/>
            <a:ext cx="6480488" cy="37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6146" name="Picture 2" descr="D:\DATA\Work\2016 넥스트\WTL 발표\이미지 2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" y="1340768"/>
            <a:ext cx="7151156" cy="41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540</Words>
  <Application>Microsoft Office PowerPoint</Application>
  <PresentationFormat>화면 슬라이드 쇼(4:3)</PresentationFormat>
  <Paragraphs>178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굴림</vt:lpstr>
      <vt:lpstr>Arial</vt:lpstr>
      <vt:lpstr>나눔고딕</vt:lpstr>
      <vt:lpstr>맑은 고딕</vt:lpstr>
      <vt:lpstr>소야논8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잭블랙이블랙잭을한다 JackBlackIsPlayingBlackJack</vt:lpstr>
      <vt:lpstr>팀원</vt:lpstr>
      <vt:lpstr>만들려던 것</vt:lpstr>
      <vt:lpstr>만들려던 것</vt:lpstr>
      <vt:lpstr>만들려던 것</vt:lpstr>
      <vt:lpstr>만들려던 것</vt:lpstr>
      <vt:lpstr>만든 것</vt:lpstr>
      <vt:lpstr>만든 것</vt:lpstr>
      <vt:lpstr>만든 것</vt:lpstr>
      <vt:lpstr>만든 것</vt:lpstr>
      <vt:lpstr>만든 기능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힘들좋았아쉬웠던 점</vt:lpstr>
      <vt:lpstr>힘들었던 점</vt:lpstr>
      <vt:lpstr>좋았던 점</vt:lpstr>
      <vt:lpstr>아쉬웠던 점</vt:lpstr>
      <vt:lpstr>쌩큐     질문?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115</cp:revision>
  <dcterms:created xsi:type="dcterms:W3CDTF">2016-09-06T07:54:47Z</dcterms:created>
  <dcterms:modified xsi:type="dcterms:W3CDTF">2016-10-05T07:37:08Z</dcterms:modified>
</cp:coreProperties>
</file>