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  <p:sldMasterId id="2147483792" r:id="rId10"/>
  </p:sldMasterIdLst>
  <p:notesMasterIdLst>
    <p:notesMasterId r:id="rId43"/>
  </p:notesMasterIdLst>
  <p:sldIdLst>
    <p:sldId id="256" r:id="rId11"/>
    <p:sldId id="281" r:id="rId12"/>
    <p:sldId id="269" r:id="rId13"/>
    <p:sldId id="259" r:id="rId14"/>
    <p:sldId id="280" r:id="rId15"/>
    <p:sldId id="257" r:id="rId16"/>
    <p:sldId id="260" r:id="rId17"/>
    <p:sldId id="261" r:id="rId18"/>
    <p:sldId id="262" r:id="rId19"/>
    <p:sldId id="263" r:id="rId20"/>
    <p:sldId id="282" r:id="rId21"/>
    <p:sldId id="270" r:id="rId22"/>
    <p:sldId id="265" r:id="rId23"/>
    <p:sldId id="264" r:id="rId24"/>
    <p:sldId id="283" r:id="rId25"/>
    <p:sldId id="266" r:id="rId26"/>
    <p:sldId id="284" r:id="rId27"/>
    <p:sldId id="285" r:id="rId28"/>
    <p:sldId id="286" r:id="rId29"/>
    <p:sldId id="287" r:id="rId30"/>
    <p:sldId id="267" r:id="rId31"/>
    <p:sldId id="288" r:id="rId32"/>
    <p:sldId id="268" r:id="rId33"/>
    <p:sldId id="274" r:id="rId34"/>
    <p:sldId id="271" r:id="rId35"/>
    <p:sldId id="290" r:id="rId36"/>
    <p:sldId id="289" r:id="rId37"/>
    <p:sldId id="291" r:id="rId38"/>
    <p:sldId id="293" r:id="rId39"/>
    <p:sldId id="292" r:id="rId40"/>
    <p:sldId id="275" r:id="rId41"/>
    <p:sldId id="278" r:id="rId4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소야논8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B3F-3482-45EC-A59E-708CAF8BDBF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F407-AC0D-4928-944A-EE8047EBB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886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026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441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18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91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10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11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81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 시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105946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1063636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처리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manager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담당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en-US" altLang="ko-KR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응답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힘들좋았었던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안나오는데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골고루 사용하느라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할껄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힘듬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전우여 들리는가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성난 목소리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초중반까지는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구조 고민해가며 최선이라고 생각하는 방법으로 짰지만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나중에는 시간이 없어서 노가다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땜빵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더티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 작렬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특히 클라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</a:t>
            </a:r>
            <a:r>
              <a:rPr lang="ko-KR" altLang="en-US" sz="20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거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 실력이 딸림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하면서 많이 늘긴 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죄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기획 등등 거의 내 위주로 주장하고 내 의견만 고집했던 것 같다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팀원들이 잘 받아주어서 문제는 없었지만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조화롭게 잘 섞여서 프로젝트 진행하는 법도 배우고 싶었는데 잘 안됐다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많이 떼쓰고 그랬는데 잘 받아주셨다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협업하는 과정에서 많이 배웠다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 완성도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검증된 리소스를 막 긁어다 붙였더니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예쁘게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순전히 내 기준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나왔다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10,000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줄짜리 프로그램 살면서 처음 짜봤다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고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소갈비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늴리리야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니나노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난실로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내가 돌아간다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쪽을 최적화 하고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석민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 출시하고 싶다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청사초롱 불 밝혀라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요청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 발급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9000"/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575</Words>
  <Application>Microsoft Office PowerPoint</Application>
  <PresentationFormat>화면 슬라이드 쇼(4:3)</PresentationFormat>
  <Paragraphs>185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굴림</vt:lpstr>
      <vt:lpstr>Arial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1_Office 테마</vt:lpstr>
      <vt:lpstr>잭블랙이블랙잭을한다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힘들좋았었던 점</vt:lpstr>
      <vt:lpstr>힘들었던 점 - 명찬</vt:lpstr>
      <vt:lpstr>좋았던 점 - 명찬</vt:lpstr>
      <vt:lpstr>힘들었던 점 - 석민</vt:lpstr>
      <vt:lpstr>좋았던 점 - 석민</vt:lpstr>
      <vt:lpstr>힘들었던 점 - 원석</vt:lpstr>
      <vt:lpstr>좋았던 점 - 원석</vt:lpstr>
      <vt:lpstr>다시 만든다면?</vt:lpstr>
      <vt:lpstr>쌩큐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99</cp:revision>
  <dcterms:created xsi:type="dcterms:W3CDTF">2016-09-06T07:54:47Z</dcterms:created>
  <dcterms:modified xsi:type="dcterms:W3CDTF">2016-09-07T00:26:28Z</dcterms:modified>
</cp:coreProperties>
</file>