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</p:sldMasterIdLst>
  <p:sldIdLst>
    <p:sldId id="256" r:id="rId10"/>
    <p:sldId id="281" r:id="rId11"/>
    <p:sldId id="269" r:id="rId12"/>
    <p:sldId id="259" r:id="rId13"/>
    <p:sldId id="280" r:id="rId14"/>
    <p:sldId id="257" r:id="rId15"/>
    <p:sldId id="260" r:id="rId16"/>
    <p:sldId id="261" r:id="rId17"/>
    <p:sldId id="262" r:id="rId18"/>
    <p:sldId id="263" r:id="rId19"/>
    <p:sldId id="282" r:id="rId20"/>
    <p:sldId id="270" r:id="rId21"/>
    <p:sldId id="265" r:id="rId22"/>
    <p:sldId id="264" r:id="rId23"/>
    <p:sldId id="283" r:id="rId24"/>
    <p:sldId id="266" r:id="rId25"/>
    <p:sldId id="284" r:id="rId26"/>
    <p:sldId id="285" r:id="rId27"/>
    <p:sldId id="286" r:id="rId28"/>
    <p:sldId id="287" r:id="rId29"/>
    <p:sldId id="267" r:id="rId30"/>
    <p:sldId id="288" r:id="rId31"/>
    <p:sldId id="268" r:id="rId32"/>
    <p:sldId id="274" r:id="rId33"/>
    <p:sldId id="271" r:id="rId34"/>
    <p:sldId id="275" r:id="rId35"/>
    <p:sldId id="278" r:id="rId36"/>
  </p:sldIdLst>
  <p:sldSz cx="9144000" cy="6858000" type="screen4x3"/>
  <p:notesSz cx="6858000" cy="9144000"/>
  <p:embeddedFontLst>
    <p:embeddedFont>
      <p:font typeface="소야논8" panose="020B0600000101010101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font" Target="fonts/font3.fntdata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endParaRPr lang="ko-KR" altLang="en-US" sz="4800" dirty="0">
              <a:solidFill>
                <a:srgbClr val="FFC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응답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스크린샷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블랙잭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10" y="2060848"/>
            <a:ext cx="6502580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성능이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안나오는데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이유를 몰라서 고생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골고루 사용하느라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미리 좀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할껄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지금이 제일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힘듬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졸려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 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쓰레드쪽을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최적화 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</a:p>
          <a:p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B0600000101010101" charset="-127"/>
                <a:ea typeface="소야논8" panose="020B0600000101010101" charset="-127"/>
              </a:rPr>
              <a:t>AWS</a:t>
            </a:r>
            <a:r>
              <a:rPr lang="ko-KR" altLang="en-US" sz="2800" dirty="0">
                <a:solidFill>
                  <a:schemeClr val="bg1"/>
                </a:solidFill>
                <a:latin typeface="소야논8" panose="020B0600000101010101" charset="-127"/>
                <a:ea typeface="소야논8" panose="020B0600000101010101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B0600000101010101" charset="-127"/>
                <a:ea typeface="소야논8" panose="020B0600000101010101" charset="-127"/>
              </a:rPr>
              <a:t>위에서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B0600000101010101" charset="-127"/>
                <a:ea typeface="소야논8" panose="020B0600000101010101" charset="-127"/>
              </a:rPr>
              <a:t>돌려보는것이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B0600000101010101" charset="-127"/>
                <a:ea typeface="소야논8" panose="020B0600000101010101" charset="-127"/>
              </a:rPr>
              <a:t> 목표</a:t>
            </a:r>
            <a:endParaRPr lang="en-US" altLang="ko-KR" sz="2800" dirty="0" smtClean="0">
              <a:solidFill>
                <a:schemeClr val="bg1"/>
              </a:solidFill>
              <a:latin typeface="소야논8" panose="020B0600000101010101" charset="-127"/>
              <a:ea typeface="소야논8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땡큐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로그인요청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토큰발급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토큰정보 기록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게임기록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로그인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플레이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417</Words>
  <Application>Microsoft Office PowerPoint</Application>
  <PresentationFormat>화면 슬라이드 쇼(4:3)</PresentationFormat>
  <Paragraphs>149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소야논8</vt:lpstr>
      <vt:lpstr>Arial</vt:lpstr>
      <vt:lpstr>맑은 고딕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잭블랙이블랙잭을한다 JackBlackIsPlayingBlackJack</vt:lpstr>
      <vt:lpstr>스크린샷 : 블랙잭</vt:lpstr>
      <vt:lpstr>만든 기능 시연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시연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힘들었던 점</vt:lpstr>
      <vt:lpstr>힘들었던 점</vt:lpstr>
      <vt:lpstr>다시 만든다면? - 명찬</vt:lpstr>
      <vt:lpstr>땡큐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Myeong Chan Kim</cp:lastModifiedBy>
  <cp:revision>96</cp:revision>
  <dcterms:created xsi:type="dcterms:W3CDTF">2016-09-06T07:54:47Z</dcterms:created>
  <dcterms:modified xsi:type="dcterms:W3CDTF">2016-09-06T22:04:56Z</dcterms:modified>
</cp:coreProperties>
</file>