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80" r:id="rId9"/>
  </p:sldMasterIdLst>
  <p:sldIdLst>
    <p:sldId id="298" r:id="rId10"/>
    <p:sldId id="281" r:id="rId11"/>
    <p:sldId id="295" r:id="rId12"/>
    <p:sldId id="290" r:id="rId13"/>
    <p:sldId id="291" r:id="rId14"/>
    <p:sldId id="292" r:id="rId15"/>
    <p:sldId id="289" r:id="rId16"/>
    <p:sldId id="296" r:id="rId17"/>
    <p:sldId id="293" r:id="rId18"/>
    <p:sldId id="294" r:id="rId19"/>
    <p:sldId id="269" r:id="rId20"/>
    <p:sldId id="259" r:id="rId21"/>
    <p:sldId id="280" r:id="rId22"/>
    <p:sldId id="257" r:id="rId23"/>
    <p:sldId id="260" r:id="rId24"/>
    <p:sldId id="261" r:id="rId25"/>
    <p:sldId id="262" r:id="rId26"/>
    <p:sldId id="263" r:id="rId27"/>
    <p:sldId id="282" r:id="rId28"/>
    <p:sldId id="265" r:id="rId29"/>
    <p:sldId id="264" r:id="rId30"/>
    <p:sldId id="283" r:id="rId31"/>
    <p:sldId id="266" r:id="rId32"/>
    <p:sldId id="284" r:id="rId33"/>
    <p:sldId id="285" r:id="rId34"/>
    <p:sldId id="286" r:id="rId35"/>
    <p:sldId id="287" r:id="rId36"/>
    <p:sldId id="267" r:id="rId37"/>
    <p:sldId id="288" r:id="rId38"/>
    <p:sldId id="268" r:id="rId39"/>
    <p:sldId id="274" r:id="rId40"/>
    <p:sldId id="271" r:id="rId41"/>
    <p:sldId id="297" r:id="rId42"/>
    <p:sldId id="275" r:id="rId43"/>
    <p:sldId id="278" r:id="rId44"/>
  </p:sldIdLst>
  <p:sldSz cx="9144000" cy="6858000" type="screen4x3"/>
  <p:notesSz cx="6858000" cy="9144000"/>
  <p:embeddedFontLst>
    <p:embeddedFont>
      <p:font typeface="나눔고딕" panose="020B0600000101010101" charset="-127"/>
      <p:regular r:id="rId45"/>
      <p:bold r:id="rId46"/>
    </p:embeddedFont>
    <p:embeddedFont>
      <p:font typeface="소야논8" panose="02020603020101020101" pitchFamily="18" charset="-127"/>
      <p:regular r:id="rId47"/>
    </p:embeddedFont>
    <p:embeddedFont>
      <p:font typeface="맑은 고딕" panose="020B0503020000020004" pitchFamily="50" charset="-127"/>
      <p:regular r:id="rId48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F"/>
    <a:srgbClr val="A4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font" Target="fonts/font5.fntdata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font" Target="fonts/font4.fntdata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1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60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9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32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1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3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70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14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95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7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2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6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89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32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63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84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52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1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17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31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59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2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50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36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08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800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25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609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450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36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1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954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741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390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344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39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5155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7892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8152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900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992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9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1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3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500" dirty="0" err="1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잭블랙이블랙잭을한다</a:t>
            </a:r>
            <a: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2400" dirty="0" err="1" smtClean="0">
                <a:solidFill>
                  <a:srgbClr val="A40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JackBlackIsPlayingBlackJack</a:t>
            </a:r>
            <a:endParaRPr lang="ko-KR" altLang="en-US" sz="2400" dirty="0">
              <a:solidFill>
                <a:srgbClr val="A400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김명찬노석민송원</a:t>
            </a:r>
            <a:r>
              <a:rPr lang="ko-KR" altLang="en-US" dirty="0" err="1"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46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7170" name="Picture 2" descr="D:\DATA\Work\2016 넥스트\WTL 발표\이미지 2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13" y="2204864"/>
            <a:ext cx="7551875" cy="439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설명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</a:t>
            </a:r>
            <a:r>
              <a:rPr lang="ko-KR" altLang="en-US" sz="4800" dirty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드</a:t>
            </a:r>
          </a:p>
        </p:txBody>
      </p:sp>
    </p:spTree>
    <p:extLst>
      <p:ext uri="{BB962C8B-B14F-4D97-AF65-F5344CB8AC3E}">
        <p14:creationId xmlns:p14="http://schemas.microsoft.com/office/powerpoint/2010/main" val="3913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6053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42121" y="5282714"/>
            <a:ext cx="2088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5922" y="1590333"/>
            <a:ext cx="2300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3429000"/>
            <a:ext cx="2217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384667" y="2171662"/>
            <a:ext cx="1323237" cy="1028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349210" y="4133566"/>
            <a:ext cx="1094845" cy="129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830353" y="2149999"/>
            <a:ext cx="1045903" cy="1172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535747" y="2224177"/>
            <a:ext cx="1354430" cy="10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0446" y="2192399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로그인요청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0607" y="269214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토큰발급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65119" y="2177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토큰정보 기록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4208" y="3429000"/>
            <a:ext cx="23581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 (MySQL)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667156" y="4133566"/>
            <a:ext cx="1277603" cy="120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5796136" y="4222825"/>
            <a:ext cx="1277191" cy="1248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06416" y="4383283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게임기록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4412" y="485714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5667156" y="2219235"/>
            <a:ext cx="1016439" cy="118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13463" y="2514987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조회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2483303" y="3994336"/>
            <a:ext cx="1071495" cy="1288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86559" y="472178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8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C#_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Asp.Net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Http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구현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회원 가입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게임에 접속중인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중복 로그인 방지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가동중인 서버 리스트를 관리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(IP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주소 포함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49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IOCP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구현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방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+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 진행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비어있는 방에 바로 집어넣음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 등등 없음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Cocos2d-x,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http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 통신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(Cocos2d-x)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서버에게 받은 채널 목록에서 채널선택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룸 리스트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는 없고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접속시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빈 방으로 빠른 참여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칩 충전은 횟수 제한 없음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유저마다 고유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포켓몬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아이콘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 있다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게임룰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17 soft stand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Split : Only 1 time.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Double down : Only when player has 2 cards.</a:t>
            </a:r>
            <a:endParaRPr lang="ko-KR" altLang="en-US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2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팀원</a:t>
            </a:r>
            <a:endParaRPr lang="ko-KR" altLang="en-US" dirty="0">
              <a:solidFill>
                <a:srgbClr val="FFFF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3861048"/>
            <a:ext cx="87976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00B05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김명찬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채널서버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3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),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3600" dirty="0" smtClean="0">
                <a:solidFill>
                  <a:srgbClr val="00B0F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송원석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채널서버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3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DB), </a:t>
            </a:r>
            <a:r>
              <a:rPr lang="ko-KR" altLang="en-US" sz="3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로그인서버</a:t>
            </a:r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36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노석민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채널서버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),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ko-KR" altLang="en-US" sz="3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6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0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1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다수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디비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작업 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IOCP</a:t>
            </a:r>
          </a:p>
          <a:p>
            <a:pPr algn="ctr"/>
            <a:r>
              <a:rPr lang="en-US" altLang="ko-KR" dirty="0" smtClean="0"/>
              <a:t>Listen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936104" cy="6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6447" y="4871075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Awake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Enque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Deque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작업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로직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새로운 클라이언트가 들어올 때마다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등록후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WSARecv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작업만을 반복한다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작업 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IOCP</a:t>
            </a:r>
          </a:p>
          <a:p>
            <a:pPr algn="ctr"/>
            <a:r>
              <a:rPr lang="en-US" altLang="ko-KR" dirty="0" smtClean="0"/>
              <a:t>Listen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936104" cy="624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66907" y="2671221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Awake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Enque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Deque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작업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로직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15446456">
            <a:off x="1814862" y="5282388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DATA</a:t>
            </a:r>
            <a:endParaRPr lang="ko-KR" altLang="en-US" sz="1000" dirty="0"/>
          </a:p>
        </p:txBody>
      </p:sp>
      <p:sp>
        <p:nvSpPr>
          <p:cNvPr id="27" name="아래쪽 화살표 26"/>
          <p:cNvSpPr/>
          <p:nvPr/>
        </p:nvSpPr>
        <p:spPr>
          <a:xfrm rot="15446456">
            <a:off x="1836045" y="4446927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DATA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306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등록된 클라이언트들에게서 받은 데이터가 있을 때마다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해당 데이터를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패킷으로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Push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7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Logic &amp; 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4027" y="2828896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98937" y="2376197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r>
              <a:rPr lang="ko-KR" altLang="en-US" dirty="0" smtClean="0"/>
              <a:t> 큐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479256" y="3366679"/>
            <a:ext cx="1021043" cy="10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88326" y="237036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로직</a:t>
            </a:r>
            <a:r>
              <a:rPr lang="ko-KR" altLang="en-US" sz="1600" dirty="0" smtClean="0">
                <a:solidFill>
                  <a:schemeClr val="bg1"/>
                </a:solidFill>
              </a:rPr>
              <a:t> 처리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46457" y="3665822"/>
            <a:ext cx="1260140" cy="59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740707" y="2753380"/>
            <a:ext cx="1087700" cy="4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12293" y="4295350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DB</a:t>
            </a:r>
            <a:r>
              <a:rPr lang="ko-KR" altLang="en-US" sz="1600" dirty="0" smtClean="0">
                <a:solidFill>
                  <a:schemeClr val="bg1"/>
                </a:solidFill>
              </a:rPr>
              <a:t>담당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>
            <a:endCxn id="29" idx="1"/>
          </p:cNvCxnSpPr>
          <p:nvPr/>
        </p:nvCxnSpPr>
        <p:spPr>
          <a:xfrm>
            <a:off x="2228508" y="3758898"/>
            <a:ext cx="217949" cy="202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059940" y="2073213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251908" y="2515759"/>
            <a:ext cx="643293" cy="4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8160782" y="2276872"/>
            <a:ext cx="659689" cy="4856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091765" y="28964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전송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18804" y="522861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</a:t>
            </a:r>
            <a:r>
              <a:rPr lang="en-US" altLang="ko-KR" dirty="0" err="1" smtClean="0"/>
              <a:t>recv</a:t>
            </a:r>
            <a:r>
              <a:rPr lang="en-US" altLang="ko-KR" dirty="0" smtClean="0"/>
              <a:t> </a:t>
            </a:r>
            <a:r>
              <a:rPr lang="ko-KR" altLang="en-US" dirty="0" smtClean="0"/>
              <a:t>큐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2245460" y="4431720"/>
            <a:ext cx="357858" cy="656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216976" y="37756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369376" y="39280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21776" y="40804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674176" y="42328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3858997" y="4080464"/>
            <a:ext cx="1205579" cy="19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아래쪽 화살표 53"/>
          <p:cNvSpPr/>
          <p:nvPr/>
        </p:nvSpPr>
        <p:spPr>
          <a:xfrm>
            <a:off x="5837428" y="5408636"/>
            <a:ext cx="46805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 flipV="1">
            <a:off x="2596919" y="5728696"/>
            <a:ext cx="868946" cy="454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457880" y="559906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전송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76910" y="58756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응답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주시하고 있다가 내용물이 있다면 들어있는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보내야 할 클라이언트에게 보낸다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에서 하나씩 꺼내서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클라이언트에게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알릴때는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SendPackQue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이용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작업이 필요할 경우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해당 작업을 처리한 후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넣는다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로직은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미뤄두었던 해당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마저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8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1026" name="Picture 2" descr="D:\DATA\Picture\resource\블랙잭_로그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76772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1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하나 띄워서 그냥 계속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하다가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메인쓰레드의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Job 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넣어줌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그 외 서버 과목이니까 생략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힘들좋았아쉬웠던</a:t>
            </a:r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점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7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멀티스레드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프로그래밍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의도했던 만큼 성능이 안 나오는데 이유를 몰라서 고생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처음 해봐서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….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공부는 많이 되었다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DB, ASP.NET, IOCP</a:t>
            </a: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처음 써보는 것들이 많아 노력에 비해 생산성이 많이 떨어짐</a:t>
            </a:r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게임을 처음 만들어봄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문제 발생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문제일거야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형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코드 봐봐요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이상하게 오는 것 같은데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... -&gt;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클라문제였음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반복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31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좋았던 점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멀티스레드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프로그래밍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재미있다 하하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실력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정말 많이 늘었다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기본에 대한 중요성을 많이 느낌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시스템아키텍쳐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네트워크에서 배웠던 내용들도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  <a:p>
            <a:pPr lvl="1"/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온라인 게임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!!!</a:t>
            </a:r>
          </a:p>
          <a:p>
            <a:pPr lvl="1"/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초고수들만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 수 있는 건 줄 알았는데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17035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아쉬웠던 점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개발 기간 때문에 대충 타협하고 넘어간 부분들을 전부 신경 써서 최적화하고 싶음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동접자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테스트를 제대로 해보고 싶다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모바일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버전으로 만들어 보고 싶다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Cocos2d-x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썼으나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en-US" altLang="ko-KR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을 쓴 데다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windows </a:t>
            </a:r>
            <a:r>
              <a:rPr lang="en-US" altLang="ko-KR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api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여기저기 쑤셔 넣어서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포팅하려면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고생 좀 할 듯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sz="24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marL="0" indent="0">
              <a:buNone/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닌텐도와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잭블랙에게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라이선스를 받아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출시하고 싶다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742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88442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쌩큐</a:t>
            </a:r>
            <a: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질문</a:t>
            </a:r>
            <a: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?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-6444"/>
            <a:ext cx="9144000" cy="6858000"/>
          </a:xfrm>
          <a:prstGeom prst="rect">
            <a:avLst/>
          </a:prstGeom>
          <a:blipFill dpi="0" rotWithShape="1">
            <a:blip r:embed="rId2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2050" name="Picture 2" descr="D:\DATA\Picture\resource\블랙잭_로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40768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3074" name="Picture 2" descr="D:\DATA\Picture\resource\채널 변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40768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4098" name="Picture 2" descr="D:\DATA\Picture\resource\블랙잭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40768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0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892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00B0F0"/>
                </a:solidFill>
              </a:rPr>
              <a:t>https://goo.gl/y16cju</a:t>
            </a:r>
            <a:endParaRPr lang="ko-KR" altLang="en-US" sz="6600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1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5122" name="Picture 2" descr="D:\DATA\Work\2016 넥스트\WTL 발표\이미지 2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756" y="2052856"/>
            <a:ext cx="6480488" cy="37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3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6146" name="Picture 2" descr="D:\DATA\Work\2016 넥스트\WTL 발표\이미지 2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" y="1340768"/>
            <a:ext cx="7151156" cy="416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540</Words>
  <Application>Microsoft Office PowerPoint</Application>
  <PresentationFormat>화면 슬라이드 쇼(4:3)</PresentationFormat>
  <Paragraphs>178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35</vt:i4>
      </vt:variant>
    </vt:vector>
  </HeadingPairs>
  <TitlesOfParts>
    <vt:vector size="49" baseType="lpstr">
      <vt:lpstr>굴림</vt:lpstr>
      <vt:lpstr>Arial</vt:lpstr>
      <vt:lpstr>나눔고딕</vt:lpstr>
      <vt:lpstr>소야논8</vt:lpstr>
      <vt:lpstr>맑은 고딕</vt:lpstr>
      <vt:lpstr>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11_Office 테마</vt:lpstr>
      <vt:lpstr>잭블랙이블랙잭을한다 JackBlackIsPlayingBlackJack</vt:lpstr>
      <vt:lpstr>팀원</vt:lpstr>
      <vt:lpstr>만들려던 것</vt:lpstr>
      <vt:lpstr>만들려던 것</vt:lpstr>
      <vt:lpstr>만들려던 것</vt:lpstr>
      <vt:lpstr>만들려던 것</vt:lpstr>
      <vt:lpstr>만든 것</vt:lpstr>
      <vt:lpstr>만든 것</vt:lpstr>
      <vt:lpstr>만든 것</vt:lpstr>
      <vt:lpstr>만든 것</vt:lpstr>
      <vt:lpstr>만든 기능 서버 설명 코드</vt:lpstr>
      <vt:lpstr>만든 기능</vt:lpstr>
      <vt:lpstr>구조</vt:lpstr>
      <vt:lpstr>만든 기능</vt:lpstr>
      <vt:lpstr>로그인 서버</vt:lpstr>
      <vt:lpstr>채널 서버</vt:lpstr>
      <vt:lpstr>클라이언트</vt:lpstr>
      <vt:lpstr>기타</vt:lpstr>
      <vt:lpstr>기타</vt:lpstr>
      <vt:lpstr>서버</vt:lpstr>
      <vt:lpstr>서버</vt:lpstr>
      <vt:lpstr>서버 구조</vt:lpstr>
      <vt:lpstr>네트워크</vt:lpstr>
      <vt:lpstr>서버 구조</vt:lpstr>
      <vt:lpstr>네트워크</vt:lpstr>
      <vt:lpstr>서버 구조 : Logic &amp; DB</vt:lpstr>
      <vt:lpstr>네트워크</vt:lpstr>
      <vt:lpstr>로직</vt:lpstr>
      <vt:lpstr>DB</vt:lpstr>
      <vt:lpstr>클라이언트</vt:lpstr>
      <vt:lpstr>힘들좋았아쉬웠던 점</vt:lpstr>
      <vt:lpstr>힘들었던 점</vt:lpstr>
      <vt:lpstr>좋았던 점</vt:lpstr>
      <vt:lpstr>아쉬웠던 점</vt:lpstr>
      <vt:lpstr>쌩큐     질문?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Sorae</dc:creator>
  <cp:lastModifiedBy>Sorae</cp:lastModifiedBy>
  <cp:revision>117</cp:revision>
  <dcterms:created xsi:type="dcterms:W3CDTF">2016-09-06T07:54:47Z</dcterms:created>
  <dcterms:modified xsi:type="dcterms:W3CDTF">2016-10-05T08:06:48Z</dcterms:modified>
</cp:coreProperties>
</file>