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</p:sldMasterIdLst>
  <p:sldIdLst>
    <p:sldId id="256" r:id="rId10"/>
    <p:sldId id="281" r:id="rId11"/>
    <p:sldId id="295" r:id="rId12"/>
    <p:sldId id="290" r:id="rId13"/>
    <p:sldId id="291" r:id="rId14"/>
    <p:sldId id="292" r:id="rId15"/>
    <p:sldId id="289" r:id="rId16"/>
    <p:sldId id="293" r:id="rId17"/>
    <p:sldId id="294" r:id="rId18"/>
    <p:sldId id="269" r:id="rId19"/>
    <p:sldId id="259" r:id="rId20"/>
    <p:sldId id="280" r:id="rId21"/>
    <p:sldId id="257" r:id="rId22"/>
    <p:sldId id="260" r:id="rId23"/>
    <p:sldId id="261" r:id="rId24"/>
    <p:sldId id="262" r:id="rId25"/>
    <p:sldId id="263" r:id="rId26"/>
    <p:sldId id="282" r:id="rId27"/>
    <p:sldId id="265" r:id="rId28"/>
    <p:sldId id="264" r:id="rId29"/>
    <p:sldId id="283" r:id="rId30"/>
    <p:sldId id="266" r:id="rId31"/>
    <p:sldId id="284" r:id="rId32"/>
    <p:sldId id="285" r:id="rId33"/>
    <p:sldId id="286" r:id="rId34"/>
    <p:sldId id="287" r:id="rId35"/>
    <p:sldId id="267" r:id="rId36"/>
    <p:sldId id="288" r:id="rId37"/>
    <p:sldId id="268" r:id="rId38"/>
    <p:sldId id="274" r:id="rId39"/>
    <p:sldId id="271" r:id="rId40"/>
    <p:sldId id="275" r:id="rId41"/>
    <p:sldId id="278" r:id="rId42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43"/>
      <p:bold r:id="rId44"/>
    </p:embeddedFont>
    <p:embeddedFont>
      <p:font typeface="소야논8" panose="02020603020101020101" pitchFamily="18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font" Target="fonts/font5.fntdata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font" Target="fonts/font3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</a:t>
            </a: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로그인요청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토큰발급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토큰정보 기록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게임기록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서버 리스트를 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빈 방으로 빠른 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없음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</a:t>
            </a:r>
            <a:endParaRPr lang="ko-KR" altLang="en-US" dirty="0">
              <a:solidFill>
                <a:srgbClr val="FFFF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861048"/>
            <a:ext cx="8797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B05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김명찬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00B0F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송원석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DB), 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로그인서버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노석민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sz="3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큐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</a:rPr>
              <a:t> 처리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담당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응답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서버 과목이니까 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1026" name="Picture 2" descr="D:\DATA\Picture\resource\블랙잭_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76772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프로그래밍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해봐서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….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공부는 많이 되었다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IOCP </a:t>
            </a:r>
            <a:r>
              <a:rPr lang="ko-KR" altLang="en-US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골고루 </a:t>
            </a:r>
            <a:r>
              <a:rPr lang="ko-KR" altLang="en-US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사용하느라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다시 만든다면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쓰레드쪽을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최적화 하고 싶음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땡큐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2050" name="Picture 2" descr="D:\DATA\Picture\resource\블랙잭_로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3074" name="Picture 2" descr="D:\DATA\Picture\resource\채널 변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098" name="Picture 2" descr="D:\DATA\Picture\resource\블랙잭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5122" name="Picture 2" descr="D:\DATA\Work\2016 넥스트\WTL 발표\이미지 2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56" y="2060848"/>
            <a:ext cx="6480488" cy="37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1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6146" name="Picture 2" descr="D:\DATA\Work\2016 넥스트\WTL 발표\이미지 2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" y="1340768"/>
            <a:ext cx="7151156" cy="416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7170" name="Picture 2" descr="D:\DATA\Work\2016 넥스트\WTL 발표\이미지 2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13" y="2204864"/>
            <a:ext cx="7551875" cy="43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436</Words>
  <Application>Microsoft Office PowerPoint</Application>
  <PresentationFormat>화면 슬라이드 쇼(4:3)</PresentationFormat>
  <Paragraphs>154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33</vt:i4>
      </vt:variant>
    </vt:vector>
  </HeadingPairs>
  <TitlesOfParts>
    <vt:vector size="47" baseType="lpstr">
      <vt:lpstr>굴림</vt:lpstr>
      <vt:lpstr>Arial</vt:lpstr>
      <vt:lpstr>나눔고딕</vt:lpstr>
      <vt:lpstr>소야논8</vt:lpstr>
      <vt:lpstr>맑은 고딕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잭블랙이블랙잭을한다 JackBlackIsPlayingBlackJack</vt:lpstr>
      <vt:lpstr>팀원</vt:lpstr>
      <vt:lpstr>만들려던 것</vt:lpstr>
      <vt:lpstr>만들려던 것</vt:lpstr>
      <vt:lpstr>만들려던 것</vt:lpstr>
      <vt:lpstr>만들려던 것</vt:lpstr>
      <vt:lpstr>만든 것</vt:lpstr>
      <vt:lpstr>만든 것</vt:lpstr>
      <vt:lpstr>만든 것</vt:lpstr>
      <vt:lpstr>만든 기능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힘들었던 점</vt:lpstr>
      <vt:lpstr>힘들었던 점</vt:lpstr>
      <vt:lpstr>다시 만든다면?</vt:lpstr>
      <vt:lpstr>땡큐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sorae</cp:lastModifiedBy>
  <cp:revision>104</cp:revision>
  <dcterms:created xsi:type="dcterms:W3CDTF">2016-09-06T07:54:47Z</dcterms:created>
  <dcterms:modified xsi:type="dcterms:W3CDTF">2016-10-05T04:27:33Z</dcterms:modified>
</cp:coreProperties>
</file>