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80" r:id="rId9"/>
    <p:sldMasterId id="2147483792" r:id="rId10"/>
  </p:sldMasterIdLst>
  <p:notesMasterIdLst>
    <p:notesMasterId r:id="rId43"/>
  </p:notesMasterIdLst>
  <p:sldIdLst>
    <p:sldId id="256" r:id="rId11"/>
    <p:sldId id="281" r:id="rId12"/>
    <p:sldId id="269" r:id="rId13"/>
    <p:sldId id="259" r:id="rId14"/>
    <p:sldId id="280" r:id="rId15"/>
    <p:sldId id="257" r:id="rId16"/>
    <p:sldId id="260" r:id="rId17"/>
    <p:sldId id="261" r:id="rId18"/>
    <p:sldId id="262" r:id="rId19"/>
    <p:sldId id="263" r:id="rId20"/>
    <p:sldId id="282" r:id="rId21"/>
    <p:sldId id="270" r:id="rId22"/>
    <p:sldId id="265" r:id="rId23"/>
    <p:sldId id="264" r:id="rId24"/>
    <p:sldId id="283" r:id="rId25"/>
    <p:sldId id="266" r:id="rId26"/>
    <p:sldId id="284" r:id="rId27"/>
    <p:sldId id="285" r:id="rId28"/>
    <p:sldId id="286" r:id="rId29"/>
    <p:sldId id="287" r:id="rId30"/>
    <p:sldId id="267" r:id="rId31"/>
    <p:sldId id="288" r:id="rId32"/>
    <p:sldId id="268" r:id="rId33"/>
    <p:sldId id="274" r:id="rId34"/>
    <p:sldId id="271" r:id="rId35"/>
    <p:sldId id="290" r:id="rId36"/>
    <p:sldId id="289" r:id="rId37"/>
    <p:sldId id="291" r:id="rId38"/>
    <p:sldId id="293" r:id="rId39"/>
    <p:sldId id="292" r:id="rId40"/>
    <p:sldId id="275" r:id="rId41"/>
    <p:sldId id="278" r:id="rId4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44"/>
      <p:bold r:id="rId45"/>
    </p:embeddedFont>
    <p:embeddedFont>
      <p:font typeface="소야논8" panose="02020603020101020101" pitchFamily="18" charset="-127"/>
      <p:regular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7F"/>
    <a:srgbClr val="A4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font" Target="fonts/font2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FBB3F-3482-45EC-A59E-708CAF8BDBF4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5F407-AC0D-4928-944A-EE8047EBB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2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5F407-AC0D-4928-944A-EE8047EBBF5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7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5F407-AC0D-4928-944A-EE8047EBBF5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7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1821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8869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0260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94411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51181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59124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70109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2115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050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08183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6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6072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2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93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732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117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37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170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14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95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7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2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6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89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732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63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084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528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13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171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431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8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599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27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50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36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1082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0800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258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609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026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26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0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450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230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81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849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99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68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6661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11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3759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026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36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0191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230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810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849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999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681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6661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11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3759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1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9546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741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4390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3441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39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15155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7892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8152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2900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9921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9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61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44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3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3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500" dirty="0" err="1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잭블랙이블랙잭을한다</a:t>
            </a:r>
            <a:r>
              <a:rPr lang="en-US" altLang="ko-KR" sz="4500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2400" dirty="0" err="1" smtClean="0">
                <a:solidFill>
                  <a:srgbClr val="A40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JackBlackIsPlayingBlackJack</a:t>
            </a:r>
            <a:endParaRPr lang="ko-KR" altLang="en-US" sz="2400" dirty="0">
              <a:solidFill>
                <a:srgbClr val="A40000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김명찬노석민송원</a:t>
            </a:r>
            <a:r>
              <a:rPr lang="ko-KR" altLang="en-US" dirty="0" err="1">
                <a:latin typeface="소야논8" panose="02020603020101020101" pitchFamily="18" charset="-127"/>
                <a:ea typeface="소야논8" panose="02020603020101020101" pitchFamily="18" charset="-127"/>
              </a:rPr>
              <a:t>석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9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기타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로비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룸 리스트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는 없고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접속 시 빈 방으로 빠른 참여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칩 충전은 횟수 제한 없음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유저마다 고유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포켓몬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아이콘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이 있다</a:t>
            </a:r>
            <a:endParaRPr lang="ko-KR" altLang="en-US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기타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 룰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17 soft stand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Split : Only 1 time.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Double down : Only when player has 2 cards.</a:t>
            </a:r>
            <a:endParaRPr lang="ko-KR" altLang="en-US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92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시연</a:t>
            </a:r>
            <a:endParaRPr lang="ko-KR" altLang="en-US" sz="4800" dirty="0">
              <a:solidFill>
                <a:srgbClr val="FFC000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1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01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1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개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워커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다수</a:t>
            </a:r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센드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</a:t>
            </a:r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리슨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디비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2432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메인 </a:t>
            </a:r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8024" y="3609020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소야논8" panose="02020603020101020101" pitchFamily="18" charset="-127"/>
                <a:ea typeface="소야논8" panose="02020603020101020101" pitchFamily="18" charset="-127"/>
              </a:rPr>
              <a:t>작업 큐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</a:p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Listen</a:t>
            </a:r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endParaRPr lang="en-US" altLang="ko-KR" dirty="0" smtClean="0"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algn="ctr"/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5776" y="2276872"/>
            <a:ext cx="1059464" cy="6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51604" y="3265552"/>
            <a:ext cx="1063636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1604" y="4293096"/>
            <a:ext cx="101228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51604" y="5320640"/>
            <a:ext cx="101228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68208" y="2619660"/>
            <a:ext cx="875800" cy="809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731406" y="3528386"/>
            <a:ext cx="840594" cy="18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96200" y="3969060"/>
            <a:ext cx="947808" cy="620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768208" y="4293096"/>
            <a:ext cx="8758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763737" y="2814594"/>
            <a:ext cx="600169" cy="614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98895" y="3579304"/>
            <a:ext cx="565011" cy="4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798895" y="3933056"/>
            <a:ext cx="576535" cy="656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783301" y="4293096"/>
            <a:ext cx="7544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6447" y="4871075"/>
            <a:ext cx="784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Awake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1560" y="4769008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Enque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19759" y="3179185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Deque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951410" y="3710382"/>
            <a:ext cx="508874" cy="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37701" y="180029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16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94862" y="2784325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8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리슨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새로운 클라이언트가 들어올 때마다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등록후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WSARecv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작업만을 반복한다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2432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메인 </a:t>
            </a:r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8024" y="3609020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소야논8" panose="02020603020101020101" pitchFamily="18" charset="-127"/>
                <a:ea typeface="소야논8" panose="02020603020101020101" pitchFamily="18" charset="-127"/>
              </a:rPr>
              <a:t>작업 큐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</a:p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Listen</a:t>
            </a:r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endParaRPr lang="en-US" altLang="ko-KR" dirty="0" smtClean="0"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algn="ctr"/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5776" y="2276872"/>
            <a:ext cx="936104" cy="6240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sz="1600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51604" y="3265552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sz="1600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1604" y="4293096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sz="1600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51604" y="5320640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sz="1600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68208" y="2619660"/>
            <a:ext cx="875800" cy="809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731406" y="3528386"/>
            <a:ext cx="840594" cy="18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96200" y="3969060"/>
            <a:ext cx="947808" cy="620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768208" y="4293096"/>
            <a:ext cx="8758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763737" y="2814594"/>
            <a:ext cx="600169" cy="614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98895" y="3579304"/>
            <a:ext cx="565011" cy="4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798895" y="3933056"/>
            <a:ext cx="576535" cy="656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783301" y="4293096"/>
            <a:ext cx="7544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66907" y="2671221"/>
            <a:ext cx="784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Awake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1560" y="4769008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Enque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19759" y="3179185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Deque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951410" y="3710382"/>
            <a:ext cx="508874" cy="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37701" y="180029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16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94862" y="2784325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9" name="아래쪽 화살표 8"/>
          <p:cNvSpPr/>
          <p:nvPr/>
        </p:nvSpPr>
        <p:spPr>
          <a:xfrm rot="15446456">
            <a:off x="1814862" y="5282388"/>
            <a:ext cx="444071" cy="8640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DATA</a:t>
            </a:r>
            <a:endParaRPr lang="ko-KR" altLang="en-US" sz="1000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27" name="아래쪽 화살표 26"/>
          <p:cNvSpPr/>
          <p:nvPr/>
        </p:nvSpPr>
        <p:spPr>
          <a:xfrm rot="15446456">
            <a:off x="1836045" y="4446927"/>
            <a:ext cx="444071" cy="8640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DATA</a:t>
            </a:r>
            <a:endParaRPr lang="ko-KR" altLang="en-US" sz="1000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6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워커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등록된 클라이언트들에게서 받은 데이터가 있을 때마다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해당 데이터를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패킷으로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만들어서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Push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7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Logic &amp; DB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4027" y="2828896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메인 </a:t>
            </a:r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98937" y="2376197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send</a:t>
            </a:r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 큐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479256" y="3366679"/>
            <a:ext cx="1021043" cy="10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88326" y="2370366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처리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46457" y="3665822"/>
            <a:ext cx="1260140" cy="59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</a:p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manager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2740707" y="2753380"/>
            <a:ext cx="1087700" cy="403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12293" y="42953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담당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3" name="직선 화살표 연결선 32"/>
          <p:cNvCxnSpPr>
            <a:endCxn id="29" idx="1"/>
          </p:cNvCxnSpPr>
          <p:nvPr/>
        </p:nvCxnSpPr>
        <p:spPr>
          <a:xfrm>
            <a:off x="2228508" y="3758898"/>
            <a:ext cx="217949" cy="202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059940" y="2073213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Send</a:t>
            </a:r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251908" y="2515759"/>
            <a:ext cx="643293" cy="42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8160782" y="2276872"/>
            <a:ext cx="659689" cy="48564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91765" y="2896474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전송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18804" y="522861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DB </a:t>
            </a:r>
            <a:r>
              <a:rPr lang="en-US" altLang="ko-KR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2245460" y="4431720"/>
            <a:ext cx="357858" cy="656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216976" y="37756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</a:p>
          <a:p>
            <a:pPr algn="ctr"/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369376" y="39280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</a:p>
          <a:p>
            <a:pPr algn="ctr"/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21776" y="40804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</a:p>
          <a:p>
            <a:pPr algn="ctr"/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674176" y="42328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</a:p>
          <a:p>
            <a:pPr algn="ctr"/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3858997" y="4080464"/>
            <a:ext cx="1205579" cy="19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아래쪽 화살표 53"/>
          <p:cNvSpPr/>
          <p:nvPr/>
        </p:nvSpPr>
        <p:spPr>
          <a:xfrm>
            <a:off x="5837428" y="5408636"/>
            <a:ext cx="46805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6" name="아래쪽 화살표 55"/>
          <p:cNvSpPr/>
          <p:nvPr/>
        </p:nvSpPr>
        <p:spPr>
          <a:xfrm flipV="1">
            <a:off x="2596919" y="5728696"/>
            <a:ext cx="868946" cy="4546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57880" y="5599064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전송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76910" y="5875680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응답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9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스크린샷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</a:t>
            </a:r>
            <a:r>
              <a:rPr lang="ko-KR" altLang="en-US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블랙잭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710" y="2060848"/>
            <a:ext cx="6502580" cy="378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8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센드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SendPacketQueue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주시하고 있다가 내용물이 있다면 들어있는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보내야 할 클라이언트에게 보낸다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5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에서 하나씩 꺼내서 처리한다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클라이언트에게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알릴때는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SendPackQue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이용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작업이 필요할 경우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넣음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내용물이 </a:t>
            </a:r>
            <a:r>
              <a:rPr lang="ko-KR" altLang="en-US" sz="28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들어올 때마다</a:t>
            </a:r>
            <a:r>
              <a:rPr lang="en-US" altLang="ko-KR" sz="28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(SetEvent)</a:t>
            </a:r>
            <a:r>
              <a:rPr lang="ko-KR" altLang="en-US" sz="28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해당 작업을 처리한 후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작업완료큐에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넣는다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로직은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작업완료큐에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내용물이 들어올 때마다 미뤄두었던 해당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마저 처리한다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98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하나 띄워서 그냥 계속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하다가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만들어서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메인쓰레드의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Job 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넣어줌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그 외 서버 과목이니까 생략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힘들좋았던</a:t>
            </a:r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점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7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힘들었던 점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명찬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멀티스레드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</a:t>
            </a: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성능이 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안 나오는데 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이유를 몰라서 고생</a:t>
            </a:r>
            <a:endParaRPr lang="en-US" altLang="ko-KR" sz="24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DB, ASP.NET, </a:t>
            </a:r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IOCP </a:t>
            </a:r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처음 써보는 것들이 많아</a:t>
            </a:r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노력에 비해 생산성이 떨어진 듯</a:t>
            </a:r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</a:t>
            </a:r>
          </a:p>
          <a:p>
            <a:endParaRPr lang="en-US" altLang="ko-KR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미리 좀 </a:t>
            </a:r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할걸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지금이 제일 </a:t>
            </a:r>
            <a:r>
              <a:rPr lang="ko-KR" altLang="en-US" sz="2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힘듦</a:t>
            </a:r>
            <a:r>
              <a:rPr lang="en-US" altLang="ko-KR" sz="2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 </a:t>
            </a:r>
            <a:r>
              <a:rPr lang="ko-KR" altLang="en-US" sz="2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졸려</a:t>
            </a:r>
            <a:r>
              <a:rPr lang="en-US" altLang="ko-KR" sz="2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</a:t>
            </a:r>
            <a:endParaRPr lang="en-US" altLang="ko-KR" sz="2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교수님 </a:t>
            </a:r>
            <a:r>
              <a:rPr lang="ko-KR" altLang="en-US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ㅠㅠ</a:t>
            </a:r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코드리뷰 좀</a:t>
            </a:r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</a:t>
            </a:r>
          </a:p>
          <a:p>
            <a:pPr lvl="1"/>
            <a:r>
              <a:rPr lang="ko-KR" altLang="en-US" sz="2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지금 짜고 있는 패턴이 잘한 건지 못한 건지</a:t>
            </a:r>
            <a:r>
              <a:rPr lang="en-US" altLang="ko-KR" sz="2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</a:t>
            </a:r>
            <a:endParaRPr lang="en-US" altLang="ko-KR" sz="2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3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좋았던 점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명찬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리팩토링</a:t>
            </a:r>
            <a:endParaRPr lang="en-US" altLang="ko-KR" sz="24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내 맘대로 해도 팀원들이 잘 받아줌</a:t>
            </a:r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멀티스레드</a:t>
            </a:r>
            <a:endParaRPr lang="en-US" altLang="ko-KR" sz="24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하다보니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재밌음</a:t>
            </a:r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추상적인 설계</a:t>
            </a:r>
            <a:endParaRPr lang="en-US" altLang="ko-KR" sz="24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en-US" altLang="ko-KR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Proactor</a:t>
            </a:r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생각한대로 된다고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?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신기하네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</a:t>
            </a:r>
            <a:endParaRPr lang="en-US" altLang="ko-KR" sz="20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2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힘들었던 점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석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시간이 부족</a:t>
            </a:r>
            <a:endParaRPr lang="en-US" altLang="ko-KR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초중반까지는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구조 고민해가며 최선이라고 생각하는 방법으로 짰지만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나중에는 시간이 없어서 노가다 코드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땜빵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코드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더티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코드 작렬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특히 클라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</a:p>
          <a:p>
            <a:pPr lvl="1"/>
            <a:endParaRPr lang="en-US" altLang="ko-KR" sz="20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 게임을 처음 만들어봄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문제 발생 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-&gt;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</a:t>
            </a:r>
            <a:r>
              <a:rPr lang="ko-KR" altLang="en-US" sz="20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직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문제일거야 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-&gt;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형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코드 봐봐요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이상하게 오는 거 같은데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 -&gt;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클라문제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-&gt;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반복</a:t>
            </a:r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endParaRPr lang="en-US" altLang="ko-KR" sz="20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코딩 실력이 딸림</a:t>
            </a:r>
            <a:endParaRPr lang="en-US" altLang="ko-KR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하면서 많이 늘긴 했다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/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죄</a:t>
            </a:r>
            <a:r>
              <a:rPr lang="ko-KR" altLang="en-US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송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기획 등등 거의 내 위주로 주장하고 내 의견만 고집했던 것 같다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팀원들이 잘 받아주어서 문제는 없었지만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조화롭게 잘 섞여서 프로젝트 진행하는 법도 배우고 싶었는데 잘 안됐다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2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좋았던 점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석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팀원</a:t>
            </a:r>
            <a:r>
              <a:rPr lang="ko-KR" altLang="en-US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들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많이 떼쓰고 그랬는데 잘 받아주셨다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협업하는 과정에서 많이 배웠다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 완성도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검증된 리소스를 막 긁어다 붙였더니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예쁘게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순전히 내 기준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 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나왔다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실력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정말 많이 늘었다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/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10,000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줄짜리 프로그램 살면서 처음 짜봤다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8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힘들었던 점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원석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다른 프로젝트</a:t>
            </a:r>
            <a:r>
              <a:rPr lang="en-US" altLang="ko-KR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/</a:t>
            </a:r>
            <a:r>
              <a:rPr lang="ko-KR" altLang="en-US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과제랑 동시에 진행하는 것</a:t>
            </a:r>
            <a:endParaRPr lang="en-US" altLang="ko-KR" sz="200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제대로 프로젝트를 하려면 너무 일을 크게 벌리면 안될 듯</a:t>
            </a:r>
            <a:r>
              <a:rPr lang="en-US" altLang="ko-KR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</a:p>
          <a:p>
            <a:pPr lvl="1"/>
            <a:endParaRPr lang="en-US" altLang="ko-KR" sz="160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코드 마음에 들게 짜는게 어려움</a:t>
            </a:r>
            <a:endParaRPr lang="en-US" altLang="ko-KR" sz="200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시간이 부족하고</a:t>
            </a:r>
            <a:r>
              <a:rPr lang="en-US" altLang="ko-KR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 </a:t>
            </a:r>
            <a:r>
              <a:rPr lang="ko-KR" altLang="en-US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피곤하고</a:t>
            </a:r>
            <a:r>
              <a:rPr lang="en-US" altLang="ko-KR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 </a:t>
            </a:r>
            <a:r>
              <a:rPr lang="ko-KR" altLang="en-US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코딩하면서 빚이 늘어남</a:t>
            </a:r>
            <a:r>
              <a:rPr lang="en-US" altLang="ko-KR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</a:p>
          <a:p>
            <a:pPr lvl="1"/>
            <a:endParaRPr lang="en-US" altLang="ko-KR" sz="160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멀티 스레드 프로그래밍</a:t>
            </a:r>
            <a:endParaRPr lang="en-US" altLang="ko-KR" sz="200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어려움</a:t>
            </a:r>
            <a:r>
              <a:rPr lang="en-US" altLang="ko-KR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</a:p>
          <a:p>
            <a:pPr lvl="1"/>
            <a:endParaRPr lang="en-US" altLang="ko-KR" sz="160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밤 새면 힘들어요</a:t>
            </a:r>
            <a:r>
              <a:rPr lang="en-US" altLang="ko-KR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18818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시연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설명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코</a:t>
            </a:r>
            <a:r>
              <a:rPr lang="ko-KR" altLang="en-US" sz="4800" dirty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1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좋았던 점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원석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 게임을 만드는 것</a:t>
            </a:r>
            <a:endParaRPr lang="en-US" altLang="ko-KR" sz="240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자체로 좋았음</a:t>
            </a:r>
            <a:endParaRPr lang="en-US" altLang="ko-KR" sz="200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endParaRPr lang="en-US" altLang="ko-KR" sz="200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4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새로운 것들을 많이 해봄</a:t>
            </a:r>
            <a:endParaRPr lang="en-US" altLang="ko-KR" sz="240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멀티 스레딩</a:t>
            </a:r>
            <a:r>
              <a:rPr lang="en-US" altLang="ko-KR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ASP.NET </a:t>
            </a:r>
            <a:r>
              <a:rPr lang="ko-KR" altLang="en-US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등</a:t>
            </a:r>
            <a:r>
              <a:rPr lang="en-US" altLang="ko-KR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</a:p>
          <a:p>
            <a:pPr lvl="1"/>
            <a:endParaRPr lang="en-US" altLang="ko-KR" sz="200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4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돌아가는게 신기해서 좋았음</a:t>
            </a:r>
            <a:endParaRPr lang="en-US" altLang="ko-KR" sz="240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8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다시 만든다면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?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명찬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쪽을 최적화 하고 싶음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감정표현 추가 해서 발표해야지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</a:t>
            </a:r>
            <a:endParaRPr lang="en-US" altLang="ko-KR" sz="24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석민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닌텐도와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잭블랙에게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라이선스를 받아 출시하고 싶다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원</a:t>
            </a:r>
            <a:r>
              <a:rPr lang="ko-KR" altLang="en-US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석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서버를 제대로 만들고 싶음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레디스도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4974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쌩큐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4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</a:t>
            </a:r>
            <a:r>
              <a:rPr lang="ko-KR" altLang="en-US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60535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42121" y="5282714"/>
            <a:ext cx="2088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35922" y="1590333"/>
            <a:ext cx="2300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600" y="3429000"/>
            <a:ext cx="2217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384667" y="2171662"/>
            <a:ext cx="1323237" cy="1028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349210" y="4133566"/>
            <a:ext cx="1094845" cy="1296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830353" y="2149999"/>
            <a:ext cx="1045903" cy="1172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535747" y="2224177"/>
            <a:ext cx="1354430" cy="1081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50446" y="2192399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요청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0607" y="269214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토큰 발급</a:t>
            </a:r>
            <a:endParaRPr lang="ko-KR" altLang="en-US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65119" y="217701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토큰정보 기록</a:t>
            </a:r>
            <a:endParaRPr lang="ko-KR" altLang="en-US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44208" y="3429000"/>
            <a:ext cx="23581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 (MySQL)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5667156" y="4133566"/>
            <a:ext cx="1277603" cy="120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5796136" y="4222825"/>
            <a:ext cx="1277191" cy="1248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06416" y="4383283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게임기록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14412" y="485714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조회</a:t>
            </a:r>
            <a:endParaRPr lang="ko-KR" altLang="en-US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 flipV="1">
            <a:off x="5667156" y="2219235"/>
            <a:ext cx="1016439" cy="1181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13463" y="2514987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</a:t>
            </a:r>
            <a:endParaRPr lang="en-US" altLang="ko-KR" sz="1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정보 조회</a:t>
            </a:r>
            <a:endParaRPr lang="en-US" altLang="ko-KR" sz="1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 flipV="1">
            <a:off x="2483303" y="3994336"/>
            <a:ext cx="1071495" cy="1288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86559" y="472178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플레이</a:t>
            </a:r>
            <a:endParaRPr lang="ko-KR" altLang="en-US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8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C#_</a:t>
            </a:r>
            <a:r>
              <a:rPr lang="en-US" altLang="ko-KR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Asp.Net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Http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이용하여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구현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회원 가입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현재 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게임에 접속중인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유저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중복 로그인 방지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현재 가동중인 서버 리스트를 관리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(IP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주소 포함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49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C++, </a:t>
            </a:r>
            <a:r>
              <a:rPr lang="en-US" altLang="ko-KR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IOCP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이용하여 구현</a:t>
            </a: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방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+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 진행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비어있는 방에 바로 집어넣음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로비 등등 없음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6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C++, Cocos2d-x,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서버와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http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 통신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(Cocos2d-x)</a:t>
            </a: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서버에게 받은 채널 목록에서 채널선택</a:t>
            </a:r>
            <a:endParaRPr lang="ko-KR" altLang="en-US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>
            <a:alphaModFix amt="19000"/>
          </a:blip>
          <a:srcRect/>
          <a:stretch>
            <a:fillRect/>
          </a:stretch>
        </a:blip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0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673</Words>
  <Application>Microsoft Office PowerPoint</Application>
  <PresentationFormat>화면 슬라이드 쇼(4:3)</PresentationFormat>
  <Paragraphs>209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10</vt:i4>
      </vt:variant>
      <vt:variant>
        <vt:lpstr>슬라이드 제목</vt:lpstr>
      </vt:variant>
      <vt:variant>
        <vt:i4>32</vt:i4>
      </vt:variant>
    </vt:vector>
  </HeadingPairs>
  <TitlesOfParts>
    <vt:vector size="46" baseType="lpstr">
      <vt:lpstr>굴림</vt:lpstr>
      <vt:lpstr>Arial</vt:lpstr>
      <vt:lpstr>맑은 고딕</vt:lpstr>
      <vt:lpstr>소야논8</vt:lpstr>
      <vt:lpstr>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11_Office 테마</vt:lpstr>
      <vt:lpstr>1_Office 테마</vt:lpstr>
      <vt:lpstr>잭블랙이블랙잭을한다 JackBlackIsPlayingBlackJack</vt:lpstr>
      <vt:lpstr>스크린샷 : 블랙잭</vt:lpstr>
      <vt:lpstr>만든 기능 시연 서버 설명 코드</vt:lpstr>
      <vt:lpstr>만든 기능</vt:lpstr>
      <vt:lpstr>구조</vt:lpstr>
      <vt:lpstr>만든 기능</vt:lpstr>
      <vt:lpstr>로그인 서버</vt:lpstr>
      <vt:lpstr>채널 서버</vt:lpstr>
      <vt:lpstr>클라이언트</vt:lpstr>
      <vt:lpstr>기타</vt:lpstr>
      <vt:lpstr>기타</vt:lpstr>
      <vt:lpstr>시연</vt:lpstr>
      <vt:lpstr>서버</vt:lpstr>
      <vt:lpstr>서버</vt:lpstr>
      <vt:lpstr>서버 구조</vt:lpstr>
      <vt:lpstr>네트워크</vt:lpstr>
      <vt:lpstr>서버 구조</vt:lpstr>
      <vt:lpstr>네트워크</vt:lpstr>
      <vt:lpstr>서버 구조 : Logic &amp; DB</vt:lpstr>
      <vt:lpstr>네트워크</vt:lpstr>
      <vt:lpstr>로직</vt:lpstr>
      <vt:lpstr>DB</vt:lpstr>
      <vt:lpstr>클라이언트</vt:lpstr>
      <vt:lpstr>힘들좋았던 점</vt:lpstr>
      <vt:lpstr>힘들었던 점 - 명찬</vt:lpstr>
      <vt:lpstr>좋았던 점 - 명찬</vt:lpstr>
      <vt:lpstr>힘들었던 점 - 석민</vt:lpstr>
      <vt:lpstr>좋았던 점 - 석민</vt:lpstr>
      <vt:lpstr>힘들었던 점 - 원석</vt:lpstr>
      <vt:lpstr>좋았던 점 - 원석</vt:lpstr>
      <vt:lpstr>다시 만든다면?</vt:lpstr>
      <vt:lpstr>쌩큐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Sorae</dc:creator>
  <cp:lastModifiedBy>Sorae</cp:lastModifiedBy>
  <cp:revision>115</cp:revision>
  <dcterms:created xsi:type="dcterms:W3CDTF">2016-09-06T07:54:47Z</dcterms:created>
  <dcterms:modified xsi:type="dcterms:W3CDTF">2016-09-07T01:54:32Z</dcterms:modified>
</cp:coreProperties>
</file>