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72" r:id="rId2"/>
    <p:sldMasterId id="2147483684" r:id="rId3"/>
    <p:sldMasterId id="2147483696" r:id="rId4"/>
    <p:sldMasterId id="2147483708" r:id="rId5"/>
    <p:sldMasterId id="2147483720" r:id="rId6"/>
    <p:sldMasterId id="2147483732" r:id="rId7"/>
    <p:sldMasterId id="2147483744" r:id="rId8"/>
    <p:sldMasterId id="2147483780" r:id="rId9"/>
    <p:sldMasterId id="2147483792" r:id="rId10"/>
  </p:sldMasterIdLst>
  <p:notesMasterIdLst>
    <p:notesMasterId r:id="rId43"/>
  </p:notesMasterIdLst>
  <p:sldIdLst>
    <p:sldId id="256" r:id="rId11"/>
    <p:sldId id="281" r:id="rId12"/>
    <p:sldId id="269" r:id="rId13"/>
    <p:sldId id="259" r:id="rId14"/>
    <p:sldId id="280" r:id="rId15"/>
    <p:sldId id="257" r:id="rId16"/>
    <p:sldId id="260" r:id="rId17"/>
    <p:sldId id="261" r:id="rId18"/>
    <p:sldId id="262" r:id="rId19"/>
    <p:sldId id="263" r:id="rId20"/>
    <p:sldId id="282" r:id="rId21"/>
    <p:sldId id="270" r:id="rId22"/>
    <p:sldId id="265" r:id="rId23"/>
    <p:sldId id="264" r:id="rId24"/>
    <p:sldId id="283" r:id="rId25"/>
    <p:sldId id="266" r:id="rId26"/>
    <p:sldId id="284" r:id="rId27"/>
    <p:sldId id="285" r:id="rId28"/>
    <p:sldId id="286" r:id="rId29"/>
    <p:sldId id="287" r:id="rId30"/>
    <p:sldId id="267" r:id="rId31"/>
    <p:sldId id="288" r:id="rId32"/>
    <p:sldId id="268" r:id="rId33"/>
    <p:sldId id="274" r:id="rId34"/>
    <p:sldId id="271" r:id="rId35"/>
    <p:sldId id="290" r:id="rId36"/>
    <p:sldId id="289" r:id="rId37"/>
    <p:sldId id="291" r:id="rId38"/>
    <p:sldId id="293" r:id="rId39"/>
    <p:sldId id="292" r:id="rId40"/>
    <p:sldId id="275" r:id="rId41"/>
    <p:sldId id="278" r:id="rId42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44"/>
      <p:bold r:id="rId45"/>
    </p:embeddedFont>
    <p:embeddedFont>
      <p:font typeface="소야논8" panose="02020603020101020101" pitchFamily="18" charset="-127"/>
      <p:regular r:id="rId4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007F"/>
    <a:srgbClr val="A4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slide" Target="slides/slide2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slide" Target="slides/slide32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font" Target="fonts/font3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41" Type="http://schemas.openxmlformats.org/officeDocument/2006/relationships/slide" Target="slides/slide3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slide" Target="slides/slide30.xml"/><Relationship Id="rId45" Type="http://schemas.openxmlformats.org/officeDocument/2006/relationships/font" Target="fonts/font2.fntdata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49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4" Type="http://schemas.openxmlformats.org/officeDocument/2006/relationships/font" Target="fonts/font1.fntdata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notesMaster" Target="notesMasters/notesMaster1.xml"/><Relationship Id="rId48" Type="http://schemas.openxmlformats.org/officeDocument/2006/relationships/viewProps" Target="viewProps.xml"/><Relationship Id="rId8" Type="http://schemas.openxmlformats.org/officeDocument/2006/relationships/slideMaster" Target="slideMasters/slideMaster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FBB3F-3482-45EC-A59E-708CAF8BDBF4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5F407-AC0D-4928-944A-EE8047EBB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323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5F407-AC0D-4928-944A-EE8047EBBF50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676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5F407-AC0D-4928-944A-EE8047EBBF50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676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20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41821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58869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802609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94411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511817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591246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701097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21152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0500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081834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162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460728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327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893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7325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117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537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1702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3142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2954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374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823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864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6899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7324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7637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0843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6528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7139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4171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4315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88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6599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3271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0503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33683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1082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0984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51418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3940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46649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61063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58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08008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93036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2404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03605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20936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0883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09840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51418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39408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46649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610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32589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58360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93036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2404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03605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20936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0883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09840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51418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39408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466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66091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61063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58360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93036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2404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03605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20936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0883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90260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81264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401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54501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12300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44810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08498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08999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8681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36661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62111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73759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90260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812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136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40191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12300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448106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08498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08999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8681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36661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62111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73759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212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695469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27417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43909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53441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63399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15155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678923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781528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52900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79921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297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618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446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635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330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62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62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62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027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027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785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500" dirty="0" err="1" smtClean="0">
                <a:solidFill>
                  <a:srgbClr val="FFFF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잭블랙이블랙잭을한다</a:t>
            </a:r>
            <a:r>
              <a:rPr lang="en-US" altLang="ko-KR" sz="4500" dirty="0" smtClean="0">
                <a:solidFill>
                  <a:srgbClr val="FFFF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/>
            </a:r>
            <a:br>
              <a:rPr lang="en-US" altLang="ko-KR" sz="4500" dirty="0" smtClean="0">
                <a:solidFill>
                  <a:srgbClr val="FFFF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</a:br>
            <a:r>
              <a:rPr lang="en-US" altLang="ko-KR" sz="2400" dirty="0" err="1" smtClean="0">
                <a:solidFill>
                  <a:srgbClr val="A40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JackBlackIsPlayingBlackJack</a:t>
            </a:r>
            <a:endParaRPr lang="ko-KR" altLang="en-US" sz="2400" dirty="0">
              <a:solidFill>
                <a:srgbClr val="A40000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>
                <a:latin typeface="소야논8" panose="02020603020101020101" pitchFamily="18" charset="-127"/>
                <a:ea typeface="소야논8" panose="02020603020101020101" pitchFamily="18" charset="-127"/>
              </a:rPr>
              <a:t>김명찬노석민송원</a:t>
            </a:r>
            <a:r>
              <a:rPr lang="ko-KR" altLang="en-US" dirty="0" err="1">
                <a:latin typeface="소야논8" panose="02020603020101020101" pitchFamily="18" charset="-127"/>
                <a:ea typeface="소야논8" panose="02020603020101020101" pitchFamily="18" charset="-127"/>
              </a:rPr>
              <a:t>석</a:t>
            </a:r>
            <a:endParaRPr lang="ko-KR" altLang="en-US" dirty="0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890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기타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로비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(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룸 리스트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)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는 없고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, 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접속 시 빈 방으로 빠른 참여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칩 충전은 횟수 제한 없음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  <a:p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유저마다 고유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포켓몬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(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아이콘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)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이 있다</a:t>
            </a:r>
            <a:endParaRPr lang="ko-KR" altLang="en-US" sz="28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788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기타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게임 룰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17 soft stand</a:t>
            </a:r>
          </a:p>
          <a:p>
            <a:pPr lvl="1"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Split : Only 1 time.</a:t>
            </a:r>
          </a:p>
          <a:p>
            <a:pPr lvl="1"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Double down : Only when player has 2 cards.</a:t>
            </a:r>
            <a:endParaRPr lang="ko-KR" altLang="en-US" sz="24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927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smtClean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시연</a:t>
            </a:r>
            <a:endParaRPr lang="ko-KR" altLang="en-US" sz="4800" dirty="0">
              <a:solidFill>
                <a:srgbClr val="FFC000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316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서버</a:t>
            </a:r>
            <a:endParaRPr lang="ko-KR" altLang="en-US" sz="4800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201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서버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로직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800" dirty="0" err="1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레드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: 1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개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네트워크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: </a:t>
            </a:r>
          </a:p>
          <a:p>
            <a:pPr lvl="1">
              <a:lnSpc>
                <a:spcPct val="150000"/>
              </a:lnSpc>
            </a:pPr>
            <a:r>
              <a:rPr lang="ko-KR" altLang="en-US" sz="24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워커</a:t>
            </a: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4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</a:t>
            </a: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다수</a:t>
            </a:r>
            <a:endParaRPr lang="en-US" altLang="ko-KR" sz="24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4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센드</a:t>
            </a: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4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</a:t>
            </a: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1</a:t>
            </a:r>
            <a:endParaRPr lang="en-US" altLang="ko-KR" sz="24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리슨 </a:t>
            </a:r>
            <a:r>
              <a:rPr lang="ko-KR" altLang="en-US" sz="24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</a:t>
            </a: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디비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788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서버 구조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524328" y="3284984"/>
            <a:ext cx="93610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소야논8" panose="02020603020101020101" pitchFamily="18" charset="-127"/>
                <a:ea typeface="소야논8" panose="02020603020101020101" pitchFamily="18" charset="-127"/>
              </a:rPr>
              <a:t>메인 </a:t>
            </a:r>
            <a:r>
              <a:rPr lang="ko-KR" altLang="en-US" dirty="0" err="1" smtClean="0">
                <a:latin typeface="소야논8" panose="02020603020101020101" pitchFamily="18" charset="-127"/>
                <a:ea typeface="소야논8" panose="02020603020101020101" pitchFamily="18" charset="-127"/>
              </a:rPr>
              <a:t>스레드</a:t>
            </a:r>
            <a:endParaRPr lang="ko-KR" altLang="en-US" dirty="0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88024" y="3609020"/>
            <a:ext cx="208823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소야논8" panose="02020603020101020101" pitchFamily="18" charset="-127"/>
                <a:ea typeface="소야논8" panose="02020603020101020101" pitchFamily="18" charset="-127"/>
              </a:rPr>
              <a:t>작업 큐</a:t>
            </a:r>
            <a:endParaRPr lang="ko-KR" altLang="en-US" dirty="0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3568" y="3284984"/>
            <a:ext cx="93610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소야논8" panose="02020603020101020101" pitchFamily="18" charset="-127"/>
                <a:ea typeface="소야논8" panose="02020603020101020101" pitchFamily="18" charset="-127"/>
              </a:rPr>
              <a:t>IOCP</a:t>
            </a:r>
          </a:p>
          <a:p>
            <a:pPr algn="ctr"/>
            <a:r>
              <a:rPr lang="en-US" altLang="ko-KR" dirty="0" smtClean="0">
                <a:latin typeface="소야논8" panose="02020603020101020101" pitchFamily="18" charset="-127"/>
                <a:ea typeface="소야논8" panose="02020603020101020101" pitchFamily="18" charset="-127"/>
              </a:rPr>
              <a:t>Listen</a:t>
            </a:r>
            <a:r>
              <a:rPr lang="ko-KR" altLang="en-US" dirty="0" smtClean="0"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endParaRPr lang="en-US" altLang="ko-KR" dirty="0" smtClean="0"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algn="ctr"/>
            <a:r>
              <a:rPr lang="ko-KR" altLang="en-US" dirty="0" err="1" smtClean="0">
                <a:latin typeface="소야논8" panose="02020603020101020101" pitchFamily="18" charset="-127"/>
                <a:ea typeface="소야논8" panose="02020603020101020101" pitchFamily="18" charset="-127"/>
              </a:rPr>
              <a:t>스레드</a:t>
            </a:r>
            <a:endParaRPr lang="ko-KR" altLang="en-US" dirty="0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55776" y="2276872"/>
            <a:ext cx="1059464" cy="624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소야논8" panose="02020603020101020101" pitchFamily="18" charset="-127"/>
                <a:ea typeface="소야논8" panose="02020603020101020101" pitchFamily="18" charset="-127"/>
              </a:rPr>
              <a:t>Worker</a:t>
            </a:r>
            <a:endParaRPr lang="ko-KR" altLang="en-US" dirty="0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51604" y="3265552"/>
            <a:ext cx="1063636" cy="66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소야논8" panose="02020603020101020101" pitchFamily="18" charset="-127"/>
                <a:ea typeface="소야논8" panose="02020603020101020101" pitchFamily="18" charset="-127"/>
              </a:rPr>
              <a:t>Worker</a:t>
            </a:r>
            <a:endParaRPr lang="ko-KR" altLang="en-US" dirty="0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51604" y="4293096"/>
            <a:ext cx="1012284" cy="66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소야논8" panose="02020603020101020101" pitchFamily="18" charset="-127"/>
                <a:ea typeface="소야논8" panose="02020603020101020101" pitchFamily="18" charset="-127"/>
              </a:rPr>
              <a:t>Worker</a:t>
            </a:r>
            <a:endParaRPr lang="ko-KR" altLang="en-US" dirty="0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51604" y="5320640"/>
            <a:ext cx="1012284" cy="66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소야논8" panose="02020603020101020101" pitchFamily="18" charset="-127"/>
                <a:ea typeface="소야논8" panose="02020603020101020101" pitchFamily="18" charset="-127"/>
              </a:rPr>
              <a:t>Worker</a:t>
            </a:r>
            <a:endParaRPr lang="ko-KR" altLang="en-US" dirty="0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768208" y="2619660"/>
            <a:ext cx="875800" cy="8093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731406" y="3528386"/>
            <a:ext cx="840594" cy="181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3696200" y="3969060"/>
            <a:ext cx="947808" cy="6209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3768208" y="4293096"/>
            <a:ext cx="875800" cy="1290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1763737" y="2814594"/>
            <a:ext cx="600169" cy="614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1798895" y="3579304"/>
            <a:ext cx="565011" cy="400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1798895" y="3933056"/>
            <a:ext cx="576535" cy="656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1783301" y="4293096"/>
            <a:ext cx="754400" cy="1290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406447" y="4871075"/>
            <a:ext cx="784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Awake</a:t>
            </a:r>
            <a:endParaRPr lang="ko-KR" altLang="en-US" sz="16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51560" y="4769008"/>
            <a:ext cx="761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Enque</a:t>
            </a:r>
            <a:endParaRPr lang="ko-KR" altLang="en-US" sz="16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19759" y="3179185"/>
            <a:ext cx="761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Deque</a:t>
            </a:r>
            <a:endParaRPr lang="ko-KR" altLang="en-US" sz="16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 flipV="1">
            <a:off x="6951410" y="3710382"/>
            <a:ext cx="508874" cy="20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537701" y="1800299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패킷</a:t>
            </a:r>
            <a:r>
              <a:rPr lang="ko-KR" altLang="en-US" sz="16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작업</a:t>
            </a:r>
            <a:endParaRPr lang="ko-KR" altLang="en-US" sz="16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94862" y="2784325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로직</a:t>
            </a:r>
            <a:endParaRPr lang="ko-KR" altLang="en-US" sz="16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189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네트워크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리슨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쓰레드는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새로운 클라이언트가 들어올 때마다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IOCP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에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등록후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WSARecv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작업만을 반복한다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00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서버 구조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524328" y="3284984"/>
            <a:ext cx="93610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소야논8" panose="02020603020101020101" pitchFamily="18" charset="-127"/>
                <a:ea typeface="소야논8" panose="02020603020101020101" pitchFamily="18" charset="-127"/>
              </a:rPr>
              <a:t>메인 </a:t>
            </a:r>
            <a:r>
              <a:rPr lang="ko-KR" altLang="en-US" dirty="0" err="1" smtClean="0">
                <a:latin typeface="소야논8" panose="02020603020101020101" pitchFamily="18" charset="-127"/>
                <a:ea typeface="소야논8" panose="02020603020101020101" pitchFamily="18" charset="-127"/>
              </a:rPr>
              <a:t>스레드</a:t>
            </a:r>
            <a:endParaRPr lang="ko-KR" altLang="en-US" dirty="0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88024" y="3609020"/>
            <a:ext cx="208823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소야논8" panose="02020603020101020101" pitchFamily="18" charset="-127"/>
                <a:ea typeface="소야논8" panose="02020603020101020101" pitchFamily="18" charset="-127"/>
              </a:rPr>
              <a:t>작업 큐</a:t>
            </a:r>
            <a:endParaRPr lang="ko-KR" altLang="en-US" dirty="0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3568" y="3284984"/>
            <a:ext cx="93610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소야논8" panose="02020603020101020101" pitchFamily="18" charset="-127"/>
                <a:ea typeface="소야논8" panose="02020603020101020101" pitchFamily="18" charset="-127"/>
              </a:rPr>
              <a:t>IOCP</a:t>
            </a:r>
          </a:p>
          <a:p>
            <a:pPr algn="ctr"/>
            <a:r>
              <a:rPr lang="en-US" altLang="ko-KR" dirty="0" smtClean="0">
                <a:latin typeface="소야논8" panose="02020603020101020101" pitchFamily="18" charset="-127"/>
                <a:ea typeface="소야논8" panose="02020603020101020101" pitchFamily="18" charset="-127"/>
              </a:rPr>
              <a:t>Listen</a:t>
            </a:r>
            <a:r>
              <a:rPr lang="ko-KR" altLang="en-US" dirty="0" smtClean="0"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endParaRPr lang="en-US" altLang="ko-KR" dirty="0" smtClean="0"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algn="ctr"/>
            <a:r>
              <a:rPr lang="ko-KR" altLang="en-US" dirty="0" err="1" smtClean="0">
                <a:latin typeface="소야논8" panose="02020603020101020101" pitchFamily="18" charset="-127"/>
                <a:ea typeface="소야논8" panose="02020603020101020101" pitchFamily="18" charset="-127"/>
              </a:rPr>
              <a:t>스레드</a:t>
            </a:r>
            <a:endParaRPr lang="ko-KR" altLang="en-US" dirty="0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55776" y="2276872"/>
            <a:ext cx="936104" cy="6240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소야논8" panose="02020603020101020101" pitchFamily="18" charset="-127"/>
                <a:ea typeface="소야논8" panose="02020603020101020101" pitchFamily="18" charset="-127"/>
              </a:rPr>
              <a:t>Worker</a:t>
            </a:r>
            <a:endParaRPr lang="ko-KR" altLang="en-US" sz="1600" dirty="0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51604" y="3265552"/>
            <a:ext cx="936104" cy="66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소야논8" panose="02020603020101020101" pitchFamily="18" charset="-127"/>
                <a:ea typeface="소야논8" panose="02020603020101020101" pitchFamily="18" charset="-127"/>
              </a:rPr>
              <a:t>Worker</a:t>
            </a:r>
            <a:endParaRPr lang="ko-KR" altLang="en-US" sz="1600" dirty="0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51604" y="4293096"/>
            <a:ext cx="936104" cy="66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소야논8" panose="02020603020101020101" pitchFamily="18" charset="-127"/>
                <a:ea typeface="소야논8" panose="02020603020101020101" pitchFamily="18" charset="-127"/>
              </a:rPr>
              <a:t>Worker</a:t>
            </a:r>
            <a:endParaRPr lang="ko-KR" altLang="en-US" sz="1600" dirty="0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51604" y="5320640"/>
            <a:ext cx="936104" cy="66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소야논8" panose="02020603020101020101" pitchFamily="18" charset="-127"/>
                <a:ea typeface="소야논8" panose="02020603020101020101" pitchFamily="18" charset="-127"/>
              </a:rPr>
              <a:t>Worker</a:t>
            </a:r>
            <a:endParaRPr lang="ko-KR" altLang="en-US" sz="1600" dirty="0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768208" y="2619660"/>
            <a:ext cx="875800" cy="8093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731406" y="3528386"/>
            <a:ext cx="840594" cy="181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3696200" y="3969060"/>
            <a:ext cx="947808" cy="6209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3768208" y="4293096"/>
            <a:ext cx="875800" cy="1290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1763737" y="2814594"/>
            <a:ext cx="600169" cy="614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1798895" y="3579304"/>
            <a:ext cx="565011" cy="400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1798895" y="3933056"/>
            <a:ext cx="576535" cy="656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1783301" y="4293096"/>
            <a:ext cx="754400" cy="1290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66907" y="2671221"/>
            <a:ext cx="784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Awake</a:t>
            </a:r>
            <a:endParaRPr lang="ko-KR" altLang="en-US" sz="16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51560" y="4769008"/>
            <a:ext cx="761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Enque</a:t>
            </a:r>
            <a:endParaRPr lang="ko-KR" altLang="en-US" sz="16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19759" y="3179185"/>
            <a:ext cx="761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Deque</a:t>
            </a:r>
            <a:endParaRPr lang="ko-KR" altLang="en-US" sz="16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 flipV="1">
            <a:off x="6951410" y="3710382"/>
            <a:ext cx="508874" cy="20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537701" y="1800299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패킷</a:t>
            </a:r>
            <a:r>
              <a:rPr lang="ko-KR" altLang="en-US" sz="16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작업</a:t>
            </a:r>
            <a:endParaRPr lang="ko-KR" altLang="en-US" sz="16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94862" y="2784325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로직</a:t>
            </a:r>
            <a:endParaRPr lang="ko-KR" altLang="en-US" sz="16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9" name="아래쪽 화살표 8"/>
          <p:cNvSpPr/>
          <p:nvPr/>
        </p:nvSpPr>
        <p:spPr>
          <a:xfrm rot="15446456">
            <a:off x="1814862" y="5282388"/>
            <a:ext cx="444071" cy="864096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latin typeface="소야논8" panose="02020603020101020101" pitchFamily="18" charset="-127"/>
                <a:ea typeface="소야논8" panose="02020603020101020101" pitchFamily="18" charset="-127"/>
              </a:rPr>
              <a:t>DATA</a:t>
            </a:r>
            <a:endParaRPr lang="ko-KR" altLang="en-US" sz="1000" dirty="0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27" name="아래쪽 화살표 26"/>
          <p:cNvSpPr/>
          <p:nvPr/>
        </p:nvSpPr>
        <p:spPr>
          <a:xfrm rot="15446456">
            <a:off x="1836045" y="4446927"/>
            <a:ext cx="444071" cy="864096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latin typeface="소야논8" panose="02020603020101020101" pitchFamily="18" charset="-127"/>
                <a:ea typeface="소야논8" panose="02020603020101020101" pitchFamily="18" charset="-127"/>
              </a:rPr>
              <a:t>DATA</a:t>
            </a:r>
            <a:endParaRPr lang="ko-KR" altLang="en-US" sz="1000" dirty="0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068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네트워크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워커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쓰레드는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IOCP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에 등록된 클라이언트들에게서 받은 데이터가 있을 때마다</a:t>
            </a:r>
            <a:r>
              <a:rPr lang="en-US" altLang="ko-KR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해당 데이터를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패킷으로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만들어서 </a:t>
            </a:r>
            <a:r>
              <a:rPr lang="en-US" altLang="ko-KR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RecvPacketQueue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에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Push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한다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572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서버 구조 </a:t>
            </a:r>
            <a:r>
              <a:rPr lang="en-US" altLang="ko-KR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: Logic &amp; DB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44027" y="2828896"/>
            <a:ext cx="93610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소야논8" panose="02020603020101020101" pitchFamily="18" charset="-127"/>
                <a:ea typeface="소야논8" panose="02020603020101020101" pitchFamily="18" charset="-127"/>
              </a:rPr>
              <a:t>메인 </a:t>
            </a:r>
            <a:r>
              <a:rPr lang="ko-KR" altLang="en-US" dirty="0" err="1" smtClean="0">
                <a:latin typeface="소야논8" panose="02020603020101020101" pitchFamily="18" charset="-127"/>
                <a:ea typeface="소야논8" panose="02020603020101020101" pitchFamily="18" charset="-127"/>
              </a:rPr>
              <a:t>스레드</a:t>
            </a:r>
            <a:endParaRPr lang="ko-KR" altLang="en-US" dirty="0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98937" y="2376197"/>
            <a:ext cx="208823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소야논8" panose="02020603020101020101" pitchFamily="18" charset="-127"/>
                <a:ea typeface="소야논8" panose="02020603020101020101" pitchFamily="18" charset="-127"/>
              </a:rPr>
              <a:t>send</a:t>
            </a:r>
            <a:r>
              <a:rPr lang="ko-KR" altLang="en-US" dirty="0" smtClean="0">
                <a:latin typeface="소야논8" panose="02020603020101020101" pitchFamily="18" charset="-127"/>
                <a:ea typeface="소야논8" panose="02020603020101020101" pitchFamily="18" charset="-127"/>
              </a:rPr>
              <a:t> 큐</a:t>
            </a:r>
            <a:endParaRPr lang="ko-KR" altLang="en-US" dirty="0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 flipV="1">
            <a:off x="479256" y="3366679"/>
            <a:ext cx="1021043" cy="100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388326" y="2370366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로직</a:t>
            </a:r>
            <a:r>
              <a:rPr lang="ko-KR" altLang="en-US" sz="1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처리</a:t>
            </a:r>
            <a:endParaRPr lang="ko-KR" altLang="en-US" sz="16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446457" y="3665822"/>
            <a:ext cx="1260140" cy="591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소야논8" panose="02020603020101020101" pitchFamily="18" charset="-127"/>
                <a:ea typeface="소야논8" panose="02020603020101020101" pitchFamily="18" charset="-127"/>
              </a:rPr>
              <a:t>DB</a:t>
            </a:r>
          </a:p>
          <a:p>
            <a:pPr algn="ctr"/>
            <a:r>
              <a:rPr lang="en-US" altLang="ko-KR" dirty="0" smtClean="0">
                <a:latin typeface="소야논8" panose="02020603020101020101" pitchFamily="18" charset="-127"/>
                <a:ea typeface="소야논8" panose="02020603020101020101" pitchFamily="18" charset="-127"/>
              </a:rPr>
              <a:t>manager</a:t>
            </a:r>
            <a:endParaRPr lang="ko-KR" altLang="en-US" dirty="0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 flipV="1">
            <a:off x="2740707" y="2753380"/>
            <a:ext cx="1087700" cy="4038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712293" y="429535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</a:t>
            </a:r>
            <a:r>
              <a:rPr lang="ko-KR" altLang="en-US" sz="1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담당</a:t>
            </a:r>
            <a:endParaRPr lang="ko-KR" altLang="en-US" sz="16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cxnSp>
        <p:nvCxnSpPr>
          <p:cNvPr id="33" name="직선 화살표 연결선 32"/>
          <p:cNvCxnSpPr>
            <a:endCxn id="29" idx="1"/>
          </p:cNvCxnSpPr>
          <p:nvPr/>
        </p:nvCxnSpPr>
        <p:spPr>
          <a:xfrm>
            <a:off x="2228508" y="3758898"/>
            <a:ext cx="217949" cy="2024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7059940" y="2073213"/>
            <a:ext cx="936104" cy="10081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소야논8" panose="02020603020101020101" pitchFamily="18" charset="-127"/>
                <a:ea typeface="소야논8" panose="02020603020101020101" pitchFamily="18" charset="-127"/>
              </a:rPr>
              <a:t>Send</a:t>
            </a:r>
            <a:r>
              <a:rPr lang="ko-KR" altLang="en-US" dirty="0" smtClean="0"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dirty="0" err="1" smtClean="0">
                <a:latin typeface="소야논8" panose="02020603020101020101" pitchFamily="18" charset="-127"/>
                <a:ea typeface="소야논8" panose="02020603020101020101" pitchFamily="18" charset="-127"/>
              </a:rPr>
              <a:t>스레드</a:t>
            </a:r>
            <a:endParaRPr lang="ko-KR" altLang="en-US" dirty="0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6251908" y="2515759"/>
            <a:ext cx="643293" cy="421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4" name="오른쪽 화살표 23"/>
          <p:cNvSpPr/>
          <p:nvPr/>
        </p:nvSpPr>
        <p:spPr>
          <a:xfrm>
            <a:off x="8160782" y="2276872"/>
            <a:ext cx="659689" cy="48564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091765" y="2896474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전송</a:t>
            </a:r>
            <a:endParaRPr lang="ko-KR" altLang="en-US" sz="16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718804" y="5228616"/>
            <a:ext cx="208823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소야논8" panose="02020603020101020101" pitchFamily="18" charset="-127"/>
                <a:ea typeface="소야논8" panose="02020603020101020101" pitchFamily="18" charset="-127"/>
              </a:rPr>
              <a:t>DB </a:t>
            </a:r>
            <a:r>
              <a:rPr lang="en-US" altLang="ko-KR" dirty="0" err="1" smtClean="0">
                <a:latin typeface="소야논8" panose="02020603020101020101" pitchFamily="18" charset="-127"/>
                <a:ea typeface="소야논8" panose="02020603020101020101" pitchFamily="18" charset="-127"/>
              </a:rPr>
              <a:t>recv</a:t>
            </a:r>
            <a:r>
              <a:rPr lang="en-US" altLang="ko-KR" dirty="0" smtClean="0"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dirty="0" smtClean="0">
                <a:latin typeface="소야논8" panose="02020603020101020101" pitchFamily="18" charset="-127"/>
                <a:ea typeface="소야논8" panose="02020603020101020101" pitchFamily="18" charset="-127"/>
              </a:rPr>
              <a:t>큐</a:t>
            </a:r>
            <a:endParaRPr lang="ko-KR" altLang="en-US" dirty="0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cxnSp>
        <p:nvCxnSpPr>
          <p:cNvPr id="45" name="직선 화살표 연결선 44"/>
          <p:cNvCxnSpPr/>
          <p:nvPr/>
        </p:nvCxnSpPr>
        <p:spPr>
          <a:xfrm flipV="1">
            <a:off x="2245460" y="4431720"/>
            <a:ext cx="357858" cy="656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5216976" y="3775664"/>
            <a:ext cx="936104" cy="10081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소야논8" panose="02020603020101020101" pitchFamily="18" charset="-127"/>
                <a:ea typeface="소야논8" panose="02020603020101020101" pitchFamily="18" charset="-127"/>
              </a:rPr>
              <a:t>DB</a:t>
            </a:r>
          </a:p>
          <a:p>
            <a:pPr algn="ctr"/>
            <a:r>
              <a:rPr lang="ko-KR" altLang="en-US" dirty="0" err="1" smtClean="0">
                <a:latin typeface="소야논8" panose="02020603020101020101" pitchFamily="18" charset="-127"/>
                <a:ea typeface="소야논8" panose="02020603020101020101" pitchFamily="18" charset="-127"/>
              </a:rPr>
              <a:t>스레드</a:t>
            </a:r>
            <a:endParaRPr lang="ko-KR" altLang="en-US" dirty="0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369376" y="3928064"/>
            <a:ext cx="936104" cy="10081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소야논8" panose="02020603020101020101" pitchFamily="18" charset="-127"/>
                <a:ea typeface="소야논8" panose="02020603020101020101" pitchFamily="18" charset="-127"/>
              </a:rPr>
              <a:t>DB</a:t>
            </a:r>
          </a:p>
          <a:p>
            <a:pPr algn="ctr"/>
            <a:r>
              <a:rPr lang="ko-KR" altLang="en-US" dirty="0" err="1" smtClean="0">
                <a:latin typeface="소야논8" panose="02020603020101020101" pitchFamily="18" charset="-127"/>
                <a:ea typeface="소야논8" panose="02020603020101020101" pitchFamily="18" charset="-127"/>
              </a:rPr>
              <a:t>스레드</a:t>
            </a:r>
            <a:endParaRPr lang="ko-KR" altLang="en-US" dirty="0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521776" y="4080464"/>
            <a:ext cx="936104" cy="10081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소야논8" panose="02020603020101020101" pitchFamily="18" charset="-127"/>
                <a:ea typeface="소야논8" panose="02020603020101020101" pitchFamily="18" charset="-127"/>
              </a:rPr>
              <a:t>DB</a:t>
            </a:r>
          </a:p>
          <a:p>
            <a:pPr algn="ctr"/>
            <a:r>
              <a:rPr lang="ko-KR" altLang="en-US" dirty="0" err="1" smtClean="0">
                <a:latin typeface="소야논8" panose="02020603020101020101" pitchFamily="18" charset="-127"/>
                <a:ea typeface="소야논8" panose="02020603020101020101" pitchFamily="18" charset="-127"/>
              </a:rPr>
              <a:t>스레드</a:t>
            </a:r>
            <a:endParaRPr lang="ko-KR" altLang="en-US" dirty="0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674176" y="4232864"/>
            <a:ext cx="936104" cy="10081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소야논8" panose="02020603020101020101" pitchFamily="18" charset="-127"/>
                <a:ea typeface="소야논8" panose="02020603020101020101" pitchFamily="18" charset="-127"/>
              </a:rPr>
              <a:t>DB</a:t>
            </a:r>
          </a:p>
          <a:p>
            <a:pPr algn="ctr"/>
            <a:r>
              <a:rPr lang="ko-KR" altLang="en-US" dirty="0" err="1" smtClean="0">
                <a:latin typeface="소야논8" panose="02020603020101020101" pitchFamily="18" charset="-127"/>
                <a:ea typeface="소야논8" panose="02020603020101020101" pitchFamily="18" charset="-127"/>
              </a:rPr>
              <a:t>스레드</a:t>
            </a:r>
            <a:endParaRPr lang="ko-KR" altLang="en-US" dirty="0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>
            <a:off x="3858997" y="4080464"/>
            <a:ext cx="1205579" cy="199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4" name="아래쪽 화살표 53"/>
          <p:cNvSpPr/>
          <p:nvPr/>
        </p:nvSpPr>
        <p:spPr>
          <a:xfrm>
            <a:off x="5837428" y="5408636"/>
            <a:ext cx="468052" cy="64807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56" name="아래쪽 화살표 55"/>
          <p:cNvSpPr/>
          <p:nvPr/>
        </p:nvSpPr>
        <p:spPr>
          <a:xfrm flipV="1">
            <a:off x="2596919" y="5728696"/>
            <a:ext cx="868946" cy="45467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457880" y="5599064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전송</a:t>
            </a:r>
            <a:endParaRPr lang="ko-KR" altLang="en-US" sz="16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576910" y="5875680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응답</a:t>
            </a:r>
            <a:endParaRPr lang="ko-KR" altLang="en-US" sz="16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893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스크린샷</a:t>
            </a:r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: </a:t>
            </a:r>
            <a:r>
              <a:rPr lang="ko-KR" altLang="en-US" dirty="0" err="1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블랙잭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710" y="2060848"/>
            <a:ext cx="6502580" cy="378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68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네트워크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센드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쓰레드는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SendPacketQueue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를 주시하고 있다가 내용물이 있다면 들어있는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패킷을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보내야 할 클라이언트에게 보낸다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53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로직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RecvPacketQueue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에서 하나씩 꺼내서 처리한다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클라이언트에게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알릴때는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SendPackQue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이용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작업이 필요할 경우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작업</a:t>
            </a:r>
            <a:r>
              <a:rPr lang="ko-KR" altLang="en-US" sz="2800" dirty="0" err="1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큐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에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넣음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017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쓰레드는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작업</a:t>
            </a:r>
            <a:r>
              <a:rPr lang="ko-KR" altLang="en-US" sz="2800" dirty="0" err="1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큐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에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내용물이 들어올 때마다 해당 작업을 처리한 후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작업완료큐에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넣는다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로직은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작업완료큐에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내용물이 들어올 때마다 미뤄두었던 해당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로직을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마저 처리한다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980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클라이언</a:t>
            </a:r>
            <a:r>
              <a:rPr lang="ko-KR" altLang="en-US" dirty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Recv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하나 띄워서 그냥 계속 </a:t>
            </a:r>
            <a:r>
              <a:rPr lang="en-US" altLang="ko-KR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Recv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하다가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패킷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만들어서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메인쓰레드의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Job Queue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에 넣어줌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그 외 서버 과목이니까 생략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017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err="1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힘들좋았었던</a:t>
            </a:r>
            <a:r>
              <a:rPr lang="ko-KR" altLang="en-US" sz="4800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점</a:t>
            </a:r>
            <a:endParaRPr lang="ko-KR" altLang="en-US" sz="4800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072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힘들었던 점 </a:t>
            </a:r>
            <a:r>
              <a:rPr lang="en-US" altLang="ko-KR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- </a:t>
            </a:r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명찬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멀티스레드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…</a:t>
            </a:r>
            <a:endParaRPr lang="en-US" altLang="ko-KR" sz="28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성능이 </a:t>
            </a:r>
            <a:r>
              <a:rPr lang="ko-KR" altLang="en-US" sz="24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안나오는데</a:t>
            </a: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이유를 몰라서 고생</a:t>
            </a:r>
            <a:endParaRPr lang="en-US" altLang="ko-KR" sz="24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endParaRPr lang="en-US" altLang="ko-KR" sz="24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DB, ASP.NET, IOCP </a:t>
            </a:r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골고루 사용하느라</a:t>
            </a:r>
            <a:r>
              <a:rPr lang="en-US" altLang="ko-KR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…</a:t>
            </a:r>
          </a:p>
          <a:p>
            <a:endParaRPr lang="en-US" altLang="ko-KR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미리 좀 </a:t>
            </a:r>
            <a:r>
              <a:rPr lang="ko-KR" altLang="en-US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할껄</a:t>
            </a:r>
            <a:endParaRPr lang="en-US" altLang="ko-KR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지금이 제일 </a:t>
            </a:r>
            <a:r>
              <a:rPr lang="ko-KR" altLang="en-US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힘듬</a:t>
            </a:r>
            <a:r>
              <a:rPr lang="en-US" altLang="ko-KR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졸려</a:t>
            </a:r>
            <a:r>
              <a:rPr lang="en-US" altLang="ko-KR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8031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좋았던 점 </a:t>
            </a:r>
            <a:r>
              <a:rPr lang="en-US" altLang="ko-KR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- </a:t>
            </a:r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명찬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구두</a:t>
            </a:r>
            <a:endParaRPr lang="en-US" altLang="ko-KR" sz="24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028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힘들었던 점 </a:t>
            </a:r>
            <a:r>
              <a:rPr lang="en-US" altLang="ko-KR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- </a:t>
            </a:r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석</a:t>
            </a:r>
            <a:r>
              <a:rPr lang="ko-KR" altLang="en-US" dirty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시간이 부족</a:t>
            </a:r>
            <a:endParaRPr lang="en-US" altLang="ko-KR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r>
              <a:rPr lang="ko-KR" altLang="en-US" sz="20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초중반까지는</a:t>
            </a:r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구조 고민해가며 최선이라고 생각하는 방법으로 짰지만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나중에는 시간이 없어서 노가다 코드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, </a:t>
            </a:r>
            <a:r>
              <a:rPr lang="ko-KR" altLang="en-US" sz="20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땜빵</a:t>
            </a:r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코드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, </a:t>
            </a:r>
            <a:r>
              <a:rPr lang="ko-KR" altLang="en-US" sz="20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더티</a:t>
            </a:r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코드 작렬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(</a:t>
            </a:r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특히 클라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)</a:t>
            </a:r>
          </a:p>
          <a:p>
            <a:pPr lvl="1"/>
            <a:endParaRPr lang="en-US" altLang="ko-KR" sz="20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네트워크 게임을 처음 만들어봄</a:t>
            </a:r>
            <a:endParaRPr lang="en-US" altLang="ko-KR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문제 발생 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-&gt; </a:t>
            </a:r>
            <a:r>
              <a:rPr lang="ko-KR" altLang="en-US" sz="20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</a:t>
            </a:r>
            <a:r>
              <a:rPr lang="ko-KR" altLang="en-US" sz="2000" dirty="0" err="1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직</a:t>
            </a:r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문제일거야 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-&gt; </a:t>
            </a:r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형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서버 코드 봐봐요 </a:t>
            </a:r>
            <a:r>
              <a:rPr lang="ko-KR" altLang="en-US" sz="20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패킷</a:t>
            </a:r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이상하게 오는 거 같은데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.. -&gt; </a:t>
            </a:r>
            <a:r>
              <a:rPr lang="ko-KR" altLang="en-US" sz="20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클라문제</a:t>
            </a:r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-&gt; </a:t>
            </a:r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반복</a:t>
            </a:r>
            <a:endParaRPr lang="en-US" altLang="ko-KR" sz="20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endParaRPr lang="en-US" altLang="ko-KR" sz="20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코딩 실력이 딸림</a:t>
            </a:r>
            <a:endParaRPr lang="en-US" altLang="ko-KR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하면서 많이 늘긴 했다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  <a:p>
            <a:pPr lvl="1"/>
            <a:endParaRPr lang="en-US" altLang="ko-KR" sz="20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죄</a:t>
            </a:r>
            <a:r>
              <a:rPr lang="ko-KR" altLang="en-US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송</a:t>
            </a:r>
            <a:endParaRPr lang="en-US" altLang="ko-KR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기획 등등 거의 내 위주로 주장하고 내 의견만 고집했던 것 같다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  <a:p>
            <a:pPr lvl="1"/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팀원들이 잘 받아주어서 문제는 없었지만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조화롭게 잘 섞여서 프로젝트 진행하는 법도 배우고 싶었는데 잘 안됐다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  <a:endParaRPr lang="en-US" altLang="ko-KR" sz="20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028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좋았던 점 </a:t>
            </a:r>
            <a:r>
              <a:rPr lang="en-US" altLang="ko-KR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- </a:t>
            </a:r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석</a:t>
            </a:r>
            <a:r>
              <a:rPr lang="ko-KR" altLang="en-US" dirty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팀원</a:t>
            </a:r>
            <a:r>
              <a:rPr lang="ko-KR" altLang="en-US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들</a:t>
            </a:r>
            <a:endParaRPr lang="en-US" altLang="ko-KR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많이 떼쓰고 그랬는데 잘 받아주셨다</a:t>
            </a: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  <a:p>
            <a:pPr lvl="1"/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협업하는 과정에서 많이 배웠다</a:t>
            </a: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  <a:p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클라 완성도</a:t>
            </a:r>
            <a:endParaRPr lang="en-US" altLang="ko-KR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검증된 리소스를 막 긁어다 붙였더니</a:t>
            </a: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/>
            </a:r>
            <a:b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</a:b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예쁘게</a:t>
            </a: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(</a:t>
            </a: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순전히 내 기준</a:t>
            </a: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) </a:t>
            </a: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나왔다</a:t>
            </a: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  <a:p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실력</a:t>
            </a:r>
            <a:endParaRPr lang="en-US" altLang="ko-KR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정말 많이 늘었다</a:t>
            </a: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  <a:p>
            <a:pPr lvl="1"/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10,000</a:t>
            </a: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줄짜리 프로그램 살면서 처음 짜봤다</a:t>
            </a: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489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힘들었던 점 </a:t>
            </a:r>
            <a:r>
              <a:rPr lang="en-US" altLang="ko-KR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- </a:t>
            </a:r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원석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구두</a:t>
            </a:r>
            <a:endParaRPr lang="en-US" altLang="ko-KR" sz="20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818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z="4800" dirty="0" smtClean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만든 기능</a:t>
            </a:r>
            <a:r>
              <a:rPr lang="en-US" altLang="ko-KR" sz="4800" dirty="0" smtClean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/>
            </a:r>
            <a:br>
              <a:rPr lang="en-US" altLang="ko-KR" sz="4800" dirty="0" smtClean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</a:br>
            <a:r>
              <a:rPr lang="ko-KR" altLang="en-US" sz="4800" dirty="0" smtClean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시연</a:t>
            </a:r>
            <a:r>
              <a:rPr lang="en-US" altLang="ko-KR" sz="4800" dirty="0" smtClean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/>
            </a:r>
            <a:br>
              <a:rPr lang="en-US" altLang="ko-KR" sz="4800" dirty="0" smtClean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</a:br>
            <a:r>
              <a:rPr lang="ko-KR" altLang="en-US" sz="4800" dirty="0" smtClean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서버 설명</a:t>
            </a:r>
            <a:r>
              <a:rPr lang="en-US" altLang="ko-KR" sz="4800" dirty="0" smtClean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/>
            </a:r>
            <a:br>
              <a:rPr lang="en-US" altLang="ko-KR" sz="4800" dirty="0" smtClean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</a:br>
            <a:r>
              <a:rPr lang="ko-KR" altLang="en-US" sz="4800" dirty="0" smtClean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코</a:t>
            </a:r>
            <a:r>
              <a:rPr lang="ko-KR" altLang="en-US" sz="4800" dirty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16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좋았던 점 </a:t>
            </a:r>
            <a:r>
              <a:rPr lang="en-US" altLang="ko-KR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- </a:t>
            </a:r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원석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구두</a:t>
            </a:r>
            <a:endParaRPr lang="en-US" altLang="ko-KR" sz="24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489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다시 만든다면</a:t>
            </a:r>
            <a:r>
              <a:rPr lang="en-US" altLang="ko-KR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?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명찬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 </a:t>
            </a:r>
            <a:r>
              <a:rPr lang="ko-KR" altLang="en-US" sz="24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</a:t>
            </a: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쪽을 최적화 하고 싶음</a:t>
            </a: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  <a:p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석민</a:t>
            </a:r>
            <a:endParaRPr lang="en-US" altLang="ko-KR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r>
              <a:rPr lang="ko-KR" altLang="en-US" sz="24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닌텐도와</a:t>
            </a: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4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잭블랙에게</a:t>
            </a: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라이선스를 받아 출시하고 싶다</a:t>
            </a: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  <a:p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원</a:t>
            </a:r>
            <a:r>
              <a:rPr lang="ko-KR" altLang="en-US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석</a:t>
            </a:r>
            <a:endParaRPr lang="en-US" altLang="ko-KR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청사초롱 불 밝혀라</a:t>
            </a: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  <a:p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742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err="1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쌩큐</a:t>
            </a:r>
            <a:endParaRPr lang="ko-KR" altLang="en-US" sz="4800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19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22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만든 기능</a:t>
            </a:r>
            <a:endParaRPr lang="ko-KR" altLang="en-US" sz="4800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944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구조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로그인 서버</a:t>
            </a:r>
            <a:endParaRPr lang="en-US" altLang="ko-KR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endParaRPr lang="en-US" altLang="ko-KR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채널 서버</a:t>
            </a:r>
            <a:endParaRPr lang="en-US" altLang="ko-KR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endParaRPr lang="en-US" altLang="ko-KR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클라이언</a:t>
            </a:r>
            <a:r>
              <a:rPr lang="ko-KR" altLang="en-US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트</a:t>
            </a:r>
          </a:p>
        </p:txBody>
      </p:sp>
    </p:spTree>
    <p:extLst>
      <p:ext uri="{BB962C8B-B14F-4D97-AF65-F5344CB8AC3E}">
        <p14:creationId xmlns:p14="http://schemas.microsoft.com/office/powerpoint/2010/main" val="60535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만든 기능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742121" y="5282714"/>
            <a:ext cx="20882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채널 서버</a:t>
            </a:r>
            <a:endParaRPr lang="en-US" altLang="ko-KR" sz="32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635922" y="1590333"/>
            <a:ext cx="23006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로그인 서버</a:t>
            </a:r>
            <a:endParaRPr lang="en-US" altLang="ko-KR" sz="32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71600" y="3429000"/>
            <a:ext cx="22175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클라이언트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2384667" y="2171662"/>
            <a:ext cx="1323237" cy="10286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2349210" y="4133566"/>
            <a:ext cx="1094845" cy="12969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5830353" y="2149999"/>
            <a:ext cx="1045903" cy="11729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2535747" y="2224177"/>
            <a:ext cx="1354430" cy="10815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050446" y="2192399"/>
            <a:ext cx="12426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로그인 요청</a:t>
            </a:r>
            <a:endParaRPr lang="ko-KR" altLang="en-US" sz="16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70607" y="2692146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토큰 발급</a:t>
            </a:r>
            <a:endParaRPr lang="ko-KR" altLang="en-US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65119" y="217701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토큰정보 기록</a:t>
            </a:r>
            <a:endParaRPr lang="ko-KR" altLang="en-US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444208" y="3429000"/>
            <a:ext cx="23581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 (MySQL)</a:t>
            </a:r>
            <a:endParaRPr lang="en-US" altLang="ko-KR" sz="32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 flipV="1">
            <a:off x="5667156" y="4133566"/>
            <a:ext cx="1277603" cy="1207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>
            <a:off x="5796136" y="4222825"/>
            <a:ext cx="1277191" cy="1248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306416" y="4383283"/>
            <a:ext cx="954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게임기록</a:t>
            </a:r>
            <a:endParaRPr lang="ko-KR" altLang="en-US" sz="16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414412" y="485714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조회</a:t>
            </a:r>
            <a:endParaRPr lang="ko-KR" altLang="en-US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 flipH="1" flipV="1">
            <a:off x="5667156" y="2219235"/>
            <a:ext cx="1016439" cy="11819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113463" y="2514987"/>
            <a:ext cx="10775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로그인</a:t>
            </a:r>
            <a:endParaRPr lang="en-US" altLang="ko-KR" sz="16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정보 조회</a:t>
            </a:r>
            <a:endParaRPr lang="en-US" altLang="ko-KR" sz="16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 flipH="1" flipV="1">
            <a:off x="2483303" y="3994336"/>
            <a:ext cx="1071495" cy="1288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986559" y="4721789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플레이</a:t>
            </a:r>
            <a:endParaRPr lang="ko-KR" altLang="en-US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587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로그인 서버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C#_</a:t>
            </a:r>
            <a:r>
              <a:rPr lang="en-US" altLang="ko-KR" sz="2800" dirty="0" err="1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Asp.Net</a:t>
            </a:r>
            <a:r>
              <a:rPr lang="en-US" altLang="ko-KR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, Http</a:t>
            </a:r>
            <a:r>
              <a:rPr lang="ko-KR" altLang="en-US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를 이용하여 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구현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회원 가입</a:t>
            </a:r>
            <a:r>
              <a:rPr lang="en-US" altLang="ko-KR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, 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로그인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현재 </a:t>
            </a:r>
            <a:r>
              <a:rPr lang="ko-KR" altLang="en-US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게임에 접속중인 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유저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(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중복 로그인 방지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)</a:t>
            </a:r>
            <a:endParaRPr lang="en-US" altLang="ko-KR" sz="28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현재 가동중인 서버 리스트를 관리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(IP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주소 포함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4492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채널 서버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C++, </a:t>
            </a:r>
            <a:r>
              <a:rPr lang="en-US" altLang="ko-KR" sz="2800" dirty="0" err="1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winsock</a:t>
            </a:r>
            <a:r>
              <a:rPr lang="en-US" altLang="ko-KR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, IOCP</a:t>
            </a:r>
            <a:r>
              <a:rPr lang="ko-KR" altLang="en-US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를 이용하여 구현</a:t>
            </a:r>
          </a:p>
          <a:p>
            <a:pPr>
              <a:lnSpc>
                <a:spcPct val="150000"/>
              </a:lnSpc>
            </a:pP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방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+ 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게임 진행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비어있는 방에 바로 집어넣음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로비 등등 없음</a:t>
            </a: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649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클라이언트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C++, Cocos2d-x, </a:t>
            </a:r>
            <a:r>
              <a:rPr lang="en-US" altLang="ko-KR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winsock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8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로그인 서버와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http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 통신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(Cocos2d-x)</a:t>
            </a:r>
          </a:p>
          <a:p>
            <a:pPr>
              <a:lnSpc>
                <a:spcPct val="150000"/>
              </a:lnSpc>
            </a:pP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로그인 서버에게 받은 채널 목록에서 채널선택</a:t>
            </a:r>
            <a:endParaRPr lang="ko-KR" altLang="en-US" sz="28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788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dpi="0" rotWithShape="1">
          <a:blip xmlns:r="http://schemas.openxmlformats.org/officeDocument/2006/relationships" r:embed="rId1">
            <a:alphaModFix amt="19000"/>
          </a:blip>
          <a:srcRect/>
          <a:stretch>
            <a:fillRect/>
          </a:stretch>
        </a:blip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10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8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1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565</Words>
  <Application>Microsoft Office PowerPoint</Application>
  <PresentationFormat>화면 슬라이드 쇼(4:3)</PresentationFormat>
  <Paragraphs>182</Paragraphs>
  <Slides>32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10</vt:i4>
      </vt:variant>
      <vt:variant>
        <vt:lpstr>슬라이드 제목</vt:lpstr>
      </vt:variant>
      <vt:variant>
        <vt:i4>32</vt:i4>
      </vt:variant>
    </vt:vector>
  </HeadingPairs>
  <TitlesOfParts>
    <vt:vector size="46" baseType="lpstr">
      <vt:lpstr>굴림</vt:lpstr>
      <vt:lpstr>Arial</vt:lpstr>
      <vt:lpstr>맑은 고딕</vt:lpstr>
      <vt:lpstr>소야논8</vt:lpstr>
      <vt:lpstr>Office 테마</vt:lpstr>
      <vt:lpstr>2_Office 테마</vt:lpstr>
      <vt:lpstr>3_Office 테마</vt:lpstr>
      <vt:lpstr>4_Office 테마</vt:lpstr>
      <vt:lpstr>5_Office 테마</vt:lpstr>
      <vt:lpstr>6_Office 테마</vt:lpstr>
      <vt:lpstr>7_Office 테마</vt:lpstr>
      <vt:lpstr>8_Office 테마</vt:lpstr>
      <vt:lpstr>11_Office 테마</vt:lpstr>
      <vt:lpstr>1_Office 테마</vt:lpstr>
      <vt:lpstr>잭블랙이블랙잭을한다 JackBlackIsPlayingBlackJack</vt:lpstr>
      <vt:lpstr>스크린샷 : 블랙잭</vt:lpstr>
      <vt:lpstr>만든 기능 시연 서버 설명 코드</vt:lpstr>
      <vt:lpstr>만든 기능</vt:lpstr>
      <vt:lpstr>구조</vt:lpstr>
      <vt:lpstr>만든 기능</vt:lpstr>
      <vt:lpstr>로그인 서버</vt:lpstr>
      <vt:lpstr>채널 서버</vt:lpstr>
      <vt:lpstr>클라이언트</vt:lpstr>
      <vt:lpstr>기타</vt:lpstr>
      <vt:lpstr>기타</vt:lpstr>
      <vt:lpstr>시연</vt:lpstr>
      <vt:lpstr>서버</vt:lpstr>
      <vt:lpstr>서버</vt:lpstr>
      <vt:lpstr>서버 구조</vt:lpstr>
      <vt:lpstr>네트워크</vt:lpstr>
      <vt:lpstr>서버 구조</vt:lpstr>
      <vt:lpstr>네트워크</vt:lpstr>
      <vt:lpstr>서버 구조 : Logic &amp; DB</vt:lpstr>
      <vt:lpstr>네트워크</vt:lpstr>
      <vt:lpstr>로직</vt:lpstr>
      <vt:lpstr>DB</vt:lpstr>
      <vt:lpstr>클라이언트</vt:lpstr>
      <vt:lpstr>힘들좋았었던 점</vt:lpstr>
      <vt:lpstr>힘들었던 점 - 명찬</vt:lpstr>
      <vt:lpstr>좋았던 점 - 명찬</vt:lpstr>
      <vt:lpstr>힘들었던 점 - 석민</vt:lpstr>
      <vt:lpstr>좋았던 점 - 석민</vt:lpstr>
      <vt:lpstr>힘들었던 점 - 원석</vt:lpstr>
      <vt:lpstr>좋았던 점 - 원석</vt:lpstr>
      <vt:lpstr>다시 만든다면?</vt:lpstr>
      <vt:lpstr>쌩큐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Sorae</dc:creator>
  <cp:lastModifiedBy>Sorae</cp:lastModifiedBy>
  <cp:revision>100</cp:revision>
  <dcterms:created xsi:type="dcterms:W3CDTF">2016-09-06T07:54:47Z</dcterms:created>
  <dcterms:modified xsi:type="dcterms:W3CDTF">2016-09-07T01:04:31Z</dcterms:modified>
</cp:coreProperties>
</file>