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  <p:sldMasterId id="2147483792" r:id="rId10"/>
  </p:sldMasterIdLst>
  <p:notesMasterIdLst>
    <p:notesMasterId r:id="rId43"/>
  </p:notesMasterIdLst>
  <p:sldIdLst>
    <p:sldId id="256" r:id="rId11"/>
    <p:sldId id="281" r:id="rId12"/>
    <p:sldId id="269" r:id="rId13"/>
    <p:sldId id="259" r:id="rId14"/>
    <p:sldId id="280" r:id="rId15"/>
    <p:sldId id="257" r:id="rId16"/>
    <p:sldId id="260" r:id="rId17"/>
    <p:sldId id="261" r:id="rId18"/>
    <p:sldId id="262" r:id="rId19"/>
    <p:sldId id="263" r:id="rId20"/>
    <p:sldId id="282" r:id="rId21"/>
    <p:sldId id="270" r:id="rId22"/>
    <p:sldId id="265" r:id="rId23"/>
    <p:sldId id="264" r:id="rId24"/>
    <p:sldId id="283" r:id="rId25"/>
    <p:sldId id="266" r:id="rId26"/>
    <p:sldId id="284" r:id="rId27"/>
    <p:sldId id="285" r:id="rId28"/>
    <p:sldId id="286" r:id="rId29"/>
    <p:sldId id="287" r:id="rId30"/>
    <p:sldId id="267" r:id="rId31"/>
    <p:sldId id="288" r:id="rId32"/>
    <p:sldId id="268" r:id="rId33"/>
    <p:sldId id="274" r:id="rId34"/>
    <p:sldId id="271" r:id="rId35"/>
    <p:sldId id="290" r:id="rId36"/>
    <p:sldId id="289" r:id="rId37"/>
    <p:sldId id="291" r:id="rId38"/>
    <p:sldId id="293" r:id="rId39"/>
    <p:sldId id="292" r:id="rId40"/>
    <p:sldId id="275" r:id="rId41"/>
    <p:sldId id="278" r:id="rId4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4"/>
      <p:bold r:id="rId45"/>
    </p:embeddedFont>
    <p:embeddedFont>
      <p:font typeface="소야논8" panose="0202060302010102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FBB3F-3482-45EC-A59E-708CAF8BDBF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5F407-AC0D-4928-944A-EE8047EBB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F407-AC0D-4928-944A-EE8047EBBF5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F407-AC0D-4928-944A-EE8047EBBF5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886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026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441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18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912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010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11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50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818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               </a:t>
            </a: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 시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endParaRPr lang="ko-KR" altLang="en-US" sz="4800" dirty="0">
              <a:solidFill>
                <a:srgbClr val="FFC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소야논8" panose="02020603020101020101" pitchFamily="18" charset="-127"/>
                <a:ea typeface="소야논8" panose="02020603020101020101" pitchFamily="18" charset="-127"/>
              </a:rPr>
              <a:t>작업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Listen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dirty="0" smtClean="0"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105946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1063636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101228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101228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Awake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Enque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Deque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소야논8" panose="02020603020101020101" pitchFamily="18" charset="-127"/>
                <a:ea typeface="소야논8" panose="02020603020101020101" pitchFamily="18" charset="-127"/>
              </a:rPr>
              <a:t>작업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Listen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dirty="0" smtClean="0"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Awake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Enque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Deque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DATA</a:t>
            </a:r>
            <a:endParaRPr lang="ko-KR" altLang="en-US" sz="10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DATA</a:t>
            </a:r>
            <a:endParaRPr lang="ko-KR" altLang="en-US" sz="10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send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처리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manager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담당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Send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전송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en-US" altLang="ko-KR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전송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응답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스크린샷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블랙잭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10" y="2060848"/>
            <a:ext cx="6502580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</a:t>
            </a:r>
            <a:r>
              <a:rPr lang="ko-KR" altLang="en-US" sz="28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들어올 때마다</a:t>
            </a:r>
            <a:r>
              <a:rPr lang="en-US" altLang="ko-KR" sz="28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(SetEvent)</a:t>
            </a:r>
            <a:r>
              <a:rPr lang="ko-KR" altLang="en-US" sz="28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힘들좋았던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성능이 안 나오는데 이유를 몰라서 고생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써보는 것들이 많아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노력에 비해 생산성이 떨어진 듯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  <a:p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미리 좀 할걸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지금이 제일 힘듦</a:t>
            </a:r>
            <a:r>
              <a:rPr lang="en-US" altLang="ko-KR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  <a:r>
              <a:rPr lang="ko-KR" altLang="en-US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졸려</a:t>
            </a:r>
            <a:r>
              <a:rPr lang="en-US" altLang="ko-KR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교수님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ㅠㅠ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코드리뷰 좀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</a:t>
            </a:r>
          </a:p>
          <a:p>
            <a:pPr lvl="1"/>
            <a:r>
              <a:rPr lang="ko-KR" altLang="en-US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지금 짜고 있는 패턴이 잘한 건지 못한 건지</a:t>
            </a:r>
            <a:r>
              <a:rPr lang="en-US" altLang="ko-KR" sz="2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리팩토링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내 맘대로 해도 팀원들이 잘 받아줌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하다보니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재밌음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추상적인 설계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en-US" altLang="ko-KR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Proactor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생각한대로 된다고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신기하네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시간이 부족</a:t>
            </a:r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초중반까지는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구조 고민해가며 최선이라고 생각하는 방법으로 짰지만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나중에는 시간이 없어서 노가다 코드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땜빵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코드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더티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코드 작렬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특히 클라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  <a:p>
            <a:pPr lvl="1"/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처음 만들어봄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문제 발생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</a:t>
            </a:r>
            <a:r>
              <a:rPr lang="ko-KR" altLang="en-US" sz="20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직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문제일거야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형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코드 봐봐요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이상하게 오는 거 같은데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 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클라문제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반복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코딩 실력이 딸림</a:t>
            </a:r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하면서 많이 늘긴 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죄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기획 등등 거의 내 위주로 주장하고 내 의견만 고집했던 것 같다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팀원들이 잘 받아주어서 문제는 없었지만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조화롭게 잘 섞여서 프로젝트 진행하는 법도 배우고 싶었는데 잘 안됐다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들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많이 떼쓰고 그랬는데 잘 받아주셨다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협업하는 과정에서 많이 배웠다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 완성도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검증된 리소스를 막 긁어다 붙였더니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예쁘게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순전히 내 기준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나왔다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실력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정말 많이 늘었다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10,000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줄짜리 프로그램 살면서 처음 짜봤다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다른 프로젝트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/</a:t>
            </a:r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과제랑 동시에 진행하는 것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제대로 프로젝트를 하려면 너무 일을 크게 벌리면 안될 듯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16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코드 마음에 들게 짜는게 어려움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시간이 부족하고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 </a:t>
            </a:r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피곤하고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 </a:t>
            </a:r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코딩하면서 빚이 늘어남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16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 스레드 프로그래밍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어려움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16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밤 새면 힘들어요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881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만드는 것</a:t>
            </a:r>
            <a:endParaRPr lang="en-US" altLang="ko-KR" sz="24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자체로 좋았음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새로운 것들을 많이 해봄</a:t>
            </a:r>
            <a:endParaRPr lang="en-US" altLang="ko-KR" sz="24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 스레딩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ASP.NET </a:t>
            </a:r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20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돌아가는게 신기해서 좋았음</a:t>
            </a:r>
            <a:endParaRPr lang="en-US" altLang="ko-KR" sz="24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쪽을 최적화 하고 싶음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감정표현 추가 해서 발표해야지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석민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닌텐도와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잭블랙에게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라이선스를 받아 출시하고 싶다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서버를 제대로 만들고 싶음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레디스도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쌩큐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요청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토큰 발급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alphaModFix amt="19000"/>
          </a:blip>
          <a:srcRect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673</Words>
  <Application>Microsoft Office PowerPoint</Application>
  <PresentationFormat>화면 슬라이드 쇼(4:3)</PresentationFormat>
  <Paragraphs>209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32</vt:i4>
      </vt:variant>
    </vt:vector>
  </HeadingPairs>
  <TitlesOfParts>
    <vt:vector size="46" baseType="lpstr">
      <vt:lpstr>굴림</vt:lpstr>
      <vt:lpstr>Arial</vt:lpstr>
      <vt:lpstr>맑은 고딕</vt:lpstr>
      <vt:lpstr>소야논8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1_Office 테마</vt:lpstr>
      <vt:lpstr>잭블랙이블랙잭을한다                 JackBlackIsPlayingBlackJack</vt:lpstr>
      <vt:lpstr>스크린샷 : 블랙잭</vt:lpstr>
      <vt:lpstr>만든 기능 시연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시연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힘들좋았던 점</vt:lpstr>
      <vt:lpstr>힘들었던 점 - 명찬</vt:lpstr>
      <vt:lpstr>좋았던 점 - 명찬</vt:lpstr>
      <vt:lpstr>힘들었던 점 - 석민</vt:lpstr>
      <vt:lpstr>좋았던 점 - 석민</vt:lpstr>
      <vt:lpstr>힘들었던 점 - 원석</vt:lpstr>
      <vt:lpstr>좋았던 점 - 원석</vt:lpstr>
      <vt:lpstr>다시 만든다면?</vt:lpstr>
      <vt:lpstr>쌩큐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119</cp:revision>
  <dcterms:created xsi:type="dcterms:W3CDTF">2016-09-06T07:54:47Z</dcterms:created>
  <dcterms:modified xsi:type="dcterms:W3CDTF">2016-09-07T02:30:51Z</dcterms:modified>
</cp:coreProperties>
</file>