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F1EC-6243-4C01-BBA9-680144528C7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E88C-1AD0-40CD-9E90-C4B3E7BFE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6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355-1177-46D4-856B-723F51AB0960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5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0D03-7770-4D91-991F-4416824900BF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099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6474-C99D-4EC1-9D79-F08E857F8404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521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E837-97EE-489F-A039-E558DFA7CC58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5846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22D6-2A5F-49B5-987E-AD5E1517CE17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1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C5EB-1741-4BE2-A535-782AD28E66B9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056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CB1-A20C-4B60-9FF1-6325385583A0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97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5EAB-CE8C-4FC1-BED4-6C26C0533A6D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679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B5C-7896-47D8-94AE-2B9102368A11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55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CE46F-E8FF-4EBE-8D01-4E6BFB22E768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634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45A0-2E99-4C8E-849A-1DC448BDB045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599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B59B76-62DF-48BA-8514-CA36232E2CAC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3CDF-DEE8-43C7-9D92-E6FF25BD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2"/>
                </a:solidFill>
              </a:rPr>
              <a:t>Linkt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2A8F7-331A-4ED5-9988-4B80AA6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Lorenz Kasieczka und Paul Krenmayr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60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CC157-EE24-42D8-8DF4-33E67904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EF3682-AB98-4D05-865A-D361A1629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44" y="2268289"/>
            <a:ext cx="10058400" cy="14276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54833-88B3-47BF-A4A9-B4266731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DD-F60B-4035-83E5-1CD6D5C2EAB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A63B1-8673-4E38-9FBB-91C84183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492D8-2090-4F89-9D62-6312E1F5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134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89844-4437-456B-8246-5232EDCD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F8E679-5FF0-4EDC-97A7-F4573BA8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753" y="1902972"/>
            <a:ext cx="3706170" cy="402620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84903-3A6C-42BB-B611-55883D22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8ADA-1BA9-4956-BC90-AFDFCB442FBD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F3D652-ECCA-46EA-8CBC-83A36D96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5C529C-0E7C-45D0-9BBA-46B05AB1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699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6985D-C343-44C1-A834-68883E0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9F14CB-E1B7-4F31-BFC9-06606784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76" y="2045615"/>
            <a:ext cx="10058400" cy="1211561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1F020B-8357-468A-BAB8-E9E2051F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B8DB-9E2D-40AD-9A8B-E2906FB7294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DC0B9A-7F17-446E-AE4B-9D8F9080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1EB69-53E1-4466-8F25-06C9613F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3807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1A04F-0ADB-410B-A742-0A065CC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23F0A-7B4C-4C08-A267-E92196F3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2699-9D25-4180-9027-6FF84F53DB16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60C47-43E1-40DD-A37D-564545DD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3EBB-F30B-4BF0-B830-741AFB8C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13</a:t>
            </a:fld>
            <a:endParaRPr lang="de-AT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572570F4-9CEF-46B4-B419-00915B334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8800"/>
            <a:ext cx="4267200" cy="3200400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7231F67-A74F-4A4B-9E3C-C4CD05D8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1828800"/>
            <a:ext cx="3419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2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8AF84-5692-4B38-9CB3-CFF8A70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D1E7DC-D911-4D23-B71C-DDE2D9B7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30642"/>
            <a:ext cx="10058400" cy="179671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FEFEB-BCCF-448E-A825-7907266E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2D77-08FE-4C38-9243-E6A24723525B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2D0EE9-80A8-4192-88BE-17F53F76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E7F26-D0BA-415C-A9AF-800FF0B3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2594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EE377-BF06-4EA1-A51D-FE9B359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2B85BED-C919-430B-BCB3-103EE2660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5876598" cy="40227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CDA6B-50DA-4AF7-90DF-96D941C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30B7-1404-436D-9084-DC59C87E8AAB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9F0E0-5D60-4378-8E5C-72D1AD65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5C504-FA85-4139-9935-EDDFB955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15</a:t>
            </a:fld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A9E719-6A76-4FA9-96EF-7DE0FD05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29" y="1737360"/>
            <a:ext cx="4533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36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4DD6-8AF5-4DCC-B43C-615D266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5BF15-A946-436F-9F5A-572A5D3F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" y="2261419"/>
            <a:ext cx="12047090" cy="233516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6AC4D-82F3-4CFB-9011-84556260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BDB2-C7B8-4DF6-8F52-CFA31BC0312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27E77-17B1-4F5C-8268-7989FA8C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B9FF7-CC72-4B3B-8801-650A1506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149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1178-E142-4A21-9AD8-1F3EAC4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einer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36105B-1A24-4141-BAB5-B6732627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76" y="2149667"/>
            <a:ext cx="6566102" cy="297097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AFB4F-23F9-469B-909F-72F760FC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D4A-FAF3-4B62-9068-0DC5015D2ACC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F439F2-2582-47D0-ACDE-01C998A0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3F2083-BACB-4868-8332-64A932EC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6197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4B73-EE51-4087-9E3B-7FB3C8F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von Head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013812-97AA-41DC-AD31-7A3F4145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FDF-9E8B-42FA-97FE-D1CE40567963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7A5E2-F207-489D-A039-16A74AAB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AA076-29CC-4024-9582-186AF1FC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4</a:t>
            </a:fld>
            <a:endParaRPr lang="de-AT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BF5705A-451E-43C5-91DF-1748CF9D6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01" y="2052637"/>
            <a:ext cx="5099010" cy="3148748"/>
          </a:xfrm>
        </p:spPr>
      </p:pic>
    </p:spTree>
    <p:extLst>
      <p:ext uri="{BB962C8B-B14F-4D97-AF65-F5344CB8AC3E}">
        <p14:creationId xmlns:p14="http://schemas.microsoft.com/office/powerpoint/2010/main" val="884854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5384-E386-4843-8BD8-BD8665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aller daten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BA4321-501C-4D2F-9F3C-3007D567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22" y="1957702"/>
            <a:ext cx="6441501" cy="29425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1F2A3F-EDD1-44DD-9A5F-B2ED3C2F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DF6-2CBC-4037-B64D-084B8BADACB0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D5AD6-DFFC-4EBF-82BB-FED71166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7982C0-CD15-4211-B455-9F1F40BE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8152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6CD2-0678-49C4-9C91-754C1DB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78A696-9140-4660-B9B6-B0AEB0A2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10" y="2188746"/>
            <a:ext cx="10058400" cy="14311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56CBF7-AB08-4830-A2FC-6B4F9B57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A88-AD53-4F3F-AA4D-598411258D47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496F2-398F-4FD4-B6EE-CD34231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7C773-925A-4297-817C-5ECD7414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861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F583-A836-49C4-8EAD-A306F8C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3FECD4-C7FB-407F-A598-3F7DD8D3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CE05-FC7B-440D-8F83-401FE01ABAC4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98DC00-FD54-4B6A-B6A2-055B2A0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5BF1A7A-11A1-42E3-999E-E4C66AC3C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296" y="1876628"/>
            <a:ext cx="5372100" cy="3981450"/>
          </a:xfr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F7E49A3-711E-4857-864D-0BFCDB86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460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353ED-1B44-4980-879A-A507798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24307F-0CDC-4836-ABBC-5AA9E0EC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30204"/>
            <a:ext cx="10058400" cy="184861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EFAB2-CEB9-486A-B7B9-DFDBF180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801-A961-4B78-B665-EF828C550A1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2685A5-36F2-4829-B0C6-89C723F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B5119-A27E-4F1A-AA6F-AAF18F6D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5526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C961E-CF5F-48AD-9FA1-054B9C3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18D9B8F-9842-43B0-BAE5-C6ABC19A1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76" y="1955447"/>
            <a:ext cx="6239544" cy="27527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C3621-84BE-4540-ADD2-17E29FD6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3789-1F5E-463A-BE0F-B847228DE0BA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D1FE0-BC0A-403B-87FA-17C82646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1970EC9-0D88-44AD-8D24-5168F686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16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177</Words>
  <Application>Microsoft Office PowerPoint</Application>
  <PresentationFormat>Breitbild</PresentationFormat>
  <Paragraphs>58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Rückblick</vt:lpstr>
      <vt:lpstr>Linkt List</vt:lpstr>
      <vt:lpstr>Allgemeiner Aufbau</vt:lpstr>
      <vt:lpstr>Erstellung einer liste</vt:lpstr>
      <vt:lpstr>Erstellung von Head</vt:lpstr>
      <vt:lpstr>Ausgabe aller daten der Liste</vt:lpstr>
      <vt:lpstr>Einfügen einer weiteren Datei</vt:lpstr>
      <vt:lpstr>Einfügen einer weiteren Datei</vt:lpstr>
      <vt:lpstr>Einfügen einer Datei am Anfang der Liste</vt:lpstr>
      <vt:lpstr>Einfügen einer Datei am Anfang der Liste</vt:lpstr>
      <vt:lpstr>Entfernen einer Datei am Anfang der Liste</vt:lpstr>
      <vt:lpstr>Entfernen einer Datei am Anfang der Liste</vt:lpstr>
      <vt:lpstr>Entfernen der Letzten Datei der Liste</vt:lpstr>
      <vt:lpstr>Entfernen der Letzten Datei der Liste</vt:lpstr>
      <vt:lpstr>Entfernen irgendeiner Datei der Liste</vt:lpstr>
      <vt:lpstr>Entfernen irgendeiner Datei der Liste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 List</dc:title>
  <dc:creator>Kasieczka Lorenz</dc:creator>
  <cp:lastModifiedBy>Kasieczka Lorenz</cp:lastModifiedBy>
  <cp:revision>13</cp:revision>
  <dcterms:created xsi:type="dcterms:W3CDTF">2022-04-26T12:00:24Z</dcterms:created>
  <dcterms:modified xsi:type="dcterms:W3CDTF">2022-04-26T14:52:29Z</dcterms:modified>
</cp:coreProperties>
</file>