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201-DB20-4F0B-A791-0DC91272005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C1B8-FA19-4DB7-B2ED-AF28A8A890C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1831-119A-4ABD-B137-126DF1E1A543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FEC0-BDEE-49D0-AC55-3454BA8F8ED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10-8ED0-4220-AB5D-4CD2CA9ABC8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E11-645B-423A-9407-C41BA404F6F0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C686-9519-4423-859E-E2C2A209D395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AEAB-E8BE-4100-A44F-E0CFFEAF6B36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F024-72E6-4F5C-A241-96896B6BB0D9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5F310C-A421-4506-9B41-AFA8B0D82CC1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2E6-FAA1-4D4B-B736-F07C14870DA0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34C87D-3726-4E5E-8BC6-3009AB6B0991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FEE9-EBDD-499B-8225-E63A1CB0D38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93FE-630A-4F28-9407-20850157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135-1A07-4E94-8456-00311F83E109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CC1-AFFE-4A1D-B567-8B7033B38F6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198E-0C1A-4C3C-95A1-633C8C0865D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2E85-F6B4-40AD-80EC-50414ED1AAD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EC5-C33E-4083-A078-DD56B0BD807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477-B1BE-4586-B86F-47538B75C5C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4AD5-0919-4C0C-9F2B-34AB29693D75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8AF-9B40-4CFC-9EA8-A48FC531551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14B6-D3C5-482B-893D-7750D2C22E01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68CFA6-B139-4A9F-9A29-29DB0F1D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49" y="1925976"/>
            <a:ext cx="5772994" cy="392855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7EC1-E367-40F4-9572-C858E0B29D32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250F-417C-40CD-BF55-061161E0914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C0F3-9E79-4355-8D37-5C2A2FBEC43A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36AB4-CBF4-47F6-ACEC-F8E4DEBB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CFD0-6736-4A0A-B781-682EA8ED3D6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</Words>
  <Application>Microsoft Office PowerPoint</Application>
  <PresentationFormat>Breitbild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Einfügen einer weiteren Datei</vt:lpstr>
      <vt:lpstr>Einfügen einer weiteren Datei</vt:lpstr>
      <vt:lpstr>Ausgabe aller daten der Liste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6</cp:revision>
  <dcterms:created xsi:type="dcterms:W3CDTF">2022-04-26T12:00:24Z</dcterms:created>
  <dcterms:modified xsi:type="dcterms:W3CDTF">2022-04-26T13:01:44Z</dcterms:modified>
</cp:coreProperties>
</file>