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2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5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552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58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91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505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19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867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265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463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95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2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A73CDF-DEE8-43C7-9D92-E6FF25BD6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de-AT">
                <a:solidFill>
                  <a:schemeClr val="tx2"/>
                </a:solidFill>
              </a:rPr>
              <a:t>Linkt List</a:t>
            </a:r>
            <a:endParaRPr lang="de-AT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22A8F7-331A-4ED5-9988-4B80AA630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Von Lorenz Kasieczka und Paul Krenmayr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2609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CC157-EE24-42D8-8DF4-33E67904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9871"/>
            <a:ext cx="10058400" cy="1450757"/>
          </a:xfrm>
        </p:spPr>
        <p:txBody>
          <a:bodyPr/>
          <a:lstStyle/>
          <a:p>
            <a:r>
              <a:rPr lang="de-AT" dirty="0"/>
              <a:t>Entfernen einer Datei am Anfang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6EF3682-AB98-4D05-865A-D361A1629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044" y="2268289"/>
            <a:ext cx="10058400" cy="1427695"/>
          </a:xfrm>
        </p:spPr>
      </p:pic>
    </p:spTree>
    <p:extLst>
      <p:ext uri="{BB962C8B-B14F-4D97-AF65-F5344CB8AC3E}">
        <p14:creationId xmlns:p14="http://schemas.microsoft.com/office/powerpoint/2010/main" val="387313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89844-4437-456B-8246-5232EDCD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einer Datei am Anfang der 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A93FE-630A-4F28-9407-20850157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69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6985D-C343-44C1-A834-68883E09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9871"/>
            <a:ext cx="10058400" cy="1450757"/>
          </a:xfrm>
        </p:spPr>
        <p:txBody>
          <a:bodyPr/>
          <a:lstStyle/>
          <a:p>
            <a:r>
              <a:rPr lang="de-AT" dirty="0"/>
              <a:t>Entfernen der Letzten Datei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A9F14CB-E1B7-4F31-BFC9-06606784A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776" y="2045615"/>
            <a:ext cx="10058400" cy="1211561"/>
          </a:xfrm>
        </p:spPr>
      </p:pic>
    </p:spTree>
    <p:extLst>
      <p:ext uri="{BB962C8B-B14F-4D97-AF65-F5344CB8AC3E}">
        <p14:creationId xmlns:p14="http://schemas.microsoft.com/office/powerpoint/2010/main" val="218380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1A04F-0ADB-410B-A742-0A065CC9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der Letzten Datei der 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3BD0E5-B9CE-44A1-ACF5-A4649FB4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454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8AF84-5692-4B38-9CB3-CFF8A706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irgendeiner Datei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D1E7DC-D911-4D23-B71C-DDE2D9B77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530642"/>
            <a:ext cx="10058400" cy="1796715"/>
          </a:xfrm>
        </p:spPr>
      </p:pic>
    </p:spTree>
    <p:extLst>
      <p:ext uri="{BB962C8B-B14F-4D97-AF65-F5344CB8AC3E}">
        <p14:creationId xmlns:p14="http://schemas.microsoft.com/office/powerpoint/2010/main" val="274259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EE377-BF06-4EA1-A51D-FE9B3599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irgendeiner Datei der 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E60079-CD82-42A5-85DF-81FDFC7C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973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34DD6-8AF5-4DCC-B43C-615D2663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Allgemeiner Aufbau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235BF15-A946-436F-9F5A-572A5D3F7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" y="2261419"/>
            <a:ext cx="12047090" cy="2335162"/>
          </a:xfrm>
        </p:spPr>
      </p:pic>
    </p:spTree>
    <p:extLst>
      <p:ext uri="{BB962C8B-B14F-4D97-AF65-F5344CB8AC3E}">
        <p14:creationId xmlns:p14="http://schemas.microsoft.com/office/powerpoint/2010/main" val="279014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21178-E142-4A21-9AD8-1F3EAC48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Erstellung einer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136105B-1A24-4141-BAB5-B67326273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876" y="2149667"/>
            <a:ext cx="6566102" cy="2970974"/>
          </a:xfrm>
        </p:spPr>
      </p:pic>
    </p:spTree>
    <p:extLst>
      <p:ext uri="{BB962C8B-B14F-4D97-AF65-F5344CB8AC3E}">
        <p14:creationId xmlns:p14="http://schemas.microsoft.com/office/powerpoint/2010/main" val="201619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D4B73-EE51-4087-9E3B-7FB3C8F1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Erstellung von Head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1FC42DC-D529-464F-9604-5F9331134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405" y="1967866"/>
            <a:ext cx="5782674" cy="3859002"/>
          </a:xfrm>
        </p:spPr>
      </p:pic>
    </p:spTree>
    <p:extLst>
      <p:ext uri="{BB962C8B-B14F-4D97-AF65-F5344CB8AC3E}">
        <p14:creationId xmlns:p14="http://schemas.microsoft.com/office/powerpoint/2010/main" val="88485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D6CD2-0678-49C4-9C91-754C1DB1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weiteren Datei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478A696-9140-4660-B9B6-B0AEB0A25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410" y="2188746"/>
            <a:ext cx="10058400" cy="1431138"/>
          </a:xfrm>
        </p:spPr>
      </p:pic>
    </p:spTree>
    <p:extLst>
      <p:ext uri="{BB962C8B-B14F-4D97-AF65-F5344CB8AC3E}">
        <p14:creationId xmlns:p14="http://schemas.microsoft.com/office/powerpoint/2010/main" val="21686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6F583-A836-49C4-8EAD-A306F8C2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weiteren Datei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D68CFA6-B139-4A9F-9A29-29DB0F1D8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649" y="1925976"/>
            <a:ext cx="5772994" cy="3928554"/>
          </a:xfrm>
        </p:spPr>
      </p:pic>
    </p:spTree>
    <p:extLst>
      <p:ext uri="{BB962C8B-B14F-4D97-AF65-F5344CB8AC3E}">
        <p14:creationId xmlns:p14="http://schemas.microsoft.com/office/powerpoint/2010/main" val="407846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45384-E386-4843-8BD8-BD86653F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Ausgabe aller daten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ABA4321-501C-4D2F-9F3C-3007D5674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622" y="1957702"/>
            <a:ext cx="6441501" cy="2942595"/>
          </a:xfrm>
        </p:spPr>
      </p:pic>
    </p:spTree>
    <p:extLst>
      <p:ext uri="{BB962C8B-B14F-4D97-AF65-F5344CB8AC3E}">
        <p14:creationId xmlns:p14="http://schemas.microsoft.com/office/powerpoint/2010/main" val="248815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353ED-1B44-4980-879A-A5077981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Datei am Anfang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F24307F-0CDC-4836-ABBC-5AA9E0EC6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30204"/>
            <a:ext cx="10058400" cy="1848614"/>
          </a:xfrm>
        </p:spPr>
      </p:pic>
    </p:spTree>
    <p:extLst>
      <p:ext uri="{BB962C8B-B14F-4D97-AF65-F5344CB8AC3E}">
        <p14:creationId xmlns:p14="http://schemas.microsoft.com/office/powerpoint/2010/main" val="220552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C961E-CF5F-48AD-9FA1-054B9C3D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Datei am Anfang der 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F36AB4-CBF4-47F6-ACEC-F8E4DEBB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41674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79</Words>
  <Application>Microsoft Office PowerPoint</Application>
  <PresentationFormat>Breitbild</PresentationFormat>
  <Paragraphs>16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Rückblick</vt:lpstr>
      <vt:lpstr>Linkt List</vt:lpstr>
      <vt:lpstr>Allgemeiner Aufbau</vt:lpstr>
      <vt:lpstr>Erstellung einer liste</vt:lpstr>
      <vt:lpstr>Erstellung von Head</vt:lpstr>
      <vt:lpstr>Einfügen einer weiteren Datei</vt:lpstr>
      <vt:lpstr>Einfügen einer weiteren Datei</vt:lpstr>
      <vt:lpstr>Ausgabe aller daten der Liste</vt:lpstr>
      <vt:lpstr>Einfügen einer Datei am Anfang der Liste</vt:lpstr>
      <vt:lpstr>Einfügen einer Datei am Anfang der Liste</vt:lpstr>
      <vt:lpstr>Entfernen einer Datei am Anfang der Liste</vt:lpstr>
      <vt:lpstr>Entfernen einer Datei am Anfang der Liste</vt:lpstr>
      <vt:lpstr>Entfernen der Letzten Datei der Liste</vt:lpstr>
      <vt:lpstr>Entfernen der Letzten Datei der Liste</vt:lpstr>
      <vt:lpstr>Entfernen irgendeiner Datei der Liste</vt:lpstr>
      <vt:lpstr>Entfernen irgendeiner Datei der Liste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Linkt List</dc:title>
  <dc:creator>Kasieczka Lorenz</dc:creator>
  <cp:lastModifiedBy>Krenmayr Paul</cp:lastModifiedBy>
  <cp:revision>5</cp:revision>
  <dcterms:created xsi:type="dcterms:W3CDTF">2022-04-26T12:00:24Z</dcterms:created>
  <dcterms:modified xsi:type="dcterms:W3CDTF">2022-04-26T12:53:45Z</dcterms:modified>
</cp:coreProperties>
</file>