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AAB04-07DE-4379-8A48-0F4E60A9F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0B701C-1DC3-4418-94F6-833DB237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992B9-820B-4BBB-AC0C-B0948A84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5DFD0-BBA6-4388-AF40-A9C009A8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CAA43-F1DF-4F35-AF80-CBC9BFA1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452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A1215-B02F-4FE4-B8B7-03DB2F65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8DD65B-4CB3-451F-BC8B-331FD2F1E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5F68E-170F-49BF-A524-495817DD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0E657C-CE99-4BE4-81C0-57BAC9D4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A9658-D478-4333-8DC8-1A56C0BB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759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E109ED-B894-40A5-BAC7-7E4D78B4D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6F03A-F93C-455F-A5E3-D057BB2CF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70CFF0-8915-4EC0-943B-D8752FF3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27E13-03BF-48C2-A68B-DC3507EC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54C07-5D8F-4D5B-A2D1-71DDE797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50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88CDA-83BB-496B-A5A4-24274D1B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0E67D-D99E-4D28-A816-B30EB9E9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2A8A2-6206-4877-BE9C-6D3F2127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0AE12A-CA70-4D41-ACDA-0A6BCA78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74233-21DB-4481-8309-D9BCBCE2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068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771DC-3BBF-4754-8CE0-27DB3F07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E1EB8-FE21-47EE-AF72-F5571777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B7759-FAE8-475C-8FD8-0C9355EA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0F97B-2899-4B0B-AB70-157A5EBF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A2016-1F52-420D-8383-CDF92547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879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F5709-01BD-4263-AE3C-678E281E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7FC5CD-DCAE-4A01-B40D-71675845F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B4F64E-84DA-4D7E-B0C1-3DF3887F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508CE-D7DB-469E-9E50-7BDB4080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C1E0E1-564B-4503-B623-1011F32E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B01034-87AF-4707-8FD0-95CB9F86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934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4D12C-F418-4A73-A6DA-3590288D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894BF2-C920-4FD5-9AE5-B57D1489A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E4798D-3F8B-4772-8291-5B0353BE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95D25-475F-493F-A2C6-CBF25C65B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4431EB6-EDEC-467B-B9FF-680CCD20D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A5CAF7-5C59-45D4-8C93-DBD813FD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D00715-DC31-4BBC-9577-8ACE955B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E795D0-822C-48F5-A0E4-087E7D43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03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D1673-05DC-4FDD-A4DD-DAAF9CB9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010782-6749-491B-A330-3D985504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EEC663-4703-4612-8D6D-05DD7BAC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E27F33-AF02-4B54-B689-071678B9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211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A3ABFE-811F-4B82-8D39-C81BA460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089B88-E5A9-467D-84D1-12360272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A172C2-31EF-4F1E-845B-7E5FEE17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9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E9962-DB07-488A-80F7-7B81D5F9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9D024-3303-4445-BD7A-D8A6B0510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407767-F633-4749-8B17-89EA3E89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0C3A6-DB71-45E5-BCDF-F117C79C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45631-D4A6-4879-9102-84B1C8E6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65355-310E-4A56-B3AF-5CE225F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960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781FA-938F-4D30-8FD4-2BC0367D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1C5716-00AF-446E-BD67-C93E09D11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93431B-69F5-495D-AA7A-2D61BA80A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2C54B-EF82-4665-B380-D3565F1E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F665C8-7F0C-4DD0-AB86-1245FBB3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F97F84-9D71-4DC0-AB61-E28C9C68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26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09F52F-1B91-4752-9CA2-5664007D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5342E1-2863-4A02-B15E-F6E770EB7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4C07E-84D0-482C-BCB3-647973B97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36394-C1B2-4CC1-AD5B-77AC238F378A}" type="datetimeFigureOut">
              <a:rPr lang="de-AT" smtClean="0"/>
              <a:t>25.04.2022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1AA82-0F54-461F-A29A-BE8A15AC0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284A3C-12D1-4B58-A43A-DA32D141E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AAFC-179D-47F5-B0AB-E67D2F6B09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761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058FB-2ADE-4766-8134-87005A0DD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/>
              <a:t> List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DCA09A-B3F9-4596-985D-4E6B43BD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Paul Krenmayr &amp; Lorenz </a:t>
            </a:r>
            <a:r>
              <a:rPr lang="de-DE" dirty="0" err="1"/>
              <a:t>Kasieczka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8087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Krenmayr Paul</dc:creator>
  <cp:lastModifiedBy>Krenmayr Paul</cp:lastModifiedBy>
  <cp:revision>1</cp:revision>
  <dcterms:created xsi:type="dcterms:W3CDTF">2022-04-25T12:19:33Z</dcterms:created>
  <dcterms:modified xsi:type="dcterms:W3CDTF">2022-04-25T12:20:10Z</dcterms:modified>
</cp:coreProperties>
</file>