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B1471-2B2F-4A3F-AFA5-16A62F85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Einfügen einer weiteren Datei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2</cp:revision>
  <dcterms:created xsi:type="dcterms:W3CDTF">2022-04-26T12:00:24Z</dcterms:created>
  <dcterms:modified xsi:type="dcterms:W3CDTF">2022-04-26T12:19:39Z</dcterms:modified>
</cp:coreProperties>
</file>