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8F1EC-6243-4C01-BBA9-680144528C74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BE88C-1AD0-40CD-9E90-C4B3E7BFE67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9867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1201-DB20-4F0B-A791-0DC91272005A}" type="datetime1">
              <a:rPr lang="de-AT" smtClean="0"/>
              <a:t>26.04.2022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125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C1B8-FA19-4DB7-B2ED-AF28A8A890C7}" type="datetime1">
              <a:rPr lang="de-AT" smtClean="0"/>
              <a:t>26.04.2022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2509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1831-119A-4ABD-B137-126DF1E1A543}" type="datetime1">
              <a:rPr lang="de-AT" smtClean="0"/>
              <a:t>26.04.2022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5521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AFEC0-BDEE-49D0-AC55-3454BA8F8ED0}" type="datetime1">
              <a:rPr lang="de-AT" smtClean="0"/>
              <a:t>26.04.2022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458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E3210-8ED0-4220-AB5D-4CD2CA9ABC87}" type="datetime1">
              <a:rPr lang="de-AT" smtClean="0"/>
              <a:t>26.04.2022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911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6E11-645B-423A-9407-C41BA404F6F0}" type="datetime1">
              <a:rPr lang="de-AT" smtClean="0"/>
              <a:t>26.04.2022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45056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C686-9519-4423-859E-E2C2A209D395}" type="datetime1">
              <a:rPr lang="de-AT" smtClean="0"/>
              <a:t>26.04.2022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00197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8AEAB-E8BE-4100-A44F-E0CFFEAF6B36}" type="datetime1">
              <a:rPr lang="de-AT" smtClean="0"/>
              <a:t>26.04.2022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8679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F024-72E6-4F5C-A241-96896B6BB0D9}" type="datetime1">
              <a:rPr lang="de-AT" smtClean="0"/>
              <a:t>26.04.2022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AT"/>
              <a:t>Lorenz Kasieczka/Paul Krenmayr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02655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B5F310C-A421-4506-9B41-AFA8B0D82CC1}" type="datetime1">
              <a:rPr lang="de-AT" smtClean="0"/>
              <a:t>26.04.2022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AT"/>
              <a:t>Lorenz Kasieczka/Paul Krenmayr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54634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22E6-FAA1-4D4B-B736-F07C14870DA0}" type="datetime1">
              <a:rPr lang="de-AT" smtClean="0"/>
              <a:t>26.04.2022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9959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E34C87D-3726-4E5E-8BC6-3009AB6B0991}" type="datetime1">
              <a:rPr lang="de-AT" smtClean="0"/>
              <a:t>26.04.2022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de-AT"/>
              <a:t>Lorenz Kasieczka/Paul Krenmayr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024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A73CDF-DEE8-43C7-9D92-E6FF25BD6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0928" y="965200"/>
            <a:ext cx="5999002" cy="4927600"/>
          </a:xfrm>
        </p:spPr>
        <p:txBody>
          <a:bodyPr anchor="ctr">
            <a:normAutofit/>
          </a:bodyPr>
          <a:lstStyle/>
          <a:p>
            <a:r>
              <a:rPr lang="de-AT" dirty="0">
                <a:solidFill>
                  <a:schemeClr val="tx2"/>
                </a:solidFill>
              </a:rPr>
              <a:t>Linkt List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522A8F7-331A-4ED5-9988-4B80AA630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356" y="1159565"/>
            <a:ext cx="2938022" cy="4439055"/>
          </a:xfrm>
        </p:spPr>
        <p:txBody>
          <a:bodyPr anchor="ctr">
            <a:normAutofit/>
          </a:bodyPr>
          <a:lstStyle/>
          <a:p>
            <a:r>
              <a:rPr lang="de-AT">
                <a:solidFill>
                  <a:srgbClr val="FFFFFF"/>
                </a:solidFill>
              </a:rPr>
              <a:t>Von Lorenz Kasieczka und Paul Krenmayr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12609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9CC157-EE24-42D8-8DF4-33E679040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69871"/>
            <a:ext cx="10058400" cy="1450757"/>
          </a:xfrm>
        </p:spPr>
        <p:txBody>
          <a:bodyPr/>
          <a:lstStyle/>
          <a:p>
            <a:r>
              <a:rPr lang="de-AT" dirty="0"/>
              <a:t>Entfernen einer Datei am Anfang der Liste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6EF3682-AB98-4D05-865A-D361A1629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4044" y="2268289"/>
            <a:ext cx="10058400" cy="1427695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1054833-88B3-47BF-A4A9-B4266731D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AFEE9-EBDD-499B-8225-E63A1CB0D380}" type="datetime1">
              <a:rPr lang="de-AT" smtClean="0"/>
              <a:t>26.04.2022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AA63B1-8673-4E38-9FBB-91C84183E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</p:spTree>
    <p:extLst>
      <p:ext uri="{BB962C8B-B14F-4D97-AF65-F5344CB8AC3E}">
        <p14:creationId xmlns:p14="http://schemas.microsoft.com/office/powerpoint/2010/main" val="3873134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089844-4437-456B-8246-5232EDCD1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Entfernen einer Datei am Anfang der Liste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1A93FE-630A-4F28-9407-208501579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E84903-3A6C-42BB-B611-55883D22B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0135-1A07-4E94-8456-00311F83E109}" type="datetime1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F3D652-ECCA-46EA-8CBC-83A36D96B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</p:spTree>
    <p:extLst>
      <p:ext uri="{BB962C8B-B14F-4D97-AF65-F5344CB8AC3E}">
        <p14:creationId xmlns:p14="http://schemas.microsoft.com/office/powerpoint/2010/main" val="216699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06985D-C343-44C1-A834-68883E09A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69871"/>
            <a:ext cx="10058400" cy="1450757"/>
          </a:xfrm>
        </p:spPr>
        <p:txBody>
          <a:bodyPr/>
          <a:lstStyle/>
          <a:p>
            <a:r>
              <a:rPr lang="de-AT" dirty="0"/>
              <a:t>Entfernen der Letzten Datei der Liste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A9F14CB-E1B7-4F31-BFC9-06606784A6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776" y="2045615"/>
            <a:ext cx="10058400" cy="1211561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F1F020B-8357-468A-BAB8-E9E2051FC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86CC1-AFFE-4A1D-B567-8B7033B38F6C}" type="datetime1">
              <a:rPr lang="de-AT" smtClean="0"/>
              <a:t>26.04.2022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EDC0B9A-7F17-446E-AE4B-9D8F90800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</p:spTree>
    <p:extLst>
      <p:ext uri="{BB962C8B-B14F-4D97-AF65-F5344CB8AC3E}">
        <p14:creationId xmlns:p14="http://schemas.microsoft.com/office/powerpoint/2010/main" val="2183807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B1A04F-0ADB-410B-A742-0A065CC9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Entfernen der Letzten Datei der Liste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3BD0E5-B9CE-44A1-ACF5-A4649FB4A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523F0A-7B4C-4C08-A267-E92196F3B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198E-0C1A-4C3C-95A1-633C8C0865DD}" type="datetime1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760C47-43E1-40DD-A37D-564545DD3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</p:spTree>
    <p:extLst>
      <p:ext uri="{BB962C8B-B14F-4D97-AF65-F5344CB8AC3E}">
        <p14:creationId xmlns:p14="http://schemas.microsoft.com/office/powerpoint/2010/main" val="3064542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D8AF84-5692-4B38-9CB3-CFF8A706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Entfernen irgendeiner Datei der Liste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0D1E7DC-D911-4D23-B71C-DDE2D9B77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530642"/>
            <a:ext cx="10058400" cy="1796715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74FEFEB-BCCF-448E-A825-7907266E2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2E85-F6B4-40AD-80EC-50414ED1AADF}" type="datetime1">
              <a:rPr lang="de-AT" smtClean="0"/>
              <a:t>26.04.2022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E2D0EE9-80A8-4192-88BE-17F53F761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</p:spTree>
    <p:extLst>
      <p:ext uri="{BB962C8B-B14F-4D97-AF65-F5344CB8AC3E}">
        <p14:creationId xmlns:p14="http://schemas.microsoft.com/office/powerpoint/2010/main" val="2742594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EE377-BF06-4EA1-A51D-FE9B35994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Entfernen irgendeiner Datei der Liste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E60079-CD82-42A5-85DF-81FDFC7C8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9CDA6B-50DA-4AF7-90DF-96D941C36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3EC5-C33E-4083-A078-DD56B0BD8074}" type="datetime1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99F0E0-5D60-4378-8E5C-72D1AD65A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</p:spTree>
    <p:extLst>
      <p:ext uri="{BB962C8B-B14F-4D97-AF65-F5344CB8AC3E}">
        <p14:creationId xmlns:p14="http://schemas.microsoft.com/office/powerpoint/2010/main" val="1949736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34DD6-8AF5-4DCC-B43C-615D26632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Allgemeiner Aufbau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235BF15-A946-436F-9F5A-572A5D3F77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5" y="2261419"/>
            <a:ext cx="12047090" cy="2335162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C56AC4D-82F3-4CFB-9011-845562601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E477-B1BE-4586-B86F-47538B75C5CE}" type="datetime1">
              <a:rPr lang="de-AT" smtClean="0"/>
              <a:t>26.04.2022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927E77-17B1-4F5C-8268-7989FA8C9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</p:spTree>
    <p:extLst>
      <p:ext uri="{BB962C8B-B14F-4D97-AF65-F5344CB8AC3E}">
        <p14:creationId xmlns:p14="http://schemas.microsoft.com/office/powerpoint/2010/main" val="2790149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B21178-E142-4A21-9AD8-1F3EAC48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Erstellung einer liste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136105B-1A24-4141-BAB5-B67326273D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2876" y="2149667"/>
            <a:ext cx="6566102" cy="2970974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7AFB4F-23F9-469B-909F-72F760FC6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A4AD5-0919-4C0C-9F2B-34AB29693D75}" type="datetime1">
              <a:rPr lang="de-AT" smtClean="0"/>
              <a:t>26.04.2022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1F439F2-2582-47D0-ACDE-01C998A0B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</p:spTree>
    <p:extLst>
      <p:ext uri="{BB962C8B-B14F-4D97-AF65-F5344CB8AC3E}">
        <p14:creationId xmlns:p14="http://schemas.microsoft.com/office/powerpoint/2010/main" val="2016197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D4B73-EE51-4087-9E3B-7FB3C8F16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Erstellung von Head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1FC42DC-D529-464F-9604-5F9331134C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405" y="1967866"/>
            <a:ext cx="5782674" cy="3859002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E013812-97AA-41DC-AD31-7A3F41451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218AF-9B40-4CFC-9EA8-A48FC531551C}" type="datetime1">
              <a:rPr lang="de-AT" smtClean="0"/>
              <a:t>26.04.2022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97A5E2-F207-489D-A039-16A74AAB9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</p:spTree>
    <p:extLst>
      <p:ext uri="{BB962C8B-B14F-4D97-AF65-F5344CB8AC3E}">
        <p14:creationId xmlns:p14="http://schemas.microsoft.com/office/powerpoint/2010/main" val="884854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445384-E386-4843-8BD8-BD86653F1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Ausgabe aller daten der Liste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ABA4321-501C-4D2F-9F3C-3007D5674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6622" y="1957702"/>
            <a:ext cx="6441501" cy="2942595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81F2A3F-EDD1-44DD-9A5F-B2ED3C2F4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250F-417C-40CD-BF55-061161E0914E}" type="datetime1">
              <a:rPr lang="de-AT" smtClean="0"/>
              <a:t>26.04.2022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ED5AD6-DFFC-4EBF-82BB-FED711664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</p:spTree>
    <p:extLst>
      <p:ext uri="{BB962C8B-B14F-4D97-AF65-F5344CB8AC3E}">
        <p14:creationId xmlns:p14="http://schemas.microsoft.com/office/powerpoint/2010/main" val="2488152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FD6CD2-0678-49C4-9C91-754C1DB17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Einfügen einer weiteren Datei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478A696-9140-4660-B9B6-B0AEB0A25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2410" y="2188746"/>
            <a:ext cx="10058400" cy="1431138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D56CBF7-AB08-4830-A2FC-6B4F9B57D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14B6-D3C5-482B-893D-7750D2C22E01}" type="datetime1">
              <a:rPr lang="de-AT" smtClean="0"/>
              <a:t>26.04.2022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1496F2-398F-4FD4-B6EE-CD3423106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</p:spTree>
    <p:extLst>
      <p:ext uri="{BB962C8B-B14F-4D97-AF65-F5344CB8AC3E}">
        <p14:creationId xmlns:p14="http://schemas.microsoft.com/office/powerpoint/2010/main" val="216861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D6F583-A836-49C4-8EAD-A306F8C25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Einfügen einer weiteren Datei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13FECD4-C7FB-407F-A598-3F7DD8D3F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C7EC1-E367-40F4-9572-C858E0B29D32}" type="datetime1">
              <a:rPr lang="de-AT" smtClean="0"/>
              <a:t>26.04.2022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D98DC00-FD54-4B6A-B6A2-055B2A04B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35BF1A7A-11A1-42E3-999E-E4C66AC3C3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3296" y="1876628"/>
            <a:ext cx="5372100" cy="3981450"/>
          </a:xfrm>
        </p:spPr>
      </p:pic>
    </p:spTree>
    <p:extLst>
      <p:ext uri="{BB962C8B-B14F-4D97-AF65-F5344CB8AC3E}">
        <p14:creationId xmlns:p14="http://schemas.microsoft.com/office/powerpoint/2010/main" val="4078460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E353ED-1B44-4980-879A-A5077981A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Einfügen einer Datei am Anfang der Liste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F24307F-0CDC-4836-ABBC-5AA9E0EC6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330204"/>
            <a:ext cx="10058400" cy="1848614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79EFAB2-CEB9-486A-B7B9-DFDBF180B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C0F3-9E79-4355-8D37-5C2A2FBEC43A}" type="datetime1">
              <a:rPr lang="de-AT" smtClean="0"/>
              <a:t>26.04.2022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92685A5-36F2-4829-B0C6-89C723FA1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</p:spTree>
    <p:extLst>
      <p:ext uri="{BB962C8B-B14F-4D97-AF65-F5344CB8AC3E}">
        <p14:creationId xmlns:p14="http://schemas.microsoft.com/office/powerpoint/2010/main" val="2205526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5C961E-CF5F-48AD-9FA1-054B9C3D8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Einfügen einer Datei am Anfang der Liste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A18D9B8F-9842-43B0-BAE5-C6ABC19A19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0676" y="1955447"/>
            <a:ext cx="6239544" cy="2752740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8C3621-84BE-4540-ADD2-17E29FD65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DCFD0-6736-4A0A-B781-682EA8ED3D66}" type="datetime1">
              <a:rPr lang="de-AT" smtClean="0"/>
              <a:t>26.04.2022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FD1FE0-BC0A-403B-87FA-17C82646A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Lorenz Kasieczka/Paul Krenmayr</a:t>
            </a:r>
          </a:p>
        </p:txBody>
      </p:sp>
    </p:spTree>
    <p:extLst>
      <p:ext uri="{BB962C8B-B14F-4D97-AF65-F5344CB8AC3E}">
        <p14:creationId xmlns:p14="http://schemas.microsoft.com/office/powerpoint/2010/main" val="1415416745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163</Words>
  <Application>Microsoft Office PowerPoint</Application>
  <PresentationFormat>Breitbild</PresentationFormat>
  <Paragraphs>44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8" baseType="lpstr">
      <vt:lpstr>Calibri</vt:lpstr>
      <vt:lpstr>Calibri Light</vt:lpstr>
      <vt:lpstr>Rückblick</vt:lpstr>
      <vt:lpstr>Linkt List</vt:lpstr>
      <vt:lpstr>Allgemeiner Aufbau</vt:lpstr>
      <vt:lpstr>Erstellung einer liste</vt:lpstr>
      <vt:lpstr>Erstellung von Head</vt:lpstr>
      <vt:lpstr>Ausgabe aller daten der Liste</vt:lpstr>
      <vt:lpstr>Einfügen einer weiteren Datei</vt:lpstr>
      <vt:lpstr>Einfügen einer weiteren Datei</vt:lpstr>
      <vt:lpstr>Einfügen einer Datei am Anfang der Liste</vt:lpstr>
      <vt:lpstr>Einfügen einer Datei am Anfang der Liste</vt:lpstr>
      <vt:lpstr>Entfernen einer Datei am Anfang der Liste</vt:lpstr>
      <vt:lpstr>Entfernen einer Datei am Anfang der Liste</vt:lpstr>
      <vt:lpstr>Entfernen der Letzten Datei der Liste</vt:lpstr>
      <vt:lpstr>Entfernen der Letzten Datei der Liste</vt:lpstr>
      <vt:lpstr>Entfernen irgendeiner Datei der Liste</vt:lpstr>
      <vt:lpstr>Entfernen irgendeiner Datei der Liste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Linkt List</dc:title>
  <dc:creator>Kasieczka Lorenz</dc:creator>
  <cp:lastModifiedBy>Kasieczka Lorenz</cp:lastModifiedBy>
  <cp:revision>7</cp:revision>
  <dcterms:created xsi:type="dcterms:W3CDTF">2022-04-26T12:00:24Z</dcterms:created>
  <dcterms:modified xsi:type="dcterms:W3CDTF">2022-04-26T13:10:19Z</dcterms:modified>
</cp:coreProperties>
</file>