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93FE-630A-4F28-9407-2085015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68CFA6-B139-4A9F-9A29-29DB0F1D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49" y="1925976"/>
            <a:ext cx="5772994" cy="3928554"/>
          </a:xfrm>
        </p:spPr>
      </p:pic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36AB4-CBF4-47F6-ACEC-F8E4DEBB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</Words>
  <Application>Microsoft Office PowerPoint</Application>
  <PresentationFormat>Breitbild</PresentationFormat>
  <Paragraphs>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Einfügen einer weiteren Datei</vt:lpstr>
      <vt:lpstr>Einfügen einer weiteren Datei</vt:lpstr>
      <vt:lpstr>Ausgabe aller daten der Liste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4</cp:revision>
  <dcterms:created xsi:type="dcterms:W3CDTF">2022-04-26T12:00:24Z</dcterms:created>
  <dcterms:modified xsi:type="dcterms:W3CDTF">2022-04-26T12:42:17Z</dcterms:modified>
</cp:coreProperties>
</file>