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>
        <p:scale>
          <a:sx n="108" d="100"/>
          <a:sy n="108" d="100"/>
        </p:scale>
        <p:origin x="7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5E40B-5F17-AA49-8463-393E2AD1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C2435-DE83-2F48-8BB7-EE0302AEF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AFCE6-BB27-974F-B3A3-C6F34A19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2A66C-71CB-834F-9C9D-29EC0B55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471DE-7215-3D45-872B-9DA1E077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CE448-FDEF-6C44-B7ED-9DC61578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31BD6E-3B76-3B4E-90F7-73AA3E76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B55EF-88F7-2047-94AE-8C9A705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0C5DE-77E4-8341-A925-AA877717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A2995-C9FF-794E-B397-61EEC304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2A300B-BB28-8247-BB31-1937E64F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B2038-CCC0-6B41-8D0E-63DC7579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0AA9E7-19F7-5543-83A6-932682FD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92F35-FF10-C245-8697-D3280653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E3ECE-10F7-AE4E-9383-8A0CD49A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68B0F-9FFF-0F40-8F42-6A8F7E9F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5F442-0227-D449-9056-968477B7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E1840-60E5-F14C-B6EE-ECD8F01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1BFF1-DF12-B54E-8020-D1C542E0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026AD-76AE-CB43-A786-8D286BC8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A4F8B-2787-0147-87C8-00596FE4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2F2441-02B6-6C43-A080-2E2D71D1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5E09F-AF51-984C-8DA0-5FB16EB0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930F2-4E35-5544-A72E-E8DFE275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40896-7E43-4347-A546-16C7AF34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C55B-A9C3-214C-A5BC-E4646454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F176D-7B9A-FE47-92BE-458A59E2F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BF3C1A-04E2-E143-A334-38BD8C49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EE0996-3527-874B-9E7A-6B2015F1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2B4303-1499-DA4E-A049-E4EE0247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2D6ADD-B1D0-5C4C-A841-D7F5ABC8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94ACB-2AE6-C047-9BEF-96554F25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ED37F-1AB3-CB40-A766-1F576A5C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CAB048-C731-4443-9E7D-D06EA986D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E680E5-C57D-1641-99F0-E1323B510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F9025B-E8A3-D446-9AC8-2D5C34B91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909A08-809C-C748-81D1-338603FA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6859D0-5457-784D-937F-0DA370CF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66E4C9-602D-A447-B4D7-7B295FFD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2FE53-503B-5542-9989-BDC1D111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AE5059-B2E5-3D44-AD1B-16B3A6A4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723560-9717-AE40-B0C5-601AA218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13419C-2268-5C41-9073-9D898D9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2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A6E2D2-8AF4-974F-9212-7D1A0C5F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17B7E-0E17-A048-8F9C-BE7E4993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45D575-E534-0B46-BC49-629541B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472A2-4EE0-0840-8495-3DCEF20D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0EF17-59BE-D24C-818D-0C3775DA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E80B66-0024-484A-8402-CBAD98C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7E85C4-E4D8-9B4B-A209-0BE17EFD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40693C-59F2-C048-A5FE-4B4BD4B3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60BBE9-6D05-0142-B810-16A929EB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F8FB2-693A-4748-B18F-B55CE24F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D1E36E-FA9A-F04C-B3A2-550828D3B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811B3-0D8C-FE40-8072-E15FD5F5E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785D07-2399-5A4D-B720-8077B649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33338-F1CE-2549-A156-553672C6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D77BB3-3B1D-A34D-9DD8-934C7C64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AD076B-673B-B241-B445-2AF7D9F2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ADF56E-EAB1-D24A-949C-EA9F3B71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78914-92E1-1046-AECA-B7059E098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F03A-D748-7443-9087-D4F0341F14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A9661-A2E0-7847-98A1-18D9EB305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8EBF8-0122-B642-A151-EE02353C1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8A57-1BE9-C24C-995B-2B52815CC1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5149D4-3590-3247-B363-F6BA5F17D407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Basis 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Root raised cosine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14F48E-D5C4-A945-AEFC-5EB1A2C8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9" y="701184"/>
            <a:ext cx="6553545" cy="444002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E33F2C2-5F75-8C46-98AC-FDCCBE6904E8}"/>
              </a:ext>
            </a:extLst>
          </p:cNvPr>
          <p:cNvCxnSpPr>
            <a:cxnSpLocks/>
          </p:cNvCxnSpPr>
          <p:nvPr/>
        </p:nvCxnSpPr>
        <p:spPr>
          <a:xfrm flipV="1">
            <a:off x="7598535" y="4143349"/>
            <a:ext cx="0" cy="60259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4C692E0-2A1C-A446-AE7A-2C08F589C9C4}"/>
              </a:ext>
            </a:extLst>
          </p:cNvPr>
          <p:cNvSpPr/>
          <p:nvPr/>
        </p:nvSpPr>
        <p:spPr>
          <a:xfrm>
            <a:off x="7553459" y="4085394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D10441E-7F6C-8D41-AA06-57664738B30D}"/>
              </a:ext>
            </a:extLst>
          </p:cNvPr>
          <p:cNvCxnSpPr>
            <a:cxnSpLocks/>
          </p:cNvCxnSpPr>
          <p:nvPr/>
        </p:nvCxnSpPr>
        <p:spPr>
          <a:xfrm flipV="1">
            <a:off x="7800943" y="3382152"/>
            <a:ext cx="0" cy="13518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B09F0F0-3DEE-D643-8819-D04A8049D53C}"/>
              </a:ext>
            </a:extLst>
          </p:cNvPr>
          <p:cNvSpPr/>
          <p:nvPr/>
        </p:nvSpPr>
        <p:spPr>
          <a:xfrm>
            <a:off x="7755867" y="3266242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F1956EE-AB93-4541-A893-45DA7AB01D1D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7972563" y="2732016"/>
            <a:ext cx="45076" cy="198535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5065B6E-0CB0-1947-9C97-A05A0B53D971}"/>
              </a:ext>
            </a:extLst>
          </p:cNvPr>
          <p:cNvSpPr/>
          <p:nvPr/>
        </p:nvSpPr>
        <p:spPr>
          <a:xfrm>
            <a:off x="7927487" y="2616106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D48E48D-7E8E-F44B-AEA0-8B2B6438F2BC}"/>
              </a:ext>
            </a:extLst>
          </p:cNvPr>
          <p:cNvCxnSpPr>
            <a:cxnSpLocks/>
          </p:cNvCxnSpPr>
          <p:nvPr/>
        </p:nvCxnSpPr>
        <p:spPr>
          <a:xfrm flipH="1" flipV="1">
            <a:off x="8143678" y="2113719"/>
            <a:ext cx="62080" cy="26322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EB0C9B01-C425-F64F-A322-8F0D9CE6465C}"/>
              </a:ext>
            </a:extLst>
          </p:cNvPr>
          <p:cNvSpPr/>
          <p:nvPr/>
        </p:nvSpPr>
        <p:spPr>
          <a:xfrm>
            <a:off x="8082102" y="2099431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76CAC2B-55D4-DC46-BEBE-4A310D90585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8359815" y="1616421"/>
            <a:ext cx="31874" cy="31295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A3DF693C-E82B-524C-AFCE-84F1814C1425}"/>
              </a:ext>
            </a:extLst>
          </p:cNvPr>
          <p:cNvSpPr/>
          <p:nvPr/>
        </p:nvSpPr>
        <p:spPr>
          <a:xfrm>
            <a:off x="8346613" y="1517486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2A4183E-EE99-FB49-938A-184BE2A79CE2}"/>
              </a:ext>
            </a:extLst>
          </p:cNvPr>
          <p:cNvCxnSpPr>
            <a:cxnSpLocks/>
          </p:cNvCxnSpPr>
          <p:nvPr/>
        </p:nvCxnSpPr>
        <p:spPr>
          <a:xfrm flipH="1" flipV="1">
            <a:off x="8565315" y="1505867"/>
            <a:ext cx="45076" cy="324007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DA8CE69-B8B8-5B46-931F-2C1090C4DB98}"/>
              </a:ext>
            </a:extLst>
          </p:cNvPr>
          <p:cNvSpPr/>
          <p:nvPr/>
        </p:nvSpPr>
        <p:spPr>
          <a:xfrm>
            <a:off x="8565315" y="1451582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28D350A-8831-924B-BAF5-18D588A82F0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80925" y="1546847"/>
            <a:ext cx="31874" cy="31871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06806BE8-24FE-E540-8ACF-682BB228BA31}"/>
              </a:ext>
            </a:extLst>
          </p:cNvPr>
          <p:cNvSpPr/>
          <p:nvPr/>
        </p:nvSpPr>
        <p:spPr>
          <a:xfrm>
            <a:off x="8767723" y="1447912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FAFD392-F7CE-8149-911A-0AE16D966D76}"/>
              </a:ext>
            </a:extLst>
          </p:cNvPr>
          <p:cNvCxnSpPr>
            <a:cxnSpLocks/>
            <a:endCxn id="27" idx="1"/>
          </p:cNvCxnSpPr>
          <p:nvPr/>
        </p:nvCxnSpPr>
        <p:spPr>
          <a:xfrm flipH="1" flipV="1">
            <a:off x="8983333" y="1608603"/>
            <a:ext cx="31874" cy="313734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CCD4E68B-71B2-D54A-A38F-2142DEEE0B6A}"/>
              </a:ext>
            </a:extLst>
          </p:cNvPr>
          <p:cNvSpPr/>
          <p:nvPr/>
        </p:nvSpPr>
        <p:spPr>
          <a:xfrm>
            <a:off x="8970131" y="1591628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BF35CA6-9350-3845-8FBA-24BFA8DD8934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9172538" y="2028525"/>
            <a:ext cx="45076" cy="27174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2D43643E-A715-C84F-AEF4-F5B309D0B228}"/>
              </a:ext>
            </a:extLst>
          </p:cNvPr>
          <p:cNvSpPr/>
          <p:nvPr/>
        </p:nvSpPr>
        <p:spPr>
          <a:xfrm>
            <a:off x="9172538" y="1970570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639F294-AC25-E24E-BB3F-4657AD78F5B3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9374945" y="2734672"/>
            <a:ext cx="45076" cy="200303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84995945-7A53-C045-8E09-77489D4BFB4D}"/>
              </a:ext>
            </a:extLst>
          </p:cNvPr>
          <p:cNvSpPr/>
          <p:nvPr/>
        </p:nvSpPr>
        <p:spPr>
          <a:xfrm>
            <a:off x="9374945" y="2676717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7069450-C46D-FB4A-B785-E27C226DB997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9561101" y="3434893"/>
            <a:ext cx="45076" cy="13110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9A4FE4D2-394B-1F43-BC75-6464AF5BA75A}"/>
              </a:ext>
            </a:extLst>
          </p:cNvPr>
          <p:cNvSpPr/>
          <p:nvPr/>
        </p:nvSpPr>
        <p:spPr>
          <a:xfrm>
            <a:off x="9561101" y="3376938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F4ACD81-4021-0D45-8A1B-7C092FF059F9}"/>
              </a:ext>
            </a:extLst>
          </p:cNvPr>
          <p:cNvCxnSpPr>
            <a:cxnSpLocks/>
          </p:cNvCxnSpPr>
          <p:nvPr/>
        </p:nvCxnSpPr>
        <p:spPr>
          <a:xfrm flipV="1">
            <a:off x="9808585" y="4444647"/>
            <a:ext cx="0" cy="2893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894284AB-BF7B-A74D-967D-1E657306A6E1}"/>
              </a:ext>
            </a:extLst>
          </p:cNvPr>
          <p:cNvSpPr/>
          <p:nvPr/>
        </p:nvSpPr>
        <p:spPr>
          <a:xfrm>
            <a:off x="9763509" y="4378289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92869A3-491C-734A-99DD-A100A566DA7B}"/>
              </a:ext>
            </a:extLst>
          </p:cNvPr>
          <p:cNvCxnSpPr>
            <a:cxnSpLocks/>
          </p:cNvCxnSpPr>
          <p:nvPr/>
        </p:nvCxnSpPr>
        <p:spPr>
          <a:xfrm flipV="1">
            <a:off x="10010993" y="4589342"/>
            <a:ext cx="0" cy="1566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EF663965-4ADF-D04B-A5A0-ED46BF5430AD}"/>
              </a:ext>
            </a:extLst>
          </p:cNvPr>
          <p:cNvSpPr/>
          <p:nvPr/>
        </p:nvSpPr>
        <p:spPr>
          <a:xfrm>
            <a:off x="9965916" y="4494199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03C648D-872C-3E47-98ED-7518C37AFF49}"/>
              </a:ext>
            </a:extLst>
          </p:cNvPr>
          <p:cNvCxnSpPr>
            <a:cxnSpLocks/>
          </p:cNvCxnSpPr>
          <p:nvPr/>
        </p:nvCxnSpPr>
        <p:spPr>
          <a:xfrm flipV="1">
            <a:off x="10213400" y="4589342"/>
            <a:ext cx="0" cy="1566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F77FEB76-5911-DD42-B6EF-E2ED4EA6E26F}"/>
              </a:ext>
            </a:extLst>
          </p:cNvPr>
          <p:cNvSpPr/>
          <p:nvPr/>
        </p:nvSpPr>
        <p:spPr>
          <a:xfrm>
            <a:off x="10168323" y="4514057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2682549-A0A0-4744-AB71-0B35F9CD31B2}"/>
              </a:ext>
            </a:extLst>
          </p:cNvPr>
          <p:cNvCxnSpPr>
            <a:cxnSpLocks/>
          </p:cNvCxnSpPr>
          <p:nvPr/>
        </p:nvCxnSpPr>
        <p:spPr>
          <a:xfrm flipV="1">
            <a:off x="10415807" y="4589342"/>
            <a:ext cx="0" cy="15660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6DF9B1C7-97B3-0A4C-AA65-58FD7CCA70AA}"/>
              </a:ext>
            </a:extLst>
          </p:cNvPr>
          <p:cNvSpPr/>
          <p:nvPr/>
        </p:nvSpPr>
        <p:spPr>
          <a:xfrm>
            <a:off x="10370729" y="4495635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64F3805-6B03-1741-8E95-3C6C1171D89D}"/>
              </a:ext>
            </a:extLst>
          </p:cNvPr>
          <p:cNvSpPr/>
          <p:nvPr/>
        </p:nvSpPr>
        <p:spPr>
          <a:xfrm>
            <a:off x="6353274" y="4494969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B0A8D31-EB28-EB4A-AD96-24C94EF4FC77}"/>
              </a:ext>
            </a:extLst>
          </p:cNvPr>
          <p:cNvSpPr/>
          <p:nvPr/>
        </p:nvSpPr>
        <p:spPr>
          <a:xfrm>
            <a:off x="6555682" y="4483061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D0A652F-212A-274A-9874-479DCCF4F9FB}"/>
              </a:ext>
            </a:extLst>
          </p:cNvPr>
          <p:cNvSpPr/>
          <p:nvPr/>
        </p:nvSpPr>
        <p:spPr>
          <a:xfrm>
            <a:off x="6758090" y="4494969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E4566E-1423-DA4E-A6B6-8E8E7A8D4477}"/>
              </a:ext>
            </a:extLst>
          </p:cNvPr>
          <p:cNvSpPr/>
          <p:nvPr/>
        </p:nvSpPr>
        <p:spPr>
          <a:xfrm>
            <a:off x="6960497" y="4494969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263FFD7-3E57-9341-90B6-3D2B4DC6B9DA}"/>
              </a:ext>
            </a:extLst>
          </p:cNvPr>
          <p:cNvSpPr/>
          <p:nvPr/>
        </p:nvSpPr>
        <p:spPr>
          <a:xfrm>
            <a:off x="7162904" y="4494969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3ABFACE-F769-C447-BDD5-F886FD8E82AC}"/>
              </a:ext>
            </a:extLst>
          </p:cNvPr>
          <p:cNvSpPr/>
          <p:nvPr/>
        </p:nvSpPr>
        <p:spPr>
          <a:xfrm>
            <a:off x="7365130" y="4494969"/>
            <a:ext cx="90152" cy="1159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8D50B57-E881-694A-8168-22A05491A7F8}"/>
              </a:ext>
            </a:extLst>
          </p:cNvPr>
          <p:cNvCxnSpPr>
            <a:cxnSpLocks/>
          </p:cNvCxnSpPr>
          <p:nvPr/>
        </p:nvCxnSpPr>
        <p:spPr>
          <a:xfrm flipV="1">
            <a:off x="7406627" y="4525965"/>
            <a:ext cx="3579" cy="2181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8233018-F29D-3B4E-8594-A9FDE1B46784}"/>
              </a:ext>
            </a:extLst>
          </p:cNvPr>
          <p:cNvCxnSpPr>
            <a:cxnSpLocks/>
          </p:cNvCxnSpPr>
          <p:nvPr/>
        </p:nvCxnSpPr>
        <p:spPr>
          <a:xfrm flipV="1">
            <a:off x="7210317" y="4523385"/>
            <a:ext cx="3579" cy="2181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318858D0-0AB6-3949-9690-AD01E9E9B59A}"/>
              </a:ext>
            </a:extLst>
          </p:cNvPr>
          <p:cNvCxnSpPr>
            <a:cxnSpLocks/>
          </p:cNvCxnSpPr>
          <p:nvPr/>
        </p:nvCxnSpPr>
        <p:spPr>
          <a:xfrm flipV="1">
            <a:off x="7007057" y="4526468"/>
            <a:ext cx="3579" cy="2181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64DF7C-C5E7-6A49-9616-B9C6D04F6B48}"/>
              </a:ext>
            </a:extLst>
          </p:cNvPr>
          <p:cNvCxnSpPr>
            <a:cxnSpLocks/>
          </p:cNvCxnSpPr>
          <p:nvPr/>
        </p:nvCxnSpPr>
        <p:spPr>
          <a:xfrm flipV="1">
            <a:off x="6802861" y="4514057"/>
            <a:ext cx="3579" cy="2181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84D0929-42D8-6C43-8B28-3ADDA3E2F33E}"/>
              </a:ext>
            </a:extLst>
          </p:cNvPr>
          <p:cNvCxnSpPr>
            <a:cxnSpLocks/>
          </p:cNvCxnSpPr>
          <p:nvPr/>
        </p:nvCxnSpPr>
        <p:spPr>
          <a:xfrm flipV="1">
            <a:off x="6607487" y="4501043"/>
            <a:ext cx="3579" cy="2181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47F5854-7BE1-C943-A2FB-912340CB15AC}"/>
              </a:ext>
            </a:extLst>
          </p:cNvPr>
          <p:cNvCxnSpPr>
            <a:cxnSpLocks/>
          </p:cNvCxnSpPr>
          <p:nvPr/>
        </p:nvCxnSpPr>
        <p:spPr>
          <a:xfrm flipV="1">
            <a:off x="6402658" y="4534218"/>
            <a:ext cx="3579" cy="2181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F1089F92-01E0-B544-AAD3-1808AD8AE8DF}"/>
              </a:ext>
            </a:extLst>
          </p:cNvPr>
          <p:cNvSpPr txBox="1"/>
          <p:nvPr/>
        </p:nvSpPr>
        <p:spPr>
          <a:xfrm>
            <a:off x="5411024" y="153865"/>
            <a:ext cx="47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frequency domain</a:t>
            </a:r>
          </a:p>
        </p:txBody>
      </p:sp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10AC1F91-BFB9-034F-ACEB-0A704702D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80686"/>
              </p:ext>
            </p:extLst>
          </p:nvPr>
        </p:nvGraphicFramePr>
        <p:xfrm>
          <a:off x="4972352" y="5439061"/>
          <a:ext cx="7185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85">
                  <a:extLst>
                    <a:ext uri="{9D8B030D-6E8A-4147-A177-3AD203B41FA5}">
                      <a16:colId xmlns:a16="http://schemas.microsoft.com/office/drawing/2014/main" val="182636698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977336480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59227132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75466461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75823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-5.44 e-4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………….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3.81e-4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9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74C1D09-9E12-EB41-A26E-97B92CE7C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6821"/>
              </p:ext>
            </p:extLst>
          </p:nvPr>
        </p:nvGraphicFramePr>
        <p:xfrm>
          <a:off x="412228" y="1727496"/>
          <a:ext cx="7185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85">
                  <a:extLst>
                    <a:ext uri="{9D8B030D-6E8A-4147-A177-3AD203B41FA5}">
                      <a16:colId xmlns:a16="http://schemas.microsoft.com/office/drawing/2014/main" val="182636698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977336480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59227132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75466461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75823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-5.44 e-4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………….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3.81e-4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9657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94BC18F-7F95-034F-9551-D9E9F3B07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00014"/>
              </p:ext>
            </p:extLst>
          </p:nvPr>
        </p:nvGraphicFramePr>
        <p:xfrm>
          <a:off x="2072795" y="2366785"/>
          <a:ext cx="7185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85">
                  <a:extLst>
                    <a:ext uri="{9D8B030D-6E8A-4147-A177-3AD203B41FA5}">
                      <a16:colId xmlns:a16="http://schemas.microsoft.com/office/drawing/2014/main" val="182636698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977336480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59227132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75466461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75823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-5.44 e-4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………….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3.81e-4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9657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437CA21-11C7-7C49-B7AC-A57CE0A17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45721"/>
              </p:ext>
            </p:extLst>
          </p:nvPr>
        </p:nvGraphicFramePr>
        <p:xfrm>
          <a:off x="3779554" y="3026855"/>
          <a:ext cx="7185925" cy="40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185">
                  <a:extLst>
                    <a:ext uri="{9D8B030D-6E8A-4147-A177-3AD203B41FA5}">
                      <a16:colId xmlns:a16="http://schemas.microsoft.com/office/drawing/2014/main" val="182636698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977336480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59227132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754664616"/>
                    </a:ext>
                  </a:extLst>
                </a:gridCol>
                <a:gridCol w="1437185">
                  <a:extLst>
                    <a:ext uri="{9D8B030D-6E8A-4147-A177-3AD203B41FA5}">
                      <a16:colId xmlns:a16="http://schemas.microsoft.com/office/drawing/2014/main" val="2758233388"/>
                    </a:ext>
                  </a:extLst>
                </a:gridCol>
              </a:tblGrid>
              <a:tr h="402145">
                <a:tc>
                  <a:txBody>
                    <a:bodyPr/>
                    <a:lstStyle/>
                    <a:p>
                      <a:r>
                        <a:rPr lang="en-US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-5.44 e-4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………….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3.81e-4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-2.39 e-4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96571"/>
                  </a:ext>
                </a:extLst>
              </a:tr>
            </a:tbl>
          </a:graphicData>
        </a:graphic>
      </p:graphicFrame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64BAF4-0648-0347-8C84-7D87FA8A132E}"/>
              </a:ext>
            </a:extLst>
          </p:cNvPr>
          <p:cNvCxnSpPr/>
          <p:nvPr/>
        </p:nvCxnSpPr>
        <p:spPr>
          <a:xfrm>
            <a:off x="412227" y="2552205"/>
            <a:ext cx="151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61BEABD-2BAC-6644-AA63-6FFDD4834B84}"/>
              </a:ext>
            </a:extLst>
          </p:cNvPr>
          <p:cNvSpPr txBox="1"/>
          <p:nvPr/>
        </p:nvSpPr>
        <p:spPr>
          <a:xfrm>
            <a:off x="560795" y="2203027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n_T</a:t>
            </a:r>
            <a:r>
              <a:rPr lang="en-US" b="1" dirty="0">
                <a:solidFill>
                  <a:schemeClr val="accent2"/>
                </a:solidFill>
              </a:rPr>
              <a:t> * T_s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6135741-FCC1-7A4A-86A9-5559C9127C3D}"/>
              </a:ext>
            </a:extLst>
          </p:cNvPr>
          <p:cNvCxnSpPr/>
          <p:nvPr/>
        </p:nvCxnSpPr>
        <p:spPr>
          <a:xfrm>
            <a:off x="2215297" y="3191367"/>
            <a:ext cx="1512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189699F-B529-4F48-8BB9-0572FA3FD00B}"/>
              </a:ext>
            </a:extLst>
          </p:cNvPr>
          <p:cNvSpPr txBox="1"/>
          <p:nvPr/>
        </p:nvSpPr>
        <p:spPr>
          <a:xfrm>
            <a:off x="2363865" y="2842189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n_T</a:t>
            </a:r>
            <a:r>
              <a:rPr lang="en-US" b="1" dirty="0">
                <a:solidFill>
                  <a:schemeClr val="accent2"/>
                </a:solidFill>
              </a:rPr>
              <a:t> * T_s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1121E9A-8E52-7C4D-8590-8E3D4894927B}"/>
              </a:ext>
            </a:extLst>
          </p:cNvPr>
          <p:cNvCxnSpPr/>
          <p:nvPr/>
        </p:nvCxnSpPr>
        <p:spPr>
          <a:xfrm>
            <a:off x="11398331" y="2289958"/>
            <a:ext cx="0" cy="396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7639B4B-ABB3-764C-A870-692AA4204135}"/>
              </a:ext>
            </a:extLst>
          </p:cNvPr>
          <p:cNvCxnSpPr/>
          <p:nvPr/>
        </p:nvCxnSpPr>
        <p:spPr>
          <a:xfrm>
            <a:off x="11208322" y="2485538"/>
            <a:ext cx="396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9A0F12B-EF8C-CA40-B651-396EA75F9871}"/>
              </a:ext>
            </a:extLst>
          </p:cNvPr>
          <p:cNvCxnSpPr/>
          <p:nvPr/>
        </p:nvCxnSpPr>
        <p:spPr>
          <a:xfrm>
            <a:off x="11398331" y="2997765"/>
            <a:ext cx="0" cy="396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E57E38B-5520-8E48-9DF1-29D0C78E15DE}"/>
              </a:ext>
            </a:extLst>
          </p:cNvPr>
          <p:cNvCxnSpPr/>
          <p:nvPr/>
        </p:nvCxnSpPr>
        <p:spPr>
          <a:xfrm>
            <a:off x="11208322" y="3193345"/>
            <a:ext cx="396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46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75</Words>
  <Application>Microsoft Macintosh PowerPoint</Application>
  <PresentationFormat>Grand écran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Paul-Louis DELACOUR</dc:creator>
  <cp:lastModifiedBy>Paul-Louis DELACOUR</cp:lastModifiedBy>
  <cp:revision>6</cp:revision>
  <dcterms:created xsi:type="dcterms:W3CDTF">2019-05-30T22:18:41Z</dcterms:created>
  <dcterms:modified xsi:type="dcterms:W3CDTF">2019-05-30T23:16:53Z</dcterms:modified>
</cp:coreProperties>
</file>