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56" r:id="rId3"/>
    <p:sldId id="301" r:id="rId4"/>
    <p:sldId id="303" r:id="rId5"/>
    <p:sldId id="302" r:id="rId6"/>
    <p:sldId id="305" r:id="rId7"/>
    <p:sldId id="312" r:id="rId8"/>
    <p:sldId id="315" r:id="rId9"/>
    <p:sldId id="314" r:id="rId10"/>
    <p:sldId id="313" r:id="rId11"/>
    <p:sldId id="306" r:id="rId12"/>
    <p:sldId id="307" r:id="rId13"/>
    <p:sldId id="308" r:id="rId14"/>
    <p:sldId id="309" r:id="rId15"/>
    <p:sldId id="310" r:id="rId16"/>
    <p:sldId id="304" r:id="rId17"/>
    <p:sldId id="317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318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9" r:id="rId60"/>
    <p:sldId id="319" r:id="rId61"/>
    <p:sldId id="300" r:id="rId62"/>
    <p:sldId id="311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6600"/>
    <a:srgbClr val="FFFFFF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-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2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9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0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4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1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1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0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D6D6-EC3E-4A89-930A-EDBBA6B69DCB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epai.org/" TargetMode="Externa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8780" y="2016618"/>
            <a:ext cx="6506654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GAME</a:t>
            </a:r>
          </a:p>
          <a:p>
            <a:pPr algn="ctr"/>
            <a:endParaRPr lang="en-US" sz="28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PAUL MARTE</a:t>
            </a:r>
          </a:p>
          <a:p>
            <a:pPr algn="ctr"/>
            <a:r>
              <a:rPr lang="en-US" sz="28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COMPREHENSIVE DEVELOPMENT PROJECT</a:t>
            </a:r>
            <a:endParaRPr lang="en-US" sz="2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4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4514" y="0"/>
            <a:ext cx="87362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INVOLVED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60" y="1380279"/>
            <a:ext cx="2636346" cy="26778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05821" y="4427740"/>
            <a:ext cx="63536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 AREA</a:t>
            </a:r>
          </a:p>
          <a:p>
            <a:pPr algn="ctr"/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</a:rPr>
              <a:t>Green slimy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to signify immunity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065" y="1900457"/>
            <a:ext cx="1046107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the player-controlled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virus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spawns at the center of the screen.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Movement: Use W, A, S, D for directional movement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Boundaries: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cannot leave the screen's walls.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3937" y="726873"/>
            <a:ext cx="31593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4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231" y="1784373"/>
            <a:ext cx="1056174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Infection </a:t>
            </a:r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Ability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Press Spacebar to infect the current position.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Infected areas are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immune to white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blood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cells and prevents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viruses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to enter.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Challenge: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cannot move back into infected areas, limiting mobility.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926" y="517149"/>
            <a:ext cx="79243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GAME PLAY MECHANICS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6926" y="517803"/>
            <a:ext cx="79243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GAME PLAY MECHANICS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349" y="1659193"/>
            <a:ext cx="10100345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Teleportation Mechanic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Left-click to launch a teleportation slime toward the mouse pointer.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Press R to teleport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to the slime’s current position.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Only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one slime can exist at a time.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If the slime exits the screen before R is pressed, it is destroyed.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4623" y="517803"/>
            <a:ext cx="2048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7399" y="1348800"/>
            <a:ext cx="10100345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Entity</a:t>
            </a:r>
            <a:endParaRPr lang="en-CA" sz="32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White Blood Cells (WBCs)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Role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Aggressive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defenders of the body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Challenge: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Collision with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results in instant defeat.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4623" y="517803"/>
            <a:ext cx="2048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349" y="1659193"/>
            <a:ext cx="10100345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Behavior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Start with one white blood cell on the screen.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Gradually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spawn more (up to 7 or predefined quantity).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randomly in horizontal, vertical, or diagonal directions.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Bounce off walls and cannot detect infected areas or the teleportation slime.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8313" y="2218751"/>
            <a:ext cx="8078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FLOW PREVIEW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95953" y="2218751"/>
            <a:ext cx="47230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GAME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1" y="591580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3" y="542085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91" y="1778928"/>
            <a:ext cx="3500368" cy="3555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6316" y="348007"/>
            <a:ext cx="46955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 XYRUS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6316" y="5422390"/>
            <a:ext cx="4946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FRIENDLY VIRUS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3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42" y="493429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9" y="453162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91" y="417928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77" y="376822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5" y="323971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483" y="2092917"/>
            <a:ext cx="522309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ZIRUS NEEDS TO DODGE WBC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ELSE HE DIES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5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5" y="323971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3" y="293771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18" y="267765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34" y="242598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20" y="201492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3034" y="2294085"/>
            <a:ext cx="34565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‘SPACE BAR’ KEY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PRESSED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ZIRUS MOVES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0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10601" y="348007"/>
            <a:ext cx="43269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CONCEPT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619" y="1037303"/>
            <a:ext cx="1018301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CA" sz="3200" b="1" i="1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CA" sz="3200" b="1" i="1" dirty="0">
                <a:solidFill>
                  <a:schemeClr val="accent1">
                    <a:lumMod val="50000"/>
                  </a:schemeClr>
                </a:solidFill>
              </a:rPr>
              <a:t>, Your Friendly Virus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, players take control of </a:t>
            </a:r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, a lovable and misunderstood virus with a noble mission: to spread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infection in a good way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and protect the body from harmful invaders. Using strategic movement, infection abilities, and teleportation mechanics, players must outsmart relentless white blood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cells and infect the whole area.</a:t>
            </a:r>
            <a:endParaRPr lang="en-US" sz="32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38" y="1729698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5472" y="3202368"/>
            <a:ext cx="376898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POSITION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INFECTED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11" y="136897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70076"/>
            <a:ext cx="835231" cy="8457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093" y="130969"/>
            <a:ext cx="25412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WBC SPAWN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RANDOMLY.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 7 WBC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5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28" y="91579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93" y="492937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22" y="62218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34" y="915799"/>
            <a:ext cx="835231" cy="8457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00948" y="3869184"/>
            <a:ext cx="339124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‘SPACE BAR’ KEY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PRESSED AGAIN</a:t>
            </a:r>
          </a:p>
        </p:txBody>
      </p:sp>
    </p:spTree>
    <p:extLst>
      <p:ext uri="{BB962C8B-B14F-4D97-AF65-F5344CB8AC3E}">
        <p14:creationId xmlns:p14="http://schemas.microsoft.com/office/powerpoint/2010/main" val="9291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29" y="13562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28" y="1326860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32459" y="4250104"/>
            <a:ext cx="1830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41402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87" y="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6" y="1947645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7" y="49495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06" y="2459374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99" y="114090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89" y="3023461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6" y="185396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39" y="3446322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769" y="246636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32" y="3768222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479" y="339618"/>
            <a:ext cx="19287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564" y="1090137"/>
            <a:ext cx="49986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Top-down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Tactical Arcade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</a:rPr>
              <a:t>Action-puzzle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406" y="2799902"/>
            <a:ext cx="49395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AUDIENCE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564" y="3678670"/>
            <a:ext cx="10451465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Casual gamers who enjoy challenging yet approachable strategic gameplay.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Gamers involved in the medical field or bioscience.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Suitable for ages 10+ due to simple controls and a friendly aesthetic.</a:t>
            </a:r>
          </a:p>
          <a:p>
            <a:pPr lvl="0"/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5" y="302346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85" y="4131097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00" y="4090120"/>
            <a:ext cx="835231" cy="8457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1851" y="3563583"/>
            <a:ext cx="5322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WBC CAN NOT DO ANYTHING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INFECTED AREA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HOPELESS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4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67" y="354728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8" y="4632954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09" y="382820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31" y="4673930"/>
            <a:ext cx="835231" cy="845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5809" y="1762995"/>
            <a:ext cx="47532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MOUSE LEFT CLICK HERE</a:t>
            </a:r>
          </a:p>
        </p:txBody>
      </p:sp>
      <p:sp>
        <p:nvSpPr>
          <p:cNvPr id="2" name="Up Arrow 1"/>
          <p:cNvSpPr/>
          <p:nvPr/>
        </p:nvSpPr>
        <p:spPr>
          <a:xfrm>
            <a:off x="2908197" y="2692866"/>
            <a:ext cx="134224" cy="209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081" y="451298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8" y="5156777"/>
            <a:ext cx="835231" cy="845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5122" y="810006"/>
            <a:ext cx="59031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ZIRUS SPITS A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 TOWARDS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POSITION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5156764" y="515265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86" y="49767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70" y="5921288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865284" y="477069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47" y="53395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76240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00" y="6012277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542994" y="4370919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53" y="53395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76240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3" y="5762404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271399" y="4046949"/>
            <a:ext cx="317686" cy="412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918" y="3869184"/>
            <a:ext cx="47181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‘R’ KEY IS PRESSED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A SLIME IS ON PLAY</a:t>
            </a:r>
          </a:p>
        </p:txBody>
      </p:sp>
    </p:spTree>
    <p:extLst>
      <p:ext uri="{BB962C8B-B14F-4D97-AF65-F5344CB8AC3E}">
        <p14:creationId xmlns:p14="http://schemas.microsoft.com/office/powerpoint/2010/main" val="146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27" y="495448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28" y="386918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62" y="6004670"/>
            <a:ext cx="835231" cy="845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6736" y="3634551"/>
            <a:ext cx="32562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ZIRUS TELEPORTS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POSITION 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SLIME</a:t>
            </a:r>
          </a:p>
        </p:txBody>
      </p:sp>
      <p:sp>
        <p:nvSpPr>
          <p:cNvPr id="14" name="Oval 13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30723" y="4664279"/>
            <a:ext cx="1149292" cy="1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01938" y="6090407"/>
            <a:ext cx="22212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HERE</a:t>
            </a:r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1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2358" y="1485326"/>
            <a:ext cx="818737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WHERE THE </a:t>
            </a:r>
          </a:p>
          <a:p>
            <a:pPr algn="ctr"/>
            <a:r>
              <a:rPr lang="en-US" sz="66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USEFUL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0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161143" y="2549569"/>
            <a:ext cx="41656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ZIRUS CAN NOT MOVE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INFECTED AREA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7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279" y="339618"/>
            <a:ext cx="5205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NOTABLE FEATURES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564" y="1372862"/>
            <a:ext cx="9914569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Infect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areas to spread immunity while limiting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Xyrus's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movement.</a:t>
            </a: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Use a </a:t>
            </a:r>
            <a:r>
              <a:rPr lang="en-CA" sz="3200" b="1" i="1" u="sng" dirty="0">
                <a:solidFill>
                  <a:schemeClr val="accent1">
                    <a:lumMod val="50000"/>
                  </a:schemeClr>
                </a:solidFill>
              </a:rPr>
              <a:t>teleportation slime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to escape danger and outmaneuver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enemies.</a:t>
            </a:r>
          </a:p>
          <a:p>
            <a:pPr lvl="1"/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Dynamic, increasing difficulty with additional white blood cells and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may be environmental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hazards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468490" y="2444449"/>
            <a:ext cx="40613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USE THE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STRATEGICALLY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3143588" y="4579176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0" y="200059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1026422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8" y="357132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6" y="131439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64" y="489408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8" y="4534709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9" y="2581334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3720638" y="4243769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449" y="228815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8" y="1314394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40" y="3939508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52" y="1595203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21" y="5331667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34" y="4141432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9" y="2940231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4167884" y="398503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33" y="2685028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01" y="1961969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24" y="429993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26" y="2116699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95" y="575452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3" y="3617610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8" y="3394228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4688120" y="3629160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39" y="314846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14" y="2581336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8" y="477410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0" y="2651911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5" y="6010397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48" y="3260483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34" y="3832987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147158" y="4050172"/>
            <a:ext cx="38236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WBC BOUNCE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COLLIDE WITH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OTHER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132426" y="3291585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75" y="355930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1" y="3012419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68" y="5164674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48" y="22585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35" y="5587535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32" y="3547285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30" y="4139139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509116" y="2970495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769" y="415657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4" y="3715703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8" y="5637184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9" y="1749262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48" y="5214322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24" y="3874843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3" y="4621838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805733" y="2653098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49" y="463032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65" y="4174153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27" y="5991542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7" y="1321423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7" y="4721813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46" y="4299939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5" y="5096012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153396" y="1236924"/>
            <a:ext cx="41121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‘R’ TO TELEPORT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SCAPE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6225182" y="2351037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71" y="502310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11" y="2245870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84" y="4673150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54" y="5467927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42" y="100992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19" y="429993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52" y="4673150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" y="5567536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210883" y="1708898"/>
            <a:ext cx="2346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TELEPORTED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791069" y="2889667"/>
            <a:ext cx="3341908" cy="25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92531" y="5567536"/>
            <a:ext cx="15147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HERE</a:t>
            </a:r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4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664" y="0"/>
            <a:ext cx="5995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52" y="940054"/>
            <a:ext cx="2254273" cy="22897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0530" y="3301499"/>
            <a:ext cx="1598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90" y="830997"/>
            <a:ext cx="2479568" cy="25107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93690" y="3341712"/>
            <a:ext cx="4308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 BLOOD CELL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4" y="4190154"/>
            <a:ext cx="988967" cy="100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6">
            <a:off x="8277991" y="4481608"/>
            <a:ext cx="539563" cy="6999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85975" y="5291738"/>
            <a:ext cx="350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 AREA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6108" y="5219194"/>
            <a:ext cx="3614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</a:t>
            </a:r>
          </a:p>
          <a:p>
            <a:pPr algn="ctr"/>
            <a:r>
              <a:rPr lang="en-US" sz="4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3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3166" y="1799651"/>
            <a:ext cx="705052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PREVIEW OF </a:t>
            </a:r>
          </a:p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 COMPLETED</a:t>
            </a:r>
          </a:p>
          <a:p>
            <a:pPr algn="ctr"/>
            <a:r>
              <a:rPr lang="en-US" sz="66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MISSION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6149886"/>
            <a:ext cx="633827" cy="643797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71" y="6149886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201" y="282337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84" y="4673150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37" y="1701580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12" y="720520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34" y="3668924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03" y="5098402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56" y="1926855"/>
            <a:ext cx="835231" cy="845723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42" y="3789735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5017" y="517803"/>
            <a:ext cx="55281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 FEATURES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5974" y="2002093"/>
            <a:ext cx="101003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Medical </a:t>
            </a:r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Capsules/Tablets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Appear periodically and move horizontally or vertically.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Clear infections upon collision with infected areas.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Hazard: Contact with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results in defeat.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34075" y="517803"/>
            <a:ext cx="51700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IT STAND OUT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274" y="1687768"/>
            <a:ext cx="10100345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Flips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traditional "virus as a villain" narrative by making the virus a heroic character.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Combines strategy and quick reflexes for engaging and dynamic gameplay.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Simple mechanics that are easy to learn but challenging to master.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880" y="517803"/>
            <a:ext cx="5846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UNIQE SELLING POINT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300" y="1687768"/>
            <a:ext cx="10644319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Innovative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Gameplay Mechanics: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Infecting areas for immunity, adding a strategic layer to movement.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Teleportation slime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mechanic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Fresh Narrative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: Presents a "friendly virus" as the protagonist, subverting traditional roles.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Family-Friendly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Appeal: Bright visuals and an approachable concept make it suitable for a wide audience.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7405" y="1188782"/>
            <a:ext cx="599824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REMEMBER 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JUDGE A BOOK 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ITS COVER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0" y="824925"/>
            <a:ext cx="3195325" cy="3245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9002" y="5130247"/>
            <a:ext cx="633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images 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 for this presentation </a:t>
            </a:r>
            <a:endParaRPr lang="en-US" sz="24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were 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using </a:t>
            </a:r>
            <a:r>
              <a:rPr lang="en-US" sz="24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DeepAI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https://deepai.org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11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62021" y="2625696"/>
            <a:ext cx="32489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9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664" y="0"/>
            <a:ext cx="5995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149604"/>
            <a:ext cx="3195325" cy="32455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5675" y="4395192"/>
            <a:ext cx="6353624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Friendly and approachable with a bright color scheme.</a:t>
            </a:r>
            <a:endParaRPr lang="en-US" sz="32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664" y="0"/>
            <a:ext cx="5995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675" y="4395192"/>
            <a:ext cx="6353624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 BLOOD CELL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Anxious-looking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and constantly moving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33" y="1023824"/>
            <a:ext cx="3139108" cy="31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664" y="0"/>
            <a:ext cx="5995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675" y="4395192"/>
            <a:ext cx="63536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glowing, slimy projectile.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9606">
            <a:off x="4893297" y="1408108"/>
            <a:ext cx="2038379" cy="26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718</Words>
  <Application>Microsoft Office PowerPoint</Application>
  <PresentationFormat>Widescreen</PresentationFormat>
  <Paragraphs>162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johnpaulmarte@gmail.com</dc:creator>
  <cp:lastModifiedBy>johnpaulmarte@gmail.com</cp:lastModifiedBy>
  <cp:revision>31</cp:revision>
  <dcterms:created xsi:type="dcterms:W3CDTF">2025-01-18T13:05:30Z</dcterms:created>
  <dcterms:modified xsi:type="dcterms:W3CDTF">2025-01-19T22:17:31Z</dcterms:modified>
</cp:coreProperties>
</file>