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57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7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4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88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6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8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4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4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7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5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14A7-68FC-4569-997A-5396BE3A9E61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2676-96BB-41CC-BB73-53D35BA13C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32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FIVE GAME IDEAS</a:t>
            </a:r>
            <a:endParaRPr lang="en-CA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13154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BY PAUL MARTE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373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855" y="864035"/>
            <a:ext cx="9521505" cy="4497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Chicken </a:t>
            </a:r>
            <a:r>
              <a:rPr lang="en-CA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Crossing</a:t>
            </a:r>
            <a:endParaRPr lang="en-C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Overview	: 	Guide </a:t>
            </a:r>
            <a:r>
              <a:rPr lang="en-US" sz="2800" dirty="0"/>
              <a:t>a chicken safely across a busy road</a:t>
            </a:r>
            <a:r>
              <a:rPr lang="en-US" sz="2800" dirty="0" smtClean="0"/>
              <a:t>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Gameplay	: 	Navigate </a:t>
            </a:r>
            <a:r>
              <a:rPr lang="en-US" sz="2800" dirty="0"/>
              <a:t>traffic by moving up, down, left, or </a:t>
            </a:r>
            <a:r>
              <a:rPr lang="en-US" sz="2800" dirty="0" smtClean="0"/>
              <a:t>			right </a:t>
            </a:r>
            <a:r>
              <a:rPr lang="en-US" sz="2800" dirty="0"/>
              <a:t>to avoid vehicles</a:t>
            </a:r>
            <a:r>
              <a:rPr lang="en-US" sz="2800" dirty="0" smtClean="0"/>
              <a:t>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Challenges: 	Vehicles </a:t>
            </a:r>
            <a:r>
              <a:rPr lang="en-US" sz="2800" dirty="0"/>
              <a:t>move at different speeds, with more </a:t>
            </a:r>
            <a:r>
              <a:rPr lang="en-US" sz="2800" dirty="0" smtClean="0"/>
              <a:t>			obstacles </a:t>
            </a:r>
            <a:r>
              <a:rPr lang="en-US" sz="2800" dirty="0"/>
              <a:t>in later levels.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Scoring	: 	Earn </a:t>
            </a:r>
            <a:r>
              <a:rPr lang="en-US" sz="2800" dirty="0"/>
              <a:t>points for successful crossings and </a:t>
            </a:r>
            <a:r>
              <a:rPr lang="en-US" sz="2800" dirty="0" smtClean="0"/>
              <a:t>				bonuses </a:t>
            </a:r>
            <a:r>
              <a:rPr lang="en-US" sz="2800" dirty="0"/>
              <a:t>for quick or flawless runs.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Goal	: 	Cross </a:t>
            </a:r>
            <a:r>
              <a:rPr lang="en-US" sz="2800" dirty="0"/>
              <a:t>roads, avoid hazards, and achieve the </a:t>
            </a:r>
            <a:r>
              <a:rPr lang="en-US" sz="2800" dirty="0" smtClean="0"/>
              <a:t>				highest </a:t>
            </a:r>
            <a:r>
              <a:rPr lang="en-US" sz="2800" dirty="0"/>
              <a:t>score.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88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855" y="864035"/>
            <a:ext cx="9521505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Chicken </a:t>
            </a:r>
            <a:r>
              <a:rPr lang="en-CA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Crossing</a:t>
            </a:r>
            <a:endParaRPr lang="en-C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44" y="1545426"/>
            <a:ext cx="8313726" cy="45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0902" y="595514"/>
            <a:ext cx="10234569" cy="522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Zombie </a:t>
            </a:r>
            <a:r>
              <a:rPr lang="en-CA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Survival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Overview	: 	Survive </a:t>
            </a:r>
            <a:r>
              <a:rPr lang="en-US" sz="2800" dirty="0"/>
              <a:t>waves of zombies spawning randomly at </a:t>
            </a:r>
            <a:r>
              <a:rPr lang="en-US" sz="2800" dirty="0" smtClean="0"/>
              <a:t>			the </a:t>
            </a:r>
            <a:r>
              <a:rPr lang="en-US" sz="2800" dirty="0"/>
              <a:t>screen's edges.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Controls	: 	Move</a:t>
            </a:r>
            <a:r>
              <a:rPr lang="en-US" sz="2800" dirty="0"/>
              <a:t>, aim, and shoot in all directions.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Weapons	: 	Start </a:t>
            </a:r>
            <a:r>
              <a:rPr lang="en-US" sz="2800" dirty="0"/>
              <a:t>with a pistol; stronger weapons spawn over </a:t>
            </a:r>
            <a:r>
              <a:rPr lang="en-US" sz="2800" dirty="0" smtClean="0"/>
              <a:t>			time</a:t>
            </a:r>
            <a:r>
              <a:rPr lang="en-US" sz="2800" dirty="0"/>
              <a:t>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Difficulty	: 	Each </a:t>
            </a:r>
            <a:r>
              <a:rPr lang="en-US" sz="2800" dirty="0"/>
              <a:t>wave gets harder with tougher zombies.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Scoring	: 	Earn </a:t>
            </a:r>
            <a:r>
              <a:rPr lang="en-US" sz="2800" dirty="0"/>
              <a:t>points for kills; survival time boosts your </a:t>
            </a:r>
            <a:r>
              <a:rPr lang="en-US" sz="2800" dirty="0" smtClean="0"/>
              <a:t>			score</a:t>
            </a:r>
            <a:r>
              <a:rPr lang="en-US" sz="2800" dirty="0"/>
              <a:t>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Goal	: 	Survive </a:t>
            </a:r>
            <a:r>
              <a:rPr lang="en-US" sz="2800" dirty="0"/>
              <a:t>as long as possible and achieve a high </a:t>
            </a:r>
            <a:r>
              <a:rPr lang="en-US" sz="2800" dirty="0" smtClean="0"/>
              <a:t>			score</a:t>
            </a:r>
            <a:r>
              <a:rPr lang="en-US" sz="2800" dirty="0"/>
              <a:t>.</a:t>
            </a:r>
            <a:endParaRPr lang="en-CA" sz="28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0902" y="595514"/>
            <a:ext cx="10234569" cy="91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Zombie </a:t>
            </a:r>
            <a:r>
              <a:rPr lang="en-CA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Survival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93" y="1185478"/>
            <a:ext cx="8980585" cy="51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9685" y="657200"/>
            <a:ext cx="9924176" cy="492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CA" sz="3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ank</a:t>
            </a: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Hero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Overview	:	Play </a:t>
            </a:r>
            <a:r>
              <a:rPr lang="en-US" sz="2800" dirty="0"/>
              <a:t>as a </a:t>
            </a:r>
            <a:r>
              <a:rPr lang="en-US" sz="2800" dirty="0" smtClean="0"/>
              <a:t>sharpshooter, </a:t>
            </a:r>
            <a:r>
              <a:rPr lang="en-US" sz="2800" dirty="0"/>
              <a:t>stopping a bank robbery </a:t>
            </a:r>
            <a:r>
              <a:rPr lang="en-US" sz="2800" dirty="0" smtClean="0"/>
              <a:t>			while </a:t>
            </a:r>
            <a:r>
              <a:rPr lang="en-US" sz="2800" dirty="0"/>
              <a:t>avoiding hostages.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Gameplay	: 	Aim </a:t>
            </a:r>
            <a:r>
              <a:rPr lang="en-US" sz="2800" dirty="0"/>
              <a:t>and shoot criminals; avoid hitting hostages </a:t>
            </a:r>
            <a:r>
              <a:rPr lang="en-US" sz="2800" dirty="0" smtClean="0"/>
              <a:t>			or </a:t>
            </a:r>
            <a:r>
              <a:rPr lang="en-US" sz="2800" dirty="0"/>
              <a:t>innocent people.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Challenges: 	Criminals </a:t>
            </a:r>
            <a:r>
              <a:rPr lang="en-US" sz="2800" dirty="0"/>
              <a:t>may use hostages as shields and </a:t>
            </a:r>
            <a:r>
              <a:rPr lang="en-US" sz="2800" dirty="0" smtClean="0"/>
              <a:t>				require </a:t>
            </a:r>
            <a:r>
              <a:rPr lang="en-US" sz="2800" dirty="0"/>
              <a:t>multiple shots to defeat.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Scoring	: 	Earn </a:t>
            </a:r>
            <a:r>
              <a:rPr lang="en-US" sz="2800" dirty="0"/>
              <a:t>points for stopping criminals; penalties </a:t>
            </a:r>
            <a:r>
              <a:rPr lang="en-US" sz="2800" dirty="0" smtClean="0"/>
              <a:t>			apply </a:t>
            </a:r>
            <a:r>
              <a:rPr lang="en-US" sz="2800" dirty="0"/>
              <a:t>for hitting innocents.</a:t>
            </a:r>
            <a:endParaRPr lang="en-CA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Goal	: 	Eliminate </a:t>
            </a:r>
            <a:r>
              <a:rPr lang="en-US" sz="2800" dirty="0"/>
              <a:t>criminals, avoid collateral damage, </a:t>
            </a:r>
            <a:r>
              <a:rPr lang="en-US" sz="2800" dirty="0" smtClean="0"/>
              <a:t>			and </a:t>
            </a:r>
            <a:r>
              <a:rPr lang="en-US" sz="2800" dirty="0"/>
              <a:t>achieve the highest score.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274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9685" y="657200"/>
            <a:ext cx="9924176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CA" sz="3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ank</a:t>
            </a: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CA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Hero</a:t>
            </a:r>
            <a:endParaRPr lang="en-CA" sz="32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58" y="1332993"/>
            <a:ext cx="8344623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353" y="592551"/>
            <a:ext cx="9278224" cy="492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Swat the Fly </a:t>
            </a:r>
            <a:endParaRPr lang="en-C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Overview	: 	Swat </a:t>
            </a:r>
            <a:r>
              <a:rPr lang="en-US" sz="2800" dirty="0"/>
              <a:t>flies buzzing unpredictably across the </a:t>
            </a:r>
            <a:r>
              <a:rPr lang="en-US" sz="2800" dirty="0" smtClean="0"/>
              <a:t>			screen</a:t>
            </a:r>
            <a:r>
              <a:rPr lang="en-US" sz="2800" dirty="0"/>
              <a:t>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Gameplay	: 	Aim</a:t>
            </a:r>
            <a:r>
              <a:rPr lang="en-US" sz="2800" dirty="0"/>
              <a:t>, click, or tap to swat flies before they </a:t>
            </a:r>
            <a:r>
              <a:rPr lang="en-US" sz="2800" dirty="0" smtClean="0"/>
              <a:t>			escape</a:t>
            </a:r>
            <a:r>
              <a:rPr lang="en-US" sz="2800" dirty="0"/>
              <a:t>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Challenges: </a:t>
            </a:r>
            <a:r>
              <a:rPr lang="en-US" sz="2800" dirty="0" smtClean="0"/>
              <a:t>	Flies </a:t>
            </a:r>
            <a:r>
              <a:rPr lang="en-US" sz="2800" dirty="0"/>
              <a:t>become faster and more erratic with </a:t>
            </a:r>
            <a:r>
              <a:rPr lang="en-US" sz="2800" dirty="0" smtClean="0"/>
              <a:t>			each </a:t>
            </a:r>
            <a:r>
              <a:rPr lang="en-US" sz="2800" dirty="0"/>
              <a:t>level.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Scoring	: 	Earn </a:t>
            </a:r>
            <a:r>
              <a:rPr lang="en-US" sz="2800" dirty="0"/>
              <a:t>points for swatting flies; penalties for </a:t>
            </a:r>
            <a:r>
              <a:rPr lang="en-US" sz="2800" dirty="0" smtClean="0"/>
              <a:t>			missing </a:t>
            </a:r>
            <a:r>
              <a:rPr lang="en-US" sz="2800" dirty="0"/>
              <a:t>or hitting obstacles.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Goal	: 	Swat </a:t>
            </a:r>
            <a:r>
              <a:rPr lang="en-US" sz="2800" dirty="0"/>
              <a:t>as many flies as possible and achieve </a:t>
            </a:r>
            <a:r>
              <a:rPr lang="en-US" sz="2800" dirty="0" smtClean="0"/>
              <a:t>			the </a:t>
            </a:r>
            <a:r>
              <a:rPr lang="en-US" sz="2800" dirty="0"/>
              <a:t>highest score.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025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353" y="592551"/>
            <a:ext cx="9278224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Swat the Fly </a:t>
            </a:r>
            <a:endParaRPr lang="en-C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04" y="1585961"/>
            <a:ext cx="727773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594" y="539653"/>
            <a:ext cx="9308983" cy="4928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Independence Day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Overview	:	Defend </a:t>
            </a:r>
            <a:r>
              <a:rPr lang="en-US" sz="2800" dirty="0"/>
              <a:t>Earth from alien invasions in a </a:t>
            </a:r>
            <a:r>
              <a:rPr lang="en-US" sz="2800" dirty="0" smtClean="0"/>
              <a:t>			spaceship</a:t>
            </a:r>
            <a:r>
              <a:rPr lang="en-US" sz="2800" dirty="0"/>
              <a:t>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Gameplay	: 	Move </a:t>
            </a:r>
            <a:r>
              <a:rPr lang="en-US" sz="2800" dirty="0"/>
              <a:t>left and right, shooting alien ships </a:t>
            </a:r>
            <a:r>
              <a:rPr lang="en-US" sz="2800" dirty="0" smtClean="0"/>
              <a:t>			before </a:t>
            </a:r>
            <a:r>
              <a:rPr lang="en-US" sz="2800" dirty="0"/>
              <a:t>they reach the planet.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Challenges: 	Aliens </a:t>
            </a:r>
            <a:r>
              <a:rPr lang="en-US" sz="2800" dirty="0"/>
              <a:t>get faster, fire back, and drop </a:t>
            </a:r>
            <a:r>
              <a:rPr lang="en-US" sz="2800" dirty="0" smtClean="0"/>
              <a:t>power-			ups </a:t>
            </a:r>
            <a:r>
              <a:rPr lang="en-US" sz="2800" dirty="0"/>
              <a:t>like shields or bombs.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Scoring	: 	Earn </a:t>
            </a:r>
            <a:r>
              <a:rPr lang="en-US" sz="2800" dirty="0"/>
              <a:t>points for destroying ships and </a:t>
            </a:r>
            <a:r>
              <a:rPr lang="en-US" sz="2800" dirty="0" smtClean="0"/>
              <a:t>				completing </a:t>
            </a:r>
            <a:r>
              <a:rPr lang="en-US" sz="2800" dirty="0"/>
              <a:t>waves quickly.</a:t>
            </a:r>
            <a:endParaRPr lang="en-CA" sz="2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Goal	: 	Survive </a:t>
            </a:r>
            <a:r>
              <a:rPr lang="en-US" sz="2800" dirty="0"/>
              <a:t>waves, protect Earth, and achieve </a:t>
            </a:r>
            <a:r>
              <a:rPr lang="en-US" sz="2800" dirty="0" smtClean="0"/>
              <a:t>			the </a:t>
            </a:r>
            <a:r>
              <a:rPr lang="en-US" sz="2800" dirty="0"/>
              <a:t>highest score.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814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594" y="539653"/>
            <a:ext cx="9308983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CA" sz="32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Independence Day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1447628"/>
            <a:ext cx="5768840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FIVE GAME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GAME IDEAS</dc:title>
  <dc:creator>johnpaulmarte@gmail.com</dc:creator>
  <cp:lastModifiedBy>johnpaulmarte@gmail.com</cp:lastModifiedBy>
  <cp:revision>7</cp:revision>
  <dcterms:created xsi:type="dcterms:W3CDTF">2025-01-09T23:35:49Z</dcterms:created>
  <dcterms:modified xsi:type="dcterms:W3CDTF">2025-01-13T23:41:22Z</dcterms:modified>
</cp:coreProperties>
</file>