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64" r:id="rId5"/>
    <p:sldId id="265" r:id="rId6"/>
    <p:sldId id="266" r:id="rId7"/>
    <p:sldId id="259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XYRUS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FRIENDLY VIRUS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7" y="1663636"/>
            <a:ext cx="2460630" cy="2386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8" y="778963"/>
            <a:ext cx="668837" cy="668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029" y="3853404"/>
            <a:ext cx="771071" cy="771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134" y="5638800"/>
            <a:ext cx="647209" cy="591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512" y="2351496"/>
            <a:ext cx="552534" cy="5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CONTROLS</a:t>
            </a:r>
            <a:endParaRPr lang="en-CA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7" y="5662076"/>
            <a:ext cx="552534" cy="50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84" y="2022549"/>
            <a:ext cx="668837" cy="66883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701562" y="1195755"/>
            <a:ext cx="4888523" cy="51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25" y="1052635"/>
            <a:ext cx="4725059" cy="4915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6598" y="4823671"/>
            <a:ext cx="2724520" cy="44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82565" y="1645160"/>
            <a:ext cx="625191" cy="74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3"/>
          </p:cNvCxnSpPr>
          <p:nvPr/>
        </p:nvCxnSpPr>
        <p:spPr>
          <a:xfrm flipV="1">
            <a:off x="2901336" y="3668778"/>
            <a:ext cx="2839588" cy="48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82565" y="1693625"/>
            <a:ext cx="2575483" cy="167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137499" y="1460232"/>
            <a:ext cx="1400784" cy="93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956223" y="1693625"/>
            <a:ext cx="1523338" cy="11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6"/>
          <p:cNvSpPr>
            <a:spLocks noGrp="1"/>
          </p:cNvSpPr>
          <p:nvPr>
            <p:ph type="subTitle" idx="1"/>
          </p:nvPr>
        </p:nvSpPr>
        <p:spPr>
          <a:xfrm>
            <a:off x="346372" y="1534668"/>
            <a:ext cx="2845161" cy="383133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INFECTED AREA COUNT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23" idx="3"/>
          </p:cNvCxnSpPr>
          <p:nvPr/>
        </p:nvCxnSpPr>
        <p:spPr>
          <a:xfrm flipV="1">
            <a:off x="3191533" y="1483195"/>
            <a:ext cx="379892" cy="24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6"/>
          <p:cNvSpPr txBox="1">
            <a:spLocks/>
          </p:cNvSpPr>
          <p:nvPr/>
        </p:nvSpPr>
        <p:spPr>
          <a:xfrm>
            <a:off x="237404" y="2217481"/>
            <a:ext cx="2845161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INFECTED VS TOTAL AREA PERCENTAGE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0" name="Subtitle 6"/>
          <p:cNvSpPr txBox="1">
            <a:spLocks/>
          </p:cNvSpPr>
          <p:nvPr/>
        </p:nvSpPr>
        <p:spPr>
          <a:xfrm>
            <a:off x="237404" y="3040670"/>
            <a:ext cx="2845161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TARGET IMMUNE AREA PERCENTAGE TO WIN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2" name="Subtitle 6"/>
          <p:cNvSpPr txBox="1">
            <a:spLocks/>
          </p:cNvSpPr>
          <p:nvPr/>
        </p:nvSpPr>
        <p:spPr>
          <a:xfrm>
            <a:off x="558216" y="3863859"/>
            <a:ext cx="2343120" cy="5761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XYRUS INVISINBLE STATE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4" name="Subtitle 6"/>
          <p:cNvSpPr txBox="1">
            <a:spLocks/>
          </p:cNvSpPr>
          <p:nvPr/>
        </p:nvSpPr>
        <p:spPr>
          <a:xfrm>
            <a:off x="1136533" y="4687048"/>
            <a:ext cx="2343120" cy="412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WHITE BLOOD CELL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5" name="Subtitle 6"/>
          <p:cNvSpPr txBox="1">
            <a:spLocks/>
          </p:cNvSpPr>
          <p:nvPr/>
        </p:nvSpPr>
        <p:spPr>
          <a:xfrm>
            <a:off x="8758106" y="2943963"/>
            <a:ext cx="2343120" cy="41285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LIVES REMAINING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6" name="Subtitle 6"/>
          <p:cNvSpPr txBox="1">
            <a:spLocks/>
          </p:cNvSpPr>
          <p:nvPr/>
        </p:nvSpPr>
        <p:spPr>
          <a:xfrm>
            <a:off x="9538283" y="2184435"/>
            <a:ext cx="2343120" cy="6338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COUNTDOWN FOR EACH LIVES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74" y="1314363"/>
            <a:ext cx="4732681" cy="4946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>
            <a:stCxn id="34" idx="3"/>
          </p:cNvCxnSpPr>
          <p:nvPr/>
        </p:nvCxnSpPr>
        <p:spPr>
          <a:xfrm flipV="1">
            <a:off x="3461415" y="2300935"/>
            <a:ext cx="1742181" cy="31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2" idx="1"/>
          </p:cNvCxnSpPr>
          <p:nvPr/>
        </p:nvCxnSpPr>
        <p:spPr>
          <a:xfrm flipH="1">
            <a:off x="7249212" y="2220685"/>
            <a:ext cx="1730707" cy="111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6"/>
          <p:cNvSpPr txBox="1">
            <a:spLocks/>
          </p:cNvSpPr>
          <p:nvPr/>
        </p:nvSpPr>
        <p:spPr>
          <a:xfrm>
            <a:off x="8979919" y="1886519"/>
            <a:ext cx="2171452" cy="6683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XYRUS ON ACTIVE STATE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34" name="Subtitle 6"/>
          <p:cNvSpPr txBox="1">
            <a:spLocks/>
          </p:cNvSpPr>
          <p:nvPr/>
        </p:nvSpPr>
        <p:spPr>
          <a:xfrm>
            <a:off x="1562645" y="2300934"/>
            <a:ext cx="1898770" cy="62024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WHITE BLOOD CELLS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34" idx="3"/>
          </p:cNvCxnSpPr>
          <p:nvPr/>
        </p:nvCxnSpPr>
        <p:spPr>
          <a:xfrm flipV="1">
            <a:off x="3461415" y="2281182"/>
            <a:ext cx="2901678" cy="32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938887" y="6047877"/>
            <a:ext cx="3150000" cy="20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6"/>
          <p:cNvSpPr txBox="1">
            <a:spLocks/>
          </p:cNvSpPr>
          <p:nvPr/>
        </p:nvSpPr>
        <p:spPr>
          <a:xfrm>
            <a:off x="9088887" y="6047877"/>
            <a:ext cx="2171452" cy="425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INFECTED AREA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249212" y="4864771"/>
            <a:ext cx="1839676" cy="1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6"/>
          <p:cNvSpPr txBox="1">
            <a:spLocks/>
          </p:cNvSpPr>
          <p:nvPr/>
        </p:nvSpPr>
        <p:spPr>
          <a:xfrm>
            <a:off x="8979919" y="4634811"/>
            <a:ext cx="2646422" cy="84709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PRE-INFECTION SHRINKING AND GROWING FOR 4 SECS BEFORE INFECTED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5" name="Subtitle 6"/>
          <p:cNvSpPr txBox="1">
            <a:spLocks/>
          </p:cNvSpPr>
          <p:nvPr/>
        </p:nvSpPr>
        <p:spPr>
          <a:xfrm>
            <a:off x="9088887" y="2921177"/>
            <a:ext cx="2171452" cy="12003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PRE-INFECTED AREA COLLIDES WITH WBC AND GETS DESTROYED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53100" y="3830702"/>
            <a:ext cx="1226819" cy="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61" y="1303605"/>
            <a:ext cx="4740302" cy="4999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3676" y="3098395"/>
            <a:ext cx="1764250" cy="57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1300911" y="2613870"/>
            <a:ext cx="1898770" cy="7948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TELEPORATION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SLIME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751" y="1204675"/>
            <a:ext cx="4747922" cy="4991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36795" y="4279769"/>
            <a:ext cx="3283237" cy="8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263951" y="3961320"/>
            <a:ext cx="2898023" cy="160255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INITIAL IMMUNISATION STARTS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SHRINKING </a:t>
            </a:r>
            <a:r>
              <a:rPr lang="en-US" sz="1800" dirty="0">
                <a:solidFill>
                  <a:schemeClr val="bg1"/>
                </a:solidFill>
              </a:rPr>
              <a:t>AND GROWING FOR </a:t>
            </a:r>
            <a:r>
              <a:rPr lang="en-US" sz="1800" dirty="0" smtClean="0">
                <a:solidFill>
                  <a:schemeClr val="bg1"/>
                </a:solidFill>
              </a:rPr>
              <a:t>8 SECS </a:t>
            </a:r>
            <a:r>
              <a:rPr lang="en-US" sz="1800" dirty="0">
                <a:solidFill>
                  <a:schemeClr val="bg1"/>
                </a:solidFill>
              </a:rPr>
              <a:t>BEFORE </a:t>
            </a:r>
            <a:r>
              <a:rPr lang="en-US" sz="1800" dirty="0" smtClean="0">
                <a:solidFill>
                  <a:schemeClr val="bg1"/>
                </a:solidFill>
              </a:rPr>
              <a:t>IMMUNE COUNT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04" y="1114259"/>
            <a:ext cx="4755544" cy="4961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75175" y="1489418"/>
            <a:ext cx="727629" cy="22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892844" y="1312008"/>
            <a:ext cx="1898770" cy="11483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START COUNTING AFTER INITIAL IMMUNISATION 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75175" y="1655783"/>
            <a:ext cx="727629" cy="13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01419" y="4350766"/>
            <a:ext cx="2007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6"/>
          <p:cNvSpPr txBox="1">
            <a:spLocks/>
          </p:cNvSpPr>
          <p:nvPr/>
        </p:nvSpPr>
        <p:spPr>
          <a:xfrm>
            <a:off x="1042393" y="4139397"/>
            <a:ext cx="1898770" cy="4227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IMMUNE AREA</a:t>
            </a: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62677" y="1312008"/>
            <a:ext cx="4262070" cy="4414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>
            <a:stCxn id="34" idx="3"/>
          </p:cNvCxnSpPr>
          <p:nvPr/>
        </p:nvCxnSpPr>
        <p:spPr>
          <a:xfrm flipV="1">
            <a:off x="2941163" y="1886204"/>
            <a:ext cx="1517715" cy="126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659876" y="2530149"/>
            <a:ext cx="2281287" cy="124057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IF IMMUNE % IS GREATER THAN IMMUNE TARGET, PLAYER WIN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4" idx="3"/>
          </p:cNvCxnSpPr>
          <p:nvPr/>
        </p:nvCxnSpPr>
        <p:spPr>
          <a:xfrm flipV="1">
            <a:off x="2941163" y="1791096"/>
            <a:ext cx="2762053" cy="135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40406" y="1272043"/>
            <a:ext cx="4449450" cy="4921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cxnSp>
        <p:nvCxnSpPr>
          <p:cNvPr id="6" name="Straight Arrow Connector 5"/>
          <p:cNvCxnSpPr>
            <a:stCxn id="34" idx="3"/>
          </p:cNvCxnSpPr>
          <p:nvPr/>
        </p:nvCxnSpPr>
        <p:spPr>
          <a:xfrm flipV="1">
            <a:off x="2941163" y="1886202"/>
            <a:ext cx="1517715" cy="1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6"/>
          <p:cNvSpPr txBox="1">
            <a:spLocks/>
          </p:cNvSpPr>
          <p:nvPr/>
        </p:nvSpPr>
        <p:spPr>
          <a:xfrm>
            <a:off x="697584" y="2530150"/>
            <a:ext cx="2243579" cy="122889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IF IMMUNE % IS LESS THAN IMMUNE TARGET, PLAYER LOSE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4" idx="3"/>
          </p:cNvCxnSpPr>
          <p:nvPr/>
        </p:nvCxnSpPr>
        <p:spPr>
          <a:xfrm flipV="1">
            <a:off x="2941163" y="1791094"/>
            <a:ext cx="2762053" cy="14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98" y="1237071"/>
            <a:ext cx="4536179" cy="4777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/>
              <a:t>GAME OVERVIEW</a:t>
            </a:r>
            <a:endParaRPr lang="en-CA" sz="4800" dirty="0"/>
          </a:p>
        </p:txBody>
      </p:sp>
      <p:sp>
        <p:nvSpPr>
          <p:cNvPr id="34" name="Subtitle 6"/>
          <p:cNvSpPr txBox="1">
            <a:spLocks/>
          </p:cNvSpPr>
          <p:nvPr/>
        </p:nvSpPr>
        <p:spPr>
          <a:xfrm>
            <a:off x="961535" y="2671552"/>
            <a:ext cx="2243579" cy="8446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IF NOT LIFE LEFT,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GAME OVER</a:t>
            </a:r>
            <a:endParaRPr lang="en-CA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34" idx="3"/>
          </p:cNvCxnSpPr>
          <p:nvPr/>
        </p:nvCxnSpPr>
        <p:spPr>
          <a:xfrm flipV="1">
            <a:off x="3205114" y="1791093"/>
            <a:ext cx="4703975" cy="130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60968"/>
          </a:xfrm>
        </p:spPr>
        <p:txBody>
          <a:bodyPr/>
          <a:lstStyle/>
          <a:p>
            <a:pPr algn="ctr"/>
            <a:r>
              <a:rPr lang="en-US" sz="4800" dirty="0" smtClean="0"/>
              <a:t>GENRE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58" y="1539434"/>
            <a:ext cx="11204295" cy="4861366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Top-down </a:t>
            </a:r>
            <a:r>
              <a:rPr lang="en-US" sz="2800" dirty="0"/>
              <a:t>Tactical </a:t>
            </a:r>
            <a:r>
              <a:rPr lang="en-US" sz="2800" dirty="0" smtClean="0"/>
              <a:t>Arcade.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Action-puzzle </a:t>
            </a:r>
            <a:r>
              <a:rPr lang="en-CA" sz="2800" dirty="0"/>
              <a:t>game.</a:t>
            </a:r>
          </a:p>
          <a:p>
            <a:pPr algn="just"/>
            <a:endParaRPr lang="en-C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17942" y="3009149"/>
            <a:ext cx="8825658" cy="960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TARGET AUDIENCE</a:t>
            </a:r>
            <a:endParaRPr lang="en-CA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7157" y="3970117"/>
            <a:ext cx="11204295" cy="4861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Casual </a:t>
            </a:r>
            <a:r>
              <a:rPr lang="en-CA" sz="2800" dirty="0"/>
              <a:t>gamers who enjoy challenging yet approachable strategic gameplay.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Gamers </a:t>
            </a:r>
            <a:r>
              <a:rPr lang="en-US" sz="2800" dirty="0"/>
              <a:t>involved in the medical field or bioscience.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/>
              <a:t>Suitable for ages 10+ due to simple controls and a friendly aesthetic</a:t>
            </a:r>
            <a:r>
              <a:rPr lang="en-CA" sz="2800" dirty="0" smtClean="0"/>
              <a:t>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333" y="2021705"/>
            <a:ext cx="552534" cy="50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43" y="6066381"/>
            <a:ext cx="668837" cy="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GAME CONCEPT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158" y="1539434"/>
            <a:ext cx="11204295" cy="497711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In </a:t>
            </a:r>
            <a:r>
              <a:rPr lang="en-CA" sz="2800" dirty="0" err="1"/>
              <a:t>Xyrus</a:t>
            </a:r>
            <a:r>
              <a:rPr lang="en-CA" sz="2800" dirty="0"/>
              <a:t>, Your Friendly Virus, players take control of </a:t>
            </a:r>
            <a:r>
              <a:rPr lang="en-CA" sz="2800" dirty="0" err="1" smtClean="0"/>
              <a:t>Xyrus</a:t>
            </a:r>
            <a:r>
              <a:rPr lang="en-CA" sz="2800" dirty="0"/>
              <a:t>.</a:t>
            </a:r>
            <a:endParaRPr lang="en-CA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a </a:t>
            </a:r>
            <a:r>
              <a:rPr lang="en-CA" sz="2800" dirty="0"/>
              <a:t>lovable and misunderstood virus with a noble mission: to spread </a:t>
            </a:r>
            <a:r>
              <a:rPr lang="en-CA" sz="2800" dirty="0" smtClean="0"/>
              <a:t>immunity.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Using </a:t>
            </a:r>
            <a:r>
              <a:rPr lang="en-CA" sz="2800" dirty="0"/>
              <a:t>strategic movement, infection abilities, and teleportation </a:t>
            </a:r>
            <a:r>
              <a:rPr lang="en-CA" sz="2800" dirty="0" smtClean="0"/>
              <a:t>mechanics.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2800" dirty="0" smtClean="0"/>
              <a:t>players </a:t>
            </a:r>
            <a:r>
              <a:rPr lang="en-CA" sz="2800" dirty="0"/>
              <a:t>must outsmart relentless white blood cells and </a:t>
            </a:r>
            <a:r>
              <a:rPr lang="en-CA" sz="2800" dirty="0" smtClean="0"/>
              <a:t>infect most of the area and make it immune.</a:t>
            </a:r>
            <a:endParaRPr lang="en-US" sz="2800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63" y="5675054"/>
            <a:ext cx="668837" cy="66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20" y="5504298"/>
            <a:ext cx="552534" cy="5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8413" y="161777"/>
            <a:ext cx="8825658" cy="9609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NOTABLE FEATURES</a:t>
            </a:r>
            <a:endParaRPr lang="en-CA" sz="5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99595" y="1455445"/>
            <a:ext cx="10359342" cy="4459218"/>
          </a:xfrm>
        </p:spPr>
        <p:txBody>
          <a:bodyPr>
            <a:no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smtClean="0"/>
              <a:t>Infect </a:t>
            </a:r>
            <a:r>
              <a:rPr lang="en-US" sz="2800" dirty="0"/>
              <a:t>areas to spread immunity while limiting </a:t>
            </a:r>
            <a:r>
              <a:rPr lang="en-US" sz="2800" dirty="0" err="1"/>
              <a:t>Xyrus's</a:t>
            </a:r>
            <a:r>
              <a:rPr lang="en-US" sz="2800" dirty="0"/>
              <a:t> movement</a:t>
            </a:r>
            <a:r>
              <a:rPr lang="en-US" sz="2800" dirty="0" smtClean="0"/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/>
              <a:t>Use a teleportation slime to escape danger and outmaneuver enemies.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/>
              <a:t>Dynamic, increasing difficulty with additional white blood cells and may be environmental hazards.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20" y="5504298"/>
            <a:ext cx="552534" cy="505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8937" y="1864771"/>
            <a:ext cx="668837" cy="6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CHARACTERS / ENTITIES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112" y="3935392"/>
            <a:ext cx="1423688" cy="520860"/>
          </a:xfrm>
        </p:spPr>
        <p:txBody>
          <a:bodyPr>
            <a:normAutofit/>
          </a:bodyPr>
          <a:lstStyle/>
          <a:p>
            <a:pPr algn="ctr"/>
            <a:r>
              <a:rPr lang="en-CA" sz="2800" dirty="0" smtClean="0"/>
              <a:t>XYRUS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12" y="2693782"/>
            <a:ext cx="1280409" cy="1241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61" y="2577240"/>
            <a:ext cx="1404452" cy="1404452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162782" y="4027992"/>
            <a:ext cx="1736202" cy="625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WHITE BLOOD CELLS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70" y="2848479"/>
            <a:ext cx="752477" cy="1086913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000261" y="3981692"/>
            <a:ext cx="2199069" cy="763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TELEPORTATION</a:t>
            </a:r>
          </a:p>
          <a:p>
            <a:pPr algn="ctr"/>
            <a:r>
              <a:rPr lang="en-CA" sz="2800" dirty="0" smtClean="0"/>
              <a:t>slime</a:t>
            </a:r>
          </a:p>
          <a:p>
            <a:endParaRPr lang="en-CA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7300607" y="3856714"/>
            <a:ext cx="1817347" cy="53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CA" sz="2800" dirty="0" smtClean="0"/>
              <a:t>INFECTED</a:t>
            </a:r>
          </a:p>
          <a:p>
            <a:endParaRPr lang="en-CA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301530" y="3868280"/>
            <a:ext cx="1666754" cy="52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dirty="0" smtClean="0"/>
              <a:t>IMMUNE</a:t>
            </a:r>
            <a:endParaRPr lang="en-CA" sz="2800" dirty="0" smtClean="0"/>
          </a:p>
          <a:p>
            <a:endParaRPr lang="en-CA" dirty="0"/>
          </a:p>
        </p:txBody>
      </p:sp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7744525" y="2848752"/>
            <a:ext cx="929509" cy="93166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9688436" y="2856464"/>
            <a:ext cx="892942" cy="92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2" y="289368"/>
            <a:ext cx="8825658" cy="983848"/>
          </a:xfrm>
        </p:spPr>
        <p:txBody>
          <a:bodyPr/>
          <a:lstStyle/>
          <a:p>
            <a:pPr algn="ctr"/>
            <a:r>
              <a:rPr lang="en-US" sz="5400" dirty="0" smtClean="0"/>
              <a:t>KEY CODE FLOW</a:t>
            </a:r>
            <a:endParaRPr lang="en-CA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218" y="5978835"/>
            <a:ext cx="668837" cy="668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7" y="446161"/>
            <a:ext cx="552534" cy="50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8" y="1319939"/>
            <a:ext cx="6053601" cy="5107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10" y="1268906"/>
            <a:ext cx="5612295" cy="53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3771" y="2604304"/>
            <a:ext cx="8825658" cy="1177654"/>
          </a:xfrm>
        </p:spPr>
        <p:txBody>
          <a:bodyPr/>
          <a:lstStyle/>
          <a:p>
            <a:pPr algn="ctr"/>
            <a:r>
              <a:rPr lang="en-US" dirty="0" smtClean="0"/>
              <a:t>THE 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72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MENU</a:t>
            </a:r>
            <a:endParaRPr lang="en-CA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7" y="5662076"/>
            <a:ext cx="552534" cy="505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84" y="2022549"/>
            <a:ext cx="668837" cy="6688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437792" y="1206024"/>
            <a:ext cx="4906108" cy="49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883" y="-63395"/>
            <a:ext cx="8825658" cy="1177654"/>
          </a:xfrm>
        </p:spPr>
        <p:txBody>
          <a:bodyPr/>
          <a:lstStyle/>
          <a:p>
            <a:pPr algn="ctr"/>
            <a:r>
              <a:rPr lang="en-US" sz="4800" dirty="0" smtClean="0"/>
              <a:t>GAME PLAY</a:t>
            </a:r>
            <a:endParaRPr lang="en-CA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7" y="5662076"/>
            <a:ext cx="552534" cy="505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384" y="2022549"/>
            <a:ext cx="668837" cy="6688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08131" y="1114259"/>
            <a:ext cx="4994031" cy="51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283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XYRUS</vt:lpstr>
      <vt:lpstr>GENRE</vt:lpstr>
      <vt:lpstr>GAME CONCEPT</vt:lpstr>
      <vt:lpstr>PowerPoint Presentation</vt:lpstr>
      <vt:lpstr>CHARACTERS / ENTITIES</vt:lpstr>
      <vt:lpstr>KEY CODE FLOW</vt:lpstr>
      <vt:lpstr>THE GAME</vt:lpstr>
      <vt:lpstr>GAME MENU</vt:lpstr>
      <vt:lpstr>GAME PLAY</vt:lpstr>
      <vt:lpstr>GAME CONTROLS</vt:lpstr>
      <vt:lpstr>GAME OVERVIEW</vt:lpstr>
      <vt:lpstr>GAME OVERVIEW</vt:lpstr>
      <vt:lpstr>GAME OVERVIEW</vt:lpstr>
      <vt:lpstr>GAME OVERVIEW</vt:lpstr>
      <vt:lpstr>GAME OVERVIEW</vt:lpstr>
      <vt:lpstr>GAME OVERVIEW</vt:lpstr>
      <vt:lpstr>GAME OVERVIEW</vt:lpstr>
      <vt:lpstr>GAME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XYRUS</dc:title>
  <dc:creator>johnpaulmarte@gmail.com</dc:creator>
  <cp:lastModifiedBy>johnpaulmarte@gmail.com</cp:lastModifiedBy>
  <cp:revision>16</cp:revision>
  <dcterms:created xsi:type="dcterms:W3CDTF">2025-02-14T15:14:41Z</dcterms:created>
  <dcterms:modified xsi:type="dcterms:W3CDTF">2025-04-08T12:39:54Z</dcterms:modified>
</cp:coreProperties>
</file>