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56" r:id="rId3"/>
    <p:sldId id="301" r:id="rId4"/>
    <p:sldId id="303" r:id="rId5"/>
    <p:sldId id="302" r:id="rId6"/>
    <p:sldId id="305" r:id="rId7"/>
    <p:sldId id="312" r:id="rId8"/>
    <p:sldId id="315" r:id="rId9"/>
    <p:sldId id="314" r:id="rId10"/>
    <p:sldId id="313" r:id="rId11"/>
    <p:sldId id="306" r:id="rId12"/>
    <p:sldId id="307" r:id="rId13"/>
    <p:sldId id="308" r:id="rId14"/>
    <p:sldId id="309" r:id="rId15"/>
    <p:sldId id="310" r:id="rId16"/>
    <p:sldId id="304" r:id="rId17"/>
    <p:sldId id="317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318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9" r:id="rId60"/>
    <p:sldId id="319" r:id="rId61"/>
    <p:sldId id="300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11" r:id="rId72"/>
    <p:sldId id="320" r:id="rId73"/>
    <p:sldId id="321" r:id="rId74"/>
    <p:sldId id="322" r:id="rId75"/>
    <p:sldId id="32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99"/>
    <a:srgbClr val="CC6600"/>
    <a:srgbClr val="FFFFFF"/>
    <a:srgbClr val="FFFF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5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8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62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09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0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41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1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10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6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30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687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D6D6-EC3E-4A89-930A-EDBBA6B69DCB}" type="datetimeFigureOut">
              <a:rPr lang="en-CA" smtClean="0"/>
              <a:t>2025-01-21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B781-7005-46C9-A524-4E4561756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613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eepai.org/" TargetMode="Externa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8780" y="2016618"/>
            <a:ext cx="6506654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GAME</a:t>
            </a:r>
          </a:p>
          <a:p>
            <a:pPr algn="ctr"/>
            <a:endParaRPr lang="en-US" sz="28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PAUL MARTE</a:t>
            </a:r>
          </a:p>
          <a:p>
            <a:pPr algn="ctr"/>
            <a:r>
              <a:rPr lang="en-US" sz="28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COMPREHENSIVE DEVELOPMENT PROJECT</a:t>
            </a:r>
            <a:endParaRPr lang="en-US" sz="2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4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386" y="0"/>
            <a:ext cx="96244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CHARACTERS/ENTITIES IN THE GAME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60" y="1380279"/>
            <a:ext cx="2636346" cy="267781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05821" y="4427740"/>
            <a:ext cx="63536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 AREA</a:t>
            </a:r>
          </a:p>
          <a:p>
            <a:pPr algn="ctr"/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</a:rPr>
              <a:t>Green slimy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to signify immunity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4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065" y="1900457"/>
            <a:ext cx="10461071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the player-controlled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virus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spawns at the center of the screen.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Movement: Use W, A, S, D for directional movement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Boundaries: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cannot leave the screen's walls.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63937" y="726873"/>
            <a:ext cx="315932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PLAY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4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231" y="1784373"/>
            <a:ext cx="1056174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1"/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Infection </a:t>
            </a:r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Ability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Press Spacebar to infect the current position.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Infected areas are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immune to white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blood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cells and prevents viruses to enter.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Challenge: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cannot move back into infected areas, limiting mobility.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926" y="517149"/>
            <a:ext cx="79243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GAME PLAY MECHANICS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56926" y="517803"/>
            <a:ext cx="79243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GAME PLAY MECHANICS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349" y="1659193"/>
            <a:ext cx="10100345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Teleportation Mechanic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Left-click to launch a teleportation slime toward the mouse pointer.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Press R to teleport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to the slime’s current position.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Only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one slime can exist at a time.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If the slime exits the screen before R is pressed, it is destroyed.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4623" y="517803"/>
            <a:ext cx="2048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7399" y="1348800"/>
            <a:ext cx="10100345" cy="6494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Entity</a:t>
            </a:r>
            <a:endParaRPr lang="en-CA" sz="3200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White Blood Cells (WBCs)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Role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Aggressive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defenders of the body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Challenge: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Collision with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results in instant defeat.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94623" y="517803"/>
            <a:ext cx="20489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ENEMY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8349" y="1659193"/>
            <a:ext cx="10100345" cy="55092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Behavior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Start with one white blood cell on the screen.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Gradually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spawn more (up to 7 or predefined quantity).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Move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randomly in horizontal, vertical, or diagonal directions.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Bounce off walls and cannot detect infected areas or the teleportation slime.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8313" y="2218751"/>
            <a:ext cx="807830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FLOW PREVIEW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95953" y="2218751"/>
            <a:ext cx="47230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 GAME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1" y="591580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8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33" y="542085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891" y="1778928"/>
            <a:ext cx="3500368" cy="35554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26316" y="348007"/>
            <a:ext cx="469551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 XYRUS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6316" y="5422390"/>
            <a:ext cx="49469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FRIENDLY VIRUS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3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42" y="493429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9" y="453162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91" y="417928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77" y="376822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5" y="323971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2816047"/>
            <a:ext cx="633827" cy="6437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158" y="2092917"/>
            <a:ext cx="535774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 TO DODGE WBC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ELSE HE DIES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5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75" y="323971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21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03" y="293771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18" y="267765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34" y="242598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8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20" y="201492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21" y="3662577"/>
            <a:ext cx="633827" cy="6437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00554" y="2294085"/>
            <a:ext cx="35415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‘SPACE BAR’ KEY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PRESSED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706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10601" y="348007"/>
            <a:ext cx="43269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CONCEPT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6619" y="1037303"/>
            <a:ext cx="10183018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CA" sz="3200" b="1" i="1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CA" sz="3200" b="1" i="1" dirty="0">
                <a:solidFill>
                  <a:schemeClr val="accent1">
                    <a:lumMod val="50000"/>
                  </a:schemeClr>
                </a:solidFill>
              </a:rPr>
              <a:t>, Your Friendly Virus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, players take control of </a:t>
            </a:r>
            <a:r>
              <a:rPr lang="en-CA" sz="3200" b="1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, a lovable and misunderstood virus with a noble mission: to spread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infection in a good way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and protect the body from harmful invaders. Using strategic movement, infection abilities, and teleportation mechanics, players must outsmart relentless white blood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cells and infect the whole area.</a:t>
            </a:r>
            <a:endParaRPr lang="en-US" sz="32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12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38" y="1729698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05472" y="3202368"/>
            <a:ext cx="376898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PREVIOUS POSITION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INFECTED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11" y="136897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1" y="70076"/>
            <a:ext cx="835231" cy="8457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374093" y="130969"/>
            <a:ext cx="254127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WBC SPAWN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RANDOMLY.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 TO 7 WBC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45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28" y="91579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93" y="492937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22" y="622184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4" y="419108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34" y="915799"/>
            <a:ext cx="835231" cy="84572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800948" y="3869184"/>
            <a:ext cx="339124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‘SPACE BAR’ KEY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PRESSED AGAIN</a:t>
            </a:r>
          </a:p>
        </p:txBody>
      </p:sp>
    </p:spTree>
    <p:extLst>
      <p:ext uri="{BB962C8B-B14F-4D97-AF65-F5344CB8AC3E}">
        <p14:creationId xmlns:p14="http://schemas.microsoft.com/office/powerpoint/2010/main" val="9291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629" y="13562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228" y="1326860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32459" y="4250104"/>
            <a:ext cx="1830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</a:t>
            </a:r>
          </a:p>
        </p:txBody>
      </p:sp>
    </p:spTree>
    <p:extLst>
      <p:ext uri="{BB962C8B-B14F-4D97-AF65-F5344CB8AC3E}">
        <p14:creationId xmlns:p14="http://schemas.microsoft.com/office/powerpoint/2010/main" val="414026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87" y="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56" y="1947645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37" y="49495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906" y="2459374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99" y="114090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89" y="3023461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096" y="185396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39" y="3446322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769" y="2466363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432" y="3768222"/>
            <a:ext cx="835231" cy="845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01479" y="339618"/>
            <a:ext cx="192873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GENRE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564" y="1090137"/>
            <a:ext cx="499862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Top-down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Tactical Arcade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 smtClean="0">
                <a:solidFill>
                  <a:schemeClr val="accent1">
                    <a:lumMod val="50000"/>
                  </a:schemeClr>
                </a:solidFill>
              </a:rPr>
              <a:t>Action-puzzle </a:t>
            </a: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game.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7406" y="2799902"/>
            <a:ext cx="49395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AUDIENCE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8564" y="3678670"/>
            <a:ext cx="10451465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Casual gamers who enjoy challenging yet approachable strategic gameplay.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Gamers involved in the medical field or bioscience.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50000"/>
                  </a:schemeClr>
                </a:solidFill>
              </a:rPr>
              <a:t>Suitable for ages 10+ due to simple controls and a friendly aesthetic.</a:t>
            </a:r>
          </a:p>
          <a:p>
            <a:pPr lvl="0"/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1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85" y="302346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2" y="4834879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85" y="4131097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00" y="4090120"/>
            <a:ext cx="835231" cy="84572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1851" y="3563583"/>
            <a:ext cx="53228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WBC CAN NOT DO ANYTHING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INFECTED AREA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HOPELESS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94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367" y="3547286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8" y="4632954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09" y="382820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831" y="4673930"/>
            <a:ext cx="835231" cy="845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5809" y="1762995"/>
            <a:ext cx="47532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MOUSE LEFT CLICK HERE</a:t>
            </a:r>
          </a:p>
        </p:txBody>
      </p:sp>
      <p:sp>
        <p:nvSpPr>
          <p:cNvPr id="2" name="Up Arrow 1"/>
          <p:cNvSpPr/>
          <p:nvPr/>
        </p:nvSpPr>
        <p:spPr>
          <a:xfrm>
            <a:off x="2908197" y="2692866"/>
            <a:ext cx="134224" cy="2097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4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081" y="451298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8" y="5156777"/>
            <a:ext cx="835231" cy="84572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5122" y="810006"/>
            <a:ext cx="590315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 </a:t>
            </a:r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SPITS A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 TOWARDS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POSITION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5156764" y="515265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86" y="49767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35870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70" y="5921288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865284" y="477069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347" y="53395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76240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00" y="6012277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542994" y="4370919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53" y="5339542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0" y="576240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3" y="5762404"/>
            <a:ext cx="835231" cy="84572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2289">
            <a:off x="4271399" y="4046949"/>
            <a:ext cx="317686" cy="4120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5918" y="3869184"/>
            <a:ext cx="471815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‘R’ KEY IS PRESSED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A SLIME IS ON PLAY</a:t>
            </a:r>
          </a:p>
        </p:txBody>
      </p:sp>
    </p:spTree>
    <p:extLst>
      <p:ext uri="{BB962C8B-B14F-4D97-AF65-F5344CB8AC3E}">
        <p14:creationId xmlns:p14="http://schemas.microsoft.com/office/powerpoint/2010/main" val="146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27" y="495448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28" y="3869184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3" y="3547286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51" y="4191083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62" y="6004670"/>
            <a:ext cx="835231" cy="8457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02595" y="3634551"/>
            <a:ext cx="330449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</a:t>
            </a:r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 </a:t>
            </a:r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TELEPORTS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POSITION 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THE SLIME</a:t>
            </a:r>
          </a:p>
        </p:txBody>
      </p:sp>
      <p:sp>
        <p:nvSpPr>
          <p:cNvPr id="14" name="Oval 13"/>
          <p:cNvSpPr/>
          <p:nvPr/>
        </p:nvSpPr>
        <p:spPr>
          <a:xfrm>
            <a:off x="2827090" y="2286215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630723" y="4664279"/>
            <a:ext cx="1149292" cy="1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01938" y="6090407"/>
            <a:ext cx="22212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HERE</a:t>
            </a:r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1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2358" y="1485326"/>
            <a:ext cx="8187370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INSTANCE WHERE THE </a:t>
            </a:r>
          </a:p>
          <a:p>
            <a:pPr algn="ctr"/>
            <a:r>
              <a:rPr lang="en-US" sz="66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USEFUL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008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123857" y="2549569"/>
            <a:ext cx="42402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</a:t>
            </a:r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 </a:t>
            </a:r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NOT MOVE 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THE INFECTED AREA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479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279" y="339618"/>
            <a:ext cx="520514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NOTABLE FEATURES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8564" y="1372862"/>
            <a:ext cx="9914569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Infect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areas to spread immunity while limiting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Xyrus's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movement.</a:t>
            </a: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Use a </a:t>
            </a:r>
            <a:r>
              <a:rPr lang="en-CA" sz="3200" b="1" i="1" u="sng" dirty="0">
                <a:solidFill>
                  <a:schemeClr val="accent1">
                    <a:lumMod val="50000"/>
                  </a:schemeClr>
                </a:solidFill>
              </a:rPr>
              <a:t>teleportation slime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to escape danger and outmaneuver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enemies.</a:t>
            </a:r>
          </a:p>
          <a:p>
            <a:pPr lvl="1"/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Dynamic, increasing difficulty with additional white blood cells and 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may be environmental </a:t>
            </a:r>
            <a:r>
              <a:rPr lang="en-CA" sz="3200" b="1" dirty="0">
                <a:solidFill>
                  <a:schemeClr val="accent1">
                    <a:lumMod val="50000"/>
                  </a:schemeClr>
                </a:solidFill>
              </a:rPr>
              <a:t>hazards</a:t>
            </a:r>
            <a:r>
              <a:rPr lang="en-CA" sz="32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468490" y="2444449"/>
            <a:ext cx="40613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USE THE</a:t>
            </a:r>
          </a:p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STRATEGICALLY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10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219" y="165419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67" y="724418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5" y="3124423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6" y="8084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3" y="4621838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66" y="4943737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913" y="2253874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3143588" y="4579176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400" y="200059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1026422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18" y="357132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26" y="131439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64" y="489408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958" y="4534709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99" y="2581334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3720638" y="4243769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449" y="228815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71" y="478523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18" y="1314394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40" y="3939508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152" y="1595203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21" y="5331667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834" y="4141432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9" y="2940231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4167884" y="3985033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733" y="2685028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701" y="1961969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24" y="429993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326" y="2116699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95" y="575452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3" y="3617610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78" y="3394228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4688120" y="3629160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3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39" y="314846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14" y="2581336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8" y="4774109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0" y="2651911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65" y="6010397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48" y="3260483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34" y="3832987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132426" y="3291585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875" y="3559307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1" y="3012419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68" y="5164674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248" y="225857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35" y="5587535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32" y="3547285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30" y="4139139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509116" y="2970495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769" y="4156570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504" y="3715703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28" y="5637184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9" y="1749262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48" y="5214322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24" y="3874843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73" y="4621838"/>
            <a:ext cx="835231" cy="845723"/>
          </a:xfrm>
          <a:prstGeom prst="rect">
            <a:avLst/>
          </a:prstGeom>
        </p:spPr>
      </p:pic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5805733" y="2653098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149" y="4630321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41" y="5417911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165" y="4174153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27" y="5991542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7" y="1321423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097" y="4721813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546" y="4299939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5" y="5096012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153396" y="1236924"/>
            <a:ext cx="41121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 ‘R’ TO TELEPORT</a:t>
            </a:r>
          </a:p>
          <a:p>
            <a:pPr algn="ctr"/>
            <a:r>
              <a:rPr lang="en-US" sz="3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SCAPE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/>
          <p:cNvSpPr/>
          <p:nvPr/>
        </p:nvSpPr>
        <p:spPr>
          <a:xfrm>
            <a:off x="9236279" y="595314"/>
            <a:ext cx="327171" cy="33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7082">
            <a:off x="6225182" y="2351037"/>
            <a:ext cx="317686" cy="4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71" y="5023109"/>
            <a:ext cx="835231" cy="8457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11" y="2245870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084" y="4673150"/>
            <a:ext cx="835231" cy="84572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54" y="5467927"/>
            <a:ext cx="835231" cy="84572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542" y="1009924"/>
            <a:ext cx="835231" cy="84572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19" y="4299939"/>
            <a:ext cx="835231" cy="84572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952" y="4673150"/>
            <a:ext cx="835231" cy="84572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" y="5567536"/>
            <a:ext cx="835231" cy="845723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5210883" y="1708898"/>
            <a:ext cx="23462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TELEPORTED</a:t>
            </a:r>
            <a:endParaRPr lang="en-US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791069" y="2889667"/>
            <a:ext cx="3341908" cy="2588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792531" y="5567536"/>
            <a:ext cx="151477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HERE</a:t>
            </a:r>
            <a:endParaRPr lang="en-US" sz="3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4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390" y="0"/>
            <a:ext cx="96244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CHARACTERS/ENTITIES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52" y="940054"/>
            <a:ext cx="2254273" cy="228973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40530" y="3301499"/>
            <a:ext cx="15985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90" y="830997"/>
            <a:ext cx="2479568" cy="25107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93690" y="3341712"/>
            <a:ext cx="4308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 BLOOD CELL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04" y="4190154"/>
            <a:ext cx="988967" cy="10045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246">
            <a:off x="8277991" y="4481608"/>
            <a:ext cx="539563" cy="6999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685975" y="5291738"/>
            <a:ext cx="35076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INFECTED AREA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6108" y="5219194"/>
            <a:ext cx="361464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</a:t>
            </a:r>
          </a:p>
          <a:p>
            <a:pPr algn="ctr"/>
            <a:r>
              <a:rPr lang="en-US" sz="4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SLIME</a:t>
            </a:r>
            <a:endParaRPr lang="en-US" sz="4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3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5615" y="1799651"/>
            <a:ext cx="7425623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PREVIEW OF </a:t>
            </a:r>
          </a:p>
          <a:p>
            <a:pPr algn="ctr"/>
            <a:r>
              <a:rPr lang="en-US" sz="66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 COMPLETING</a:t>
            </a:r>
          </a:p>
          <a:p>
            <a:pPr algn="ctr"/>
            <a:r>
              <a:rPr lang="en-US" sz="66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 MISSION</a:t>
            </a:r>
            <a:endParaRPr lang="en-US" sz="6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74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06" y="6213106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43" y="5219193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98" y="1255362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589" y="226354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80" y="3295709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39" y="5448672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29" y="1659254"/>
            <a:ext cx="835231" cy="845723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53" y="4103821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7" y="4892424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72" y="1767657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633" y="649216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50" y="3707352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49" y="5083224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865" y="2081351"/>
            <a:ext cx="835231" cy="845723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29" y="4540136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136" y="614310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82" y="4540139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11" y="2244788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81" y="1135999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42" y="4027682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605" y="4707434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80" y="2527787"/>
            <a:ext cx="835231" cy="845723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891" y="5094341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1600">
            <a:off x="8341419" y="5751908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08" y="3978036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64" y="2739775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943" y="1467902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223" y="4522541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5" y="4160687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90" y="2965558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1600">
            <a:off x="8793760" y="5211857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41" y="5609796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926" y="3705248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495" y="3206049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146" y="1996604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83" y="4884530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8" y="3783339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25" y="3403446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1600">
            <a:off x="9267245" y="4574836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55" y="6004684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78" y="3115934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62" y="2718592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109" y="2508909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557" y="5551623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517" y="4265557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38" y="3737825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1600">
            <a:off x="9628559" y="4048063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41" y="5382407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53" y="2628749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40" y="2271341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43" y="2871552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38" y="6032657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97" y="4660363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866" y="4078649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914">
            <a:off x="9955214" y="3782590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146" y="4894089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34" y="2112707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60" y="1785043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701" y="3342370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22" y="5517203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49" y="5215988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07" y="4451364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914">
            <a:off x="10284929" y="3390879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76" y="4491451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4" y="6205172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395" y="1541765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8" y="1341151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33" y="3693059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04" y="4855513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73" y="5739812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34" y="4772442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72914">
            <a:off x="10883598" y="2914332"/>
            <a:ext cx="317686" cy="412099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83" y="4163570"/>
            <a:ext cx="835231" cy="8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6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386" y="0"/>
            <a:ext cx="96244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CHARACTERS/ENTITIES </a:t>
            </a:r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149604"/>
            <a:ext cx="3195325" cy="32455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35675" y="4395192"/>
            <a:ext cx="6353624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XYRUS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Friendly and approachable with a bright color scheme.</a:t>
            </a:r>
            <a:endParaRPr lang="en-US" sz="32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7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2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1" y="5506087"/>
            <a:ext cx="633827" cy="643797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5506092"/>
            <a:ext cx="633827" cy="643797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5506091"/>
            <a:ext cx="633827" cy="643797"/>
          </a:xfrm>
          <a:prstGeom prst="rect">
            <a:avLst/>
          </a:prstGeom>
        </p:spPr>
      </p:pic>
      <p:pic>
        <p:nvPicPr>
          <p:cNvPr id="293" name="Picture 2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4" y="5506090"/>
            <a:ext cx="633827" cy="643797"/>
          </a:xfrm>
          <a:prstGeom prst="rect">
            <a:avLst/>
          </a:prstGeom>
        </p:spPr>
      </p:pic>
      <p:pic>
        <p:nvPicPr>
          <p:cNvPr id="294" name="Picture 2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90" y="6149888"/>
            <a:ext cx="633827" cy="643797"/>
          </a:xfrm>
          <a:prstGeom prst="rect">
            <a:avLst/>
          </a:prstGeom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17" y="6149887"/>
            <a:ext cx="633827" cy="643797"/>
          </a:xfrm>
          <a:prstGeom prst="rect">
            <a:avLst/>
          </a:prstGeom>
        </p:spPr>
      </p:pic>
      <p:pic>
        <p:nvPicPr>
          <p:cNvPr id="298" name="Picture 2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898" y="6149885"/>
            <a:ext cx="633827" cy="643797"/>
          </a:xfrm>
          <a:prstGeom prst="rect">
            <a:avLst/>
          </a:prstGeom>
        </p:spPr>
      </p:pic>
      <p:pic>
        <p:nvPicPr>
          <p:cNvPr id="299" name="Picture 2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378" y="5506086"/>
            <a:ext cx="633827" cy="643797"/>
          </a:xfrm>
          <a:prstGeom prst="rect">
            <a:avLst/>
          </a:prstGeom>
        </p:spPr>
      </p:pic>
      <p:pic>
        <p:nvPicPr>
          <p:cNvPr id="300" name="Picture 2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4179961"/>
            <a:ext cx="633827" cy="643797"/>
          </a:xfrm>
          <a:prstGeom prst="rect">
            <a:avLst/>
          </a:prstGeom>
        </p:spPr>
      </p:pic>
      <p:pic>
        <p:nvPicPr>
          <p:cNvPr id="301" name="Picture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179966"/>
            <a:ext cx="633827" cy="643797"/>
          </a:xfrm>
          <a:prstGeom prst="rect">
            <a:avLst/>
          </a:prstGeom>
        </p:spPr>
      </p:pic>
      <p:pic>
        <p:nvPicPr>
          <p:cNvPr id="302" name="Picture 3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179965"/>
            <a:ext cx="633827" cy="643797"/>
          </a:xfrm>
          <a:prstGeom prst="rect">
            <a:avLst/>
          </a:prstGeom>
        </p:spPr>
      </p:pic>
      <p:pic>
        <p:nvPicPr>
          <p:cNvPr id="303" name="Picture 3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179964"/>
            <a:ext cx="633827" cy="643797"/>
          </a:xfrm>
          <a:prstGeom prst="rect">
            <a:avLst/>
          </a:prstGeom>
        </p:spPr>
      </p:pic>
      <p:pic>
        <p:nvPicPr>
          <p:cNvPr id="304" name="Picture 3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4823762"/>
            <a:ext cx="633827" cy="643797"/>
          </a:xfrm>
          <a:prstGeom prst="rect">
            <a:avLst/>
          </a:prstGeom>
        </p:spPr>
      </p:pic>
      <p:pic>
        <p:nvPicPr>
          <p:cNvPr id="305" name="Picture 3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4823761"/>
            <a:ext cx="633827" cy="643797"/>
          </a:xfrm>
          <a:prstGeom prst="rect">
            <a:avLst/>
          </a:prstGeom>
        </p:spPr>
      </p:pic>
      <p:pic>
        <p:nvPicPr>
          <p:cNvPr id="306" name="Picture 3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4823760"/>
            <a:ext cx="633827" cy="643797"/>
          </a:xfrm>
          <a:prstGeom prst="rect">
            <a:avLst/>
          </a:prstGeom>
        </p:spPr>
      </p:pic>
      <p:pic>
        <p:nvPicPr>
          <p:cNvPr id="307" name="Picture 3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4823760"/>
            <a:ext cx="633827" cy="643797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4823759"/>
            <a:ext cx="633827" cy="643797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4823758"/>
            <a:ext cx="633827" cy="643797"/>
          </a:xfrm>
          <a:prstGeom prst="rect">
            <a:avLst/>
          </a:prstGeom>
        </p:spPr>
      </p:pic>
      <p:pic>
        <p:nvPicPr>
          <p:cNvPr id="310" name="Picture 3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4873408"/>
            <a:ext cx="633827" cy="643797"/>
          </a:xfrm>
          <a:prstGeom prst="rect">
            <a:avLst/>
          </a:prstGeom>
        </p:spPr>
      </p:pic>
      <p:pic>
        <p:nvPicPr>
          <p:cNvPr id="311" name="Picture 3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4873407"/>
            <a:ext cx="633827" cy="643797"/>
          </a:xfrm>
          <a:prstGeom prst="rect">
            <a:avLst/>
          </a:prstGeom>
        </p:spPr>
      </p:pic>
      <p:pic>
        <p:nvPicPr>
          <p:cNvPr id="312" name="Picture 3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4873406"/>
            <a:ext cx="633827" cy="643797"/>
          </a:xfrm>
          <a:prstGeom prst="rect">
            <a:avLst/>
          </a:prstGeom>
        </p:spPr>
      </p:pic>
      <p:pic>
        <p:nvPicPr>
          <p:cNvPr id="313" name="Picture 3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4179960"/>
            <a:ext cx="633827" cy="643797"/>
          </a:xfrm>
          <a:prstGeom prst="rect">
            <a:avLst/>
          </a:prstGeom>
        </p:spPr>
      </p:pic>
      <p:pic>
        <p:nvPicPr>
          <p:cNvPr id="314" name="Picture 3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4179958"/>
            <a:ext cx="633827" cy="643797"/>
          </a:xfrm>
          <a:prstGeom prst="rect">
            <a:avLst/>
          </a:prstGeom>
        </p:spPr>
      </p:pic>
      <p:pic>
        <p:nvPicPr>
          <p:cNvPr id="315" name="Picture 3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4229608"/>
            <a:ext cx="633827" cy="643797"/>
          </a:xfrm>
          <a:prstGeom prst="rect">
            <a:avLst/>
          </a:prstGeom>
        </p:spPr>
      </p:pic>
      <p:pic>
        <p:nvPicPr>
          <p:cNvPr id="316" name="Picture 3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4229608"/>
            <a:ext cx="633827" cy="643797"/>
          </a:xfrm>
          <a:prstGeom prst="rect">
            <a:avLst/>
          </a:prstGeom>
        </p:spPr>
      </p:pic>
      <p:pic>
        <p:nvPicPr>
          <p:cNvPr id="317" name="Picture 3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4229608"/>
            <a:ext cx="633827" cy="643797"/>
          </a:xfrm>
          <a:prstGeom prst="rect">
            <a:avLst/>
          </a:prstGeom>
        </p:spPr>
      </p:pic>
      <p:pic>
        <p:nvPicPr>
          <p:cNvPr id="318" name="Picture 3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553" y="6100237"/>
            <a:ext cx="633827" cy="643797"/>
          </a:xfrm>
          <a:prstGeom prst="rect">
            <a:avLst/>
          </a:prstGeom>
        </p:spPr>
      </p:pic>
      <p:pic>
        <p:nvPicPr>
          <p:cNvPr id="319" name="Picture 3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80" y="6149887"/>
            <a:ext cx="633827" cy="643797"/>
          </a:xfrm>
          <a:prstGeom prst="rect">
            <a:avLst/>
          </a:prstGeom>
        </p:spPr>
      </p:pic>
      <p:pic>
        <p:nvPicPr>
          <p:cNvPr id="320" name="Picture 3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7" y="6149886"/>
            <a:ext cx="633827" cy="643797"/>
          </a:xfrm>
          <a:prstGeom prst="rect">
            <a:avLst/>
          </a:prstGeom>
        </p:spPr>
      </p:pic>
      <p:pic>
        <p:nvPicPr>
          <p:cNvPr id="321" name="Picture 3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4" y="6149885"/>
            <a:ext cx="633827" cy="643797"/>
          </a:xfrm>
          <a:prstGeom prst="rect">
            <a:avLst/>
          </a:prstGeom>
        </p:spPr>
      </p:pic>
      <p:pic>
        <p:nvPicPr>
          <p:cNvPr id="322" name="Picture 3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033" y="5456437"/>
            <a:ext cx="633827" cy="643797"/>
          </a:xfrm>
          <a:prstGeom prst="rect">
            <a:avLst/>
          </a:prstGeom>
        </p:spPr>
      </p:pic>
      <p:pic>
        <p:nvPicPr>
          <p:cNvPr id="323" name="Picture 3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20" y="5506087"/>
            <a:ext cx="633827" cy="643797"/>
          </a:xfrm>
          <a:prstGeom prst="rect">
            <a:avLst/>
          </a:prstGeom>
        </p:spPr>
      </p:pic>
      <p:pic>
        <p:nvPicPr>
          <p:cNvPr id="324" name="Picture 3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6" y="5506087"/>
            <a:ext cx="633827" cy="643797"/>
          </a:xfrm>
          <a:prstGeom prst="rect">
            <a:avLst/>
          </a:prstGeom>
        </p:spPr>
      </p:pic>
      <p:pic>
        <p:nvPicPr>
          <p:cNvPr id="325" name="Picture 3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032" y="5506087"/>
            <a:ext cx="633827" cy="64379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194" y="3504413"/>
            <a:ext cx="633827" cy="64379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73" y="3504418"/>
            <a:ext cx="633827" cy="643797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800" y="3504417"/>
            <a:ext cx="633827" cy="643797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27" y="3504416"/>
            <a:ext cx="633827" cy="643797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61" y="3504412"/>
            <a:ext cx="633827" cy="643797"/>
          </a:xfrm>
          <a:prstGeom prst="rect">
            <a:avLst/>
          </a:prstGeom>
        </p:spPr>
      </p:pic>
      <p:pic>
        <p:nvPicPr>
          <p:cNvPr id="227" name="Picture 2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88" y="3504410"/>
            <a:ext cx="633827" cy="643797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75" y="3554060"/>
            <a:ext cx="633827" cy="643797"/>
          </a:xfrm>
          <a:prstGeom prst="rect">
            <a:avLst/>
          </a:prstGeom>
        </p:spPr>
      </p:pic>
      <p:pic>
        <p:nvPicPr>
          <p:cNvPr id="229" name="Picture 2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761" y="3554060"/>
            <a:ext cx="633827" cy="643797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587" y="3554060"/>
            <a:ext cx="633827" cy="643797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736490"/>
            <a:ext cx="633827" cy="643797"/>
          </a:xfrm>
          <a:prstGeom prst="rect">
            <a:avLst/>
          </a:prstGeom>
        </p:spPr>
      </p:pic>
      <p:pic>
        <p:nvPicPr>
          <p:cNvPr id="233" name="Picture 2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736489"/>
            <a:ext cx="633827" cy="643797"/>
          </a:xfrm>
          <a:prstGeom prst="rect">
            <a:avLst/>
          </a:prstGeom>
        </p:spPr>
      </p:pic>
      <p:pic>
        <p:nvPicPr>
          <p:cNvPr id="234" name="Picture 2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736489"/>
            <a:ext cx="633827" cy="643797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736488"/>
            <a:ext cx="633827" cy="643797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639" y="1448891"/>
            <a:ext cx="633827" cy="643797"/>
          </a:xfrm>
          <a:prstGeom prst="rect">
            <a:avLst/>
          </a:prstGeom>
        </p:spPr>
      </p:pic>
      <p:pic>
        <p:nvPicPr>
          <p:cNvPr id="237" name="Picture 2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1448896"/>
            <a:ext cx="633827" cy="643797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1448895"/>
            <a:ext cx="633827" cy="643797"/>
          </a:xfrm>
          <a:prstGeom prst="rect">
            <a:avLst/>
          </a:prstGeom>
        </p:spPr>
      </p:pic>
      <p:pic>
        <p:nvPicPr>
          <p:cNvPr id="239" name="Picture 2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1448894"/>
            <a:ext cx="633827" cy="643797"/>
          </a:xfrm>
          <a:prstGeom prst="rect">
            <a:avLst/>
          </a:prstGeom>
        </p:spPr>
      </p:pic>
      <p:pic>
        <p:nvPicPr>
          <p:cNvPr id="240" name="Picture 2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18" y="2092692"/>
            <a:ext cx="633827" cy="643797"/>
          </a:xfrm>
          <a:prstGeom prst="rect">
            <a:avLst/>
          </a:prstGeom>
        </p:spPr>
      </p:pic>
      <p:pic>
        <p:nvPicPr>
          <p:cNvPr id="241" name="Picture 2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45" y="2092691"/>
            <a:ext cx="633827" cy="643797"/>
          </a:xfrm>
          <a:prstGeom prst="rect">
            <a:avLst/>
          </a:prstGeom>
        </p:spPr>
      </p:pic>
      <p:pic>
        <p:nvPicPr>
          <p:cNvPr id="242" name="Picture 2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072" y="2092690"/>
            <a:ext cx="633827" cy="643797"/>
          </a:xfrm>
          <a:prstGeom prst="rect">
            <a:avLst/>
          </a:prstGeom>
        </p:spPr>
      </p:pic>
      <p:pic>
        <p:nvPicPr>
          <p:cNvPr id="243" name="Picture 2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2092690"/>
            <a:ext cx="633827" cy="643797"/>
          </a:xfrm>
          <a:prstGeom prst="rect">
            <a:avLst/>
          </a:prstGeom>
        </p:spPr>
      </p:pic>
      <p:pic>
        <p:nvPicPr>
          <p:cNvPr id="244" name="Picture 2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26" y="2092689"/>
            <a:ext cx="633827" cy="643797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206" y="1448890"/>
            <a:ext cx="633827" cy="643797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467" y="122765"/>
            <a:ext cx="633827" cy="643797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122770"/>
            <a:ext cx="633827" cy="643797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122769"/>
            <a:ext cx="633827" cy="643797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122768"/>
            <a:ext cx="633827" cy="643797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246" y="766566"/>
            <a:ext cx="633827" cy="643797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73" y="766565"/>
            <a:ext cx="633827" cy="643797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00" y="766564"/>
            <a:ext cx="633827" cy="64379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27" y="766564"/>
            <a:ext cx="633827" cy="643797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54" y="766563"/>
            <a:ext cx="633827" cy="643797"/>
          </a:xfrm>
          <a:prstGeom prst="rect">
            <a:avLst/>
          </a:prstGeom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766562"/>
            <a:ext cx="633827" cy="64379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816212"/>
            <a:ext cx="633827" cy="643797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816211"/>
            <a:ext cx="633827" cy="643797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816210"/>
            <a:ext cx="633827" cy="643797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34" y="122764"/>
            <a:ext cx="633827" cy="643797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22762"/>
            <a:ext cx="633827" cy="643797"/>
          </a:xfrm>
          <a:prstGeom prst="rect">
            <a:avLst/>
          </a:prstGeom>
        </p:spPr>
      </p:pic>
      <p:pic>
        <p:nvPicPr>
          <p:cNvPr id="261" name="Picture 2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72412"/>
            <a:ext cx="633827" cy="643797"/>
          </a:xfrm>
          <a:prstGeom prst="rect">
            <a:avLst/>
          </a:prstGeom>
        </p:spPr>
      </p:pic>
      <p:pic>
        <p:nvPicPr>
          <p:cNvPr id="262" name="Picture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72412"/>
            <a:ext cx="633827" cy="643797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72412"/>
            <a:ext cx="633827" cy="643797"/>
          </a:xfrm>
          <a:prstGeom prst="rect">
            <a:avLst/>
          </a:prstGeom>
        </p:spPr>
      </p:pic>
      <p:pic>
        <p:nvPicPr>
          <p:cNvPr id="264" name="Picture 2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81" y="2043041"/>
            <a:ext cx="633827" cy="643797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8" y="2092691"/>
            <a:ext cx="633827" cy="643797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5" y="2092690"/>
            <a:ext cx="633827" cy="643797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2" y="2092689"/>
            <a:ext cx="633827" cy="643797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61" y="1399241"/>
            <a:ext cx="633827" cy="643797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48" y="1448891"/>
            <a:ext cx="633827" cy="643797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4" y="1448891"/>
            <a:ext cx="633827" cy="64379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60" y="1448891"/>
            <a:ext cx="633827" cy="643797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379" y="2736488"/>
            <a:ext cx="633827" cy="643797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206" y="2786138"/>
            <a:ext cx="633827" cy="643797"/>
          </a:xfrm>
          <a:prstGeom prst="rect">
            <a:avLst/>
          </a:prstGeom>
        </p:spPr>
      </p:pic>
      <p:pic>
        <p:nvPicPr>
          <p:cNvPr id="274" name="Picture 2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33" y="2786137"/>
            <a:ext cx="633827" cy="643797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949" y="2710835"/>
            <a:ext cx="633827" cy="6437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6111364"/>
            <a:ext cx="633827" cy="6437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6111363"/>
            <a:ext cx="633827" cy="643797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6111362"/>
            <a:ext cx="633827" cy="64379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6111362"/>
            <a:ext cx="633827" cy="64379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6111361"/>
            <a:ext cx="633827" cy="643797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93" y="4823764"/>
            <a:ext cx="633827" cy="64379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4823769"/>
            <a:ext cx="633827" cy="6437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4823768"/>
            <a:ext cx="633827" cy="64379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4823767"/>
            <a:ext cx="633827" cy="64379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2" y="5467565"/>
            <a:ext cx="633827" cy="6437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9" y="5467564"/>
            <a:ext cx="633827" cy="643797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26" y="5467563"/>
            <a:ext cx="633827" cy="64379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53" y="5467563"/>
            <a:ext cx="633827" cy="64379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80" y="5467562"/>
            <a:ext cx="633827" cy="6437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960" y="4823763"/>
            <a:ext cx="633827" cy="6437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221" y="3497638"/>
            <a:ext cx="633827" cy="643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643"/>
            <a:ext cx="633827" cy="6437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3497642"/>
            <a:ext cx="633827" cy="6437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3497641"/>
            <a:ext cx="633827" cy="6437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1439"/>
            <a:ext cx="633827" cy="643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7" y="4141438"/>
            <a:ext cx="633827" cy="6437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654" y="4141437"/>
            <a:ext cx="633827" cy="6437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81" y="4141437"/>
            <a:ext cx="633827" cy="6437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08" y="4141436"/>
            <a:ext cx="633827" cy="6437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4141435"/>
            <a:ext cx="633827" cy="64379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4191085"/>
            <a:ext cx="633827" cy="64379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4191084"/>
            <a:ext cx="633827" cy="64379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4191083"/>
            <a:ext cx="633827" cy="6437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788" y="3497637"/>
            <a:ext cx="633827" cy="643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3497635"/>
            <a:ext cx="633827" cy="6437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3547285"/>
            <a:ext cx="633827" cy="6437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3547285"/>
            <a:ext cx="633827" cy="64379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3547285"/>
            <a:ext cx="633827" cy="6437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5" y="5417914"/>
            <a:ext cx="633827" cy="64379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2" y="5467564"/>
            <a:ext cx="633827" cy="6437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9" y="5467563"/>
            <a:ext cx="633827" cy="64379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6" y="5467562"/>
            <a:ext cx="633827" cy="6437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15" y="4774114"/>
            <a:ext cx="633827" cy="6437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2" y="4823764"/>
            <a:ext cx="633827" cy="64379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8" y="4823764"/>
            <a:ext cx="633827" cy="64379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4823764"/>
            <a:ext cx="633827" cy="64379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33" y="6111361"/>
            <a:ext cx="633827" cy="64379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60" y="6161011"/>
            <a:ext cx="633827" cy="64379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87" y="6161010"/>
            <a:ext cx="633827" cy="64379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14" y="6161009"/>
            <a:ext cx="633827" cy="64379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38" y="1054073"/>
            <a:ext cx="835231" cy="845723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729716"/>
            <a:ext cx="633827" cy="64379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729715"/>
            <a:ext cx="633827" cy="643797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729714"/>
            <a:ext cx="633827" cy="6437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729714"/>
            <a:ext cx="633827" cy="64379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729713"/>
            <a:ext cx="633827" cy="64379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66" y="1442116"/>
            <a:ext cx="633827" cy="64379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1442121"/>
            <a:ext cx="633827" cy="64379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1442120"/>
            <a:ext cx="633827" cy="64379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1442119"/>
            <a:ext cx="633827" cy="643797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" y="2085917"/>
            <a:ext cx="633827" cy="643797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72" y="2085916"/>
            <a:ext cx="633827" cy="64379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99" y="2085915"/>
            <a:ext cx="633827" cy="6437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26" y="2085915"/>
            <a:ext cx="633827" cy="6437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53" y="2085914"/>
            <a:ext cx="633827" cy="643797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3" y="1442115"/>
            <a:ext cx="633827" cy="64379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494" y="115990"/>
            <a:ext cx="633827" cy="643797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115995"/>
            <a:ext cx="633827" cy="643797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115994"/>
            <a:ext cx="633827" cy="64379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115993"/>
            <a:ext cx="633827" cy="643797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3" y="759791"/>
            <a:ext cx="633827" cy="6437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00" y="759790"/>
            <a:ext cx="633827" cy="643797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27" y="759789"/>
            <a:ext cx="633827" cy="64379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54" y="759789"/>
            <a:ext cx="633827" cy="6437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1" y="759788"/>
            <a:ext cx="633827" cy="64379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759787"/>
            <a:ext cx="633827" cy="64379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809437"/>
            <a:ext cx="633827" cy="6437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809436"/>
            <a:ext cx="633827" cy="64379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809435"/>
            <a:ext cx="633827" cy="64379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61" y="115989"/>
            <a:ext cx="633827" cy="64379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15987"/>
            <a:ext cx="633827" cy="643797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65637"/>
            <a:ext cx="633827" cy="643797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65637"/>
            <a:ext cx="633827" cy="643797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65637"/>
            <a:ext cx="633827" cy="643797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8" y="2036266"/>
            <a:ext cx="633827" cy="643797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5" y="2085916"/>
            <a:ext cx="633827" cy="643797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2" y="2085915"/>
            <a:ext cx="633827" cy="643797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9" y="2085914"/>
            <a:ext cx="633827" cy="643797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8" y="1392466"/>
            <a:ext cx="633827" cy="64379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975" y="1442116"/>
            <a:ext cx="633827" cy="643797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1" y="1442116"/>
            <a:ext cx="633827" cy="64379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1442116"/>
            <a:ext cx="633827" cy="643797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06" y="2729713"/>
            <a:ext cx="633827" cy="64379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33" y="2779363"/>
            <a:ext cx="633827" cy="643797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60" y="2779362"/>
            <a:ext cx="633827" cy="643797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7" y="2779361"/>
            <a:ext cx="633827" cy="643797"/>
          </a:xfrm>
          <a:prstGeom prst="rect">
            <a:avLst/>
          </a:prstGeom>
        </p:spPr>
      </p:pic>
      <p:pic>
        <p:nvPicPr>
          <p:cNvPr id="330" name="Picture 3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01" y="798315"/>
            <a:ext cx="835231" cy="845723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948" y="4086812"/>
            <a:ext cx="835231" cy="845723"/>
          </a:xfrm>
          <a:prstGeom prst="rect">
            <a:avLst/>
          </a:prstGeom>
        </p:spPr>
      </p:pic>
      <p:pic>
        <p:nvPicPr>
          <p:cNvPr id="332" name="Picture 3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96" y="4312411"/>
            <a:ext cx="835231" cy="845723"/>
          </a:xfrm>
          <a:prstGeom prst="rect">
            <a:avLst/>
          </a:prstGeom>
        </p:spPr>
      </p:pic>
      <p:pic>
        <p:nvPicPr>
          <p:cNvPr id="333" name="Picture 3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12" y="5959083"/>
            <a:ext cx="835231" cy="845723"/>
          </a:xfrm>
          <a:prstGeom prst="rect">
            <a:avLst/>
          </a:prstGeom>
        </p:spPr>
      </p:pic>
      <p:pic>
        <p:nvPicPr>
          <p:cNvPr id="334" name="Picture 3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179" y="5215988"/>
            <a:ext cx="835231" cy="845723"/>
          </a:xfrm>
          <a:prstGeom prst="rect">
            <a:avLst/>
          </a:prstGeom>
        </p:spPr>
      </p:pic>
      <p:pic>
        <p:nvPicPr>
          <p:cNvPr id="336" name="Picture 3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4836236"/>
            <a:ext cx="633827" cy="643797"/>
          </a:xfrm>
          <a:prstGeom prst="rect">
            <a:avLst/>
          </a:prstGeom>
        </p:spPr>
      </p:pic>
      <p:pic>
        <p:nvPicPr>
          <p:cNvPr id="337" name="Picture 3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4192438"/>
            <a:ext cx="633827" cy="643797"/>
          </a:xfrm>
          <a:prstGeom prst="rect">
            <a:avLst/>
          </a:prstGeom>
        </p:spPr>
      </p:pic>
      <p:pic>
        <p:nvPicPr>
          <p:cNvPr id="338" name="Picture 3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3" y="6112715"/>
            <a:ext cx="633827" cy="643797"/>
          </a:xfrm>
          <a:prstGeom prst="rect">
            <a:avLst/>
          </a:prstGeom>
        </p:spPr>
      </p:pic>
      <p:pic>
        <p:nvPicPr>
          <p:cNvPr id="339" name="Picture 3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21" y="5468917"/>
            <a:ext cx="633827" cy="643797"/>
          </a:xfrm>
          <a:prstGeom prst="rect">
            <a:avLst/>
          </a:prstGeom>
        </p:spPr>
      </p:pic>
      <p:pic>
        <p:nvPicPr>
          <p:cNvPr id="340" name="Picture 3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76" y="3516890"/>
            <a:ext cx="633827" cy="643797"/>
          </a:xfrm>
          <a:prstGeom prst="rect">
            <a:avLst/>
          </a:prstGeom>
        </p:spPr>
      </p:pic>
      <p:pic>
        <p:nvPicPr>
          <p:cNvPr id="341" name="Picture 3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779040"/>
            <a:ext cx="633827" cy="643797"/>
          </a:xfrm>
          <a:prstGeom prst="rect">
            <a:avLst/>
          </a:prstGeom>
        </p:spPr>
      </p:pic>
      <p:pic>
        <p:nvPicPr>
          <p:cNvPr id="342" name="Picture 3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35242"/>
            <a:ext cx="633827" cy="643797"/>
          </a:xfrm>
          <a:prstGeom prst="rect">
            <a:avLst/>
          </a:prstGeom>
        </p:spPr>
      </p:pic>
      <p:pic>
        <p:nvPicPr>
          <p:cNvPr id="343" name="Picture 3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51" y="2055519"/>
            <a:ext cx="633827" cy="643797"/>
          </a:xfrm>
          <a:prstGeom prst="rect">
            <a:avLst/>
          </a:prstGeom>
        </p:spPr>
      </p:pic>
      <p:pic>
        <p:nvPicPr>
          <p:cNvPr id="344" name="Picture 3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1411721"/>
            <a:ext cx="633827" cy="643797"/>
          </a:xfrm>
          <a:prstGeom prst="rect">
            <a:avLst/>
          </a:prstGeom>
        </p:spPr>
      </p:pic>
      <p:pic>
        <p:nvPicPr>
          <p:cNvPr id="345" name="Picture 3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649" y="2748966"/>
            <a:ext cx="633827" cy="643797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58" y="6133621"/>
            <a:ext cx="633827" cy="643797"/>
          </a:xfrm>
          <a:prstGeom prst="rect">
            <a:avLst/>
          </a:prstGeom>
        </p:spPr>
      </p:pic>
      <p:pic>
        <p:nvPicPr>
          <p:cNvPr id="335" name="Picture 3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800" y="3648767"/>
            <a:ext cx="835231" cy="845723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956" y="2814679"/>
            <a:ext cx="633827" cy="643797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899" y="6133617"/>
            <a:ext cx="633827" cy="6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5017" y="517803"/>
            <a:ext cx="55281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OPTIONAL FEATURES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5974" y="2002093"/>
            <a:ext cx="10100345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u="sng" dirty="0" smtClean="0">
                <a:solidFill>
                  <a:schemeClr val="accent1">
                    <a:lumMod val="50000"/>
                  </a:schemeClr>
                </a:solidFill>
              </a:rPr>
              <a:t>Medical </a:t>
            </a:r>
            <a:r>
              <a:rPr lang="en-US" sz="3200" u="sng" dirty="0">
                <a:solidFill>
                  <a:schemeClr val="accent1">
                    <a:lumMod val="50000"/>
                  </a:schemeClr>
                </a:solidFill>
              </a:rPr>
              <a:t>Capsules/Tablets</a:t>
            </a:r>
            <a:endParaRPr lang="en-CA" sz="32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Appear periodically and move horizontally or vertically.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Clear infections upon collision with infected areas.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Hazard: Contact with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Xyrus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results in defeat.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34075" y="517803"/>
            <a:ext cx="51700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IT STAND OUT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0274" y="1687768"/>
            <a:ext cx="10100345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Flips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the traditional "virus as a villain" narrative by making the virus a heroic character.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Combines strategy and quick reflexes for engaging and dynamic gameplay.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Simple mechanics that are easy to learn but challenging to master.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5880" y="517803"/>
            <a:ext cx="584647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UNIQE SELLING POINT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300" y="1687768"/>
            <a:ext cx="10644319" cy="7478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Innovative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Gameplay Mechanics: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Infecting areas for immunity, adding a strategic layer to movement.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Teleportation slime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mechanic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Fresh Narrative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: Presents a "friendly virus" as the protagonist, subverting traditional roles.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Family-Friendly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Appeal: Bright visuals and an approachable concept make it suitable for a wide audience.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endParaRPr lang="en-CA" sz="3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7405" y="1188782"/>
            <a:ext cx="5998245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REMEMBER 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JUDGE A BOOK </a:t>
            </a:r>
          </a:p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ITS COVER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40" y="824925"/>
            <a:ext cx="3195325" cy="32455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09002" y="5130247"/>
            <a:ext cx="63318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images 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generated for this presentation </a:t>
            </a:r>
            <a:endParaRPr lang="en-US" sz="2400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4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were 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using </a:t>
            </a:r>
            <a:r>
              <a:rPr lang="en-US" sz="2400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DeepAI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https://deepai.org</a:t>
            </a:r>
            <a:r>
              <a:rPr lang="en-US" sz="2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118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62021" y="2625696"/>
            <a:ext cx="32489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29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84664" y="0"/>
            <a:ext cx="5995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 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675" y="4395192"/>
            <a:ext cx="6353624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WHITE BLOOD CELL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Anxious-looking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and constantly moving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933" y="1023824"/>
            <a:ext cx="3139108" cy="31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376"/>
                    </a14:imgEffect>
                    <a14:imgEffect>
                      <a14:saturation sat="42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0386" y="0"/>
            <a:ext cx="96244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CHARACTERS/ENTITIES </a:t>
            </a:r>
            <a:r>
              <a:rPr lang="en-US" sz="48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THE GAME</a:t>
            </a:r>
            <a:endParaRPr lang="en-US" sz="48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5675" y="4395192"/>
            <a:ext cx="63536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TELEPORTATION SLIME</a:t>
            </a:r>
          </a:p>
          <a:p>
            <a:pPr algn="ctr"/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</a:rPr>
              <a:t>A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glowing, slimy projectile.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9606">
            <a:off x="4893297" y="1408108"/>
            <a:ext cx="2038379" cy="264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710</Words>
  <Application>Microsoft Office PowerPoint</Application>
  <PresentationFormat>Widescreen</PresentationFormat>
  <Paragraphs>159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johnpaulmarte@gmail.com</dc:creator>
  <cp:lastModifiedBy>johnpaulmarte@gmail.com</cp:lastModifiedBy>
  <cp:revision>36</cp:revision>
  <dcterms:created xsi:type="dcterms:W3CDTF">2025-01-18T13:05:30Z</dcterms:created>
  <dcterms:modified xsi:type="dcterms:W3CDTF">2025-01-21T13:21:46Z</dcterms:modified>
</cp:coreProperties>
</file>