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59" r:id="rId9"/>
    <p:sldId id="268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XYRUS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FRIENDLY VIRUS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25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 smtClean="0"/>
              <a:t>GAME MENU</a:t>
            </a:r>
            <a:endParaRPr lang="en-CA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752" y="1114259"/>
            <a:ext cx="5143920" cy="53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 smtClean="0"/>
              <a:t>GAME OVERVIEW</a:t>
            </a:r>
            <a:endParaRPr lang="en-CA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959" y="1266214"/>
            <a:ext cx="4661506" cy="49217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506598" y="4530055"/>
            <a:ext cx="763398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82565" y="1845579"/>
            <a:ext cx="608591" cy="54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2" idx="3"/>
          </p:cNvCxnSpPr>
          <p:nvPr/>
        </p:nvCxnSpPr>
        <p:spPr>
          <a:xfrm flipV="1">
            <a:off x="2901336" y="3842158"/>
            <a:ext cx="2937402" cy="3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82565" y="1917802"/>
            <a:ext cx="2630338" cy="145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154099" y="1693625"/>
            <a:ext cx="1384184" cy="69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036653" y="1845579"/>
            <a:ext cx="1442907" cy="104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6"/>
          <p:cNvSpPr>
            <a:spLocks noGrp="1"/>
          </p:cNvSpPr>
          <p:nvPr>
            <p:ph type="subTitle" idx="1"/>
          </p:nvPr>
        </p:nvSpPr>
        <p:spPr>
          <a:xfrm>
            <a:off x="346372" y="1534668"/>
            <a:ext cx="2845161" cy="383133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IMMUNE AREA COUNT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23" idx="3"/>
          </p:cNvCxnSpPr>
          <p:nvPr/>
        </p:nvCxnSpPr>
        <p:spPr>
          <a:xfrm flipV="1">
            <a:off x="3191533" y="1649585"/>
            <a:ext cx="471426" cy="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6"/>
          <p:cNvSpPr txBox="1">
            <a:spLocks/>
          </p:cNvSpPr>
          <p:nvPr/>
        </p:nvSpPr>
        <p:spPr>
          <a:xfrm>
            <a:off x="237404" y="2217481"/>
            <a:ext cx="2845161" cy="6683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IMMUNE VS TOTAL AREA PERCENTAGE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0" name="Subtitle 6"/>
          <p:cNvSpPr txBox="1">
            <a:spLocks/>
          </p:cNvSpPr>
          <p:nvPr/>
        </p:nvSpPr>
        <p:spPr>
          <a:xfrm>
            <a:off x="237404" y="3040670"/>
            <a:ext cx="2845161" cy="6683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TARGET IMMUNE AREA PERCENTAGE TO WIN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2" name="Subtitle 6"/>
          <p:cNvSpPr txBox="1">
            <a:spLocks/>
          </p:cNvSpPr>
          <p:nvPr/>
        </p:nvSpPr>
        <p:spPr>
          <a:xfrm>
            <a:off x="558216" y="3863859"/>
            <a:ext cx="2343120" cy="6683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XYRUS ON INVISIBLE STATE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4" name="Subtitle 6"/>
          <p:cNvSpPr txBox="1">
            <a:spLocks/>
          </p:cNvSpPr>
          <p:nvPr/>
        </p:nvSpPr>
        <p:spPr>
          <a:xfrm>
            <a:off x="1136533" y="4687048"/>
            <a:ext cx="2343120" cy="4128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WHITE BLOOD CELL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5" name="Subtitle 6"/>
          <p:cNvSpPr txBox="1">
            <a:spLocks/>
          </p:cNvSpPr>
          <p:nvPr/>
        </p:nvSpPr>
        <p:spPr>
          <a:xfrm>
            <a:off x="8758106" y="2943963"/>
            <a:ext cx="2343120" cy="4128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LIVES REMAINING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6" name="Subtitle 6"/>
          <p:cNvSpPr txBox="1">
            <a:spLocks/>
          </p:cNvSpPr>
          <p:nvPr/>
        </p:nvSpPr>
        <p:spPr>
          <a:xfrm>
            <a:off x="9538283" y="2184435"/>
            <a:ext cx="2343120" cy="6338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COUNTDOWN FOR EACH LIVES</a:t>
            </a:r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07" y="1195718"/>
            <a:ext cx="5085638" cy="5336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/>
              <a:t>GAME OVERVIEW</a:t>
            </a:r>
            <a:endParaRPr lang="en-CA" sz="4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06598" y="4603459"/>
            <a:ext cx="433397" cy="22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2" idx="1"/>
          </p:cNvCxnSpPr>
          <p:nvPr/>
        </p:nvCxnSpPr>
        <p:spPr>
          <a:xfrm flipH="1">
            <a:off x="6711885" y="4041988"/>
            <a:ext cx="2377002" cy="38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btitle 6"/>
          <p:cNvSpPr txBox="1">
            <a:spLocks/>
          </p:cNvSpPr>
          <p:nvPr/>
        </p:nvSpPr>
        <p:spPr>
          <a:xfrm>
            <a:off x="9088887" y="3707822"/>
            <a:ext cx="2171452" cy="6683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XYRUS ON ACTIVE STATE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4" name="Subtitle 6"/>
          <p:cNvSpPr txBox="1">
            <a:spLocks/>
          </p:cNvSpPr>
          <p:nvPr/>
        </p:nvSpPr>
        <p:spPr>
          <a:xfrm>
            <a:off x="1580883" y="4687048"/>
            <a:ext cx="1898770" cy="6202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WHITE BLOOD CELLS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42907" y="5011028"/>
            <a:ext cx="2348846" cy="12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231119" y="5109328"/>
            <a:ext cx="2857768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6"/>
          <p:cNvSpPr txBox="1">
            <a:spLocks/>
          </p:cNvSpPr>
          <p:nvPr/>
        </p:nvSpPr>
        <p:spPr>
          <a:xfrm>
            <a:off x="9088887" y="6047877"/>
            <a:ext cx="2171452" cy="4251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INFECTED AREA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231120" y="4758323"/>
            <a:ext cx="2857767" cy="30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6"/>
          <p:cNvSpPr txBox="1">
            <a:spLocks/>
          </p:cNvSpPr>
          <p:nvPr/>
        </p:nvSpPr>
        <p:spPr>
          <a:xfrm>
            <a:off x="8979919" y="4634811"/>
            <a:ext cx="2646422" cy="8470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PRE-INFECTION SHRINKING AND GROWING FOR 5 SECS BEFORE INFECTED</a:t>
            </a:r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2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089" y="1133020"/>
            <a:ext cx="5072971" cy="5339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/>
              <a:t>GAME OVERVIEW</a:t>
            </a:r>
            <a:endParaRPr lang="en-CA" sz="4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5669" y="4908341"/>
            <a:ext cx="160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6"/>
          <p:cNvSpPr txBox="1">
            <a:spLocks/>
          </p:cNvSpPr>
          <p:nvPr/>
        </p:nvSpPr>
        <p:spPr>
          <a:xfrm>
            <a:off x="1366899" y="4634811"/>
            <a:ext cx="1898770" cy="7948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TELEPORATION</a:t>
            </a:r>
          </a:p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SLIME</a:t>
            </a:r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132" y="1270543"/>
            <a:ext cx="5105160" cy="53815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/>
              <a:t>GAME OVERVIEW</a:t>
            </a:r>
            <a:endParaRPr lang="en-CA" sz="4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72845" y="4100660"/>
            <a:ext cx="3283237" cy="82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6"/>
          <p:cNvSpPr txBox="1">
            <a:spLocks/>
          </p:cNvSpPr>
          <p:nvPr/>
        </p:nvSpPr>
        <p:spPr>
          <a:xfrm>
            <a:off x="263951" y="3961320"/>
            <a:ext cx="2898023" cy="160255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INITIAL IMMUNISATION STARTS</a:t>
            </a:r>
          </a:p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SHRINKING </a:t>
            </a:r>
            <a:r>
              <a:rPr lang="en-US" sz="1800" dirty="0">
                <a:solidFill>
                  <a:schemeClr val="bg1"/>
                </a:solidFill>
              </a:rPr>
              <a:t>AND GROWING FOR </a:t>
            </a:r>
            <a:r>
              <a:rPr lang="en-US" sz="1800" dirty="0" smtClean="0">
                <a:solidFill>
                  <a:schemeClr val="bg1"/>
                </a:solidFill>
              </a:rPr>
              <a:t>8 SECS </a:t>
            </a:r>
            <a:r>
              <a:rPr lang="en-US" sz="1800" dirty="0">
                <a:solidFill>
                  <a:schemeClr val="bg1"/>
                </a:solidFill>
              </a:rPr>
              <a:t>BEFORE </a:t>
            </a:r>
            <a:r>
              <a:rPr lang="en-US" sz="1800" dirty="0" smtClean="0">
                <a:solidFill>
                  <a:schemeClr val="bg1"/>
                </a:solidFill>
              </a:rPr>
              <a:t>IMMUNE COUNT</a:t>
            </a:r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806" y="1312008"/>
            <a:ext cx="5000698" cy="5255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/>
              <a:t>GAME OVERVIEW</a:t>
            </a:r>
            <a:endParaRPr lang="en-CA" sz="4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75175" y="1687400"/>
            <a:ext cx="1206631" cy="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6"/>
          <p:cNvSpPr txBox="1">
            <a:spLocks/>
          </p:cNvSpPr>
          <p:nvPr/>
        </p:nvSpPr>
        <p:spPr>
          <a:xfrm>
            <a:off x="892844" y="1312008"/>
            <a:ext cx="1898770" cy="11483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START COUNTING AFTER INITIAL IMMUNISATION 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75175" y="1791093"/>
            <a:ext cx="1206631" cy="9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01419" y="4232635"/>
            <a:ext cx="2865748" cy="11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6"/>
          <p:cNvSpPr txBox="1">
            <a:spLocks/>
          </p:cNvSpPr>
          <p:nvPr/>
        </p:nvSpPr>
        <p:spPr>
          <a:xfrm>
            <a:off x="1042393" y="4139397"/>
            <a:ext cx="1898770" cy="4227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IMMUNE AREA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21" idx="3"/>
          </p:cNvCxnSpPr>
          <p:nvPr/>
        </p:nvCxnSpPr>
        <p:spPr>
          <a:xfrm flipV="1">
            <a:off x="2941163" y="1966805"/>
            <a:ext cx="1847653" cy="133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6"/>
          <p:cNvSpPr txBox="1">
            <a:spLocks/>
          </p:cNvSpPr>
          <p:nvPr/>
        </p:nvSpPr>
        <p:spPr>
          <a:xfrm>
            <a:off x="1042393" y="2886543"/>
            <a:ext cx="1898770" cy="82670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LOWER % THAN TARGET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 PLAYER LOSE</a:t>
            </a:r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XYRUS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FRIENDLY VIRUS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77" y="1663636"/>
            <a:ext cx="2460630" cy="2386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8" y="778963"/>
            <a:ext cx="668837" cy="668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029" y="3853404"/>
            <a:ext cx="771071" cy="771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134" y="5638800"/>
            <a:ext cx="647209" cy="591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512" y="2351496"/>
            <a:ext cx="552534" cy="5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942" y="289368"/>
            <a:ext cx="8825658" cy="960968"/>
          </a:xfrm>
        </p:spPr>
        <p:txBody>
          <a:bodyPr/>
          <a:lstStyle/>
          <a:p>
            <a:pPr algn="ctr"/>
            <a:r>
              <a:rPr lang="en-US" sz="4800" dirty="0" smtClean="0"/>
              <a:t>GENRE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58" y="1539434"/>
            <a:ext cx="11204295" cy="486136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Top-down </a:t>
            </a:r>
            <a:r>
              <a:rPr lang="en-US" sz="2800" dirty="0"/>
              <a:t>Tactical </a:t>
            </a:r>
            <a:r>
              <a:rPr lang="en-US" sz="2800" dirty="0" smtClean="0"/>
              <a:t>Arcade.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Action-puzzle </a:t>
            </a:r>
            <a:r>
              <a:rPr lang="en-CA" sz="2800" dirty="0"/>
              <a:t>game.</a:t>
            </a:r>
          </a:p>
          <a:p>
            <a:pPr algn="just"/>
            <a:endParaRPr lang="en-CA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17942" y="3009149"/>
            <a:ext cx="8825658" cy="9609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TARGET AUDIENCE</a:t>
            </a:r>
            <a:endParaRPr lang="en-CA" sz="5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7157" y="3970117"/>
            <a:ext cx="11204295" cy="4861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Casual </a:t>
            </a:r>
            <a:r>
              <a:rPr lang="en-CA" sz="2800" dirty="0"/>
              <a:t>gamers who enjoy challenging yet approachable strategic gameplay.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Gamers </a:t>
            </a:r>
            <a:r>
              <a:rPr lang="en-US" sz="2800" dirty="0"/>
              <a:t>involved in the medical field or bioscience.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/>
              <a:t>Suitable for ages 10+ due to simple controls and a friendly aesthetic</a:t>
            </a:r>
            <a:r>
              <a:rPr lang="en-CA" sz="2800" dirty="0" smtClean="0"/>
              <a:t>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333" y="2021705"/>
            <a:ext cx="552534" cy="505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43" y="6066381"/>
            <a:ext cx="668837" cy="6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942" y="289368"/>
            <a:ext cx="8825658" cy="983848"/>
          </a:xfrm>
        </p:spPr>
        <p:txBody>
          <a:bodyPr/>
          <a:lstStyle/>
          <a:p>
            <a:pPr algn="ctr"/>
            <a:r>
              <a:rPr lang="en-US" sz="5400" dirty="0" smtClean="0"/>
              <a:t>GAME CONCEPT</a:t>
            </a:r>
            <a:endParaRPr lang="en-CA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58" y="1539434"/>
            <a:ext cx="11204295" cy="4977114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In </a:t>
            </a:r>
            <a:r>
              <a:rPr lang="en-CA" sz="2800" dirty="0" err="1"/>
              <a:t>Xyrus</a:t>
            </a:r>
            <a:r>
              <a:rPr lang="en-CA" sz="2800" dirty="0"/>
              <a:t>, Your Friendly Virus, players take control of </a:t>
            </a:r>
            <a:r>
              <a:rPr lang="en-CA" sz="2800" dirty="0" err="1" smtClean="0"/>
              <a:t>Xyrus</a:t>
            </a:r>
            <a:r>
              <a:rPr lang="en-CA" sz="2800" dirty="0"/>
              <a:t>.</a:t>
            </a:r>
            <a:endParaRPr lang="en-CA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a </a:t>
            </a:r>
            <a:r>
              <a:rPr lang="en-CA" sz="2800" dirty="0"/>
              <a:t>lovable and misunderstood virus with a noble mission: to spread </a:t>
            </a:r>
            <a:r>
              <a:rPr lang="en-CA" sz="2800" dirty="0" smtClean="0"/>
              <a:t>immunity.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Using </a:t>
            </a:r>
            <a:r>
              <a:rPr lang="en-CA" sz="2800" dirty="0"/>
              <a:t>strategic movement, infection abilities, and teleportation </a:t>
            </a:r>
            <a:r>
              <a:rPr lang="en-CA" sz="2800" dirty="0" smtClean="0"/>
              <a:t>mechanics.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players </a:t>
            </a:r>
            <a:r>
              <a:rPr lang="en-CA" sz="2800" dirty="0"/>
              <a:t>must outsmart relentless white blood cells and </a:t>
            </a:r>
            <a:r>
              <a:rPr lang="en-CA" sz="2800" dirty="0" smtClean="0"/>
              <a:t>infect most of the area and make it immune.</a:t>
            </a:r>
            <a:endParaRPr lang="en-US" sz="2800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763" y="5675054"/>
            <a:ext cx="668837" cy="668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20" y="5504298"/>
            <a:ext cx="552534" cy="5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68413" y="161777"/>
            <a:ext cx="8825658" cy="9609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NOTABLE FEATURES</a:t>
            </a:r>
            <a:endParaRPr lang="en-CA" sz="5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99595" y="1455445"/>
            <a:ext cx="10359342" cy="4459218"/>
          </a:xfrm>
        </p:spPr>
        <p:txBody>
          <a:bodyPr>
            <a:no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Infect </a:t>
            </a:r>
            <a:r>
              <a:rPr lang="en-US" sz="2800" dirty="0"/>
              <a:t>areas to spread immunity while limiting </a:t>
            </a:r>
            <a:r>
              <a:rPr lang="en-US" sz="2800" dirty="0" err="1"/>
              <a:t>Xyrus's</a:t>
            </a:r>
            <a:r>
              <a:rPr lang="en-US" sz="2800" dirty="0"/>
              <a:t> movement</a:t>
            </a:r>
            <a:r>
              <a:rPr lang="en-US" sz="2800" dirty="0" smtClean="0"/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/>
              <a:t>Use a teleportation slime to escape danger and outmaneuver enemies.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/>
              <a:t>Dynamic, increasing difficulty with additional white blood cells and may be environmental hazards.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20" y="5504298"/>
            <a:ext cx="552534" cy="505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8937" y="1864771"/>
            <a:ext cx="668837" cy="6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942" y="289368"/>
            <a:ext cx="8825658" cy="983848"/>
          </a:xfrm>
        </p:spPr>
        <p:txBody>
          <a:bodyPr/>
          <a:lstStyle/>
          <a:p>
            <a:pPr algn="ctr"/>
            <a:r>
              <a:rPr lang="en-US" sz="5400" dirty="0" smtClean="0"/>
              <a:t>CHARACTERS / ENTITIES</a:t>
            </a:r>
            <a:endParaRPr lang="en-CA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112" y="3935392"/>
            <a:ext cx="1423688" cy="520860"/>
          </a:xfrm>
        </p:spPr>
        <p:txBody>
          <a:bodyPr>
            <a:normAutofit/>
          </a:bodyPr>
          <a:lstStyle/>
          <a:p>
            <a:pPr algn="ctr"/>
            <a:r>
              <a:rPr lang="en-CA" sz="2800" dirty="0" smtClean="0"/>
              <a:t>XYRUS</a:t>
            </a: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12" y="2693782"/>
            <a:ext cx="1280409" cy="1241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61" y="2577240"/>
            <a:ext cx="1404452" cy="1404452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3162782" y="4027992"/>
            <a:ext cx="1736202" cy="6250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CA" sz="2800" dirty="0" smtClean="0"/>
              <a:t>WHITE BLOOD CELLS</a:t>
            </a:r>
          </a:p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770" y="2848479"/>
            <a:ext cx="752477" cy="1086913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5000261" y="3981692"/>
            <a:ext cx="2199069" cy="763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CA" sz="2800" dirty="0" smtClean="0"/>
              <a:t>TELEPORTATION</a:t>
            </a:r>
          </a:p>
          <a:p>
            <a:pPr algn="ctr"/>
            <a:r>
              <a:rPr lang="en-CA" sz="2800" dirty="0" smtClean="0"/>
              <a:t>slime</a:t>
            </a:r>
            <a:endParaRPr lang="en-CA" sz="2800" dirty="0" smtClean="0"/>
          </a:p>
          <a:p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467" y="2753902"/>
            <a:ext cx="1120881" cy="9694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009" y="2868397"/>
            <a:ext cx="915985" cy="854918"/>
          </a:xfrm>
          <a:prstGeom prst="rect">
            <a:avLst/>
          </a:prstGeom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7300607" y="3856714"/>
            <a:ext cx="1817347" cy="532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CA" sz="2800" dirty="0" smtClean="0"/>
              <a:t>INFECTED</a:t>
            </a:r>
          </a:p>
          <a:p>
            <a:endParaRPr lang="en-CA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301530" y="3868280"/>
            <a:ext cx="1666754" cy="520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dirty="0" smtClean="0"/>
              <a:t>IMMUNE</a:t>
            </a:r>
            <a:endParaRPr lang="en-CA" sz="28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942" y="289368"/>
            <a:ext cx="8825658" cy="983848"/>
          </a:xfrm>
        </p:spPr>
        <p:txBody>
          <a:bodyPr/>
          <a:lstStyle/>
          <a:p>
            <a:pPr algn="ctr"/>
            <a:r>
              <a:rPr lang="en-US" sz="5400" dirty="0" smtClean="0"/>
              <a:t>KEY CODE FLOW</a:t>
            </a:r>
            <a:endParaRPr lang="en-CA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218" y="5978835"/>
            <a:ext cx="668837" cy="668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7" y="446161"/>
            <a:ext cx="552534" cy="505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8" y="1319939"/>
            <a:ext cx="6053601" cy="5107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10" y="1268906"/>
            <a:ext cx="5612295" cy="53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771" y="2604304"/>
            <a:ext cx="8825658" cy="1177654"/>
          </a:xfrm>
        </p:spPr>
        <p:txBody>
          <a:bodyPr/>
          <a:lstStyle/>
          <a:p>
            <a:pPr algn="ctr"/>
            <a:r>
              <a:rPr lang="en-US" dirty="0" smtClean="0"/>
              <a:t>THE GAME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72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 smtClean="0"/>
              <a:t>GAME CONTROLS</a:t>
            </a:r>
            <a:endParaRPr lang="en-CA" sz="4800" dirty="0"/>
          </a:p>
        </p:txBody>
      </p:sp>
      <p:sp>
        <p:nvSpPr>
          <p:cNvPr id="4" name="Subtitle 6"/>
          <p:cNvSpPr>
            <a:spLocks noGrp="1"/>
          </p:cNvSpPr>
          <p:nvPr>
            <p:ph type="subTitle" idx="1"/>
          </p:nvPr>
        </p:nvSpPr>
        <p:spPr>
          <a:xfrm>
            <a:off x="1099594" y="1455445"/>
            <a:ext cx="10754049" cy="4459218"/>
          </a:xfrm>
        </p:spPr>
        <p:txBody>
          <a:bodyPr>
            <a:no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W or up arrow – move up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S OR DOWN ARROW – MOVE DOWN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A OR LEFT ARROW – MOVE LEFT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D OR RIGHT ARROW – MOVE RIGHT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SPACE BAR – INFECT AREA  (ACTIVATED AFTER XYRUS LEFT)</a:t>
            </a:r>
            <a:endParaRPr lang="en-US" sz="28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M – </a:t>
            </a:r>
            <a:r>
              <a:rPr lang="en-US" sz="2800" dirty="0"/>
              <a:t>IMMUNISATION</a:t>
            </a:r>
            <a:r>
              <a:rPr lang="en-US" sz="2800" dirty="0" smtClean="0"/>
              <a:t>(ACTIVATED </a:t>
            </a:r>
            <a:r>
              <a:rPr lang="en-US" sz="2800" dirty="0"/>
              <a:t>AFTER XYRUS LEFT)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 smtClean="0"/>
              <a:t>RIGHT CLICK – SHOOTS THE TELEPORTATION SLIME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R OR E – TELEPORTS TO THE POSITION OF THE SLIME</a:t>
            </a:r>
            <a:r>
              <a:rPr lang="en-CA" sz="2800" dirty="0" smtClean="0"/>
              <a:t>.</a:t>
            </a:r>
            <a:endParaRPr lang="en-CA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7" y="5662076"/>
            <a:ext cx="552534" cy="505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84" y="2022549"/>
            <a:ext cx="668837" cy="6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315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XYRUS</vt:lpstr>
      <vt:lpstr>XYRUS</vt:lpstr>
      <vt:lpstr>GENRE</vt:lpstr>
      <vt:lpstr>GAME CONCEPT</vt:lpstr>
      <vt:lpstr>PowerPoint Presentation</vt:lpstr>
      <vt:lpstr>CHARACTERS / ENTITIES</vt:lpstr>
      <vt:lpstr>KEY CODE FLOW</vt:lpstr>
      <vt:lpstr>THE GAME</vt:lpstr>
      <vt:lpstr>GAME CONTROLS</vt:lpstr>
      <vt:lpstr>GAME MENU</vt:lpstr>
      <vt:lpstr>GAME OVERVIEW</vt:lpstr>
      <vt:lpstr>GAME OVERVIEW</vt:lpstr>
      <vt:lpstr>GAME OVERVIEW</vt:lpstr>
      <vt:lpstr>GAME OVERVIEW</vt:lpstr>
      <vt:lpstr>GAME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XYRUS</dc:title>
  <dc:creator>johnpaulmarte@gmail.com</dc:creator>
  <cp:lastModifiedBy>johnpaulmarte@gmail.com</cp:lastModifiedBy>
  <cp:revision>11</cp:revision>
  <dcterms:created xsi:type="dcterms:W3CDTF">2025-02-14T15:14:41Z</dcterms:created>
  <dcterms:modified xsi:type="dcterms:W3CDTF">2025-02-16T14:05:19Z</dcterms:modified>
</cp:coreProperties>
</file>