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AA7D20-27B0-483C-B3D3-5E0483EF17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Lab_23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69B650-B6CA-4231-A41A-F392229CEE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19/01/2022 15:38:12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0ED71CAA-7425-4D06-81CD-3FFD416BA2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90817E47-5F8E-4FD0-9F79-745B05C56A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543175"/>
            <a:ext cx="2305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B0A47EDB-B11E-4186-A97B-CACAE9E2A3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43175"/>
            <a:ext cx="2114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22718EC0-43EF-422A-AE04-82A85574A4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B09D91A9-A38D-4D43-922F-603396E646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4BA89F08-32E4-44E7-B3C6-F0F708A91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447925"/>
            <a:ext cx="3829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876F11F2-4AAA-4903-B17D-1F8A3D93E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43175"/>
            <a:ext cx="2114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5FEAC02D-1C50-4A89-BBC6-D71DB8135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43175"/>
            <a:ext cx="2114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964282FC-5110-4D33-AB9A-3978A0EED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8B910470-F9A9-4865-895F-2D37CF5856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13438C06-8FAC-4A92-ADFA-DC2D75FD4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43175"/>
            <a:ext cx="2114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98480538-21B5-4BB9-B1A4-67BF5DDAD4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43175"/>
            <a:ext cx="2114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B1562096-96C4-4FF6-ABA8-CEE50931AA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76300"/>
            <a:ext cx="6419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2022-01-19T14:38:17Z</dcterms:created>
  <dcterms:modified xsi:type="dcterms:W3CDTF">2022-01-19T14:38:17Z</dcterms:modified>
</cp:coreProperties>
</file>