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82C3017-84BA-4578-BA12-34B0C05BFCF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7E55B0E-1B80-4458-B1A0-EF688AB74A7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27/01/2022 15:28:33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0" name="slide10">
            <a:extLst>
              <a:ext uri="{FF2B5EF4-FFF2-40B4-BE49-F238E27FC236}">
                <a16:creationId xmlns:a16="http://schemas.microsoft.com/office/drawing/2014/main" id="{5277D27F-E5A9-41F0-B183-7B7A40163F0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11" name="slide11">
            <a:extLst>
              <a:ext uri="{FF2B5EF4-FFF2-40B4-BE49-F238E27FC236}">
                <a16:creationId xmlns:a16="http://schemas.microsoft.com/office/drawing/2014/main" id="{82242F18-8682-45C6-8081-8459D2EA05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2" name="slide12">
            <a:extLst>
              <a:ext uri="{FF2B5EF4-FFF2-40B4-BE49-F238E27FC236}">
                <a16:creationId xmlns:a16="http://schemas.microsoft.com/office/drawing/2014/main" id="{F2AA45C4-1A0E-4193-AAC5-20668451CE6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2" id="13" name="slide13">
            <a:extLst>
              <a:ext uri="{FF2B5EF4-FFF2-40B4-BE49-F238E27FC236}">
                <a16:creationId xmlns:a16="http://schemas.microsoft.com/office/drawing/2014/main" id="{6BC210F0-0483-4034-A709-BEC1BA7CCA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869363C7-5A95-4A93-BB7E-685AFCC557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D45426DF-E18E-4AF6-86AA-269EA3FA97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E1F8ED41-00DA-4F27-B8BD-6796F6B512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E1A0B1D2-3363-422B-B8B3-8AF9A9A64A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DC9BF7D6-747E-4D17-84FE-EF5B3915CD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41005B46-DAA5-44B3-9B08-8E72CE519B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EA10A23D-FA26-4412-AF2D-8442C0FF67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9" name="slide9">
            <a:extLst>
              <a:ext uri="{FF2B5EF4-FFF2-40B4-BE49-F238E27FC236}">
                <a16:creationId xmlns:a16="http://schemas.microsoft.com/office/drawing/2014/main" id="{4F6BC7C4-AAC3-49A2-9291-27EEBFD2F5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2022-01-27T14:28:35Z</dcterms:created>
  <dcterms:modified xsi:type="dcterms:W3CDTF">2022-01-27T14:28:35Z</dcterms:modified>
</cp:coreProperties>
</file>