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98" d="100"/>
          <a:sy n="98" d="100"/>
        </p:scale>
        <p:origin x="-58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1326-4CF5-429E-8F11-B9F36CF350CC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E109-7FA7-428D-A9C4-ABF93FB7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800" y="3478175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900" y="3498355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05400" y="0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542925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1978725"/>
            <a:ext cx="25269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4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723900" y="1668775"/>
            <a:ext cx="76962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idx="2"/>
          </p:nvPr>
        </p:nvSpPr>
        <p:spPr>
          <a:xfrm>
            <a:off x="2393738" y="2896531"/>
            <a:ext cx="4467300" cy="5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 rot="10800000" flipH="1">
            <a:off x="576248" y="-537393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flipH="1">
            <a:off x="-1205727" y="3876007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6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48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0" y="542925"/>
            <a:ext cx="38481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786100" y="1614225"/>
            <a:ext cx="26340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-1895866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678055" y="270509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857950" y="323138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10800000">
            <a:off x="-3439245" y="-1689151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19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2840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12840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51816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51816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21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6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14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5"/>
          </p:nvPr>
        </p:nvSpPr>
        <p:spPr>
          <a:xfrm>
            <a:off x="6196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6"/>
          </p:nvPr>
        </p:nvSpPr>
        <p:spPr>
          <a:xfrm>
            <a:off x="6196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-38800" y="3478175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03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720000" y="1919700"/>
            <a:ext cx="22440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1520" y="2937600"/>
            <a:ext cx="2244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 hasCustomPrompt="1"/>
          </p:nvPr>
        </p:nvSpPr>
        <p:spPr>
          <a:xfrm>
            <a:off x="3450000" y="1919700"/>
            <a:ext cx="22425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451519" y="2937600"/>
            <a:ext cx="2242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4" hasCustomPrompt="1"/>
          </p:nvPr>
        </p:nvSpPr>
        <p:spPr>
          <a:xfrm>
            <a:off x="6180000" y="1919700"/>
            <a:ext cx="22425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6181520" y="2937600"/>
            <a:ext cx="2242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 rot="10800000" flipH="1">
            <a:off x="5514051" y="-529690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6311974" y="-145540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6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16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15243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2"/>
          </p:nvPr>
        </p:nvSpPr>
        <p:spPr>
          <a:xfrm>
            <a:off x="15243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3"/>
          </p:nvPr>
        </p:nvSpPr>
        <p:spPr>
          <a:xfrm>
            <a:off x="53340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4"/>
          </p:nvPr>
        </p:nvSpPr>
        <p:spPr>
          <a:xfrm>
            <a:off x="53340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5"/>
          </p:nvPr>
        </p:nvSpPr>
        <p:spPr>
          <a:xfrm>
            <a:off x="15243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6"/>
          </p:nvPr>
        </p:nvSpPr>
        <p:spPr>
          <a:xfrm>
            <a:off x="15243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7"/>
          </p:nvPr>
        </p:nvSpPr>
        <p:spPr>
          <a:xfrm>
            <a:off x="53340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8"/>
          </p:nvPr>
        </p:nvSpPr>
        <p:spPr>
          <a:xfrm>
            <a:off x="53340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 flipH="1">
            <a:off x="-1864102" y="344971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 rot="10800000" flipH="1">
            <a:off x="6171398" y="-1859847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56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6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" y="2577429"/>
            <a:ext cx="3450249" cy="2566089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576350" y="-503000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723900" y="1165125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23900" y="1704225"/>
            <a:ext cx="4457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3900" y="2243325"/>
            <a:ext cx="38481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052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3900" y="1341175"/>
            <a:ext cx="77001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/>
          <p:nvPr/>
        </p:nvSpPr>
        <p:spPr>
          <a:xfrm rot="10800000" flipH="1">
            <a:off x="5514051" y="-529690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 rot="10800000" flipH="1">
            <a:off x="6311974" y="-145540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999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-5400000" flipH="1">
            <a:off x="4452427" y="689474"/>
            <a:ext cx="5381057" cy="4002110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 rot="10800000">
            <a:off x="-895352" y="-251563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87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244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 rot="10800000" flipH="1">
            <a:off x="5411355" y="-8077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 flipH="1">
            <a:off x="-253" y="0"/>
            <a:ext cx="7158394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4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3900" y="1028700"/>
            <a:ext cx="7700100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  <a:defRPr sz="11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 sz="1200"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 sz="1200"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 sz="1200"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 sz="1200"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 sz="1200"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 sz="1200"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 sz="1200"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25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07652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207652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478177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78177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-38781" y="3350356"/>
            <a:ext cx="10160606" cy="1840413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 flipH="1">
            <a:off x="-38789" y="3521701"/>
            <a:ext cx="10160632" cy="184045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31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7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23900" y="1557625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flipH="1">
            <a:off x="-2034149" y="320622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flipH="1">
            <a:off x="-1657202" y="386346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74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2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/>
          <p:nvPr/>
        </p:nvSpPr>
        <p:spPr>
          <a:xfrm rot="10800000" flipH="1">
            <a:off x="4542425" y="-381013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10800000" flipH="1">
            <a:off x="5468505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244000" y="3556275"/>
            <a:ext cx="31800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37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5533650" y="2986150"/>
            <a:ext cx="28863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10"/>
          <p:cNvSpPr/>
          <p:nvPr/>
        </p:nvSpPr>
        <p:spPr>
          <a:xfrm rot="10800000">
            <a:off x="12" y="-1"/>
            <a:ext cx="4398887" cy="1740551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5466150" y="75"/>
            <a:ext cx="6493965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900" y="1239000"/>
            <a:ext cx="76962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2960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3" r:id="rId22"/>
    <p:sldLayoutId id="214748368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paul.melin/viz/Dashboard1_16445798463940/Dashboard1?publish=yes" TargetMode="External"/><Relationship Id="rId7" Type="http://schemas.openxmlformats.org/officeDocument/2006/relationships/hyperlink" Target="https://public.tableau.com/app/profile/paul.melin/viz/Dashboard5_16445876257230/Dashboard5?publish=y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tableau.com/app/profile/paul.melin/viz/Dashboard4_16445806091280/Dashboard4?publish=yes" TargetMode="External"/><Relationship Id="rId5" Type="http://schemas.openxmlformats.org/officeDocument/2006/relationships/hyperlink" Target="https://public.tableau.com/app/profile/paul.melin/viz/Dashboard3_16445804339450/Dashboard3?publish=yes" TargetMode="External"/><Relationship Id="rId4" Type="http://schemas.openxmlformats.org/officeDocument/2006/relationships/hyperlink" Target="https://public.tableau.com/app/profile/paul.melin/viz/Dashboard2_16445802623860/Dashboard2?publish=y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-Melin/Projects/tree/main/Final_Project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xfrm>
            <a:off x="723900" y="267494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 smtClean="0">
                <a:solidFill>
                  <a:schemeClr val="accent6"/>
                </a:solidFill>
              </a:rPr>
              <a:t>Renewable </a:t>
            </a:r>
            <a:r>
              <a:rPr lang="en-GB" sz="2800" dirty="0">
                <a:solidFill>
                  <a:schemeClr val="accent6"/>
                </a:solidFill>
              </a:rPr>
              <a:t>energy generation </a:t>
            </a:r>
            <a:r>
              <a:rPr lang="en-GB" sz="2800" dirty="0" smtClean="0">
                <a:solidFill>
                  <a:schemeClr val="accent6"/>
                </a:solidFill>
              </a:rPr>
              <a:t>development in </a:t>
            </a:r>
            <a:r>
              <a:rPr lang="en-GB" sz="2800" dirty="0">
                <a:solidFill>
                  <a:schemeClr val="accent6"/>
                </a:solidFill>
              </a:rPr>
              <a:t>France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"/>
          </p:nvPr>
        </p:nvSpPr>
        <p:spPr>
          <a:xfrm>
            <a:off x="723899" y="1440094"/>
            <a:ext cx="3875292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Final Project –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Data Analytics Bootcamp</a:t>
            </a:r>
            <a:endParaRPr lang="fr-FR" sz="1600" dirty="0"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3540934" y="542924"/>
            <a:ext cx="4879181" cy="4057813"/>
            <a:chOff x="238125" y="-652660"/>
            <a:chExt cx="7143750" cy="5941160"/>
          </a:xfrm>
        </p:grpSpPr>
        <p:sp>
          <p:nvSpPr>
            <p:cNvPr id="176" name="Google Shape;176;p28"/>
            <p:cNvSpPr/>
            <p:nvPr/>
          </p:nvSpPr>
          <p:spPr>
            <a:xfrm>
              <a:off x="4271975" y="2098625"/>
              <a:ext cx="1724600" cy="1847325"/>
            </a:xfrm>
            <a:custGeom>
              <a:avLst/>
              <a:gdLst/>
              <a:ahLst/>
              <a:cxnLst/>
              <a:rect l="l" t="t" r="r" b="b"/>
              <a:pathLst>
                <a:path w="68984" h="73893" extrusionOk="0">
                  <a:moveTo>
                    <a:pt x="33486" y="0"/>
                  </a:moveTo>
                  <a:lnTo>
                    <a:pt x="32437" y="28"/>
                  </a:lnTo>
                  <a:lnTo>
                    <a:pt x="31334" y="83"/>
                  </a:lnTo>
                  <a:lnTo>
                    <a:pt x="30231" y="194"/>
                  </a:lnTo>
                  <a:lnTo>
                    <a:pt x="29072" y="331"/>
                  </a:lnTo>
                  <a:lnTo>
                    <a:pt x="27914" y="525"/>
                  </a:lnTo>
                  <a:lnTo>
                    <a:pt x="26728" y="773"/>
                  </a:lnTo>
                  <a:lnTo>
                    <a:pt x="25542" y="1021"/>
                  </a:lnTo>
                  <a:lnTo>
                    <a:pt x="24328" y="1352"/>
                  </a:lnTo>
                  <a:lnTo>
                    <a:pt x="23115" y="1711"/>
                  </a:lnTo>
                  <a:lnTo>
                    <a:pt x="21901" y="2124"/>
                  </a:lnTo>
                  <a:lnTo>
                    <a:pt x="20660" y="2593"/>
                  </a:lnTo>
                  <a:lnTo>
                    <a:pt x="19446" y="3090"/>
                  </a:lnTo>
                  <a:lnTo>
                    <a:pt x="18233" y="3641"/>
                  </a:lnTo>
                  <a:lnTo>
                    <a:pt x="17019" y="4248"/>
                  </a:lnTo>
                  <a:lnTo>
                    <a:pt x="15833" y="4910"/>
                  </a:lnTo>
                  <a:lnTo>
                    <a:pt x="14675" y="5627"/>
                  </a:lnTo>
                  <a:lnTo>
                    <a:pt x="13516" y="6399"/>
                  </a:lnTo>
                  <a:lnTo>
                    <a:pt x="12385" y="7227"/>
                  </a:lnTo>
                  <a:lnTo>
                    <a:pt x="11282" y="8082"/>
                  </a:lnTo>
                  <a:lnTo>
                    <a:pt x="10206" y="9020"/>
                  </a:lnTo>
                  <a:lnTo>
                    <a:pt x="9682" y="9516"/>
                  </a:lnTo>
                  <a:lnTo>
                    <a:pt x="9158" y="10013"/>
                  </a:lnTo>
                  <a:lnTo>
                    <a:pt x="8662" y="10537"/>
                  </a:lnTo>
                  <a:lnTo>
                    <a:pt x="8165" y="11061"/>
                  </a:lnTo>
                  <a:lnTo>
                    <a:pt x="7669" y="11613"/>
                  </a:lnTo>
                  <a:lnTo>
                    <a:pt x="7200" y="12192"/>
                  </a:lnTo>
                  <a:lnTo>
                    <a:pt x="6731" y="12771"/>
                  </a:lnTo>
                  <a:lnTo>
                    <a:pt x="6262" y="13350"/>
                  </a:lnTo>
                  <a:lnTo>
                    <a:pt x="5821" y="13957"/>
                  </a:lnTo>
                  <a:lnTo>
                    <a:pt x="5407" y="14591"/>
                  </a:lnTo>
                  <a:lnTo>
                    <a:pt x="4993" y="15226"/>
                  </a:lnTo>
                  <a:lnTo>
                    <a:pt x="4580" y="15888"/>
                  </a:lnTo>
                  <a:lnTo>
                    <a:pt x="4193" y="16550"/>
                  </a:lnTo>
                  <a:lnTo>
                    <a:pt x="3835" y="17239"/>
                  </a:lnTo>
                  <a:lnTo>
                    <a:pt x="3476" y="17956"/>
                  </a:lnTo>
                  <a:lnTo>
                    <a:pt x="3118" y="18674"/>
                  </a:lnTo>
                  <a:lnTo>
                    <a:pt x="2787" y="19418"/>
                  </a:lnTo>
                  <a:lnTo>
                    <a:pt x="2483" y="20163"/>
                  </a:lnTo>
                  <a:lnTo>
                    <a:pt x="2180" y="20935"/>
                  </a:lnTo>
                  <a:lnTo>
                    <a:pt x="1904" y="21735"/>
                  </a:lnTo>
                  <a:lnTo>
                    <a:pt x="1628" y="22535"/>
                  </a:lnTo>
                  <a:lnTo>
                    <a:pt x="1408" y="23362"/>
                  </a:lnTo>
                  <a:lnTo>
                    <a:pt x="1159" y="24190"/>
                  </a:lnTo>
                  <a:lnTo>
                    <a:pt x="966" y="24990"/>
                  </a:lnTo>
                  <a:lnTo>
                    <a:pt x="773" y="25817"/>
                  </a:lnTo>
                  <a:lnTo>
                    <a:pt x="608" y="26617"/>
                  </a:lnTo>
                  <a:lnTo>
                    <a:pt x="470" y="27417"/>
                  </a:lnTo>
                  <a:lnTo>
                    <a:pt x="360" y="28189"/>
                  </a:lnTo>
                  <a:lnTo>
                    <a:pt x="249" y="28962"/>
                  </a:lnTo>
                  <a:lnTo>
                    <a:pt x="166" y="29734"/>
                  </a:lnTo>
                  <a:lnTo>
                    <a:pt x="84" y="30506"/>
                  </a:lnTo>
                  <a:lnTo>
                    <a:pt x="56" y="31251"/>
                  </a:lnTo>
                  <a:lnTo>
                    <a:pt x="1" y="32023"/>
                  </a:lnTo>
                  <a:lnTo>
                    <a:pt x="1" y="32740"/>
                  </a:lnTo>
                  <a:lnTo>
                    <a:pt x="1" y="33485"/>
                  </a:lnTo>
                  <a:lnTo>
                    <a:pt x="29" y="34202"/>
                  </a:lnTo>
                  <a:lnTo>
                    <a:pt x="56" y="34919"/>
                  </a:lnTo>
                  <a:lnTo>
                    <a:pt x="111" y="35636"/>
                  </a:lnTo>
                  <a:lnTo>
                    <a:pt x="277" y="37016"/>
                  </a:lnTo>
                  <a:lnTo>
                    <a:pt x="497" y="38367"/>
                  </a:lnTo>
                  <a:lnTo>
                    <a:pt x="746" y="39691"/>
                  </a:lnTo>
                  <a:lnTo>
                    <a:pt x="1077" y="40987"/>
                  </a:lnTo>
                  <a:lnTo>
                    <a:pt x="1463" y="42256"/>
                  </a:lnTo>
                  <a:lnTo>
                    <a:pt x="1904" y="43470"/>
                  </a:lnTo>
                  <a:lnTo>
                    <a:pt x="2373" y="44683"/>
                  </a:lnTo>
                  <a:lnTo>
                    <a:pt x="2897" y="45842"/>
                  </a:lnTo>
                  <a:lnTo>
                    <a:pt x="3476" y="46973"/>
                  </a:lnTo>
                  <a:lnTo>
                    <a:pt x="4083" y="48048"/>
                  </a:lnTo>
                  <a:lnTo>
                    <a:pt x="4718" y="49124"/>
                  </a:lnTo>
                  <a:lnTo>
                    <a:pt x="5407" y="50172"/>
                  </a:lnTo>
                  <a:lnTo>
                    <a:pt x="6124" y="51165"/>
                  </a:lnTo>
                  <a:lnTo>
                    <a:pt x="6869" y="52131"/>
                  </a:lnTo>
                  <a:lnTo>
                    <a:pt x="7641" y="53068"/>
                  </a:lnTo>
                  <a:lnTo>
                    <a:pt x="8414" y="53951"/>
                  </a:lnTo>
                  <a:lnTo>
                    <a:pt x="9241" y="54834"/>
                  </a:lnTo>
                  <a:lnTo>
                    <a:pt x="10068" y="55661"/>
                  </a:lnTo>
                  <a:lnTo>
                    <a:pt x="10896" y="56461"/>
                  </a:lnTo>
                  <a:lnTo>
                    <a:pt x="11779" y="57233"/>
                  </a:lnTo>
                  <a:lnTo>
                    <a:pt x="12634" y="57978"/>
                  </a:lnTo>
                  <a:lnTo>
                    <a:pt x="13516" y="58695"/>
                  </a:lnTo>
                  <a:lnTo>
                    <a:pt x="14399" y="59357"/>
                  </a:lnTo>
                  <a:lnTo>
                    <a:pt x="15281" y="59991"/>
                  </a:lnTo>
                  <a:lnTo>
                    <a:pt x="15916" y="60488"/>
                  </a:lnTo>
                  <a:lnTo>
                    <a:pt x="16523" y="60984"/>
                  </a:lnTo>
                  <a:lnTo>
                    <a:pt x="17102" y="61481"/>
                  </a:lnTo>
                  <a:lnTo>
                    <a:pt x="17653" y="62032"/>
                  </a:lnTo>
                  <a:lnTo>
                    <a:pt x="18150" y="62557"/>
                  </a:lnTo>
                  <a:lnTo>
                    <a:pt x="18619" y="63136"/>
                  </a:lnTo>
                  <a:lnTo>
                    <a:pt x="19060" y="63687"/>
                  </a:lnTo>
                  <a:lnTo>
                    <a:pt x="19474" y="64267"/>
                  </a:lnTo>
                  <a:lnTo>
                    <a:pt x="19832" y="64846"/>
                  </a:lnTo>
                  <a:lnTo>
                    <a:pt x="20191" y="65425"/>
                  </a:lnTo>
                  <a:lnTo>
                    <a:pt x="20522" y="66004"/>
                  </a:lnTo>
                  <a:lnTo>
                    <a:pt x="20825" y="66584"/>
                  </a:lnTo>
                  <a:lnTo>
                    <a:pt x="21101" y="67135"/>
                  </a:lnTo>
                  <a:lnTo>
                    <a:pt x="21349" y="67714"/>
                  </a:lnTo>
                  <a:lnTo>
                    <a:pt x="21763" y="68818"/>
                  </a:lnTo>
                  <a:lnTo>
                    <a:pt x="22122" y="69838"/>
                  </a:lnTo>
                  <a:lnTo>
                    <a:pt x="22398" y="70804"/>
                  </a:lnTo>
                  <a:lnTo>
                    <a:pt x="22618" y="71659"/>
                  </a:lnTo>
                  <a:lnTo>
                    <a:pt x="22756" y="72431"/>
                  </a:lnTo>
                  <a:lnTo>
                    <a:pt x="22866" y="73038"/>
                  </a:lnTo>
                  <a:lnTo>
                    <a:pt x="22922" y="73507"/>
                  </a:lnTo>
                  <a:lnTo>
                    <a:pt x="22977" y="73893"/>
                  </a:lnTo>
                  <a:lnTo>
                    <a:pt x="46035" y="73893"/>
                  </a:lnTo>
                  <a:lnTo>
                    <a:pt x="46063" y="73507"/>
                  </a:lnTo>
                  <a:lnTo>
                    <a:pt x="46118" y="73038"/>
                  </a:lnTo>
                  <a:lnTo>
                    <a:pt x="46228" y="72431"/>
                  </a:lnTo>
                  <a:lnTo>
                    <a:pt x="46394" y="71659"/>
                  </a:lnTo>
                  <a:lnTo>
                    <a:pt x="46587" y="70804"/>
                  </a:lnTo>
                  <a:lnTo>
                    <a:pt x="46863" y="69838"/>
                  </a:lnTo>
                  <a:lnTo>
                    <a:pt x="47221" y="68818"/>
                  </a:lnTo>
                  <a:lnTo>
                    <a:pt x="47663" y="67714"/>
                  </a:lnTo>
                  <a:lnTo>
                    <a:pt x="47911" y="67135"/>
                  </a:lnTo>
                  <a:lnTo>
                    <a:pt x="48187" y="66584"/>
                  </a:lnTo>
                  <a:lnTo>
                    <a:pt x="48490" y="66004"/>
                  </a:lnTo>
                  <a:lnTo>
                    <a:pt x="48794" y="65425"/>
                  </a:lnTo>
                  <a:lnTo>
                    <a:pt x="49152" y="64846"/>
                  </a:lnTo>
                  <a:lnTo>
                    <a:pt x="49538" y="64267"/>
                  </a:lnTo>
                  <a:lnTo>
                    <a:pt x="49952" y="63687"/>
                  </a:lnTo>
                  <a:lnTo>
                    <a:pt x="50393" y="63136"/>
                  </a:lnTo>
                  <a:lnTo>
                    <a:pt x="50862" y="62557"/>
                  </a:lnTo>
                  <a:lnTo>
                    <a:pt x="51359" y="62032"/>
                  </a:lnTo>
                  <a:lnTo>
                    <a:pt x="51883" y="61481"/>
                  </a:lnTo>
                  <a:lnTo>
                    <a:pt x="52462" y="60984"/>
                  </a:lnTo>
                  <a:lnTo>
                    <a:pt x="53069" y="60488"/>
                  </a:lnTo>
                  <a:lnTo>
                    <a:pt x="53703" y="59991"/>
                  </a:lnTo>
                  <a:lnTo>
                    <a:pt x="54586" y="59357"/>
                  </a:lnTo>
                  <a:lnTo>
                    <a:pt x="55468" y="58695"/>
                  </a:lnTo>
                  <a:lnTo>
                    <a:pt x="56351" y="57978"/>
                  </a:lnTo>
                  <a:lnTo>
                    <a:pt x="57234" y="57233"/>
                  </a:lnTo>
                  <a:lnTo>
                    <a:pt x="58089" y="56461"/>
                  </a:lnTo>
                  <a:lnTo>
                    <a:pt x="58944" y="55661"/>
                  </a:lnTo>
                  <a:lnTo>
                    <a:pt x="59771" y="54834"/>
                  </a:lnTo>
                  <a:lnTo>
                    <a:pt x="60571" y="53951"/>
                  </a:lnTo>
                  <a:lnTo>
                    <a:pt x="61371" y="53068"/>
                  </a:lnTo>
                  <a:lnTo>
                    <a:pt x="62143" y="52131"/>
                  </a:lnTo>
                  <a:lnTo>
                    <a:pt x="62860" y="51165"/>
                  </a:lnTo>
                  <a:lnTo>
                    <a:pt x="63578" y="50172"/>
                  </a:lnTo>
                  <a:lnTo>
                    <a:pt x="64267" y="49124"/>
                  </a:lnTo>
                  <a:lnTo>
                    <a:pt x="64902" y="48048"/>
                  </a:lnTo>
                  <a:lnTo>
                    <a:pt x="65508" y="46973"/>
                  </a:lnTo>
                  <a:lnTo>
                    <a:pt x="66088" y="45842"/>
                  </a:lnTo>
                  <a:lnTo>
                    <a:pt x="66612" y="44683"/>
                  </a:lnTo>
                  <a:lnTo>
                    <a:pt x="67081" y="43470"/>
                  </a:lnTo>
                  <a:lnTo>
                    <a:pt x="67522" y="42256"/>
                  </a:lnTo>
                  <a:lnTo>
                    <a:pt x="67908" y="40987"/>
                  </a:lnTo>
                  <a:lnTo>
                    <a:pt x="68239" y="39691"/>
                  </a:lnTo>
                  <a:lnTo>
                    <a:pt x="68515" y="38367"/>
                  </a:lnTo>
                  <a:lnTo>
                    <a:pt x="68735" y="37016"/>
                  </a:lnTo>
                  <a:lnTo>
                    <a:pt x="68873" y="35636"/>
                  </a:lnTo>
                  <a:lnTo>
                    <a:pt x="68929" y="34919"/>
                  </a:lnTo>
                  <a:lnTo>
                    <a:pt x="68956" y="34202"/>
                  </a:lnTo>
                  <a:lnTo>
                    <a:pt x="68984" y="33485"/>
                  </a:lnTo>
                  <a:lnTo>
                    <a:pt x="68984" y="32740"/>
                  </a:lnTo>
                  <a:lnTo>
                    <a:pt x="68984" y="32023"/>
                  </a:lnTo>
                  <a:lnTo>
                    <a:pt x="68956" y="31251"/>
                  </a:lnTo>
                  <a:lnTo>
                    <a:pt x="68901" y="30506"/>
                  </a:lnTo>
                  <a:lnTo>
                    <a:pt x="68846" y="29734"/>
                  </a:lnTo>
                  <a:lnTo>
                    <a:pt x="68735" y="28962"/>
                  </a:lnTo>
                  <a:lnTo>
                    <a:pt x="68653" y="28189"/>
                  </a:lnTo>
                  <a:lnTo>
                    <a:pt x="68515" y="27417"/>
                  </a:lnTo>
                  <a:lnTo>
                    <a:pt x="68377" y="26617"/>
                  </a:lnTo>
                  <a:lnTo>
                    <a:pt x="68211" y="25817"/>
                  </a:lnTo>
                  <a:lnTo>
                    <a:pt x="68018" y="24990"/>
                  </a:lnTo>
                  <a:lnTo>
                    <a:pt x="67825" y="24190"/>
                  </a:lnTo>
                  <a:lnTo>
                    <a:pt x="67605" y="23362"/>
                  </a:lnTo>
                  <a:lnTo>
                    <a:pt x="67356" y="22535"/>
                  </a:lnTo>
                  <a:lnTo>
                    <a:pt x="67081" y="21735"/>
                  </a:lnTo>
                  <a:lnTo>
                    <a:pt x="66805" y="20935"/>
                  </a:lnTo>
                  <a:lnTo>
                    <a:pt x="66529" y="20163"/>
                  </a:lnTo>
                  <a:lnTo>
                    <a:pt x="66198" y="19418"/>
                  </a:lnTo>
                  <a:lnTo>
                    <a:pt x="65867" y="18674"/>
                  </a:lnTo>
                  <a:lnTo>
                    <a:pt x="65536" y="17956"/>
                  </a:lnTo>
                  <a:lnTo>
                    <a:pt x="65177" y="17239"/>
                  </a:lnTo>
                  <a:lnTo>
                    <a:pt x="64791" y="16550"/>
                  </a:lnTo>
                  <a:lnTo>
                    <a:pt x="64405" y="15888"/>
                  </a:lnTo>
                  <a:lnTo>
                    <a:pt x="64019" y="15226"/>
                  </a:lnTo>
                  <a:lnTo>
                    <a:pt x="63578" y="14591"/>
                  </a:lnTo>
                  <a:lnTo>
                    <a:pt x="63164" y="13957"/>
                  </a:lnTo>
                  <a:lnTo>
                    <a:pt x="62723" y="13350"/>
                  </a:lnTo>
                  <a:lnTo>
                    <a:pt x="62254" y="12771"/>
                  </a:lnTo>
                  <a:lnTo>
                    <a:pt x="61812" y="12192"/>
                  </a:lnTo>
                  <a:lnTo>
                    <a:pt x="61316" y="11613"/>
                  </a:lnTo>
                  <a:lnTo>
                    <a:pt x="60847" y="11061"/>
                  </a:lnTo>
                  <a:lnTo>
                    <a:pt x="60350" y="10537"/>
                  </a:lnTo>
                  <a:lnTo>
                    <a:pt x="59826" y="10013"/>
                  </a:lnTo>
                  <a:lnTo>
                    <a:pt x="59330" y="9516"/>
                  </a:lnTo>
                  <a:lnTo>
                    <a:pt x="58806" y="9020"/>
                  </a:lnTo>
                  <a:lnTo>
                    <a:pt x="57730" y="8082"/>
                  </a:lnTo>
                  <a:lnTo>
                    <a:pt x="56627" y="7227"/>
                  </a:lnTo>
                  <a:lnTo>
                    <a:pt x="55496" y="6399"/>
                  </a:lnTo>
                  <a:lnTo>
                    <a:pt x="54338" y="5627"/>
                  </a:lnTo>
                  <a:lnTo>
                    <a:pt x="53152" y="4910"/>
                  </a:lnTo>
                  <a:lnTo>
                    <a:pt x="51966" y="4248"/>
                  </a:lnTo>
                  <a:lnTo>
                    <a:pt x="50752" y="3641"/>
                  </a:lnTo>
                  <a:lnTo>
                    <a:pt x="49538" y="3090"/>
                  </a:lnTo>
                  <a:lnTo>
                    <a:pt x="48325" y="2593"/>
                  </a:lnTo>
                  <a:lnTo>
                    <a:pt x="47111" y="2124"/>
                  </a:lnTo>
                  <a:lnTo>
                    <a:pt x="45870" y="1711"/>
                  </a:lnTo>
                  <a:lnTo>
                    <a:pt x="44656" y="1352"/>
                  </a:lnTo>
                  <a:lnTo>
                    <a:pt x="43443" y="1021"/>
                  </a:lnTo>
                  <a:lnTo>
                    <a:pt x="42257" y="773"/>
                  </a:lnTo>
                  <a:lnTo>
                    <a:pt x="41071" y="525"/>
                  </a:lnTo>
                  <a:lnTo>
                    <a:pt x="39912" y="331"/>
                  </a:lnTo>
                  <a:lnTo>
                    <a:pt x="38781" y="194"/>
                  </a:lnTo>
                  <a:lnTo>
                    <a:pt x="37650" y="83"/>
                  </a:lnTo>
                  <a:lnTo>
                    <a:pt x="36575" y="28"/>
                  </a:lnTo>
                  <a:lnTo>
                    <a:pt x="355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846375" y="3945925"/>
              <a:ext cx="575800" cy="495825"/>
            </a:xfrm>
            <a:custGeom>
              <a:avLst/>
              <a:gdLst/>
              <a:ahLst/>
              <a:cxnLst/>
              <a:rect l="l" t="t" r="r" b="b"/>
              <a:pathLst>
                <a:path w="23032" h="19833" extrusionOk="0">
                  <a:moveTo>
                    <a:pt x="1" y="1"/>
                  </a:moveTo>
                  <a:lnTo>
                    <a:pt x="1" y="12716"/>
                  </a:lnTo>
                  <a:lnTo>
                    <a:pt x="111" y="13019"/>
                  </a:lnTo>
                  <a:lnTo>
                    <a:pt x="249" y="13378"/>
                  </a:lnTo>
                  <a:lnTo>
                    <a:pt x="470" y="13847"/>
                  </a:lnTo>
                  <a:lnTo>
                    <a:pt x="773" y="14371"/>
                  </a:lnTo>
                  <a:lnTo>
                    <a:pt x="1159" y="14978"/>
                  </a:lnTo>
                  <a:lnTo>
                    <a:pt x="1656" y="15612"/>
                  </a:lnTo>
                  <a:lnTo>
                    <a:pt x="1932" y="15943"/>
                  </a:lnTo>
                  <a:lnTo>
                    <a:pt x="2235" y="16274"/>
                  </a:lnTo>
                  <a:lnTo>
                    <a:pt x="2566" y="16633"/>
                  </a:lnTo>
                  <a:lnTo>
                    <a:pt x="2925" y="16936"/>
                  </a:lnTo>
                  <a:lnTo>
                    <a:pt x="3311" y="17267"/>
                  </a:lnTo>
                  <a:lnTo>
                    <a:pt x="3752" y="17598"/>
                  </a:lnTo>
                  <a:lnTo>
                    <a:pt x="4193" y="17902"/>
                  </a:lnTo>
                  <a:lnTo>
                    <a:pt x="4690" y="18205"/>
                  </a:lnTo>
                  <a:lnTo>
                    <a:pt x="5214" y="18481"/>
                  </a:lnTo>
                  <a:lnTo>
                    <a:pt x="5765" y="18729"/>
                  </a:lnTo>
                  <a:lnTo>
                    <a:pt x="6345" y="18977"/>
                  </a:lnTo>
                  <a:lnTo>
                    <a:pt x="6979" y="19198"/>
                  </a:lnTo>
                  <a:lnTo>
                    <a:pt x="7641" y="19391"/>
                  </a:lnTo>
                  <a:lnTo>
                    <a:pt x="8331" y="19529"/>
                  </a:lnTo>
                  <a:lnTo>
                    <a:pt x="9075" y="19667"/>
                  </a:lnTo>
                  <a:lnTo>
                    <a:pt x="9848" y="19777"/>
                  </a:lnTo>
                  <a:lnTo>
                    <a:pt x="10675" y="19832"/>
                  </a:lnTo>
                  <a:lnTo>
                    <a:pt x="12385" y="19832"/>
                  </a:lnTo>
                  <a:lnTo>
                    <a:pt x="13213" y="19777"/>
                  </a:lnTo>
                  <a:lnTo>
                    <a:pt x="13985" y="19667"/>
                  </a:lnTo>
                  <a:lnTo>
                    <a:pt x="14730" y="19529"/>
                  </a:lnTo>
                  <a:lnTo>
                    <a:pt x="15419" y="19391"/>
                  </a:lnTo>
                  <a:lnTo>
                    <a:pt x="16081" y="19198"/>
                  </a:lnTo>
                  <a:lnTo>
                    <a:pt x="16688" y="18977"/>
                  </a:lnTo>
                  <a:lnTo>
                    <a:pt x="17295" y="18729"/>
                  </a:lnTo>
                  <a:lnTo>
                    <a:pt x="17846" y="18481"/>
                  </a:lnTo>
                  <a:lnTo>
                    <a:pt x="18370" y="18205"/>
                  </a:lnTo>
                  <a:lnTo>
                    <a:pt x="18839" y="17902"/>
                  </a:lnTo>
                  <a:lnTo>
                    <a:pt x="19308" y="17598"/>
                  </a:lnTo>
                  <a:lnTo>
                    <a:pt x="19722" y="17267"/>
                  </a:lnTo>
                  <a:lnTo>
                    <a:pt x="20108" y="16936"/>
                  </a:lnTo>
                  <a:lnTo>
                    <a:pt x="20467" y="16633"/>
                  </a:lnTo>
                  <a:lnTo>
                    <a:pt x="20798" y="16274"/>
                  </a:lnTo>
                  <a:lnTo>
                    <a:pt x="21101" y="15943"/>
                  </a:lnTo>
                  <a:lnTo>
                    <a:pt x="21404" y="15612"/>
                  </a:lnTo>
                  <a:lnTo>
                    <a:pt x="21873" y="14978"/>
                  </a:lnTo>
                  <a:lnTo>
                    <a:pt x="22260" y="14371"/>
                  </a:lnTo>
                  <a:lnTo>
                    <a:pt x="22563" y="13847"/>
                  </a:lnTo>
                  <a:lnTo>
                    <a:pt x="22784" y="13378"/>
                  </a:lnTo>
                  <a:lnTo>
                    <a:pt x="22949" y="13019"/>
                  </a:lnTo>
                  <a:lnTo>
                    <a:pt x="23032" y="12716"/>
                  </a:lnTo>
                  <a:lnTo>
                    <a:pt x="230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098075" y="1212550"/>
              <a:ext cx="73100" cy="658550"/>
            </a:xfrm>
            <a:custGeom>
              <a:avLst/>
              <a:gdLst/>
              <a:ahLst/>
              <a:cxnLst/>
              <a:rect l="l" t="t" r="r" b="b"/>
              <a:pathLst>
                <a:path w="2924" h="26342" extrusionOk="0">
                  <a:moveTo>
                    <a:pt x="1462" y="1"/>
                  </a:moveTo>
                  <a:lnTo>
                    <a:pt x="1186" y="28"/>
                  </a:lnTo>
                  <a:lnTo>
                    <a:pt x="910" y="83"/>
                  </a:lnTo>
                  <a:lnTo>
                    <a:pt x="662" y="194"/>
                  </a:lnTo>
                  <a:lnTo>
                    <a:pt x="442" y="359"/>
                  </a:lnTo>
                  <a:lnTo>
                    <a:pt x="249" y="552"/>
                  </a:lnTo>
                  <a:lnTo>
                    <a:pt x="111" y="800"/>
                  </a:lnTo>
                  <a:lnTo>
                    <a:pt x="55" y="938"/>
                  </a:lnTo>
                  <a:lnTo>
                    <a:pt x="28" y="1104"/>
                  </a:lnTo>
                  <a:lnTo>
                    <a:pt x="0" y="1242"/>
                  </a:lnTo>
                  <a:lnTo>
                    <a:pt x="0" y="1435"/>
                  </a:lnTo>
                  <a:lnTo>
                    <a:pt x="0" y="24935"/>
                  </a:lnTo>
                  <a:lnTo>
                    <a:pt x="0" y="25100"/>
                  </a:lnTo>
                  <a:lnTo>
                    <a:pt x="28" y="25266"/>
                  </a:lnTo>
                  <a:lnTo>
                    <a:pt x="55" y="25404"/>
                  </a:lnTo>
                  <a:lnTo>
                    <a:pt x="111" y="25542"/>
                  </a:lnTo>
                  <a:lnTo>
                    <a:pt x="249" y="25790"/>
                  </a:lnTo>
                  <a:lnTo>
                    <a:pt x="442" y="25983"/>
                  </a:lnTo>
                  <a:lnTo>
                    <a:pt x="662" y="26148"/>
                  </a:lnTo>
                  <a:lnTo>
                    <a:pt x="910" y="26259"/>
                  </a:lnTo>
                  <a:lnTo>
                    <a:pt x="1186" y="26314"/>
                  </a:lnTo>
                  <a:lnTo>
                    <a:pt x="1462" y="26341"/>
                  </a:lnTo>
                  <a:lnTo>
                    <a:pt x="1738" y="26314"/>
                  </a:lnTo>
                  <a:lnTo>
                    <a:pt x="1986" y="26259"/>
                  </a:lnTo>
                  <a:lnTo>
                    <a:pt x="2234" y="26148"/>
                  </a:lnTo>
                  <a:lnTo>
                    <a:pt x="2455" y="25983"/>
                  </a:lnTo>
                  <a:lnTo>
                    <a:pt x="2648" y="25790"/>
                  </a:lnTo>
                  <a:lnTo>
                    <a:pt x="2786" y="25542"/>
                  </a:lnTo>
                  <a:lnTo>
                    <a:pt x="2841" y="25404"/>
                  </a:lnTo>
                  <a:lnTo>
                    <a:pt x="2896" y="25266"/>
                  </a:lnTo>
                  <a:lnTo>
                    <a:pt x="2896" y="25100"/>
                  </a:lnTo>
                  <a:lnTo>
                    <a:pt x="2924" y="24935"/>
                  </a:lnTo>
                  <a:lnTo>
                    <a:pt x="2924" y="1435"/>
                  </a:lnTo>
                  <a:lnTo>
                    <a:pt x="2896" y="1242"/>
                  </a:lnTo>
                  <a:lnTo>
                    <a:pt x="2896" y="1104"/>
                  </a:lnTo>
                  <a:lnTo>
                    <a:pt x="2841" y="938"/>
                  </a:lnTo>
                  <a:lnTo>
                    <a:pt x="2786" y="800"/>
                  </a:lnTo>
                  <a:lnTo>
                    <a:pt x="2648" y="552"/>
                  </a:lnTo>
                  <a:lnTo>
                    <a:pt x="2455" y="359"/>
                  </a:lnTo>
                  <a:lnTo>
                    <a:pt x="2234" y="194"/>
                  </a:lnTo>
                  <a:lnTo>
                    <a:pt x="1986" y="83"/>
                  </a:lnTo>
                  <a:lnTo>
                    <a:pt x="1738" y="2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615225" y="1511825"/>
              <a:ext cx="451000" cy="523375"/>
            </a:xfrm>
            <a:custGeom>
              <a:avLst/>
              <a:gdLst/>
              <a:ahLst/>
              <a:cxnLst/>
              <a:rect l="l" t="t" r="r" b="b"/>
              <a:pathLst>
                <a:path w="18040" h="20935" extrusionOk="0">
                  <a:moveTo>
                    <a:pt x="16495" y="0"/>
                  </a:moveTo>
                  <a:lnTo>
                    <a:pt x="16219" y="28"/>
                  </a:lnTo>
                  <a:lnTo>
                    <a:pt x="15943" y="138"/>
                  </a:lnTo>
                  <a:lnTo>
                    <a:pt x="15805" y="193"/>
                  </a:lnTo>
                  <a:lnTo>
                    <a:pt x="15695" y="304"/>
                  </a:lnTo>
                  <a:lnTo>
                    <a:pt x="15585" y="386"/>
                  </a:lnTo>
                  <a:lnTo>
                    <a:pt x="15447" y="524"/>
                  </a:lnTo>
                  <a:lnTo>
                    <a:pt x="359" y="18535"/>
                  </a:lnTo>
                  <a:lnTo>
                    <a:pt x="249" y="18673"/>
                  </a:lnTo>
                  <a:lnTo>
                    <a:pt x="166" y="18811"/>
                  </a:lnTo>
                  <a:lnTo>
                    <a:pt x="111" y="18949"/>
                  </a:lnTo>
                  <a:lnTo>
                    <a:pt x="56" y="19087"/>
                  </a:lnTo>
                  <a:lnTo>
                    <a:pt x="1" y="19363"/>
                  </a:lnTo>
                  <a:lnTo>
                    <a:pt x="28" y="19639"/>
                  </a:lnTo>
                  <a:lnTo>
                    <a:pt x="84" y="19887"/>
                  </a:lnTo>
                  <a:lnTo>
                    <a:pt x="221" y="20135"/>
                  </a:lnTo>
                  <a:lnTo>
                    <a:pt x="359" y="20356"/>
                  </a:lnTo>
                  <a:lnTo>
                    <a:pt x="552" y="20549"/>
                  </a:lnTo>
                  <a:lnTo>
                    <a:pt x="773" y="20714"/>
                  </a:lnTo>
                  <a:lnTo>
                    <a:pt x="1021" y="20825"/>
                  </a:lnTo>
                  <a:lnTo>
                    <a:pt x="1297" y="20907"/>
                  </a:lnTo>
                  <a:lnTo>
                    <a:pt x="1573" y="20935"/>
                  </a:lnTo>
                  <a:lnTo>
                    <a:pt x="1821" y="20907"/>
                  </a:lnTo>
                  <a:lnTo>
                    <a:pt x="2097" y="20797"/>
                  </a:lnTo>
                  <a:lnTo>
                    <a:pt x="2235" y="20742"/>
                  </a:lnTo>
                  <a:lnTo>
                    <a:pt x="2345" y="20632"/>
                  </a:lnTo>
                  <a:lnTo>
                    <a:pt x="2483" y="20549"/>
                  </a:lnTo>
                  <a:lnTo>
                    <a:pt x="2594" y="20411"/>
                  </a:lnTo>
                  <a:lnTo>
                    <a:pt x="17708" y="2400"/>
                  </a:lnTo>
                  <a:lnTo>
                    <a:pt x="17791" y="2262"/>
                  </a:lnTo>
                  <a:lnTo>
                    <a:pt x="17874" y="2124"/>
                  </a:lnTo>
                  <a:lnTo>
                    <a:pt x="17957" y="1986"/>
                  </a:lnTo>
                  <a:lnTo>
                    <a:pt x="17984" y="1848"/>
                  </a:lnTo>
                  <a:lnTo>
                    <a:pt x="18039" y="1572"/>
                  </a:lnTo>
                  <a:lnTo>
                    <a:pt x="18039" y="1296"/>
                  </a:lnTo>
                  <a:lnTo>
                    <a:pt x="17957" y="1048"/>
                  </a:lnTo>
                  <a:lnTo>
                    <a:pt x="17846" y="800"/>
                  </a:lnTo>
                  <a:lnTo>
                    <a:pt x="17681" y="579"/>
                  </a:lnTo>
                  <a:lnTo>
                    <a:pt x="17488" y="386"/>
                  </a:lnTo>
                  <a:lnTo>
                    <a:pt x="17267" y="221"/>
                  </a:lnTo>
                  <a:lnTo>
                    <a:pt x="17019" y="110"/>
                  </a:lnTo>
                  <a:lnTo>
                    <a:pt x="16743" y="28"/>
                  </a:lnTo>
                  <a:lnTo>
                    <a:pt x="16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4209925" y="1511825"/>
              <a:ext cx="451000" cy="523375"/>
            </a:xfrm>
            <a:custGeom>
              <a:avLst/>
              <a:gdLst/>
              <a:ahLst/>
              <a:cxnLst/>
              <a:rect l="l" t="t" r="r" b="b"/>
              <a:pathLst>
                <a:path w="18040" h="20935" extrusionOk="0">
                  <a:moveTo>
                    <a:pt x="1545" y="0"/>
                  </a:moveTo>
                  <a:lnTo>
                    <a:pt x="1269" y="28"/>
                  </a:lnTo>
                  <a:lnTo>
                    <a:pt x="1021" y="110"/>
                  </a:lnTo>
                  <a:lnTo>
                    <a:pt x="773" y="221"/>
                  </a:lnTo>
                  <a:lnTo>
                    <a:pt x="552" y="386"/>
                  </a:lnTo>
                  <a:lnTo>
                    <a:pt x="359" y="579"/>
                  </a:lnTo>
                  <a:lnTo>
                    <a:pt x="194" y="800"/>
                  </a:lnTo>
                  <a:lnTo>
                    <a:pt x="83" y="1048"/>
                  </a:lnTo>
                  <a:lnTo>
                    <a:pt x="1" y="1296"/>
                  </a:lnTo>
                  <a:lnTo>
                    <a:pt x="1" y="1572"/>
                  </a:lnTo>
                  <a:lnTo>
                    <a:pt x="28" y="1848"/>
                  </a:lnTo>
                  <a:lnTo>
                    <a:pt x="83" y="1986"/>
                  </a:lnTo>
                  <a:lnTo>
                    <a:pt x="139" y="2124"/>
                  </a:lnTo>
                  <a:lnTo>
                    <a:pt x="221" y="2262"/>
                  </a:lnTo>
                  <a:lnTo>
                    <a:pt x="332" y="2400"/>
                  </a:lnTo>
                  <a:lnTo>
                    <a:pt x="15447" y="20411"/>
                  </a:lnTo>
                  <a:lnTo>
                    <a:pt x="15557" y="20549"/>
                  </a:lnTo>
                  <a:lnTo>
                    <a:pt x="15667" y="20632"/>
                  </a:lnTo>
                  <a:lnTo>
                    <a:pt x="15805" y="20742"/>
                  </a:lnTo>
                  <a:lnTo>
                    <a:pt x="15943" y="20797"/>
                  </a:lnTo>
                  <a:lnTo>
                    <a:pt x="16191" y="20907"/>
                  </a:lnTo>
                  <a:lnTo>
                    <a:pt x="16467" y="20935"/>
                  </a:lnTo>
                  <a:lnTo>
                    <a:pt x="16743" y="20907"/>
                  </a:lnTo>
                  <a:lnTo>
                    <a:pt x="16991" y="20825"/>
                  </a:lnTo>
                  <a:lnTo>
                    <a:pt x="17239" y="20714"/>
                  </a:lnTo>
                  <a:lnTo>
                    <a:pt x="17460" y="20549"/>
                  </a:lnTo>
                  <a:lnTo>
                    <a:pt x="17653" y="20356"/>
                  </a:lnTo>
                  <a:lnTo>
                    <a:pt x="17819" y="20135"/>
                  </a:lnTo>
                  <a:lnTo>
                    <a:pt x="17957" y="19887"/>
                  </a:lnTo>
                  <a:lnTo>
                    <a:pt x="18012" y="19639"/>
                  </a:lnTo>
                  <a:lnTo>
                    <a:pt x="18039" y="19363"/>
                  </a:lnTo>
                  <a:lnTo>
                    <a:pt x="17984" y="19087"/>
                  </a:lnTo>
                  <a:lnTo>
                    <a:pt x="17929" y="18949"/>
                  </a:lnTo>
                  <a:lnTo>
                    <a:pt x="17874" y="18811"/>
                  </a:lnTo>
                  <a:lnTo>
                    <a:pt x="17791" y="18673"/>
                  </a:lnTo>
                  <a:lnTo>
                    <a:pt x="17681" y="18535"/>
                  </a:lnTo>
                  <a:lnTo>
                    <a:pt x="2566" y="524"/>
                  </a:lnTo>
                  <a:lnTo>
                    <a:pt x="2455" y="386"/>
                  </a:lnTo>
                  <a:lnTo>
                    <a:pt x="2345" y="304"/>
                  </a:lnTo>
                  <a:lnTo>
                    <a:pt x="2207" y="193"/>
                  </a:lnTo>
                  <a:lnTo>
                    <a:pt x="2097" y="138"/>
                  </a:lnTo>
                  <a:lnTo>
                    <a:pt x="1821" y="28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771825" y="5093350"/>
              <a:ext cx="6079800" cy="195150"/>
            </a:xfrm>
            <a:custGeom>
              <a:avLst/>
              <a:gdLst/>
              <a:ahLst/>
              <a:cxnLst/>
              <a:rect l="l" t="t" r="r" b="b"/>
              <a:pathLst>
                <a:path w="243192" h="7806" extrusionOk="0">
                  <a:moveTo>
                    <a:pt x="3917" y="0"/>
                  </a:moveTo>
                  <a:lnTo>
                    <a:pt x="3503" y="28"/>
                  </a:lnTo>
                  <a:lnTo>
                    <a:pt x="3117" y="83"/>
                  </a:lnTo>
                  <a:lnTo>
                    <a:pt x="2759" y="193"/>
                  </a:lnTo>
                  <a:lnTo>
                    <a:pt x="2400" y="331"/>
                  </a:lnTo>
                  <a:lnTo>
                    <a:pt x="2042" y="497"/>
                  </a:lnTo>
                  <a:lnTo>
                    <a:pt x="1738" y="690"/>
                  </a:lnTo>
                  <a:lnTo>
                    <a:pt x="1435" y="910"/>
                  </a:lnTo>
                  <a:lnTo>
                    <a:pt x="1159" y="1159"/>
                  </a:lnTo>
                  <a:lnTo>
                    <a:pt x="911" y="1435"/>
                  </a:lnTo>
                  <a:lnTo>
                    <a:pt x="690" y="1738"/>
                  </a:lnTo>
                  <a:lnTo>
                    <a:pt x="469" y="2041"/>
                  </a:lnTo>
                  <a:lnTo>
                    <a:pt x="331" y="2400"/>
                  </a:lnTo>
                  <a:lnTo>
                    <a:pt x="194" y="2758"/>
                  </a:lnTo>
                  <a:lnTo>
                    <a:pt x="83" y="3117"/>
                  </a:lnTo>
                  <a:lnTo>
                    <a:pt x="28" y="3503"/>
                  </a:lnTo>
                  <a:lnTo>
                    <a:pt x="1" y="3917"/>
                  </a:lnTo>
                  <a:lnTo>
                    <a:pt x="28" y="4303"/>
                  </a:lnTo>
                  <a:lnTo>
                    <a:pt x="83" y="4689"/>
                  </a:lnTo>
                  <a:lnTo>
                    <a:pt x="194" y="5075"/>
                  </a:lnTo>
                  <a:lnTo>
                    <a:pt x="331" y="5434"/>
                  </a:lnTo>
                  <a:lnTo>
                    <a:pt x="469" y="5765"/>
                  </a:lnTo>
                  <a:lnTo>
                    <a:pt x="690" y="6096"/>
                  </a:lnTo>
                  <a:lnTo>
                    <a:pt x="911" y="6399"/>
                  </a:lnTo>
                  <a:lnTo>
                    <a:pt x="1159" y="6675"/>
                  </a:lnTo>
                  <a:lnTo>
                    <a:pt x="1435" y="6923"/>
                  </a:lnTo>
                  <a:lnTo>
                    <a:pt x="1738" y="7144"/>
                  </a:lnTo>
                  <a:lnTo>
                    <a:pt x="2042" y="7337"/>
                  </a:lnTo>
                  <a:lnTo>
                    <a:pt x="2400" y="7503"/>
                  </a:lnTo>
                  <a:lnTo>
                    <a:pt x="2759" y="7641"/>
                  </a:lnTo>
                  <a:lnTo>
                    <a:pt x="3117" y="7723"/>
                  </a:lnTo>
                  <a:lnTo>
                    <a:pt x="3503" y="7806"/>
                  </a:lnTo>
                  <a:lnTo>
                    <a:pt x="239689" y="7806"/>
                  </a:lnTo>
                  <a:lnTo>
                    <a:pt x="240075" y="7723"/>
                  </a:lnTo>
                  <a:lnTo>
                    <a:pt x="240461" y="7641"/>
                  </a:lnTo>
                  <a:lnTo>
                    <a:pt x="240819" y="7503"/>
                  </a:lnTo>
                  <a:lnTo>
                    <a:pt x="241150" y="7337"/>
                  </a:lnTo>
                  <a:lnTo>
                    <a:pt x="241481" y="7144"/>
                  </a:lnTo>
                  <a:lnTo>
                    <a:pt x="241785" y="6923"/>
                  </a:lnTo>
                  <a:lnTo>
                    <a:pt x="242061" y="6675"/>
                  </a:lnTo>
                  <a:lnTo>
                    <a:pt x="242309" y="6399"/>
                  </a:lnTo>
                  <a:lnTo>
                    <a:pt x="242529" y="6096"/>
                  </a:lnTo>
                  <a:lnTo>
                    <a:pt x="242723" y="5765"/>
                  </a:lnTo>
                  <a:lnTo>
                    <a:pt x="242888" y="5434"/>
                  </a:lnTo>
                  <a:lnTo>
                    <a:pt x="243026" y="5075"/>
                  </a:lnTo>
                  <a:lnTo>
                    <a:pt x="243109" y="4689"/>
                  </a:lnTo>
                  <a:lnTo>
                    <a:pt x="243164" y="4303"/>
                  </a:lnTo>
                  <a:lnTo>
                    <a:pt x="243191" y="3917"/>
                  </a:lnTo>
                  <a:lnTo>
                    <a:pt x="243164" y="3503"/>
                  </a:lnTo>
                  <a:lnTo>
                    <a:pt x="243109" y="3117"/>
                  </a:lnTo>
                  <a:lnTo>
                    <a:pt x="243026" y="2758"/>
                  </a:lnTo>
                  <a:lnTo>
                    <a:pt x="242888" y="2400"/>
                  </a:lnTo>
                  <a:lnTo>
                    <a:pt x="242723" y="2041"/>
                  </a:lnTo>
                  <a:lnTo>
                    <a:pt x="242529" y="1738"/>
                  </a:lnTo>
                  <a:lnTo>
                    <a:pt x="242309" y="1435"/>
                  </a:lnTo>
                  <a:lnTo>
                    <a:pt x="242061" y="1159"/>
                  </a:lnTo>
                  <a:lnTo>
                    <a:pt x="241785" y="910"/>
                  </a:lnTo>
                  <a:lnTo>
                    <a:pt x="241481" y="690"/>
                  </a:lnTo>
                  <a:lnTo>
                    <a:pt x="241150" y="497"/>
                  </a:lnTo>
                  <a:lnTo>
                    <a:pt x="240819" y="331"/>
                  </a:lnTo>
                  <a:lnTo>
                    <a:pt x="240461" y="193"/>
                  </a:lnTo>
                  <a:lnTo>
                    <a:pt x="240075" y="83"/>
                  </a:lnTo>
                  <a:lnTo>
                    <a:pt x="239689" y="28"/>
                  </a:lnTo>
                  <a:lnTo>
                    <a:pt x="239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3206625" y="4205900"/>
              <a:ext cx="3496750" cy="887475"/>
            </a:xfrm>
            <a:custGeom>
              <a:avLst/>
              <a:gdLst/>
              <a:ahLst/>
              <a:cxnLst/>
              <a:rect l="l" t="t" r="r" b="b"/>
              <a:pathLst>
                <a:path w="139870" h="35499" extrusionOk="0">
                  <a:moveTo>
                    <a:pt x="68570" y="0"/>
                  </a:moveTo>
                  <a:lnTo>
                    <a:pt x="67191" y="28"/>
                  </a:lnTo>
                  <a:lnTo>
                    <a:pt x="65811" y="83"/>
                  </a:lnTo>
                  <a:lnTo>
                    <a:pt x="64432" y="166"/>
                  </a:lnTo>
                  <a:lnTo>
                    <a:pt x="63081" y="248"/>
                  </a:lnTo>
                  <a:lnTo>
                    <a:pt x="61729" y="359"/>
                  </a:lnTo>
                  <a:lnTo>
                    <a:pt x="60378" y="497"/>
                  </a:lnTo>
                  <a:lnTo>
                    <a:pt x="59026" y="635"/>
                  </a:lnTo>
                  <a:lnTo>
                    <a:pt x="57702" y="828"/>
                  </a:lnTo>
                  <a:lnTo>
                    <a:pt x="56378" y="993"/>
                  </a:lnTo>
                  <a:lnTo>
                    <a:pt x="55054" y="1214"/>
                  </a:lnTo>
                  <a:lnTo>
                    <a:pt x="53731" y="1434"/>
                  </a:lnTo>
                  <a:lnTo>
                    <a:pt x="52434" y="1683"/>
                  </a:lnTo>
                  <a:lnTo>
                    <a:pt x="51138" y="1959"/>
                  </a:lnTo>
                  <a:lnTo>
                    <a:pt x="49841" y="2234"/>
                  </a:lnTo>
                  <a:lnTo>
                    <a:pt x="48545" y="2538"/>
                  </a:lnTo>
                  <a:lnTo>
                    <a:pt x="47276" y="2869"/>
                  </a:lnTo>
                  <a:lnTo>
                    <a:pt x="46008" y="3200"/>
                  </a:lnTo>
                  <a:lnTo>
                    <a:pt x="44766" y="3558"/>
                  </a:lnTo>
                  <a:lnTo>
                    <a:pt x="43498" y="3944"/>
                  </a:lnTo>
                  <a:lnTo>
                    <a:pt x="42284" y="4331"/>
                  </a:lnTo>
                  <a:lnTo>
                    <a:pt x="41043" y="4744"/>
                  </a:lnTo>
                  <a:lnTo>
                    <a:pt x="39829" y="5158"/>
                  </a:lnTo>
                  <a:lnTo>
                    <a:pt x="38616" y="5627"/>
                  </a:lnTo>
                  <a:lnTo>
                    <a:pt x="37402" y="6068"/>
                  </a:lnTo>
                  <a:lnTo>
                    <a:pt x="36216" y="6565"/>
                  </a:lnTo>
                  <a:lnTo>
                    <a:pt x="35030" y="7034"/>
                  </a:lnTo>
                  <a:lnTo>
                    <a:pt x="33871" y="7558"/>
                  </a:lnTo>
                  <a:lnTo>
                    <a:pt x="32713" y="8082"/>
                  </a:lnTo>
                  <a:lnTo>
                    <a:pt x="31555" y="8633"/>
                  </a:lnTo>
                  <a:lnTo>
                    <a:pt x="30396" y="9185"/>
                  </a:lnTo>
                  <a:lnTo>
                    <a:pt x="29293" y="9764"/>
                  </a:lnTo>
                  <a:lnTo>
                    <a:pt x="28162" y="10343"/>
                  </a:lnTo>
                  <a:lnTo>
                    <a:pt x="27059" y="10950"/>
                  </a:lnTo>
                  <a:lnTo>
                    <a:pt x="25955" y="11585"/>
                  </a:lnTo>
                  <a:lnTo>
                    <a:pt x="24880" y="12219"/>
                  </a:lnTo>
                  <a:lnTo>
                    <a:pt x="23804" y="12881"/>
                  </a:lnTo>
                  <a:lnTo>
                    <a:pt x="22756" y="13543"/>
                  </a:lnTo>
                  <a:lnTo>
                    <a:pt x="21708" y="14205"/>
                  </a:lnTo>
                  <a:lnTo>
                    <a:pt x="20660" y="14922"/>
                  </a:lnTo>
                  <a:lnTo>
                    <a:pt x="19639" y="15612"/>
                  </a:lnTo>
                  <a:lnTo>
                    <a:pt x="18646" y="16356"/>
                  </a:lnTo>
                  <a:lnTo>
                    <a:pt x="17626" y="17073"/>
                  </a:lnTo>
                  <a:lnTo>
                    <a:pt x="16660" y="17846"/>
                  </a:lnTo>
                  <a:lnTo>
                    <a:pt x="15695" y="18590"/>
                  </a:lnTo>
                  <a:lnTo>
                    <a:pt x="14730" y="19390"/>
                  </a:lnTo>
                  <a:lnTo>
                    <a:pt x="13792" y="20163"/>
                  </a:lnTo>
                  <a:lnTo>
                    <a:pt x="12854" y="20963"/>
                  </a:lnTo>
                  <a:lnTo>
                    <a:pt x="11944" y="21790"/>
                  </a:lnTo>
                  <a:lnTo>
                    <a:pt x="11034" y="22617"/>
                  </a:lnTo>
                  <a:lnTo>
                    <a:pt x="10151" y="23473"/>
                  </a:lnTo>
                  <a:lnTo>
                    <a:pt x="9268" y="24328"/>
                  </a:lnTo>
                  <a:lnTo>
                    <a:pt x="8413" y="25183"/>
                  </a:lnTo>
                  <a:lnTo>
                    <a:pt x="7586" y="26065"/>
                  </a:lnTo>
                  <a:lnTo>
                    <a:pt x="6758" y="26975"/>
                  </a:lnTo>
                  <a:lnTo>
                    <a:pt x="5931" y="27858"/>
                  </a:lnTo>
                  <a:lnTo>
                    <a:pt x="5131" y="28796"/>
                  </a:lnTo>
                  <a:lnTo>
                    <a:pt x="4359" y="29706"/>
                  </a:lnTo>
                  <a:lnTo>
                    <a:pt x="3586" y="30644"/>
                  </a:lnTo>
                  <a:lnTo>
                    <a:pt x="2842" y="31609"/>
                  </a:lnTo>
                  <a:lnTo>
                    <a:pt x="2125" y="32575"/>
                  </a:lnTo>
                  <a:lnTo>
                    <a:pt x="1407" y="33540"/>
                  </a:lnTo>
                  <a:lnTo>
                    <a:pt x="690" y="34505"/>
                  </a:lnTo>
                  <a:lnTo>
                    <a:pt x="1" y="35498"/>
                  </a:lnTo>
                  <a:lnTo>
                    <a:pt x="139869" y="35498"/>
                  </a:lnTo>
                  <a:lnTo>
                    <a:pt x="139180" y="34505"/>
                  </a:lnTo>
                  <a:lnTo>
                    <a:pt x="138490" y="33540"/>
                  </a:lnTo>
                  <a:lnTo>
                    <a:pt x="137773" y="32575"/>
                  </a:lnTo>
                  <a:lnTo>
                    <a:pt x="137028" y="31609"/>
                  </a:lnTo>
                  <a:lnTo>
                    <a:pt x="136284" y="30644"/>
                  </a:lnTo>
                  <a:lnTo>
                    <a:pt x="135511" y="29706"/>
                  </a:lnTo>
                  <a:lnTo>
                    <a:pt x="134739" y="28796"/>
                  </a:lnTo>
                  <a:lnTo>
                    <a:pt x="133939" y="27858"/>
                  </a:lnTo>
                  <a:lnTo>
                    <a:pt x="133139" y="26975"/>
                  </a:lnTo>
                  <a:lnTo>
                    <a:pt x="132312" y="26065"/>
                  </a:lnTo>
                  <a:lnTo>
                    <a:pt x="131457" y="25183"/>
                  </a:lnTo>
                  <a:lnTo>
                    <a:pt x="130602" y="24328"/>
                  </a:lnTo>
                  <a:lnTo>
                    <a:pt x="129719" y="23473"/>
                  </a:lnTo>
                  <a:lnTo>
                    <a:pt x="128836" y="22617"/>
                  </a:lnTo>
                  <a:lnTo>
                    <a:pt x="127954" y="21790"/>
                  </a:lnTo>
                  <a:lnTo>
                    <a:pt x="127016" y="20963"/>
                  </a:lnTo>
                  <a:lnTo>
                    <a:pt x="126106" y="20163"/>
                  </a:lnTo>
                  <a:lnTo>
                    <a:pt x="125168" y="19390"/>
                  </a:lnTo>
                  <a:lnTo>
                    <a:pt x="124203" y="18590"/>
                  </a:lnTo>
                  <a:lnTo>
                    <a:pt x="123237" y="17846"/>
                  </a:lnTo>
                  <a:lnTo>
                    <a:pt x="122244" y="17073"/>
                  </a:lnTo>
                  <a:lnTo>
                    <a:pt x="121251" y="16356"/>
                  </a:lnTo>
                  <a:lnTo>
                    <a:pt x="120231" y="15612"/>
                  </a:lnTo>
                  <a:lnTo>
                    <a:pt x="119210" y="14922"/>
                  </a:lnTo>
                  <a:lnTo>
                    <a:pt x="118190" y="14205"/>
                  </a:lnTo>
                  <a:lnTo>
                    <a:pt x="117142" y="13543"/>
                  </a:lnTo>
                  <a:lnTo>
                    <a:pt x="116066" y="12881"/>
                  </a:lnTo>
                  <a:lnTo>
                    <a:pt x="114990" y="12219"/>
                  </a:lnTo>
                  <a:lnTo>
                    <a:pt x="113915" y="11585"/>
                  </a:lnTo>
                  <a:lnTo>
                    <a:pt x="112811" y="10950"/>
                  </a:lnTo>
                  <a:lnTo>
                    <a:pt x="111708" y="10343"/>
                  </a:lnTo>
                  <a:lnTo>
                    <a:pt x="110605" y="9764"/>
                  </a:lnTo>
                  <a:lnTo>
                    <a:pt x="109474" y="9185"/>
                  </a:lnTo>
                  <a:lnTo>
                    <a:pt x="108343" y="8633"/>
                  </a:lnTo>
                  <a:lnTo>
                    <a:pt x="107185" y="8082"/>
                  </a:lnTo>
                  <a:lnTo>
                    <a:pt x="106026" y="7558"/>
                  </a:lnTo>
                  <a:lnTo>
                    <a:pt x="104840" y="7034"/>
                  </a:lnTo>
                  <a:lnTo>
                    <a:pt x="103654" y="6565"/>
                  </a:lnTo>
                  <a:lnTo>
                    <a:pt x="102468" y="6068"/>
                  </a:lnTo>
                  <a:lnTo>
                    <a:pt x="101282" y="5627"/>
                  </a:lnTo>
                  <a:lnTo>
                    <a:pt x="100068" y="5158"/>
                  </a:lnTo>
                  <a:lnTo>
                    <a:pt x="98827" y="4744"/>
                  </a:lnTo>
                  <a:lnTo>
                    <a:pt x="97614" y="4331"/>
                  </a:lnTo>
                  <a:lnTo>
                    <a:pt x="96372" y="3944"/>
                  </a:lnTo>
                  <a:lnTo>
                    <a:pt x="95131" y="3558"/>
                  </a:lnTo>
                  <a:lnTo>
                    <a:pt x="93862" y="3200"/>
                  </a:lnTo>
                  <a:lnTo>
                    <a:pt x="92594" y="2869"/>
                  </a:lnTo>
                  <a:lnTo>
                    <a:pt x="91325" y="2538"/>
                  </a:lnTo>
                  <a:lnTo>
                    <a:pt x="90056" y="2234"/>
                  </a:lnTo>
                  <a:lnTo>
                    <a:pt x="88760" y="1959"/>
                  </a:lnTo>
                  <a:lnTo>
                    <a:pt x="87463" y="1683"/>
                  </a:lnTo>
                  <a:lnTo>
                    <a:pt x="86139" y="1434"/>
                  </a:lnTo>
                  <a:lnTo>
                    <a:pt x="84843" y="1214"/>
                  </a:lnTo>
                  <a:lnTo>
                    <a:pt x="83519" y="993"/>
                  </a:lnTo>
                  <a:lnTo>
                    <a:pt x="82195" y="828"/>
                  </a:lnTo>
                  <a:lnTo>
                    <a:pt x="80844" y="635"/>
                  </a:lnTo>
                  <a:lnTo>
                    <a:pt x="79520" y="497"/>
                  </a:lnTo>
                  <a:lnTo>
                    <a:pt x="78168" y="359"/>
                  </a:lnTo>
                  <a:lnTo>
                    <a:pt x="76817" y="248"/>
                  </a:lnTo>
                  <a:lnTo>
                    <a:pt x="75438" y="166"/>
                  </a:lnTo>
                  <a:lnTo>
                    <a:pt x="74086" y="83"/>
                  </a:lnTo>
                  <a:lnTo>
                    <a:pt x="72707" y="28"/>
                  </a:lnTo>
                  <a:lnTo>
                    <a:pt x="71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967900" y="1995875"/>
              <a:ext cx="264800" cy="2709275"/>
            </a:xfrm>
            <a:custGeom>
              <a:avLst/>
              <a:gdLst/>
              <a:ahLst/>
              <a:cxnLst/>
              <a:rect l="l" t="t" r="r" b="b"/>
              <a:pathLst>
                <a:path w="10592" h="108371" extrusionOk="0">
                  <a:moveTo>
                    <a:pt x="3807" y="1"/>
                  </a:moveTo>
                  <a:lnTo>
                    <a:pt x="0" y="108371"/>
                  </a:lnTo>
                  <a:lnTo>
                    <a:pt x="10592" y="108371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3972725" y="815375"/>
              <a:ext cx="254475" cy="1121225"/>
            </a:xfrm>
            <a:custGeom>
              <a:avLst/>
              <a:gdLst/>
              <a:ahLst/>
              <a:cxnLst/>
              <a:rect l="l" t="t" r="r" b="b"/>
              <a:pathLst>
                <a:path w="10179" h="44849" extrusionOk="0">
                  <a:moveTo>
                    <a:pt x="5103" y="0"/>
                  </a:moveTo>
                  <a:lnTo>
                    <a:pt x="4579" y="1021"/>
                  </a:lnTo>
                  <a:lnTo>
                    <a:pt x="4083" y="2014"/>
                  </a:lnTo>
                  <a:lnTo>
                    <a:pt x="3641" y="3034"/>
                  </a:lnTo>
                  <a:lnTo>
                    <a:pt x="3200" y="4055"/>
                  </a:lnTo>
                  <a:lnTo>
                    <a:pt x="2814" y="5075"/>
                  </a:lnTo>
                  <a:lnTo>
                    <a:pt x="2455" y="6068"/>
                  </a:lnTo>
                  <a:lnTo>
                    <a:pt x="2124" y="7089"/>
                  </a:lnTo>
                  <a:lnTo>
                    <a:pt x="1793" y="8109"/>
                  </a:lnTo>
                  <a:lnTo>
                    <a:pt x="1517" y="9102"/>
                  </a:lnTo>
                  <a:lnTo>
                    <a:pt x="1269" y="10123"/>
                  </a:lnTo>
                  <a:lnTo>
                    <a:pt x="1048" y="11116"/>
                  </a:lnTo>
                  <a:lnTo>
                    <a:pt x="828" y="12136"/>
                  </a:lnTo>
                  <a:lnTo>
                    <a:pt x="662" y="13129"/>
                  </a:lnTo>
                  <a:lnTo>
                    <a:pt x="497" y="14122"/>
                  </a:lnTo>
                  <a:lnTo>
                    <a:pt x="387" y="15088"/>
                  </a:lnTo>
                  <a:lnTo>
                    <a:pt x="249" y="16081"/>
                  </a:lnTo>
                  <a:lnTo>
                    <a:pt x="166" y="17046"/>
                  </a:lnTo>
                  <a:lnTo>
                    <a:pt x="111" y="18011"/>
                  </a:lnTo>
                  <a:lnTo>
                    <a:pt x="56" y="18977"/>
                  </a:lnTo>
                  <a:lnTo>
                    <a:pt x="28" y="19942"/>
                  </a:lnTo>
                  <a:lnTo>
                    <a:pt x="0" y="20880"/>
                  </a:lnTo>
                  <a:lnTo>
                    <a:pt x="0" y="21818"/>
                  </a:lnTo>
                  <a:lnTo>
                    <a:pt x="56" y="23638"/>
                  </a:lnTo>
                  <a:lnTo>
                    <a:pt x="166" y="25431"/>
                  </a:lnTo>
                  <a:lnTo>
                    <a:pt x="331" y="27169"/>
                  </a:lnTo>
                  <a:lnTo>
                    <a:pt x="552" y="28851"/>
                  </a:lnTo>
                  <a:lnTo>
                    <a:pt x="800" y="30478"/>
                  </a:lnTo>
                  <a:lnTo>
                    <a:pt x="1076" y="32051"/>
                  </a:lnTo>
                  <a:lnTo>
                    <a:pt x="1407" y="33568"/>
                  </a:lnTo>
                  <a:lnTo>
                    <a:pt x="1738" y="34974"/>
                  </a:lnTo>
                  <a:lnTo>
                    <a:pt x="2069" y="36326"/>
                  </a:lnTo>
                  <a:lnTo>
                    <a:pt x="2428" y="37595"/>
                  </a:lnTo>
                  <a:lnTo>
                    <a:pt x="2786" y="38781"/>
                  </a:lnTo>
                  <a:lnTo>
                    <a:pt x="3145" y="39884"/>
                  </a:lnTo>
                  <a:lnTo>
                    <a:pt x="3476" y="40877"/>
                  </a:lnTo>
                  <a:lnTo>
                    <a:pt x="4110" y="42559"/>
                  </a:lnTo>
                  <a:lnTo>
                    <a:pt x="4634" y="43828"/>
                  </a:lnTo>
                  <a:lnTo>
                    <a:pt x="4965" y="44600"/>
                  </a:lnTo>
                  <a:lnTo>
                    <a:pt x="5103" y="44849"/>
                  </a:lnTo>
                  <a:lnTo>
                    <a:pt x="5213" y="44600"/>
                  </a:lnTo>
                  <a:lnTo>
                    <a:pt x="5572" y="43828"/>
                  </a:lnTo>
                  <a:lnTo>
                    <a:pt x="6068" y="42559"/>
                  </a:lnTo>
                  <a:lnTo>
                    <a:pt x="6703" y="40877"/>
                  </a:lnTo>
                  <a:lnTo>
                    <a:pt x="7061" y="39884"/>
                  </a:lnTo>
                  <a:lnTo>
                    <a:pt x="7392" y="38781"/>
                  </a:lnTo>
                  <a:lnTo>
                    <a:pt x="7751" y="37595"/>
                  </a:lnTo>
                  <a:lnTo>
                    <a:pt x="8109" y="36326"/>
                  </a:lnTo>
                  <a:lnTo>
                    <a:pt x="8468" y="34974"/>
                  </a:lnTo>
                  <a:lnTo>
                    <a:pt x="8799" y="33568"/>
                  </a:lnTo>
                  <a:lnTo>
                    <a:pt x="9102" y="32051"/>
                  </a:lnTo>
                  <a:lnTo>
                    <a:pt x="9378" y="30478"/>
                  </a:lnTo>
                  <a:lnTo>
                    <a:pt x="9654" y="28851"/>
                  </a:lnTo>
                  <a:lnTo>
                    <a:pt x="9847" y="27169"/>
                  </a:lnTo>
                  <a:lnTo>
                    <a:pt x="10013" y="25431"/>
                  </a:lnTo>
                  <a:lnTo>
                    <a:pt x="10123" y="23638"/>
                  </a:lnTo>
                  <a:lnTo>
                    <a:pt x="10178" y="21818"/>
                  </a:lnTo>
                  <a:lnTo>
                    <a:pt x="10178" y="20880"/>
                  </a:lnTo>
                  <a:lnTo>
                    <a:pt x="10178" y="19942"/>
                  </a:lnTo>
                  <a:lnTo>
                    <a:pt x="10151" y="18977"/>
                  </a:lnTo>
                  <a:lnTo>
                    <a:pt x="10095" y="18011"/>
                  </a:lnTo>
                  <a:lnTo>
                    <a:pt x="10013" y="17046"/>
                  </a:lnTo>
                  <a:lnTo>
                    <a:pt x="9930" y="16081"/>
                  </a:lnTo>
                  <a:lnTo>
                    <a:pt x="9820" y="15088"/>
                  </a:lnTo>
                  <a:lnTo>
                    <a:pt x="9682" y="14122"/>
                  </a:lnTo>
                  <a:lnTo>
                    <a:pt x="9516" y="13129"/>
                  </a:lnTo>
                  <a:lnTo>
                    <a:pt x="9351" y="12136"/>
                  </a:lnTo>
                  <a:lnTo>
                    <a:pt x="9158" y="11116"/>
                  </a:lnTo>
                  <a:lnTo>
                    <a:pt x="8909" y="10123"/>
                  </a:lnTo>
                  <a:lnTo>
                    <a:pt x="8661" y="9102"/>
                  </a:lnTo>
                  <a:lnTo>
                    <a:pt x="8385" y="8109"/>
                  </a:lnTo>
                  <a:lnTo>
                    <a:pt x="8082" y="7089"/>
                  </a:lnTo>
                  <a:lnTo>
                    <a:pt x="7751" y="6068"/>
                  </a:lnTo>
                  <a:lnTo>
                    <a:pt x="7365" y="5075"/>
                  </a:lnTo>
                  <a:lnTo>
                    <a:pt x="6979" y="4055"/>
                  </a:lnTo>
                  <a:lnTo>
                    <a:pt x="6565" y="3034"/>
                  </a:lnTo>
                  <a:lnTo>
                    <a:pt x="6096" y="2014"/>
                  </a:lnTo>
                  <a:lnTo>
                    <a:pt x="5627" y="1021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124575" y="1936575"/>
              <a:ext cx="975750" cy="548900"/>
            </a:xfrm>
            <a:custGeom>
              <a:avLst/>
              <a:gdLst/>
              <a:ahLst/>
              <a:cxnLst/>
              <a:rect l="l" t="t" r="r" b="b"/>
              <a:pathLst>
                <a:path w="39030" h="21956" extrusionOk="0">
                  <a:moveTo>
                    <a:pt x="39029" y="1"/>
                  </a:moveTo>
                  <a:lnTo>
                    <a:pt x="38726" y="28"/>
                  </a:lnTo>
                  <a:lnTo>
                    <a:pt x="37871" y="111"/>
                  </a:lnTo>
                  <a:lnTo>
                    <a:pt x="36547" y="277"/>
                  </a:lnTo>
                  <a:lnTo>
                    <a:pt x="34754" y="552"/>
                  </a:lnTo>
                  <a:lnTo>
                    <a:pt x="33733" y="745"/>
                  </a:lnTo>
                  <a:lnTo>
                    <a:pt x="32602" y="966"/>
                  </a:lnTo>
                  <a:lnTo>
                    <a:pt x="31389" y="1242"/>
                  </a:lnTo>
                  <a:lnTo>
                    <a:pt x="30120" y="1545"/>
                  </a:lnTo>
                  <a:lnTo>
                    <a:pt x="28769" y="1904"/>
                  </a:lnTo>
                  <a:lnTo>
                    <a:pt x="27362" y="2318"/>
                  </a:lnTo>
                  <a:lnTo>
                    <a:pt x="25928" y="2759"/>
                  </a:lnTo>
                  <a:lnTo>
                    <a:pt x="24411" y="3283"/>
                  </a:lnTo>
                  <a:lnTo>
                    <a:pt x="22866" y="3862"/>
                  </a:lnTo>
                  <a:lnTo>
                    <a:pt x="21294" y="4497"/>
                  </a:lnTo>
                  <a:lnTo>
                    <a:pt x="19694" y="5214"/>
                  </a:lnTo>
                  <a:lnTo>
                    <a:pt x="18094" y="5986"/>
                  </a:lnTo>
                  <a:lnTo>
                    <a:pt x="16467" y="6841"/>
                  </a:lnTo>
                  <a:lnTo>
                    <a:pt x="15667" y="7282"/>
                  </a:lnTo>
                  <a:lnTo>
                    <a:pt x="14840" y="7779"/>
                  </a:lnTo>
                  <a:lnTo>
                    <a:pt x="14040" y="8248"/>
                  </a:lnTo>
                  <a:lnTo>
                    <a:pt x="13212" y="8772"/>
                  </a:lnTo>
                  <a:lnTo>
                    <a:pt x="12412" y="9296"/>
                  </a:lnTo>
                  <a:lnTo>
                    <a:pt x="11612" y="9875"/>
                  </a:lnTo>
                  <a:lnTo>
                    <a:pt x="10813" y="10454"/>
                  </a:lnTo>
                  <a:lnTo>
                    <a:pt x="10013" y="11034"/>
                  </a:lnTo>
                  <a:lnTo>
                    <a:pt x="9240" y="11668"/>
                  </a:lnTo>
                  <a:lnTo>
                    <a:pt x="8441" y="12302"/>
                  </a:lnTo>
                  <a:lnTo>
                    <a:pt x="7696" y="12964"/>
                  </a:lnTo>
                  <a:lnTo>
                    <a:pt x="6924" y="13654"/>
                  </a:lnTo>
                  <a:lnTo>
                    <a:pt x="6179" y="14371"/>
                  </a:lnTo>
                  <a:lnTo>
                    <a:pt x="5434" y="15116"/>
                  </a:lnTo>
                  <a:lnTo>
                    <a:pt x="4689" y="15888"/>
                  </a:lnTo>
                  <a:lnTo>
                    <a:pt x="3972" y="16660"/>
                  </a:lnTo>
                  <a:lnTo>
                    <a:pt x="3283" y="17488"/>
                  </a:lnTo>
                  <a:lnTo>
                    <a:pt x="2593" y="18315"/>
                  </a:lnTo>
                  <a:lnTo>
                    <a:pt x="1904" y="19198"/>
                  </a:lnTo>
                  <a:lnTo>
                    <a:pt x="1242" y="20080"/>
                  </a:lnTo>
                  <a:lnTo>
                    <a:pt x="607" y="20991"/>
                  </a:lnTo>
                  <a:lnTo>
                    <a:pt x="0" y="21956"/>
                  </a:lnTo>
                  <a:lnTo>
                    <a:pt x="1131" y="21901"/>
                  </a:lnTo>
                  <a:lnTo>
                    <a:pt x="2235" y="21846"/>
                  </a:lnTo>
                  <a:lnTo>
                    <a:pt x="3338" y="21735"/>
                  </a:lnTo>
                  <a:lnTo>
                    <a:pt x="4441" y="21625"/>
                  </a:lnTo>
                  <a:lnTo>
                    <a:pt x="5517" y="21460"/>
                  </a:lnTo>
                  <a:lnTo>
                    <a:pt x="6565" y="21294"/>
                  </a:lnTo>
                  <a:lnTo>
                    <a:pt x="7613" y="21101"/>
                  </a:lnTo>
                  <a:lnTo>
                    <a:pt x="8634" y="20880"/>
                  </a:lnTo>
                  <a:lnTo>
                    <a:pt x="9654" y="20604"/>
                  </a:lnTo>
                  <a:lnTo>
                    <a:pt x="10647" y="20356"/>
                  </a:lnTo>
                  <a:lnTo>
                    <a:pt x="11640" y="20053"/>
                  </a:lnTo>
                  <a:lnTo>
                    <a:pt x="12605" y="19749"/>
                  </a:lnTo>
                  <a:lnTo>
                    <a:pt x="13571" y="19418"/>
                  </a:lnTo>
                  <a:lnTo>
                    <a:pt x="14509" y="19060"/>
                  </a:lnTo>
                  <a:lnTo>
                    <a:pt x="15419" y="18701"/>
                  </a:lnTo>
                  <a:lnTo>
                    <a:pt x="16329" y="18315"/>
                  </a:lnTo>
                  <a:lnTo>
                    <a:pt x="17239" y="17929"/>
                  </a:lnTo>
                  <a:lnTo>
                    <a:pt x="18094" y="17515"/>
                  </a:lnTo>
                  <a:lnTo>
                    <a:pt x="18977" y="17074"/>
                  </a:lnTo>
                  <a:lnTo>
                    <a:pt x="19804" y="16633"/>
                  </a:lnTo>
                  <a:lnTo>
                    <a:pt x="20632" y="16191"/>
                  </a:lnTo>
                  <a:lnTo>
                    <a:pt x="21459" y="15750"/>
                  </a:lnTo>
                  <a:lnTo>
                    <a:pt x="23004" y="14785"/>
                  </a:lnTo>
                  <a:lnTo>
                    <a:pt x="24521" y="13819"/>
                  </a:lnTo>
                  <a:lnTo>
                    <a:pt x="25955" y="12826"/>
                  </a:lnTo>
                  <a:lnTo>
                    <a:pt x="27334" y="11806"/>
                  </a:lnTo>
                  <a:lnTo>
                    <a:pt x="28603" y="10785"/>
                  </a:lnTo>
                  <a:lnTo>
                    <a:pt x="29844" y="9792"/>
                  </a:lnTo>
                  <a:lnTo>
                    <a:pt x="31003" y="8772"/>
                  </a:lnTo>
                  <a:lnTo>
                    <a:pt x="32078" y="7779"/>
                  </a:lnTo>
                  <a:lnTo>
                    <a:pt x="33071" y="6813"/>
                  </a:lnTo>
                  <a:lnTo>
                    <a:pt x="34009" y="5903"/>
                  </a:lnTo>
                  <a:lnTo>
                    <a:pt x="34864" y="4993"/>
                  </a:lnTo>
                  <a:lnTo>
                    <a:pt x="35636" y="4166"/>
                  </a:lnTo>
                  <a:lnTo>
                    <a:pt x="36326" y="3366"/>
                  </a:lnTo>
                  <a:lnTo>
                    <a:pt x="37512" y="1987"/>
                  </a:lnTo>
                  <a:lnTo>
                    <a:pt x="38339" y="938"/>
                  </a:lnTo>
                  <a:lnTo>
                    <a:pt x="38836" y="249"/>
                  </a:lnTo>
                  <a:lnTo>
                    <a:pt x="39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4100300" y="1936575"/>
              <a:ext cx="975725" cy="548900"/>
            </a:xfrm>
            <a:custGeom>
              <a:avLst/>
              <a:gdLst/>
              <a:ahLst/>
              <a:cxnLst/>
              <a:rect l="l" t="t" r="r" b="b"/>
              <a:pathLst>
                <a:path w="39029" h="21956" extrusionOk="0">
                  <a:moveTo>
                    <a:pt x="0" y="1"/>
                  </a:moveTo>
                  <a:lnTo>
                    <a:pt x="166" y="249"/>
                  </a:lnTo>
                  <a:lnTo>
                    <a:pt x="662" y="938"/>
                  </a:lnTo>
                  <a:lnTo>
                    <a:pt x="1517" y="1987"/>
                  </a:lnTo>
                  <a:lnTo>
                    <a:pt x="2676" y="3366"/>
                  </a:lnTo>
                  <a:lnTo>
                    <a:pt x="3365" y="4166"/>
                  </a:lnTo>
                  <a:lnTo>
                    <a:pt x="4165" y="4993"/>
                  </a:lnTo>
                  <a:lnTo>
                    <a:pt x="4992" y="5903"/>
                  </a:lnTo>
                  <a:lnTo>
                    <a:pt x="5930" y="6813"/>
                  </a:lnTo>
                  <a:lnTo>
                    <a:pt x="6951" y="7779"/>
                  </a:lnTo>
                  <a:lnTo>
                    <a:pt x="8026" y="8772"/>
                  </a:lnTo>
                  <a:lnTo>
                    <a:pt x="9185" y="9792"/>
                  </a:lnTo>
                  <a:lnTo>
                    <a:pt x="10398" y="10785"/>
                  </a:lnTo>
                  <a:lnTo>
                    <a:pt x="11695" y="11806"/>
                  </a:lnTo>
                  <a:lnTo>
                    <a:pt x="13046" y="12826"/>
                  </a:lnTo>
                  <a:lnTo>
                    <a:pt x="14481" y="13819"/>
                  </a:lnTo>
                  <a:lnTo>
                    <a:pt x="15998" y="14785"/>
                  </a:lnTo>
                  <a:lnTo>
                    <a:pt x="17570" y="15750"/>
                  </a:lnTo>
                  <a:lnTo>
                    <a:pt x="18370" y="16191"/>
                  </a:lnTo>
                  <a:lnTo>
                    <a:pt x="19197" y="16633"/>
                  </a:lnTo>
                  <a:lnTo>
                    <a:pt x="20052" y="17074"/>
                  </a:lnTo>
                  <a:lnTo>
                    <a:pt x="20907" y="17515"/>
                  </a:lnTo>
                  <a:lnTo>
                    <a:pt x="21790" y="17929"/>
                  </a:lnTo>
                  <a:lnTo>
                    <a:pt x="22672" y="18315"/>
                  </a:lnTo>
                  <a:lnTo>
                    <a:pt x="23583" y="18701"/>
                  </a:lnTo>
                  <a:lnTo>
                    <a:pt x="24493" y="19060"/>
                  </a:lnTo>
                  <a:lnTo>
                    <a:pt x="25431" y="19418"/>
                  </a:lnTo>
                  <a:lnTo>
                    <a:pt x="26396" y="19749"/>
                  </a:lnTo>
                  <a:lnTo>
                    <a:pt x="27361" y="20053"/>
                  </a:lnTo>
                  <a:lnTo>
                    <a:pt x="28354" y="20356"/>
                  </a:lnTo>
                  <a:lnTo>
                    <a:pt x="29347" y="20604"/>
                  </a:lnTo>
                  <a:lnTo>
                    <a:pt x="30368" y="20880"/>
                  </a:lnTo>
                  <a:lnTo>
                    <a:pt x="31388" y="21101"/>
                  </a:lnTo>
                  <a:lnTo>
                    <a:pt x="32437" y="21294"/>
                  </a:lnTo>
                  <a:lnTo>
                    <a:pt x="33512" y="21460"/>
                  </a:lnTo>
                  <a:lnTo>
                    <a:pt x="34588" y="21625"/>
                  </a:lnTo>
                  <a:lnTo>
                    <a:pt x="35664" y="21735"/>
                  </a:lnTo>
                  <a:lnTo>
                    <a:pt x="36767" y="21846"/>
                  </a:lnTo>
                  <a:lnTo>
                    <a:pt x="37898" y="21901"/>
                  </a:lnTo>
                  <a:lnTo>
                    <a:pt x="39029" y="21956"/>
                  </a:lnTo>
                  <a:lnTo>
                    <a:pt x="38394" y="20991"/>
                  </a:lnTo>
                  <a:lnTo>
                    <a:pt x="37760" y="20080"/>
                  </a:lnTo>
                  <a:lnTo>
                    <a:pt x="37098" y="19198"/>
                  </a:lnTo>
                  <a:lnTo>
                    <a:pt x="36436" y="18315"/>
                  </a:lnTo>
                  <a:lnTo>
                    <a:pt x="35746" y="17488"/>
                  </a:lnTo>
                  <a:lnTo>
                    <a:pt x="35029" y="16660"/>
                  </a:lnTo>
                  <a:lnTo>
                    <a:pt x="34312" y="15888"/>
                  </a:lnTo>
                  <a:lnTo>
                    <a:pt x="33595" y="15116"/>
                  </a:lnTo>
                  <a:lnTo>
                    <a:pt x="32850" y="14371"/>
                  </a:lnTo>
                  <a:lnTo>
                    <a:pt x="32106" y="13654"/>
                  </a:lnTo>
                  <a:lnTo>
                    <a:pt x="31333" y="12964"/>
                  </a:lnTo>
                  <a:lnTo>
                    <a:pt x="30561" y="12302"/>
                  </a:lnTo>
                  <a:lnTo>
                    <a:pt x="29789" y="11668"/>
                  </a:lnTo>
                  <a:lnTo>
                    <a:pt x="28989" y="11034"/>
                  </a:lnTo>
                  <a:lnTo>
                    <a:pt x="28189" y="10454"/>
                  </a:lnTo>
                  <a:lnTo>
                    <a:pt x="27389" y="9875"/>
                  </a:lnTo>
                  <a:lnTo>
                    <a:pt x="26589" y="9296"/>
                  </a:lnTo>
                  <a:lnTo>
                    <a:pt x="25789" y="8772"/>
                  </a:lnTo>
                  <a:lnTo>
                    <a:pt x="24989" y="8248"/>
                  </a:lnTo>
                  <a:lnTo>
                    <a:pt x="24162" y="7779"/>
                  </a:lnTo>
                  <a:lnTo>
                    <a:pt x="23362" y="7282"/>
                  </a:lnTo>
                  <a:lnTo>
                    <a:pt x="22535" y="6841"/>
                  </a:lnTo>
                  <a:lnTo>
                    <a:pt x="20907" y="5986"/>
                  </a:lnTo>
                  <a:lnTo>
                    <a:pt x="19307" y="5214"/>
                  </a:lnTo>
                  <a:lnTo>
                    <a:pt x="17708" y="4497"/>
                  </a:lnTo>
                  <a:lnTo>
                    <a:pt x="16136" y="3862"/>
                  </a:lnTo>
                  <a:lnTo>
                    <a:pt x="14591" y="3283"/>
                  </a:lnTo>
                  <a:lnTo>
                    <a:pt x="13102" y="2759"/>
                  </a:lnTo>
                  <a:lnTo>
                    <a:pt x="11640" y="2318"/>
                  </a:lnTo>
                  <a:lnTo>
                    <a:pt x="10233" y="1904"/>
                  </a:lnTo>
                  <a:lnTo>
                    <a:pt x="8881" y="1545"/>
                  </a:lnTo>
                  <a:lnTo>
                    <a:pt x="7613" y="1242"/>
                  </a:lnTo>
                  <a:lnTo>
                    <a:pt x="6399" y="966"/>
                  </a:lnTo>
                  <a:lnTo>
                    <a:pt x="5296" y="745"/>
                  </a:lnTo>
                  <a:lnTo>
                    <a:pt x="4248" y="552"/>
                  </a:lnTo>
                  <a:lnTo>
                    <a:pt x="2482" y="277"/>
                  </a:lnTo>
                  <a:lnTo>
                    <a:pt x="1131" y="111"/>
                  </a:lnTo>
                  <a:lnTo>
                    <a:pt x="276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940325" y="1776600"/>
              <a:ext cx="319275" cy="320675"/>
            </a:xfrm>
            <a:custGeom>
              <a:avLst/>
              <a:gdLst/>
              <a:ahLst/>
              <a:cxnLst/>
              <a:rect l="l" t="t" r="r" b="b"/>
              <a:pathLst>
                <a:path w="12771" h="12827" extrusionOk="0">
                  <a:moveTo>
                    <a:pt x="6068" y="1"/>
                  </a:moveTo>
                  <a:lnTo>
                    <a:pt x="5737" y="28"/>
                  </a:lnTo>
                  <a:lnTo>
                    <a:pt x="5103" y="139"/>
                  </a:lnTo>
                  <a:lnTo>
                    <a:pt x="4496" y="304"/>
                  </a:lnTo>
                  <a:lnTo>
                    <a:pt x="3889" y="497"/>
                  </a:lnTo>
                  <a:lnTo>
                    <a:pt x="3337" y="773"/>
                  </a:lnTo>
                  <a:lnTo>
                    <a:pt x="2813" y="1104"/>
                  </a:lnTo>
                  <a:lnTo>
                    <a:pt x="2317" y="1462"/>
                  </a:lnTo>
                  <a:lnTo>
                    <a:pt x="1876" y="1876"/>
                  </a:lnTo>
                  <a:lnTo>
                    <a:pt x="1462" y="2345"/>
                  </a:lnTo>
                  <a:lnTo>
                    <a:pt x="1103" y="2842"/>
                  </a:lnTo>
                  <a:lnTo>
                    <a:pt x="772" y="3366"/>
                  </a:lnTo>
                  <a:lnTo>
                    <a:pt x="496" y="3917"/>
                  </a:lnTo>
                  <a:lnTo>
                    <a:pt x="276" y="4497"/>
                  </a:lnTo>
                  <a:lnTo>
                    <a:pt x="138" y="5131"/>
                  </a:lnTo>
                  <a:lnTo>
                    <a:pt x="28" y="5765"/>
                  </a:lnTo>
                  <a:lnTo>
                    <a:pt x="0" y="6096"/>
                  </a:lnTo>
                  <a:lnTo>
                    <a:pt x="0" y="6400"/>
                  </a:lnTo>
                  <a:lnTo>
                    <a:pt x="0" y="6731"/>
                  </a:lnTo>
                  <a:lnTo>
                    <a:pt x="28" y="7062"/>
                  </a:lnTo>
                  <a:lnTo>
                    <a:pt x="138" y="7696"/>
                  </a:lnTo>
                  <a:lnTo>
                    <a:pt x="276" y="8330"/>
                  </a:lnTo>
                  <a:lnTo>
                    <a:pt x="496" y="8910"/>
                  </a:lnTo>
                  <a:lnTo>
                    <a:pt x="772" y="9461"/>
                  </a:lnTo>
                  <a:lnTo>
                    <a:pt x="1103" y="9985"/>
                  </a:lnTo>
                  <a:lnTo>
                    <a:pt x="1462" y="10482"/>
                  </a:lnTo>
                  <a:lnTo>
                    <a:pt x="1876" y="10951"/>
                  </a:lnTo>
                  <a:lnTo>
                    <a:pt x="2317" y="11364"/>
                  </a:lnTo>
                  <a:lnTo>
                    <a:pt x="2813" y="11723"/>
                  </a:lnTo>
                  <a:lnTo>
                    <a:pt x="3337" y="12054"/>
                  </a:lnTo>
                  <a:lnTo>
                    <a:pt x="3889" y="12330"/>
                  </a:lnTo>
                  <a:lnTo>
                    <a:pt x="4496" y="12523"/>
                  </a:lnTo>
                  <a:lnTo>
                    <a:pt x="5103" y="12688"/>
                  </a:lnTo>
                  <a:lnTo>
                    <a:pt x="5737" y="12799"/>
                  </a:lnTo>
                  <a:lnTo>
                    <a:pt x="6068" y="12799"/>
                  </a:lnTo>
                  <a:lnTo>
                    <a:pt x="6399" y="12826"/>
                  </a:lnTo>
                  <a:lnTo>
                    <a:pt x="6730" y="12799"/>
                  </a:lnTo>
                  <a:lnTo>
                    <a:pt x="7033" y="12799"/>
                  </a:lnTo>
                  <a:lnTo>
                    <a:pt x="7668" y="12688"/>
                  </a:lnTo>
                  <a:lnTo>
                    <a:pt x="8302" y="12523"/>
                  </a:lnTo>
                  <a:lnTo>
                    <a:pt x="8881" y="12330"/>
                  </a:lnTo>
                  <a:lnTo>
                    <a:pt x="9433" y="12054"/>
                  </a:lnTo>
                  <a:lnTo>
                    <a:pt x="9957" y="11723"/>
                  </a:lnTo>
                  <a:lnTo>
                    <a:pt x="10454" y="11364"/>
                  </a:lnTo>
                  <a:lnTo>
                    <a:pt x="10923" y="10951"/>
                  </a:lnTo>
                  <a:lnTo>
                    <a:pt x="11336" y="10482"/>
                  </a:lnTo>
                  <a:lnTo>
                    <a:pt x="11695" y="9985"/>
                  </a:lnTo>
                  <a:lnTo>
                    <a:pt x="11998" y="9461"/>
                  </a:lnTo>
                  <a:lnTo>
                    <a:pt x="12274" y="8910"/>
                  </a:lnTo>
                  <a:lnTo>
                    <a:pt x="12495" y="8330"/>
                  </a:lnTo>
                  <a:lnTo>
                    <a:pt x="12660" y="7696"/>
                  </a:lnTo>
                  <a:lnTo>
                    <a:pt x="12743" y="7062"/>
                  </a:lnTo>
                  <a:lnTo>
                    <a:pt x="12771" y="6731"/>
                  </a:lnTo>
                  <a:lnTo>
                    <a:pt x="12771" y="6400"/>
                  </a:lnTo>
                  <a:lnTo>
                    <a:pt x="12771" y="6096"/>
                  </a:lnTo>
                  <a:lnTo>
                    <a:pt x="12743" y="5765"/>
                  </a:lnTo>
                  <a:lnTo>
                    <a:pt x="12660" y="5131"/>
                  </a:lnTo>
                  <a:lnTo>
                    <a:pt x="12495" y="4497"/>
                  </a:lnTo>
                  <a:lnTo>
                    <a:pt x="12274" y="3917"/>
                  </a:lnTo>
                  <a:lnTo>
                    <a:pt x="11998" y="3366"/>
                  </a:lnTo>
                  <a:lnTo>
                    <a:pt x="11695" y="2842"/>
                  </a:lnTo>
                  <a:lnTo>
                    <a:pt x="11336" y="2345"/>
                  </a:lnTo>
                  <a:lnTo>
                    <a:pt x="10923" y="1876"/>
                  </a:lnTo>
                  <a:lnTo>
                    <a:pt x="10454" y="1462"/>
                  </a:lnTo>
                  <a:lnTo>
                    <a:pt x="9957" y="1104"/>
                  </a:lnTo>
                  <a:lnTo>
                    <a:pt x="9433" y="773"/>
                  </a:lnTo>
                  <a:lnTo>
                    <a:pt x="8881" y="497"/>
                  </a:lnTo>
                  <a:lnTo>
                    <a:pt x="8302" y="304"/>
                  </a:lnTo>
                  <a:lnTo>
                    <a:pt x="7668" y="139"/>
                  </a:lnTo>
                  <a:lnTo>
                    <a:pt x="7033" y="28"/>
                  </a:lnTo>
                  <a:lnTo>
                    <a:pt x="6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009950" y="1846950"/>
              <a:ext cx="180000" cy="179975"/>
            </a:xfrm>
            <a:custGeom>
              <a:avLst/>
              <a:gdLst/>
              <a:ahLst/>
              <a:cxnLst/>
              <a:rect l="l" t="t" r="r" b="b"/>
              <a:pathLst>
                <a:path w="7200" h="7199" extrusionOk="0">
                  <a:moveTo>
                    <a:pt x="3228" y="0"/>
                  </a:moveTo>
                  <a:lnTo>
                    <a:pt x="2869" y="55"/>
                  </a:lnTo>
                  <a:lnTo>
                    <a:pt x="2538" y="138"/>
                  </a:lnTo>
                  <a:lnTo>
                    <a:pt x="2207" y="276"/>
                  </a:lnTo>
                  <a:lnTo>
                    <a:pt x="1876" y="414"/>
                  </a:lnTo>
                  <a:lnTo>
                    <a:pt x="1601" y="607"/>
                  </a:lnTo>
                  <a:lnTo>
                    <a:pt x="1325" y="800"/>
                  </a:lnTo>
                  <a:lnTo>
                    <a:pt x="1049" y="1048"/>
                  </a:lnTo>
                  <a:lnTo>
                    <a:pt x="828" y="1296"/>
                  </a:lnTo>
                  <a:lnTo>
                    <a:pt x="608" y="1572"/>
                  </a:lnTo>
                  <a:lnTo>
                    <a:pt x="442" y="1876"/>
                  </a:lnTo>
                  <a:lnTo>
                    <a:pt x="277" y="2179"/>
                  </a:lnTo>
                  <a:lnTo>
                    <a:pt x="166" y="2538"/>
                  </a:lnTo>
                  <a:lnTo>
                    <a:pt x="84" y="2869"/>
                  </a:lnTo>
                  <a:lnTo>
                    <a:pt x="28" y="3227"/>
                  </a:lnTo>
                  <a:lnTo>
                    <a:pt x="1" y="3586"/>
                  </a:lnTo>
                  <a:lnTo>
                    <a:pt x="28" y="3972"/>
                  </a:lnTo>
                  <a:lnTo>
                    <a:pt x="84" y="4330"/>
                  </a:lnTo>
                  <a:lnTo>
                    <a:pt x="166" y="4661"/>
                  </a:lnTo>
                  <a:lnTo>
                    <a:pt x="277" y="4992"/>
                  </a:lnTo>
                  <a:lnTo>
                    <a:pt x="442" y="5323"/>
                  </a:lnTo>
                  <a:lnTo>
                    <a:pt x="608" y="5627"/>
                  </a:lnTo>
                  <a:lnTo>
                    <a:pt x="828" y="5903"/>
                  </a:lnTo>
                  <a:lnTo>
                    <a:pt x="1049" y="6151"/>
                  </a:lnTo>
                  <a:lnTo>
                    <a:pt x="1325" y="6399"/>
                  </a:lnTo>
                  <a:lnTo>
                    <a:pt x="1601" y="6592"/>
                  </a:lnTo>
                  <a:lnTo>
                    <a:pt x="1876" y="6785"/>
                  </a:lnTo>
                  <a:lnTo>
                    <a:pt x="2207" y="6923"/>
                  </a:lnTo>
                  <a:lnTo>
                    <a:pt x="2538" y="7061"/>
                  </a:lnTo>
                  <a:lnTo>
                    <a:pt x="2869" y="7144"/>
                  </a:lnTo>
                  <a:lnTo>
                    <a:pt x="3228" y="7199"/>
                  </a:lnTo>
                  <a:lnTo>
                    <a:pt x="3973" y="7199"/>
                  </a:lnTo>
                  <a:lnTo>
                    <a:pt x="4331" y="7144"/>
                  </a:lnTo>
                  <a:lnTo>
                    <a:pt x="4690" y="7061"/>
                  </a:lnTo>
                  <a:lnTo>
                    <a:pt x="5021" y="6923"/>
                  </a:lnTo>
                  <a:lnTo>
                    <a:pt x="5324" y="6785"/>
                  </a:lnTo>
                  <a:lnTo>
                    <a:pt x="5628" y="6592"/>
                  </a:lnTo>
                  <a:lnTo>
                    <a:pt x="5903" y="6399"/>
                  </a:lnTo>
                  <a:lnTo>
                    <a:pt x="6152" y="6151"/>
                  </a:lnTo>
                  <a:lnTo>
                    <a:pt x="6372" y="5903"/>
                  </a:lnTo>
                  <a:lnTo>
                    <a:pt x="6593" y="5627"/>
                  </a:lnTo>
                  <a:lnTo>
                    <a:pt x="6786" y="5323"/>
                  </a:lnTo>
                  <a:lnTo>
                    <a:pt x="6924" y="4992"/>
                  </a:lnTo>
                  <a:lnTo>
                    <a:pt x="7034" y="4661"/>
                  </a:lnTo>
                  <a:lnTo>
                    <a:pt x="7145" y="4330"/>
                  </a:lnTo>
                  <a:lnTo>
                    <a:pt x="7200" y="3972"/>
                  </a:lnTo>
                  <a:lnTo>
                    <a:pt x="7200" y="3586"/>
                  </a:lnTo>
                  <a:lnTo>
                    <a:pt x="7200" y="3227"/>
                  </a:lnTo>
                  <a:lnTo>
                    <a:pt x="7145" y="2869"/>
                  </a:lnTo>
                  <a:lnTo>
                    <a:pt x="7034" y="2538"/>
                  </a:lnTo>
                  <a:lnTo>
                    <a:pt x="6924" y="2179"/>
                  </a:lnTo>
                  <a:lnTo>
                    <a:pt x="6786" y="1876"/>
                  </a:lnTo>
                  <a:lnTo>
                    <a:pt x="6593" y="1572"/>
                  </a:lnTo>
                  <a:lnTo>
                    <a:pt x="6372" y="1296"/>
                  </a:lnTo>
                  <a:lnTo>
                    <a:pt x="6152" y="1048"/>
                  </a:lnTo>
                  <a:lnTo>
                    <a:pt x="5903" y="800"/>
                  </a:lnTo>
                  <a:lnTo>
                    <a:pt x="5628" y="607"/>
                  </a:lnTo>
                  <a:lnTo>
                    <a:pt x="5324" y="414"/>
                  </a:lnTo>
                  <a:lnTo>
                    <a:pt x="5021" y="276"/>
                  </a:lnTo>
                  <a:lnTo>
                    <a:pt x="4690" y="138"/>
                  </a:lnTo>
                  <a:lnTo>
                    <a:pt x="4331" y="5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088575" y="952600"/>
              <a:ext cx="22775" cy="766100"/>
            </a:xfrm>
            <a:custGeom>
              <a:avLst/>
              <a:gdLst/>
              <a:ahLst/>
              <a:cxnLst/>
              <a:rect l="l" t="t" r="r" b="b"/>
              <a:pathLst>
                <a:path w="911" h="30644" extrusionOk="0">
                  <a:moveTo>
                    <a:pt x="469" y="0"/>
                  </a:moveTo>
                  <a:lnTo>
                    <a:pt x="304" y="28"/>
                  </a:lnTo>
                  <a:lnTo>
                    <a:pt x="138" y="110"/>
                  </a:lnTo>
                  <a:lnTo>
                    <a:pt x="83" y="166"/>
                  </a:lnTo>
                  <a:lnTo>
                    <a:pt x="55" y="248"/>
                  </a:lnTo>
                  <a:lnTo>
                    <a:pt x="28" y="331"/>
                  </a:lnTo>
                  <a:lnTo>
                    <a:pt x="0" y="414"/>
                  </a:lnTo>
                  <a:lnTo>
                    <a:pt x="0" y="30230"/>
                  </a:lnTo>
                  <a:lnTo>
                    <a:pt x="28" y="30313"/>
                  </a:lnTo>
                  <a:lnTo>
                    <a:pt x="55" y="30396"/>
                  </a:lnTo>
                  <a:lnTo>
                    <a:pt x="83" y="30478"/>
                  </a:lnTo>
                  <a:lnTo>
                    <a:pt x="138" y="30533"/>
                  </a:lnTo>
                  <a:lnTo>
                    <a:pt x="304" y="30616"/>
                  </a:lnTo>
                  <a:lnTo>
                    <a:pt x="469" y="30644"/>
                  </a:lnTo>
                  <a:lnTo>
                    <a:pt x="635" y="30616"/>
                  </a:lnTo>
                  <a:lnTo>
                    <a:pt x="772" y="30533"/>
                  </a:lnTo>
                  <a:lnTo>
                    <a:pt x="828" y="30478"/>
                  </a:lnTo>
                  <a:lnTo>
                    <a:pt x="883" y="30396"/>
                  </a:lnTo>
                  <a:lnTo>
                    <a:pt x="910" y="30313"/>
                  </a:lnTo>
                  <a:lnTo>
                    <a:pt x="910" y="30230"/>
                  </a:lnTo>
                  <a:lnTo>
                    <a:pt x="910" y="414"/>
                  </a:lnTo>
                  <a:lnTo>
                    <a:pt x="910" y="331"/>
                  </a:lnTo>
                  <a:lnTo>
                    <a:pt x="883" y="248"/>
                  </a:lnTo>
                  <a:lnTo>
                    <a:pt x="828" y="166"/>
                  </a:lnTo>
                  <a:lnTo>
                    <a:pt x="772" y="110"/>
                  </a:lnTo>
                  <a:lnTo>
                    <a:pt x="635" y="2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68550" y="2039325"/>
              <a:ext cx="675075" cy="379975"/>
            </a:xfrm>
            <a:custGeom>
              <a:avLst/>
              <a:gdLst/>
              <a:ahLst/>
              <a:cxnLst/>
              <a:rect l="l" t="t" r="r" b="b"/>
              <a:pathLst>
                <a:path w="27003" h="15199" extrusionOk="0">
                  <a:moveTo>
                    <a:pt x="303" y="0"/>
                  </a:moveTo>
                  <a:lnTo>
                    <a:pt x="166" y="111"/>
                  </a:lnTo>
                  <a:lnTo>
                    <a:pt x="55" y="221"/>
                  </a:lnTo>
                  <a:lnTo>
                    <a:pt x="0" y="387"/>
                  </a:lnTo>
                  <a:lnTo>
                    <a:pt x="0" y="552"/>
                  </a:lnTo>
                  <a:lnTo>
                    <a:pt x="28" y="635"/>
                  </a:lnTo>
                  <a:lnTo>
                    <a:pt x="55" y="718"/>
                  </a:lnTo>
                  <a:lnTo>
                    <a:pt x="138" y="773"/>
                  </a:lnTo>
                  <a:lnTo>
                    <a:pt x="221" y="828"/>
                  </a:lnTo>
                  <a:lnTo>
                    <a:pt x="26341" y="15143"/>
                  </a:lnTo>
                  <a:lnTo>
                    <a:pt x="26451" y="15171"/>
                  </a:lnTo>
                  <a:lnTo>
                    <a:pt x="26534" y="15198"/>
                  </a:lnTo>
                  <a:lnTo>
                    <a:pt x="26617" y="15198"/>
                  </a:lnTo>
                  <a:lnTo>
                    <a:pt x="26699" y="15171"/>
                  </a:lnTo>
                  <a:lnTo>
                    <a:pt x="26837" y="15088"/>
                  </a:lnTo>
                  <a:lnTo>
                    <a:pt x="26948" y="14950"/>
                  </a:lnTo>
                  <a:lnTo>
                    <a:pt x="27003" y="14784"/>
                  </a:lnTo>
                  <a:lnTo>
                    <a:pt x="27003" y="14619"/>
                  </a:lnTo>
                  <a:lnTo>
                    <a:pt x="26975" y="14564"/>
                  </a:lnTo>
                  <a:lnTo>
                    <a:pt x="26920" y="14481"/>
                  </a:lnTo>
                  <a:lnTo>
                    <a:pt x="26865" y="14398"/>
                  </a:lnTo>
                  <a:lnTo>
                    <a:pt x="26782" y="14343"/>
                  </a:lnTo>
                  <a:lnTo>
                    <a:pt x="662" y="5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3236975" y="2039325"/>
              <a:ext cx="675100" cy="379975"/>
            </a:xfrm>
            <a:custGeom>
              <a:avLst/>
              <a:gdLst/>
              <a:ahLst/>
              <a:cxnLst/>
              <a:rect l="l" t="t" r="r" b="b"/>
              <a:pathLst>
                <a:path w="27004" h="15199" extrusionOk="0">
                  <a:moveTo>
                    <a:pt x="26452" y="0"/>
                  </a:moveTo>
                  <a:lnTo>
                    <a:pt x="26341" y="56"/>
                  </a:lnTo>
                  <a:lnTo>
                    <a:pt x="221" y="14343"/>
                  </a:lnTo>
                  <a:lnTo>
                    <a:pt x="138" y="14398"/>
                  </a:lnTo>
                  <a:lnTo>
                    <a:pt x="55" y="14481"/>
                  </a:lnTo>
                  <a:lnTo>
                    <a:pt x="28" y="14564"/>
                  </a:lnTo>
                  <a:lnTo>
                    <a:pt x="0" y="14619"/>
                  </a:lnTo>
                  <a:lnTo>
                    <a:pt x="0" y="14784"/>
                  </a:lnTo>
                  <a:lnTo>
                    <a:pt x="55" y="14950"/>
                  </a:lnTo>
                  <a:lnTo>
                    <a:pt x="138" y="15088"/>
                  </a:lnTo>
                  <a:lnTo>
                    <a:pt x="304" y="15171"/>
                  </a:lnTo>
                  <a:lnTo>
                    <a:pt x="386" y="15198"/>
                  </a:lnTo>
                  <a:lnTo>
                    <a:pt x="469" y="15198"/>
                  </a:lnTo>
                  <a:lnTo>
                    <a:pt x="552" y="15171"/>
                  </a:lnTo>
                  <a:lnTo>
                    <a:pt x="635" y="15143"/>
                  </a:lnTo>
                  <a:lnTo>
                    <a:pt x="26782" y="828"/>
                  </a:lnTo>
                  <a:lnTo>
                    <a:pt x="26865" y="773"/>
                  </a:lnTo>
                  <a:lnTo>
                    <a:pt x="26920" y="718"/>
                  </a:lnTo>
                  <a:lnTo>
                    <a:pt x="26976" y="635"/>
                  </a:lnTo>
                  <a:lnTo>
                    <a:pt x="27003" y="552"/>
                  </a:lnTo>
                  <a:lnTo>
                    <a:pt x="27003" y="387"/>
                  </a:lnTo>
                  <a:lnTo>
                    <a:pt x="26948" y="221"/>
                  </a:lnTo>
                  <a:lnTo>
                    <a:pt x="26838" y="111"/>
                  </a:lnTo>
                  <a:lnTo>
                    <a:pt x="26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990350" y="2321350"/>
              <a:ext cx="217225" cy="2367250"/>
            </a:xfrm>
            <a:custGeom>
              <a:avLst/>
              <a:gdLst/>
              <a:ahLst/>
              <a:cxnLst/>
              <a:rect l="l" t="t" r="r" b="b"/>
              <a:pathLst>
                <a:path w="8689" h="94690" extrusionOk="0">
                  <a:moveTo>
                    <a:pt x="3145" y="0"/>
                  </a:moveTo>
                  <a:lnTo>
                    <a:pt x="0" y="94690"/>
                  </a:lnTo>
                  <a:lnTo>
                    <a:pt x="8689" y="9469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994475" y="1351150"/>
              <a:ext cx="208975" cy="921950"/>
            </a:xfrm>
            <a:custGeom>
              <a:avLst/>
              <a:gdLst/>
              <a:ahLst/>
              <a:cxnLst/>
              <a:rect l="l" t="t" r="r" b="b"/>
              <a:pathLst>
                <a:path w="8359" h="36878" extrusionOk="0">
                  <a:moveTo>
                    <a:pt x="4193" y="1"/>
                  </a:moveTo>
                  <a:lnTo>
                    <a:pt x="3752" y="828"/>
                  </a:lnTo>
                  <a:lnTo>
                    <a:pt x="3338" y="1655"/>
                  </a:lnTo>
                  <a:lnTo>
                    <a:pt x="2980" y="2483"/>
                  </a:lnTo>
                  <a:lnTo>
                    <a:pt x="2621" y="3310"/>
                  </a:lnTo>
                  <a:lnTo>
                    <a:pt x="2290" y="4165"/>
                  </a:lnTo>
                  <a:lnTo>
                    <a:pt x="2014" y="4993"/>
                  </a:lnTo>
                  <a:lnTo>
                    <a:pt x="1739" y="5820"/>
                  </a:lnTo>
                  <a:lnTo>
                    <a:pt x="1463" y="6648"/>
                  </a:lnTo>
                  <a:lnTo>
                    <a:pt x="1242" y="7475"/>
                  </a:lnTo>
                  <a:lnTo>
                    <a:pt x="1049" y="8303"/>
                  </a:lnTo>
                  <a:lnTo>
                    <a:pt x="856" y="9130"/>
                  </a:lnTo>
                  <a:lnTo>
                    <a:pt x="690" y="9958"/>
                  </a:lnTo>
                  <a:lnTo>
                    <a:pt x="525" y="10785"/>
                  </a:lnTo>
                  <a:lnTo>
                    <a:pt x="415" y="11585"/>
                  </a:lnTo>
                  <a:lnTo>
                    <a:pt x="304" y="12412"/>
                  </a:lnTo>
                  <a:lnTo>
                    <a:pt x="194" y="13212"/>
                  </a:lnTo>
                  <a:lnTo>
                    <a:pt x="84" y="14812"/>
                  </a:lnTo>
                  <a:lnTo>
                    <a:pt x="1" y="16384"/>
                  </a:lnTo>
                  <a:lnTo>
                    <a:pt x="1" y="17929"/>
                  </a:lnTo>
                  <a:lnTo>
                    <a:pt x="29" y="19446"/>
                  </a:lnTo>
                  <a:lnTo>
                    <a:pt x="139" y="20908"/>
                  </a:lnTo>
                  <a:lnTo>
                    <a:pt x="277" y="22342"/>
                  </a:lnTo>
                  <a:lnTo>
                    <a:pt x="442" y="23721"/>
                  </a:lnTo>
                  <a:lnTo>
                    <a:pt x="635" y="25073"/>
                  </a:lnTo>
                  <a:lnTo>
                    <a:pt x="884" y="26341"/>
                  </a:lnTo>
                  <a:lnTo>
                    <a:pt x="1132" y="27583"/>
                  </a:lnTo>
                  <a:lnTo>
                    <a:pt x="1408" y="28769"/>
                  </a:lnTo>
                  <a:lnTo>
                    <a:pt x="1683" y="29872"/>
                  </a:lnTo>
                  <a:lnTo>
                    <a:pt x="1987" y="30920"/>
                  </a:lnTo>
                  <a:lnTo>
                    <a:pt x="2290" y="31885"/>
                  </a:lnTo>
                  <a:lnTo>
                    <a:pt x="2566" y="32796"/>
                  </a:lnTo>
                  <a:lnTo>
                    <a:pt x="2842" y="33595"/>
                  </a:lnTo>
                  <a:lnTo>
                    <a:pt x="3366" y="35002"/>
                  </a:lnTo>
                  <a:lnTo>
                    <a:pt x="3807" y="36023"/>
                  </a:lnTo>
                  <a:lnTo>
                    <a:pt x="4083" y="36657"/>
                  </a:lnTo>
                  <a:lnTo>
                    <a:pt x="4193" y="36878"/>
                  </a:lnTo>
                  <a:lnTo>
                    <a:pt x="4276" y="36657"/>
                  </a:lnTo>
                  <a:lnTo>
                    <a:pt x="4580" y="36023"/>
                  </a:lnTo>
                  <a:lnTo>
                    <a:pt x="4993" y="35002"/>
                  </a:lnTo>
                  <a:lnTo>
                    <a:pt x="5517" y="33595"/>
                  </a:lnTo>
                  <a:lnTo>
                    <a:pt x="5793" y="32796"/>
                  </a:lnTo>
                  <a:lnTo>
                    <a:pt x="6069" y="31885"/>
                  </a:lnTo>
                  <a:lnTo>
                    <a:pt x="6372" y="30920"/>
                  </a:lnTo>
                  <a:lnTo>
                    <a:pt x="6676" y="29872"/>
                  </a:lnTo>
                  <a:lnTo>
                    <a:pt x="6952" y="28769"/>
                  </a:lnTo>
                  <a:lnTo>
                    <a:pt x="7227" y="27583"/>
                  </a:lnTo>
                  <a:lnTo>
                    <a:pt x="7476" y="26341"/>
                  </a:lnTo>
                  <a:lnTo>
                    <a:pt x="7724" y="25073"/>
                  </a:lnTo>
                  <a:lnTo>
                    <a:pt x="7917" y="23721"/>
                  </a:lnTo>
                  <a:lnTo>
                    <a:pt x="8082" y="22342"/>
                  </a:lnTo>
                  <a:lnTo>
                    <a:pt x="8220" y="20908"/>
                  </a:lnTo>
                  <a:lnTo>
                    <a:pt x="8331" y="19446"/>
                  </a:lnTo>
                  <a:lnTo>
                    <a:pt x="8358" y="17929"/>
                  </a:lnTo>
                  <a:lnTo>
                    <a:pt x="8358" y="16384"/>
                  </a:lnTo>
                  <a:lnTo>
                    <a:pt x="8276" y="14812"/>
                  </a:lnTo>
                  <a:lnTo>
                    <a:pt x="8165" y="13212"/>
                  </a:lnTo>
                  <a:lnTo>
                    <a:pt x="8055" y="12412"/>
                  </a:lnTo>
                  <a:lnTo>
                    <a:pt x="7945" y="11585"/>
                  </a:lnTo>
                  <a:lnTo>
                    <a:pt x="7834" y="10785"/>
                  </a:lnTo>
                  <a:lnTo>
                    <a:pt x="7669" y="9958"/>
                  </a:lnTo>
                  <a:lnTo>
                    <a:pt x="7503" y="9130"/>
                  </a:lnTo>
                  <a:lnTo>
                    <a:pt x="7338" y="8303"/>
                  </a:lnTo>
                  <a:lnTo>
                    <a:pt x="7117" y="7475"/>
                  </a:lnTo>
                  <a:lnTo>
                    <a:pt x="6896" y="6648"/>
                  </a:lnTo>
                  <a:lnTo>
                    <a:pt x="6621" y="5820"/>
                  </a:lnTo>
                  <a:lnTo>
                    <a:pt x="6345" y="4993"/>
                  </a:lnTo>
                  <a:lnTo>
                    <a:pt x="6069" y="4165"/>
                  </a:lnTo>
                  <a:lnTo>
                    <a:pt x="5738" y="3310"/>
                  </a:lnTo>
                  <a:lnTo>
                    <a:pt x="5379" y="2483"/>
                  </a:lnTo>
                  <a:lnTo>
                    <a:pt x="5021" y="1655"/>
                  </a:lnTo>
                  <a:lnTo>
                    <a:pt x="4607" y="828"/>
                  </a:lnTo>
                  <a:lnTo>
                    <a:pt x="41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296650" y="2273075"/>
              <a:ext cx="802675" cy="451000"/>
            </a:xfrm>
            <a:custGeom>
              <a:avLst/>
              <a:gdLst/>
              <a:ahLst/>
              <a:cxnLst/>
              <a:rect l="l" t="t" r="r" b="b"/>
              <a:pathLst>
                <a:path w="32107" h="18040" extrusionOk="0">
                  <a:moveTo>
                    <a:pt x="32106" y="1"/>
                  </a:moveTo>
                  <a:lnTo>
                    <a:pt x="31858" y="28"/>
                  </a:lnTo>
                  <a:lnTo>
                    <a:pt x="31169" y="83"/>
                  </a:lnTo>
                  <a:lnTo>
                    <a:pt x="30065" y="221"/>
                  </a:lnTo>
                  <a:lnTo>
                    <a:pt x="28603" y="442"/>
                  </a:lnTo>
                  <a:lnTo>
                    <a:pt x="27748" y="608"/>
                  </a:lnTo>
                  <a:lnTo>
                    <a:pt x="26811" y="801"/>
                  </a:lnTo>
                  <a:lnTo>
                    <a:pt x="25818" y="1021"/>
                  </a:lnTo>
                  <a:lnTo>
                    <a:pt x="24770" y="1269"/>
                  </a:lnTo>
                  <a:lnTo>
                    <a:pt x="23666" y="1545"/>
                  </a:lnTo>
                  <a:lnTo>
                    <a:pt x="22508" y="1904"/>
                  </a:lnTo>
                  <a:lnTo>
                    <a:pt x="21322" y="2262"/>
                  </a:lnTo>
                  <a:lnTo>
                    <a:pt x="20081" y="2704"/>
                  </a:lnTo>
                  <a:lnTo>
                    <a:pt x="18812" y="3173"/>
                  </a:lnTo>
                  <a:lnTo>
                    <a:pt x="17515" y="3697"/>
                  </a:lnTo>
                  <a:lnTo>
                    <a:pt x="16219" y="4276"/>
                  </a:lnTo>
                  <a:lnTo>
                    <a:pt x="14895" y="4910"/>
                  </a:lnTo>
                  <a:lnTo>
                    <a:pt x="13544" y="5627"/>
                  </a:lnTo>
                  <a:lnTo>
                    <a:pt x="12220" y="6372"/>
                  </a:lnTo>
                  <a:lnTo>
                    <a:pt x="10868" y="7200"/>
                  </a:lnTo>
                  <a:lnTo>
                    <a:pt x="9544" y="8110"/>
                  </a:lnTo>
                  <a:lnTo>
                    <a:pt x="8910" y="8579"/>
                  </a:lnTo>
                  <a:lnTo>
                    <a:pt x="8248" y="9075"/>
                  </a:lnTo>
                  <a:lnTo>
                    <a:pt x="7586" y="9572"/>
                  </a:lnTo>
                  <a:lnTo>
                    <a:pt x="6952" y="10123"/>
                  </a:lnTo>
                  <a:lnTo>
                    <a:pt x="6317" y="10675"/>
                  </a:lnTo>
                  <a:lnTo>
                    <a:pt x="5710" y="11227"/>
                  </a:lnTo>
                  <a:lnTo>
                    <a:pt x="5076" y="11806"/>
                  </a:lnTo>
                  <a:lnTo>
                    <a:pt x="4469" y="12413"/>
                  </a:lnTo>
                  <a:lnTo>
                    <a:pt x="3862" y="13047"/>
                  </a:lnTo>
                  <a:lnTo>
                    <a:pt x="3283" y="13709"/>
                  </a:lnTo>
                  <a:lnTo>
                    <a:pt x="2704" y="14371"/>
                  </a:lnTo>
                  <a:lnTo>
                    <a:pt x="2125" y="15061"/>
                  </a:lnTo>
                  <a:lnTo>
                    <a:pt x="1573" y="15778"/>
                  </a:lnTo>
                  <a:lnTo>
                    <a:pt x="1049" y="16522"/>
                  </a:lnTo>
                  <a:lnTo>
                    <a:pt x="497" y="17267"/>
                  </a:lnTo>
                  <a:lnTo>
                    <a:pt x="1" y="18039"/>
                  </a:lnTo>
                  <a:lnTo>
                    <a:pt x="939" y="18012"/>
                  </a:lnTo>
                  <a:lnTo>
                    <a:pt x="1849" y="17957"/>
                  </a:lnTo>
                  <a:lnTo>
                    <a:pt x="2759" y="17874"/>
                  </a:lnTo>
                  <a:lnTo>
                    <a:pt x="3642" y="17764"/>
                  </a:lnTo>
                  <a:lnTo>
                    <a:pt x="4524" y="17653"/>
                  </a:lnTo>
                  <a:lnTo>
                    <a:pt x="5407" y="17515"/>
                  </a:lnTo>
                  <a:lnTo>
                    <a:pt x="6262" y="17350"/>
                  </a:lnTo>
                  <a:lnTo>
                    <a:pt x="7117" y="17157"/>
                  </a:lnTo>
                  <a:lnTo>
                    <a:pt x="7945" y="16964"/>
                  </a:lnTo>
                  <a:lnTo>
                    <a:pt x="8772" y="16715"/>
                  </a:lnTo>
                  <a:lnTo>
                    <a:pt x="9572" y="16495"/>
                  </a:lnTo>
                  <a:lnTo>
                    <a:pt x="10372" y="16219"/>
                  </a:lnTo>
                  <a:lnTo>
                    <a:pt x="11172" y="15971"/>
                  </a:lnTo>
                  <a:lnTo>
                    <a:pt x="11944" y="15667"/>
                  </a:lnTo>
                  <a:lnTo>
                    <a:pt x="12689" y="15364"/>
                  </a:lnTo>
                  <a:lnTo>
                    <a:pt x="13433" y="15061"/>
                  </a:lnTo>
                  <a:lnTo>
                    <a:pt x="14895" y="14399"/>
                  </a:lnTo>
                  <a:lnTo>
                    <a:pt x="16302" y="13681"/>
                  </a:lnTo>
                  <a:lnTo>
                    <a:pt x="17653" y="12937"/>
                  </a:lnTo>
                  <a:lnTo>
                    <a:pt x="18922" y="12164"/>
                  </a:lnTo>
                  <a:lnTo>
                    <a:pt x="20163" y="11365"/>
                  </a:lnTo>
                  <a:lnTo>
                    <a:pt x="21349" y="10537"/>
                  </a:lnTo>
                  <a:lnTo>
                    <a:pt x="22480" y="9710"/>
                  </a:lnTo>
                  <a:lnTo>
                    <a:pt x="23528" y="8882"/>
                  </a:lnTo>
                  <a:lnTo>
                    <a:pt x="24549" y="8027"/>
                  </a:lnTo>
                  <a:lnTo>
                    <a:pt x="25487" y="7200"/>
                  </a:lnTo>
                  <a:lnTo>
                    <a:pt x="26369" y="6400"/>
                  </a:lnTo>
                  <a:lnTo>
                    <a:pt x="27197" y="5600"/>
                  </a:lnTo>
                  <a:lnTo>
                    <a:pt x="27969" y="4855"/>
                  </a:lnTo>
                  <a:lnTo>
                    <a:pt x="28686" y="4110"/>
                  </a:lnTo>
                  <a:lnTo>
                    <a:pt x="29321" y="3421"/>
                  </a:lnTo>
                  <a:lnTo>
                    <a:pt x="29900" y="2759"/>
                  </a:lnTo>
                  <a:lnTo>
                    <a:pt x="30838" y="1628"/>
                  </a:lnTo>
                  <a:lnTo>
                    <a:pt x="31527" y="773"/>
                  </a:lnTo>
                  <a:lnTo>
                    <a:pt x="31941" y="194"/>
                  </a:lnTo>
                  <a:lnTo>
                    <a:pt x="32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99300" y="2273075"/>
              <a:ext cx="801975" cy="451000"/>
            </a:xfrm>
            <a:custGeom>
              <a:avLst/>
              <a:gdLst/>
              <a:ahLst/>
              <a:cxnLst/>
              <a:rect l="l" t="t" r="r" b="b"/>
              <a:pathLst>
                <a:path w="32079" h="18040" extrusionOk="0">
                  <a:moveTo>
                    <a:pt x="0" y="1"/>
                  </a:moveTo>
                  <a:lnTo>
                    <a:pt x="138" y="194"/>
                  </a:lnTo>
                  <a:lnTo>
                    <a:pt x="552" y="773"/>
                  </a:lnTo>
                  <a:lnTo>
                    <a:pt x="1242" y="1628"/>
                  </a:lnTo>
                  <a:lnTo>
                    <a:pt x="2207" y="2759"/>
                  </a:lnTo>
                  <a:lnTo>
                    <a:pt x="2759" y="3421"/>
                  </a:lnTo>
                  <a:lnTo>
                    <a:pt x="3421" y="4110"/>
                  </a:lnTo>
                  <a:lnTo>
                    <a:pt x="4110" y="4855"/>
                  </a:lnTo>
                  <a:lnTo>
                    <a:pt x="4882" y="5600"/>
                  </a:lnTo>
                  <a:lnTo>
                    <a:pt x="5710" y="6400"/>
                  </a:lnTo>
                  <a:lnTo>
                    <a:pt x="6593" y="7200"/>
                  </a:lnTo>
                  <a:lnTo>
                    <a:pt x="7530" y="8027"/>
                  </a:lnTo>
                  <a:lnTo>
                    <a:pt x="8551" y="8882"/>
                  </a:lnTo>
                  <a:lnTo>
                    <a:pt x="9599" y="9710"/>
                  </a:lnTo>
                  <a:lnTo>
                    <a:pt x="10730" y="10537"/>
                  </a:lnTo>
                  <a:lnTo>
                    <a:pt x="11916" y="11365"/>
                  </a:lnTo>
                  <a:lnTo>
                    <a:pt x="13157" y="12164"/>
                  </a:lnTo>
                  <a:lnTo>
                    <a:pt x="14453" y="12937"/>
                  </a:lnTo>
                  <a:lnTo>
                    <a:pt x="15777" y="13681"/>
                  </a:lnTo>
                  <a:lnTo>
                    <a:pt x="17184" y="14399"/>
                  </a:lnTo>
                  <a:lnTo>
                    <a:pt x="18646" y="15061"/>
                  </a:lnTo>
                  <a:lnTo>
                    <a:pt x="19391" y="15364"/>
                  </a:lnTo>
                  <a:lnTo>
                    <a:pt x="20135" y="15667"/>
                  </a:lnTo>
                  <a:lnTo>
                    <a:pt x="20908" y="15971"/>
                  </a:lnTo>
                  <a:lnTo>
                    <a:pt x="21707" y="16219"/>
                  </a:lnTo>
                  <a:lnTo>
                    <a:pt x="22507" y="16495"/>
                  </a:lnTo>
                  <a:lnTo>
                    <a:pt x="23307" y="16715"/>
                  </a:lnTo>
                  <a:lnTo>
                    <a:pt x="24135" y="16964"/>
                  </a:lnTo>
                  <a:lnTo>
                    <a:pt x="24962" y="17157"/>
                  </a:lnTo>
                  <a:lnTo>
                    <a:pt x="25817" y="17350"/>
                  </a:lnTo>
                  <a:lnTo>
                    <a:pt x="26672" y="17515"/>
                  </a:lnTo>
                  <a:lnTo>
                    <a:pt x="27555" y="17653"/>
                  </a:lnTo>
                  <a:lnTo>
                    <a:pt x="28437" y="17764"/>
                  </a:lnTo>
                  <a:lnTo>
                    <a:pt x="29320" y="17874"/>
                  </a:lnTo>
                  <a:lnTo>
                    <a:pt x="30230" y="17957"/>
                  </a:lnTo>
                  <a:lnTo>
                    <a:pt x="31141" y="18012"/>
                  </a:lnTo>
                  <a:lnTo>
                    <a:pt x="32078" y="18039"/>
                  </a:lnTo>
                  <a:lnTo>
                    <a:pt x="31582" y="17267"/>
                  </a:lnTo>
                  <a:lnTo>
                    <a:pt x="31058" y="16522"/>
                  </a:lnTo>
                  <a:lnTo>
                    <a:pt x="30506" y="15778"/>
                  </a:lnTo>
                  <a:lnTo>
                    <a:pt x="29955" y="15061"/>
                  </a:lnTo>
                  <a:lnTo>
                    <a:pt x="29375" y="14371"/>
                  </a:lnTo>
                  <a:lnTo>
                    <a:pt x="28796" y="13709"/>
                  </a:lnTo>
                  <a:lnTo>
                    <a:pt x="28217" y="13047"/>
                  </a:lnTo>
                  <a:lnTo>
                    <a:pt x="27610" y="12413"/>
                  </a:lnTo>
                  <a:lnTo>
                    <a:pt x="27003" y="11806"/>
                  </a:lnTo>
                  <a:lnTo>
                    <a:pt x="26396" y="11227"/>
                  </a:lnTo>
                  <a:lnTo>
                    <a:pt x="25762" y="10675"/>
                  </a:lnTo>
                  <a:lnTo>
                    <a:pt x="25128" y="10123"/>
                  </a:lnTo>
                  <a:lnTo>
                    <a:pt x="24493" y="9572"/>
                  </a:lnTo>
                  <a:lnTo>
                    <a:pt x="23831" y="9075"/>
                  </a:lnTo>
                  <a:lnTo>
                    <a:pt x="23197" y="8579"/>
                  </a:lnTo>
                  <a:lnTo>
                    <a:pt x="22535" y="8110"/>
                  </a:lnTo>
                  <a:lnTo>
                    <a:pt x="21211" y="7200"/>
                  </a:lnTo>
                  <a:lnTo>
                    <a:pt x="19859" y="6372"/>
                  </a:lnTo>
                  <a:lnTo>
                    <a:pt x="18536" y="5627"/>
                  </a:lnTo>
                  <a:lnTo>
                    <a:pt x="17184" y="4910"/>
                  </a:lnTo>
                  <a:lnTo>
                    <a:pt x="15860" y="4276"/>
                  </a:lnTo>
                  <a:lnTo>
                    <a:pt x="14564" y="3697"/>
                  </a:lnTo>
                  <a:lnTo>
                    <a:pt x="13267" y="3173"/>
                  </a:lnTo>
                  <a:lnTo>
                    <a:pt x="11999" y="2704"/>
                  </a:lnTo>
                  <a:lnTo>
                    <a:pt x="10757" y="2262"/>
                  </a:lnTo>
                  <a:lnTo>
                    <a:pt x="9571" y="1904"/>
                  </a:lnTo>
                  <a:lnTo>
                    <a:pt x="8413" y="1545"/>
                  </a:lnTo>
                  <a:lnTo>
                    <a:pt x="7310" y="1269"/>
                  </a:lnTo>
                  <a:lnTo>
                    <a:pt x="6262" y="1021"/>
                  </a:lnTo>
                  <a:lnTo>
                    <a:pt x="5269" y="801"/>
                  </a:lnTo>
                  <a:lnTo>
                    <a:pt x="4331" y="608"/>
                  </a:lnTo>
                  <a:lnTo>
                    <a:pt x="3476" y="442"/>
                  </a:lnTo>
                  <a:lnTo>
                    <a:pt x="2041" y="221"/>
                  </a:lnTo>
                  <a:lnTo>
                    <a:pt x="938" y="83"/>
                  </a:lnTo>
                  <a:lnTo>
                    <a:pt x="22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967600" y="2141375"/>
              <a:ext cx="262725" cy="263425"/>
            </a:xfrm>
            <a:custGeom>
              <a:avLst/>
              <a:gdLst/>
              <a:ahLst/>
              <a:cxnLst/>
              <a:rect l="l" t="t" r="r" b="b"/>
              <a:pathLst>
                <a:path w="10509" h="10537" extrusionOk="0">
                  <a:moveTo>
                    <a:pt x="5268" y="1"/>
                  </a:moveTo>
                  <a:lnTo>
                    <a:pt x="4717" y="28"/>
                  </a:lnTo>
                  <a:lnTo>
                    <a:pt x="4193" y="111"/>
                  </a:lnTo>
                  <a:lnTo>
                    <a:pt x="3696" y="249"/>
                  </a:lnTo>
                  <a:lnTo>
                    <a:pt x="3200" y="414"/>
                  </a:lnTo>
                  <a:lnTo>
                    <a:pt x="2758" y="635"/>
                  </a:lnTo>
                  <a:lnTo>
                    <a:pt x="2317" y="911"/>
                  </a:lnTo>
                  <a:lnTo>
                    <a:pt x="1903" y="1214"/>
                  </a:lnTo>
                  <a:lnTo>
                    <a:pt x="1545" y="1545"/>
                  </a:lnTo>
                  <a:lnTo>
                    <a:pt x="1186" y="1931"/>
                  </a:lnTo>
                  <a:lnTo>
                    <a:pt x="910" y="2317"/>
                  </a:lnTo>
                  <a:lnTo>
                    <a:pt x="635" y="2759"/>
                  </a:lnTo>
                  <a:lnTo>
                    <a:pt x="414" y="3228"/>
                  </a:lnTo>
                  <a:lnTo>
                    <a:pt x="248" y="3697"/>
                  </a:lnTo>
                  <a:lnTo>
                    <a:pt x="111" y="4221"/>
                  </a:lnTo>
                  <a:lnTo>
                    <a:pt x="28" y="4745"/>
                  </a:lnTo>
                  <a:lnTo>
                    <a:pt x="0" y="5269"/>
                  </a:lnTo>
                  <a:lnTo>
                    <a:pt x="28" y="5820"/>
                  </a:lnTo>
                  <a:lnTo>
                    <a:pt x="111" y="6344"/>
                  </a:lnTo>
                  <a:lnTo>
                    <a:pt x="248" y="6841"/>
                  </a:lnTo>
                  <a:lnTo>
                    <a:pt x="414" y="7337"/>
                  </a:lnTo>
                  <a:lnTo>
                    <a:pt x="635" y="7779"/>
                  </a:lnTo>
                  <a:lnTo>
                    <a:pt x="910" y="8220"/>
                  </a:lnTo>
                  <a:lnTo>
                    <a:pt x="1186" y="8634"/>
                  </a:lnTo>
                  <a:lnTo>
                    <a:pt x="1545" y="8992"/>
                  </a:lnTo>
                  <a:lnTo>
                    <a:pt x="1903" y="9351"/>
                  </a:lnTo>
                  <a:lnTo>
                    <a:pt x="2317" y="9654"/>
                  </a:lnTo>
                  <a:lnTo>
                    <a:pt x="2758" y="9903"/>
                  </a:lnTo>
                  <a:lnTo>
                    <a:pt x="3200" y="10123"/>
                  </a:lnTo>
                  <a:lnTo>
                    <a:pt x="3696" y="10316"/>
                  </a:lnTo>
                  <a:lnTo>
                    <a:pt x="4193" y="10427"/>
                  </a:lnTo>
                  <a:lnTo>
                    <a:pt x="4717" y="10509"/>
                  </a:lnTo>
                  <a:lnTo>
                    <a:pt x="5268" y="10537"/>
                  </a:lnTo>
                  <a:lnTo>
                    <a:pt x="5792" y="10509"/>
                  </a:lnTo>
                  <a:lnTo>
                    <a:pt x="6317" y="10427"/>
                  </a:lnTo>
                  <a:lnTo>
                    <a:pt x="6813" y="10316"/>
                  </a:lnTo>
                  <a:lnTo>
                    <a:pt x="7309" y="10123"/>
                  </a:lnTo>
                  <a:lnTo>
                    <a:pt x="7751" y="9903"/>
                  </a:lnTo>
                  <a:lnTo>
                    <a:pt x="8192" y="9654"/>
                  </a:lnTo>
                  <a:lnTo>
                    <a:pt x="8606" y="9351"/>
                  </a:lnTo>
                  <a:lnTo>
                    <a:pt x="8964" y="8992"/>
                  </a:lnTo>
                  <a:lnTo>
                    <a:pt x="9323" y="8634"/>
                  </a:lnTo>
                  <a:lnTo>
                    <a:pt x="9626" y="8220"/>
                  </a:lnTo>
                  <a:lnTo>
                    <a:pt x="9875" y="7779"/>
                  </a:lnTo>
                  <a:lnTo>
                    <a:pt x="10095" y="7337"/>
                  </a:lnTo>
                  <a:lnTo>
                    <a:pt x="10288" y="6841"/>
                  </a:lnTo>
                  <a:lnTo>
                    <a:pt x="10399" y="6344"/>
                  </a:lnTo>
                  <a:lnTo>
                    <a:pt x="10481" y="5820"/>
                  </a:lnTo>
                  <a:lnTo>
                    <a:pt x="10509" y="5269"/>
                  </a:lnTo>
                  <a:lnTo>
                    <a:pt x="10481" y="4745"/>
                  </a:lnTo>
                  <a:lnTo>
                    <a:pt x="10399" y="4221"/>
                  </a:lnTo>
                  <a:lnTo>
                    <a:pt x="10288" y="3697"/>
                  </a:lnTo>
                  <a:lnTo>
                    <a:pt x="10095" y="3228"/>
                  </a:lnTo>
                  <a:lnTo>
                    <a:pt x="9875" y="2759"/>
                  </a:lnTo>
                  <a:lnTo>
                    <a:pt x="9626" y="2317"/>
                  </a:lnTo>
                  <a:lnTo>
                    <a:pt x="9323" y="1931"/>
                  </a:lnTo>
                  <a:lnTo>
                    <a:pt x="8964" y="1545"/>
                  </a:lnTo>
                  <a:lnTo>
                    <a:pt x="8606" y="1214"/>
                  </a:lnTo>
                  <a:lnTo>
                    <a:pt x="8192" y="911"/>
                  </a:lnTo>
                  <a:lnTo>
                    <a:pt x="7751" y="635"/>
                  </a:lnTo>
                  <a:lnTo>
                    <a:pt x="7309" y="414"/>
                  </a:lnTo>
                  <a:lnTo>
                    <a:pt x="6813" y="249"/>
                  </a:lnTo>
                  <a:lnTo>
                    <a:pt x="6317" y="111"/>
                  </a:lnTo>
                  <a:lnTo>
                    <a:pt x="5792" y="28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024825" y="2199300"/>
              <a:ext cx="148275" cy="148275"/>
            </a:xfrm>
            <a:custGeom>
              <a:avLst/>
              <a:gdLst/>
              <a:ahLst/>
              <a:cxnLst/>
              <a:rect l="l" t="t" r="r" b="b"/>
              <a:pathLst>
                <a:path w="5931" h="5931" extrusionOk="0">
                  <a:moveTo>
                    <a:pt x="2676" y="0"/>
                  </a:moveTo>
                  <a:lnTo>
                    <a:pt x="2373" y="56"/>
                  </a:lnTo>
                  <a:lnTo>
                    <a:pt x="2097" y="111"/>
                  </a:lnTo>
                  <a:lnTo>
                    <a:pt x="1821" y="221"/>
                  </a:lnTo>
                  <a:lnTo>
                    <a:pt x="1545" y="359"/>
                  </a:lnTo>
                  <a:lnTo>
                    <a:pt x="1297" y="497"/>
                  </a:lnTo>
                  <a:lnTo>
                    <a:pt x="1076" y="662"/>
                  </a:lnTo>
                  <a:lnTo>
                    <a:pt x="883" y="855"/>
                  </a:lnTo>
                  <a:lnTo>
                    <a:pt x="690" y="1076"/>
                  </a:lnTo>
                  <a:lnTo>
                    <a:pt x="497" y="1297"/>
                  </a:lnTo>
                  <a:lnTo>
                    <a:pt x="359" y="1545"/>
                  </a:lnTo>
                  <a:lnTo>
                    <a:pt x="249" y="1793"/>
                  </a:lnTo>
                  <a:lnTo>
                    <a:pt x="138" y="2069"/>
                  </a:lnTo>
                  <a:lnTo>
                    <a:pt x="56" y="2372"/>
                  </a:lnTo>
                  <a:lnTo>
                    <a:pt x="28" y="2648"/>
                  </a:lnTo>
                  <a:lnTo>
                    <a:pt x="1" y="2952"/>
                  </a:lnTo>
                  <a:lnTo>
                    <a:pt x="28" y="3255"/>
                  </a:lnTo>
                  <a:lnTo>
                    <a:pt x="56" y="3559"/>
                  </a:lnTo>
                  <a:lnTo>
                    <a:pt x="138" y="3834"/>
                  </a:lnTo>
                  <a:lnTo>
                    <a:pt x="249" y="4110"/>
                  </a:lnTo>
                  <a:lnTo>
                    <a:pt x="359" y="4386"/>
                  </a:lnTo>
                  <a:lnTo>
                    <a:pt x="497" y="4607"/>
                  </a:lnTo>
                  <a:lnTo>
                    <a:pt x="690" y="4855"/>
                  </a:lnTo>
                  <a:lnTo>
                    <a:pt x="883" y="5048"/>
                  </a:lnTo>
                  <a:lnTo>
                    <a:pt x="1076" y="5241"/>
                  </a:lnTo>
                  <a:lnTo>
                    <a:pt x="1297" y="5434"/>
                  </a:lnTo>
                  <a:lnTo>
                    <a:pt x="1545" y="5572"/>
                  </a:lnTo>
                  <a:lnTo>
                    <a:pt x="1821" y="5682"/>
                  </a:lnTo>
                  <a:lnTo>
                    <a:pt x="2097" y="5793"/>
                  </a:lnTo>
                  <a:lnTo>
                    <a:pt x="2373" y="5875"/>
                  </a:lnTo>
                  <a:lnTo>
                    <a:pt x="2676" y="5903"/>
                  </a:lnTo>
                  <a:lnTo>
                    <a:pt x="2979" y="5931"/>
                  </a:lnTo>
                  <a:lnTo>
                    <a:pt x="3283" y="5903"/>
                  </a:lnTo>
                  <a:lnTo>
                    <a:pt x="3559" y="5875"/>
                  </a:lnTo>
                  <a:lnTo>
                    <a:pt x="3834" y="5793"/>
                  </a:lnTo>
                  <a:lnTo>
                    <a:pt x="4110" y="5682"/>
                  </a:lnTo>
                  <a:lnTo>
                    <a:pt x="4386" y="5572"/>
                  </a:lnTo>
                  <a:lnTo>
                    <a:pt x="4634" y="5434"/>
                  </a:lnTo>
                  <a:lnTo>
                    <a:pt x="4855" y="5241"/>
                  </a:lnTo>
                  <a:lnTo>
                    <a:pt x="5076" y="5048"/>
                  </a:lnTo>
                  <a:lnTo>
                    <a:pt x="5241" y="4855"/>
                  </a:lnTo>
                  <a:lnTo>
                    <a:pt x="5434" y="4607"/>
                  </a:lnTo>
                  <a:lnTo>
                    <a:pt x="5572" y="4386"/>
                  </a:lnTo>
                  <a:lnTo>
                    <a:pt x="5710" y="4110"/>
                  </a:lnTo>
                  <a:lnTo>
                    <a:pt x="5793" y="3834"/>
                  </a:lnTo>
                  <a:lnTo>
                    <a:pt x="5876" y="3559"/>
                  </a:lnTo>
                  <a:lnTo>
                    <a:pt x="5903" y="3255"/>
                  </a:lnTo>
                  <a:lnTo>
                    <a:pt x="5931" y="2952"/>
                  </a:lnTo>
                  <a:lnTo>
                    <a:pt x="5903" y="2648"/>
                  </a:lnTo>
                  <a:lnTo>
                    <a:pt x="5876" y="2372"/>
                  </a:lnTo>
                  <a:lnTo>
                    <a:pt x="5793" y="2069"/>
                  </a:lnTo>
                  <a:lnTo>
                    <a:pt x="5710" y="1793"/>
                  </a:lnTo>
                  <a:lnTo>
                    <a:pt x="5572" y="1545"/>
                  </a:lnTo>
                  <a:lnTo>
                    <a:pt x="5434" y="1297"/>
                  </a:lnTo>
                  <a:lnTo>
                    <a:pt x="5241" y="1076"/>
                  </a:lnTo>
                  <a:lnTo>
                    <a:pt x="5076" y="855"/>
                  </a:lnTo>
                  <a:lnTo>
                    <a:pt x="4855" y="662"/>
                  </a:lnTo>
                  <a:lnTo>
                    <a:pt x="4634" y="497"/>
                  </a:lnTo>
                  <a:lnTo>
                    <a:pt x="4386" y="359"/>
                  </a:lnTo>
                  <a:lnTo>
                    <a:pt x="4110" y="221"/>
                  </a:lnTo>
                  <a:lnTo>
                    <a:pt x="3834" y="111"/>
                  </a:lnTo>
                  <a:lnTo>
                    <a:pt x="3559" y="56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089650" y="1463550"/>
              <a:ext cx="18625" cy="630275"/>
            </a:xfrm>
            <a:custGeom>
              <a:avLst/>
              <a:gdLst/>
              <a:ahLst/>
              <a:cxnLst/>
              <a:rect l="l" t="t" r="r" b="b"/>
              <a:pathLst>
                <a:path w="745" h="25211" extrusionOk="0">
                  <a:moveTo>
                    <a:pt x="386" y="0"/>
                  </a:moveTo>
                  <a:lnTo>
                    <a:pt x="248" y="28"/>
                  </a:lnTo>
                  <a:lnTo>
                    <a:pt x="111" y="83"/>
                  </a:lnTo>
                  <a:lnTo>
                    <a:pt x="28" y="193"/>
                  </a:lnTo>
                  <a:lnTo>
                    <a:pt x="0" y="276"/>
                  </a:lnTo>
                  <a:lnTo>
                    <a:pt x="0" y="359"/>
                  </a:lnTo>
                  <a:lnTo>
                    <a:pt x="0" y="24852"/>
                  </a:lnTo>
                  <a:lnTo>
                    <a:pt x="0" y="24935"/>
                  </a:lnTo>
                  <a:lnTo>
                    <a:pt x="28" y="25017"/>
                  </a:lnTo>
                  <a:lnTo>
                    <a:pt x="111" y="25128"/>
                  </a:lnTo>
                  <a:lnTo>
                    <a:pt x="248" y="25183"/>
                  </a:lnTo>
                  <a:lnTo>
                    <a:pt x="386" y="25210"/>
                  </a:lnTo>
                  <a:lnTo>
                    <a:pt x="497" y="25183"/>
                  </a:lnTo>
                  <a:lnTo>
                    <a:pt x="635" y="25128"/>
                  </a:lnTo>
                  <a:lnTo>
                    <a:pt x="717" y="25017"/>
                  </a:lnTo>
                  <a:lnTo>
                    <a:pt x="745" y="24935"/>
                  </a:lnTo>
                  <a:lnTo>
                    <a:pt x="745" y="24852"/>
                  </a:lnTo>
                  <a:lnTo>
                    <a:pt x="745" y="359"/>
                  </a:lnTo>
                  <a:lnTo>
                    <a:pt x="745" y="276"/>
                  </a:lnTo>
                  <a:lnTo>
                    <a:pt x="717" y="193"/>
                  </a:lnTo>
                  <a:lnTo>
                    <a:pt x="635" y="83"/>
                  </a:lnTo>
                  <a:lnTo>
                    <a:pt x="497" y="2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237200" y="2357200"/>
              <a:ext cx="555125" cy="312400"/>
            </a:xfrm>
            <a:custGeom>
              <a:avLst/>
              <a:gdLst/>
              <a:ahLst/>
              <a:cxnLst/>
              <a:rect l="l" t="t" r="r" b="b"/>
              <a:pathLst>
                <a:path w="22205" h="12496" extrusionOk="0">
                  <a:moveTo>
                    <a:pt x="387" y="1"/>
                  </a:moveTo>
                  <a:lnTo>
                    <a:pt x="249" y="28"/>
                  </a:lnTo>
                  <a:lnTo>
                    <a:pt x="139" y="83"/>
                  </a:lnTo>
                  <a:lnTo>
                    <a:pt x="56" y="194"/>
                  </a:lnTo>
                  <a:lnTo>
                    <a:pt x="1" y="332"/>
                  </a:lnTo>
                  <a:lnTo>
                    <a:pt x="1" y="470"/>
                  </a:lnTo>
                  <a:lnTo>
                    <a:pt x="56" y="608"/>
                  </a:lnTo>
                  <a:lnTo>
                    <a:pt x="111" y="663"/>
                  </a:lnTo>
                  <a:lnTo>
                    <a:pt x="194" y="690"/>
                  </a:lnTo>
                  <a:lnTo>
                    <a:pt x="21680" y="12468"/>
                  </a:lnTo>
                  <a:lnTo>
                    <a:pt x="21763" y="12495"/>
                  </a:lnTo>
                  <a:lnTo>
                    <a:pt x="21984" y="12495"/>
                  </a:lnTo>
                  <a:lnTo>
                    <a:pt x="22094" y="12413"/>
                  </a:lnTo>
                  <a:lnTo>
                    <a:pt x="22177" y="12302"/>
                  </a:lnTo>
                  <a:lnTo>
                    <a:pt x="22204" y="12192"/>
                  </a:lnTo>
                  <a:lnTo>
                    <a:pt x="22204" y="12054"/>
                  </a:lnTo>
                  <a:lnTo>
                    <a:pt x="22149" y="11916"/>
                  </a:lnTo>
                  <a:lnTo>
                    <a:pt x="22094" y="11861"/>
                  </a:lnTo>
                  <a:lnTo>
                    <a:pt x="22039" y="11806"/>
                  </a:lnTo>
                  <a:lnTo>
                    <a:pt x="552" y="56"/>
                  </a:lnTo>
                  <a:lnTo>
                    <a:pt x="470" y="28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389050" y="2357200"/>
              <a:ext cx="555125" cy="312400"/>
            </a:xfrm>
            <a:custGeom>
              <a:avLst/>
              <a:gdLst/>
              <a:ahLst/>
              <a:cxnLst/>
              <a:rect l="l" t="t" r="r" b="b"/>
              <a:pathLst>
                <a:path w="22205" h="12496" extrusionOk="0">
                  <a:moveTo>
                    <a:pt x="21818" y="1"/>
                  </a:moveTo>
                  <a:lnTo>
                    <a:pt x="21763" y="28"/>
                  </a:lnTo>
                  <a:lnTo>
                    <a:pt x="21680" y="56"/>
                  </a:lnTo>
                  <a:lnTo>
                    <a:pt x="194" y="11806"/>
                  </a:lnTo>
                  <a:lnTo>
                    <a:pt x="111" y="11861"/>
                  </a:lnTo>
                  <a:lnTo>
                    <a:pt x="56" y="11916"/>
                  </a:lnTo>
                  <a:lnTo>
                    <a:pt x="1" y="12054"/>
                  </a:lnTo>
                  <a:lnTo>
                    <a:pt x="1" y="12192"/>
                  </a:lnTo>
                  <a:lnTo>
                    <a:pt x="56" y="12302"/>
                  </a:lnTo>
                  <a:lnTo>
                    <a:pt x="139" y="12413"/>
                  </a:lnTo>
                  <a:lnTo>
                    <a:pt x="249" y="12495"/>
                  </a:lnTo>
                  <a:lnTo>
                    <a:pt x="470" y="12495"/>
                  </a:lnTo>
                  <a:lnTo>
                    <a:pt x="553" y="12468"/>
                  </a:lnTo>
                  <a:lnTo>
                    <a:pt x="22039" y="690"/>
                  </a:lnTo>
                  <a:lnTo>
                    <a:pt x="22094" y="663"/>
                  </a:lnTo>
                  <a:lnTo>
                    <a:pt x="22149" y="608"/>
                  </a:lnTo>
                  <a:lnTo>
                    <a:pt x="22204" y="470"/>
                  </a:lnTo>
                  <a:lnTo>
                    <a:pt x="22204" y="332"/>
                  </a:lnTo>
                  <a:lnTo>
                    <a:pt x="22177" y="194"/>
                  </a:lnTo>
                  <a:lnTo>
                    <a:pt x="22067" y="83"/>
                  </a:lnTo>
                  <a:lnTo>
                    <a:pt x="21956" y="28"/>
                  </a:lnTo>
                  <a:lnTo>
                    <a:pt x="21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975925" y="4421025"/>
              <a:ext cx="3693275" cy="672350"/>
            </a:xfrm>
            <a:custGeom>
              <a:avLst/>
              <a:gdLst/>
              <a:ahLst/>
              <a:cxnLst/>
              <a:rect l="l" t="t" r="r" b="b"/>
              <a:pathLst>
                <a:path w="147731" h="26894" extrusionOk="0">
                  <a:moveTo>
                    <a:pt x="73866" y="1"/>
                  </a:moveTo>
                  <a:lnTo>
                    <a:pt x="70969" y="28"/>
                  </a:lnTo>
                  <a:lnTo>
                    <a:pt x="68073" y="111"/>
                  </a:lnTo>
                  <a:lnTo>
                    <a:pt x="65205" y="277"/>
                  </a:lnTo>
                  <a:lnTo>
                    <a:pt x="62364" y="497"/>
                  </a:lnTo>
                  <a:lnTo>
                    <a:pt x="59550" y="773"/>
                  </a:lnTo>
                  <a:lnTo>
                    <a:pt x="56765" y="1104"/>
                  </a:lnTo>
                  <a:lnTo>
                    <a:pt x="54006" y="1490"/>
                  </a:lnTo>
                  <a:lnTo>
                    <a:pt x="51303" y="1932"/>
                  </a:lnTo>
                  <a:lnTo>
                    <a:pt x="48600" y="2428"/>
                  </a:lnTo>
                  <a:lnTo>
                    <a:pt x="45952" y="2980"/>
                  </a:lnTo>
                  <a:lnTo>
                    <a:pt x="43360" y="3586"/>
                  </a:lnTo>
                  <a:lnTo>
                    <a:pt x="40795" y="4248"/>
                  </a:lnTo>
                  <a:lnTo>
                    <a:pt x="38257" y="4966"/>
                  </a:lnTo>
                  <a:lnTo>
                    <a:pt x="35775" y="5738"/>
                  </a:lnTo>
                  <a:lnTo>
                    <a:pt x="33320" y="6538"/>
                  </a:lnTo>
                  <a:lnTo>
                    <a:pt x="30920" y="7393"/>
                  </a:lnTo>
                  <a:lnTo>
                    <a:pt x="28576" y="8303"/>
                  </a:lnTo>
                  <a:lnTo>
                    <a:pt x="26286" y="9268"/>
                  </a:lnTo>
                  <a:lnTo>
                    <a:pt x="24025" y="10261"/>
                  </a:lnTo>
                  <a:lnTo>
                    <a:pt x="21818" y="11309"/>
                  </a:lnTo>
                  <a:lnTo>
                    <a:pt x="19694" y="12385"/>
                  </a:lnTo>
                  <a:lnTo>
                    <a:pt x="17598" y="13516"/>
                  </a:lnTo>
                  <a:lnTo>
                    <a:pt x="15557" y="14674"/>
                  </a:lnTo>
                  <a:lnTo>
                    <a:pt x="13571" y="15888"/>
                  </a:lnTo>
                  <a:lnTo>
                    <a:pt x="11668" y="17129"/>
                  </a:lnTo>
                  <a:lnTo>
                    <a:pt x="9792" y="18426"/>
                  </a:lnTo>
                  <a:lnTo>
                    <a:pt x="8910" y="19088"/>
                  </a:lnTo>
                  <a:lnTo>
                    <a:pt x="8000" y="19750"/>
                  </a:lnTo>
                  <a:lnTo>
                    <a:pt x="7145" y="20439"/>
                  </a:lnTo>
                  <a:lnTo>
                    <a:pt x="6262" y="21129"/>
                  </a:lnTo>
                  <a:lnTo>
                    <a:pt x="5434" y="21818"/>
                  </a:lnTo>
                  <a:lnTo>
                    <a:pt x="4607" y="22508"/>
                  </a:lnTo>
                  <a:lnTo>
                    <a:pt x="3807" y="23225"/>
                  </a:lnTo>
                  <a:lnTo>
                    <a:pt x="3007" y="23942"/>
                  </a:lnTo>
                  <a:lnTo>
                    <a:pt x="2235" y="24659"/>
                  </a:lnTo>
                  <a:lnTo>
                    <a:pt x="1463" y="25404"/>
                  </a:lnTo>
                  <a:lnTo>
                    <a:pt x="746" y="26149"/>
                  </a:lnTo>
                  <a:lnTo>
                    <a:pt x="1" y="26893"/>
                  </a:lnTo>
                  <a:lnTo>
                    <a:pt x="147730" y="26893"/>
                  </a:lnTo>
                  <a:lnTo>
                    <a:pt x="147013" y="26149"/>
                  </a:lnTo>
                  <a:lnTo>
                    <a:pt x="146268" y="25404"/>
                  </a:lnTo>
                  <a:lnTo>
                    <a:pt x="145524" y="24659"/>
                  </a:lnTo>
                  <a:lnTo>
                    <a:pt x="144751" y="23942"/>
                  </a:lnTo>
                  <a:lnTo>
                    <a:pt x="143951" y="23225"/>
                  </a:lnTo>
                  <a:lnTo>
                    <a:pt x="143152" y="22508"/>
                  </a:lnTo>
                  <a:lnTo>
                    <a:pt x="142324" y="21818"/>
                  </a:lnTo>
                  <a:lnTo>
                    <a:pt x="141469" y="21129"/>
                  </a:lnTo>
                  <a:lnTo>
                    <a:pt x="140614" y="20439"/>
                  </a:lnTo>
                  <a:lnTo>
                    <a:pt x="139759" y="19750"/>
                  </a:lnTo>
                  <a:lnTo>
                    <a:pt x="138849" y="19088"/>
                  </a:lnTo>
                  <a:lnTo>
                    <a:pt x="137966" y="18426"/>
                  </a:lnTo>
                  <a:lnTo>
                    <a:pt x="136091" y="17129"/>
                  </a:lnTo>
                  <a:lnTo>
                    <a:pt x="134187" y="15888"/>
                  </a:lnTo>
                  <a:lnTo>
                    <a:pt x="132202" y="14674"/>
                  </a:lnTo>
                  <a:lnTo>
                    <a:pt x="130160" y="13516"/>
                  </a:lnTo>
                  <a:lnTo>
                    <a:pt x="128064" y="12385"/>
                  </a:lnTo>
                  <a:lnTo>
                    <a:pt x="125913" y="11309"/>
                  </a:lnTo>
                  <a:lnTo>
                    <a:pt x="123734" y="10261"/>
                  </a:lnTo>
                  <a:lnTo>
                    <a:pt x="121472" y="9268"/>
                  </a:lnTo>
                  <a:lnTo>
                    <a:pt x="119183" y="8303"/>
                  </a:lnTo>
                  <a:lnTo>
                    <a:pt x="116838" y="7393"/>
                  </a:lnTo>
                  <a:lnTo>
                    <a:pt x="114439" y="6538"/>
                  </a:lnTo>
                  <a:lnTo>
                    <a:pt x="111984" y="5738"/>
                  </a:lnTo>
                  <a:lnTo>
                    <a:pt x="109502" y="4966"/>
                  </a:lnTo>
                  <a:lnTo>
                    <a:pt x="106964" y="4248"/>
                  </a:lnTo>
                  <a:lnTo>
                    <a:pt x="104399" y="3586"/>
                  </a:lnTo>
                  <a:lnTo>
                    <a:pt x="101806" y="2980"/>
                  </a:lnTo>
                  <a:lnTo>
                    <a:pt x="99158" y="2428"/>
                  </a:lnTo>
                  <a:lnTo>
                    <a:pt x="96455" y="1932"/>
                  </a:lnTo>
                  <a:lnTo>
                    <a:pt x="93752" y="1490"/>
                  </a:lnTo>
                  <a:lnTo>
                    <a:pt x="90994" y="1104"/>
                  </a:lnTo>
                  <a:lnTo>
                    <a:pt x="88208" y="773"/>
                  </a:lnTo>
                  <a:lnTo>
                    <a:pt x="85395" y="497"/>
                  </a:lnTo>
                  <a:lnTo>
                    <a:pt x="82554" y="277"/>
                  </a:lnTo>
                  <a:lnTo>
                    <a:pt x="79685" y="111"/>
                  </a:lnTo>
                  <a:lnTo>
                    <a:pt x="76789" y="28"/>
                  </a:lnTo>
                  <a:lnTo>
                    <a:pt x="738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522050" y="2007600"/>
              <a:ext cx="315850" cy="3085775"/>
            </a:xfrm>
            <a:custGeom>
              <a:avLst/>
              <a:gdLst/>
              <a:ahLst/>
              <a:cxnLst/>
              <a:rect l="l" t="t" r="r" b="b"/>
              <a:pathLst>
                <a:path w="12634" h="123431" extrusionOk="0">
                  <a:moveTo>
                    <a:pt x="4552" y="1"/>
                  </a:moveTo>
                  <a:lnTo>
                    <a:pt x="1" y="123430"/>
                  </a:lnTo>
                  <a:lnTo>
                    <a:pt x="12633" y="123430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527575" y="597475"/>
              <a:ext cx="304125" cy="1339825"/>
            </a:xfrm>
            <a:custGeom>
              <a:avLst/>
              <a:gdLst/>
              <a:ahLst/>
              <a:cxnLst/>
              <a:rect l="l" t="t" r="r" b="b"/>
              <a:pathLst>
                <a:path w="12165" h="53593" extrusionOk="0">
                  <a:moveTo>
                    <a:pt x="6096" y="0"/>
                  </a:moveTo>
                  <a:lnTo>
                    <a:pt x="5462" y="1186"/>
                  </a:lnTo>
                  <a:lnTo>
                    <a:pt x="4882" y="2400"/>
                  </a:lnTo>
                  <a:lnTo>
                    <a:pt x="4331" y="3614"/>
                  </a:lnTo>
                  <a:lnTo>
                    <a:pt x="3834" y="4827"/>
                  </a:lnTo>
                  <a:lnTo>
                    <a:pt x="3365" y="6041"/>
                  </a:lnTo>
                  <a:lnTo>
                    <a:pt x="2924" y="7254"/>
                  </a:lnTo>
                  <a:lnTo>
                    <a:pt x="2538" y="8468"/>
                  </a:lnTo>
                  <a:lnTo>
                    <a:pt x="2152" y="9654"/>
                  </a:lnTo>
                  <a:lnTo>
                    <a:pt x="1821" y="10868"/>
                  </a:lnTo>
                  <a:lnTo>
                    <a:pt x="1517" y="12081"/>
                  </a:lnTo>
                  <a:lnTo>
                    <a:pt x="1242" y="13267"/>
                  </a:lnTo>
                  <a:lnTo>
                    <a:pt x="1021" y="14481"/>
                  </a:lnTo>
                  <a:lnTo>
                    <a:pt x="800" y="15667"/>
                  </a:lnTo>
                  <a:lnTo>
                    <a:pt x="607" y="16853"/>
                  </a:lnTo>
                  <a:lnTo>
                    <a:pt x="442" y="18039"/>
                  </a:lnTo>
                  <a:lnTo>
                    <a:pt x="331" y="19197"/>
                  </a:lnTo>
                  <a:lnTo>
                    <a:pt x="221" y="20356"/>
                  </a:lnTo>
                  <a:lnTo>
                    <a:pt x="138" y="21514"/>
                  </a:lnTo>
                  <a:lnTo>
                    <a:pt x="56" y="22673"/>
                  </a:lnTo>
                  <a:lnTo>
                    <a:pt x="28" y="23804"/>
                  </a:lnTo>
                  <a:lnTo>
                    <a:pt x="0" y="24935"/>
                  </a:lnTo>
                  <a:lnTo>
                    <a:pt x="0" y="26038"/>
                  </a:lnTo>
                  <a:lnTo>
                    <a:pt x="28" y="27141"/>
                  </a:lnTo>
                  <a:lnTo>
                    <a:pt x="83" y="28244"/>
                  </a:lnTo>
                  <a:lnTo>
                    <a:pt x="138" y="29320"/>
                  </a:lnTo>
                  <a:lnTo>
                    <a:pt x="221" y="30368"/>
                  </a:lnTo>
                  <a:lnTo>
                    <a:pt x="414" y="32464"/>
                  </a:lnTo>
                  <a:lnTo>
                    <a:pt x="662" y="34478"/>
                  </a:lnTo>
                  <a:lnTo>
                    <a:pt x="966" y="36409"/>
                  </a:lnTo>
                  <a:lnTo>
                    <a:pt x="1297" y="38284"/>
                  </a:lnTo>
                  <a:lnTo>
                    <a:pt x="1683" y="40077"/>
                  </a:lnTo>
                  <a:lnTo>
                    <a:pt x="2069" y="41787"/>
                  </a:lnTo>
                  <a:lnTo>
                    <a:pt x="2483" y="43414"/>
                  </a:lnTo>
                  <a:lnTo>
                    <a:pt x="2897" y="44932"/>
                  </a:lnTo>
                  <a:lnTo>
                    <a:pt x="3338" y="46338"/>
                  </a:lnTo>
                  <a:lnTo>
                    <a:pt x="3752" y="47635"/>
                  </a:lnTo>
                  <a:lnTo>
                    <a:pt x="4165" y="48821"/>
                  </a:lnTo>
                  <a:lnTo>
                    <a:pt x="4551" y="49896"/>
                  </a:lnTo>
                  <a:lnTo>
                    <a:pt x="4910" y="50862"/>
                  </a:lnTo>
                  <a:lnTo>
                    <a:pt x="5544" y="52351"/>
                  </a:lnTo>
                  <a:lnTo>
                    <a:pt x="5931" y="53289"/>
                  </a:lnTo>
                  <a:lnTo>
                    <a:pt x="6096" y="53592"/>
                  </a:lnTo>
                  <a:lnTo>
                    <a:pt x="6234" y="53289"/>
                  </a:lnTo>
                  <a:lnTo>
                    <a:pt x="6648" y="52351"/>
                  </a:lnTo>
                  <a:lnTo>
                    <a:pt x="7255" y="50862"/>
                  </a:lnTo>
                  <a:lnTo>
                    <a:pt x="7641" y="49896"/>
                  </a:lnTo>
                  <a:lnTo>
                    <a:pt x="8027" y="48821"/>
                  </a:lnTo>
                  <a:lnTo>
                    <a:pt x="8441" y="47635"/>
                  </a:lnTo>
                  <a:lnTo>
                    <a:pt x="8854" y="46338"/>
                  </a:lnTo>
                  <a:lnTo>
                    <a:pt x="9268" y="44932"/>
                  </a:lnTo>
                  <a:lnTo>
                    <a:pt x="9709" y="43414"/>
                  </a:lnTo>
                  <a:lnTo>
                    <a:pt x="10123" y="41787"/>
                  </a:lnTo>
                  <a:lnTo>
                    <a:pt x="10509" y="40077"/>
                  </a:lnTo>
                  <a:lnTo>
                    <a:pt x="10895" y="38284"/>
                  </a:lnTo>
                  <a:lnTo>
                    <a:pt x="11226" y="36409"/>
                  </a:lnTo>
                  <a:lnTo>
                    <a:pt x="11530" y="34478"/>
                  </a:lnTo>
                  <a:lnTo>
                    <a:pt x="11778" y="32464"/>
                  </a:lnTo>
                  <a:lnTo>
                    <a:pt x="11971" y="30368"/>
                  </a:lnTo>
                  <a:lnTo>
                    <a:pt x="12054" y="29320"/>
                  </a:lnTo>
                  <a:lnTo>
                    <a:pt x="12109" y="28244"/>
                  </a:lnTo>
                  <a:lnTo>
                    <a:pt x="12164" y="27141"/>
                  </a:lnTo>
                  <a:lnTo>
                    <a:pt x="12164" y="26038"/>
                  </a:lnTo>
                  <a:lnTo>
                    <a:pt x="12164" y="24935"/>
                  </a:lnTo>
                  <a:lnTo>
                    <a:pt x="12164" y="23804"/>
                  </a:lnTo>
                  <a:lnTo>
                    <a:pt x="12109" y="22673"/>
                  </a:lnTo>
                  <a:lnTo>
                    <a:pt x="12054" y="21514"/>
                  </a:lnTo>
                  <a:lnTo>
                    <a:pt x="11971" y="20356"/>
                  </a:lnTo>
                  <a:lnTo>
                    <a:pt x="11861" y="19197"/>
                  </a:lnTo>
                  <a:lnTo>
                    <a:pt x="11723" y="18039"/>
                  </a:lnTo>
                  <a:lnTo>
                    <a:pt x="11585" y="16853"/>
                  </a:lnTo>
                  <a:lnTo>
                    <a:pt x="11392" y="15667"/>
                  </a:lnTo>
                  <a:lnTo>
                    <a:pt x="11171" y="14481"/>
                  </a:lnTo>
                  <a:lnTo>
                    <a:pt x="10923" y="13267"/>
                  </a:lnTo>
                  <a:lnTo>
                    <a:pt x="10675" y="12081"/>
                  </a:lnTo>
                  <a:lnTo>
                    <a:pt x="10371" y="10868"/>
                  </a:lnTo>
                  <a:lnTo>
                    <a:pt x="10013" y="9654"/>
                  </a:lnTo>
                  <a:lnTo>
                    <a:pt x="9654" y="8468"/>
                  </a:lnTo>
                  <a:lnTo>
                    <a:pt x="9268" y="7254"/>
                  </a:lnTo>
                  <a:lnTo>
                    <a:pt x="8827" y="6041"/>
                  </a:lnTo>
                  <a:lnTo>
                    <a:pt x="8358" y="4827"/>
                  </a:lnTo>
                  <a:lnTo>
                    <a:pt x="7834" y="3614"/>
                  </a:lnTo>
                  <a:lnTo>
                    <a:pt x="7310" y="2400"/>
                  </a:lnTo>
                  <a:lnTo>
                    <a:pt x="6703" y="118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13925" y="1937275"/>
              <a:ext cx="1166075" cy="655775"/>
            </a:xfrm>
            <a:custGeom>
              <a:avLst/>
              <a:gdLst/>
              <a:ahLst/>
              <a:cxnLst/>
              <a:rect l="l" t="t" r="r" b="b"/>
              <a:pathLst>
                <a:path w="46643" h="26231" extrusionOk="0">
                  <a:moveTo>
                    <a:pt x="46642" y="0"/>
                  </a:moveTo>
                  <a:lnTo>
                    <a:pt x="46283" y="28"/>
                  </a:lnTo>
                  <a:lnTo>
                    <a:pt x="45263" y="138"/>
                  </a:lnTo>
                  <a:lnTo>
                    <a:pt x="43663" y="331"/>
                  </a:lnTo>
                  <a:lnTo>
                    <a:pt x="42670" y="469"/>
                  </a:lnTo>
                  <a:lnTo>
                    <a:pt x="41539" y="662"/>
                  </a:lnTo>
                  <a:lnTo>
                    <a:pt x="40326" y="883"/>
                  </a:lnTo>
                  <a:lnTo>
                    <a:pt x="38974" y="1131"/>
                  </a:lnTo>
                  <a:lnTo>
                    <a:pt x="37540" y="1462"/>
                  </a:lnTo>
                  <a:lnTo>
                    <a:pt x="35995" y="1821"/>
                  </a:lnTo>
                  <a:lnTo>
                    <a:pt x="34396" y="2262"/>
                  </a:lnTo>
                  <a:lnTo>
                    <a:pt x="32713" y="2758"/>
                  </a:lnTo>
                  <a:lnTo>
                    <a:pt x="30975" y="3283"/>
                  </a:lnTo>
                  <a:lnTo>
                    <a:pt x="29183" y="3917"/>
                  </a:lnTo>
                  <a:lnTo>
                    <a:pt x="27335" y="4606"/>
                  </a:lnTo>
                  <a:lnTo>
                    <a:pt x="25459" y="5379"/>
                  </a:lnTo>
                  <a:lnTo>
                    <a:pt x="23556" y="6206"/>
                  </a:lnTo>
                  <a:lnTo>
                    <a:pt x="22591" y="6675"/>
                  </a:lnTo>
                  <a:lnTo>
                    <a:pt x="21625" y="7144"/>
                  </a:lnTo>
                  <a:lnTo>
                    <a:pt x="20660" y="7640"/>
                  </a:lnTo>
                  <a:lnTo>
                    <a:pt x="19694" y="8165"/>
                  </a:lnTo>
                  <a:lnTo>
                    <a:pt x="18729" y="8716"/>
                  </a:lnTo>
                  <a:lnTo>
                    <a:pt x="17736" y="9268"/>
                  </a:lnTo>
                  <a:lnTo>
                    <a:pt x="16771" y="9875"/>
                  </a:lnTo>
                  <a:lnTo>
                    <a:pt x="15805" y="10481"/>
                  </a:lnTo>
                  <a:lnTo>
                    <a:pt x="14840" y="11116"/>
                  </a:lnTo>
                  <a:lnTo>
                    <a:pt x="13875" y="11778"/>
                  </a:lnTo>
                  <a:lnTo>
                    <a:pt x="12937" y="12467"/>
                  </a:lnTo>
                  <a:lnTo>
                    <a:pt x="11971" y="13184"/>
                  </a:lnTo>
                  <a:lnTo>
                    <a:pt x="11034" y="13929"/>
                  </a:lnTo>
                  <a:lnTo>
                    <a:pt x="10096" y="14701"/>
                  </a:lnTo>
                  <a:lnTo>
                    <a:pt x="9186" y="15501"/>
                  </a:lnTo>
                  <a:lnTo>
                    <a:pt x="8275" y="16329"/>
                  </a:lnTo>
                  <a:lnTo>
                    <a:pt x="7365" y="17156"/>
                  </a:lnTo>
                  <a:lnTo>
                    <a:pt x="6483" y="18039"/>
                  </a:lnTo>
                  <a:lnTo>
                    <a:pt x="5628" y="18977"/>
                  </a:lnTo>
                  <a:lnTo>
                    <a:pt x="4773" y="19915"/>
                  </a:lnTo>
                  <a:lnTo>
                    <a:pt x="3917" y="20880"/>
                  </a:lnTo>
                  <a:lnTo>
                    <a:pt x="3090" y="21873"/>
                  </a:lnTo>
                  <a:lnTo>
                    <a:pt x="2290" y="22921"/>
                  </a:lnTo>
                  <a:lnTo>
                    <a:pt x="1518" y="23997"/>
                  </a:lnTo>
                  <a:lnTo>
                    <a:pt x="746" y="25100"/>
                  </a:lnTo>
                  <a:lnTo>
                    <a:pt x="1" y="26231"/>
                  </a:lnTo>
                  <a:lnTo>
                    <a:pt x="1352" y="26176"/>
                  </a:lnTo>
                  <a:lnTo>
                    <a:pt x="2676" y="26093"/>
                  </a:lnTo>
                  <a:lnTo>
                    <a:pt x="4000" y="25983"/>
                  </a:lnTo>
                  <a:lnTo>
                    <a:pt x="5297" y="25817"/>
                  </a:lnTo>
                  <a:lnTo>
                    <a:pt x="6593" y="25652"/>
                  </a:lnTo>
                  <a:lnTo>
                    <a:pt x="7862" y="25431"/>
                  </a:lnTo>
                  <a:lnTo>
                    <a:pt x="9103" y="25183"/>
                  </a:lnTo>
                  <a:lnTo>
                    <a:pt x="10344" y="24934"/>
                  </a:lnTo>
                  <a:lnTo>
                    <a:pt x="11558" y="24631"/>
                  </a:lnTo>
                  <a:lnTo>
                    <a:pt x="12744" y="24300"/>
                  </a:lnTo>
                  <a:lnTo>
                    <a:pt x="13930" y="23969"/>
                  </a:lnTo>
                  <a:lnTo>
                    <a:pt x="15088" y="23583"/>
                  </a:lnTo>
                  <a:lnTo>
                    <a:pt x="16219" y="23197"/>
                  </a:lnTo>
                  <a:lnTo>
                    <a:pt x="17350" y="22783"/>
                  </a:lnTo>
                  <a:lnTo>
                    <a:pt x="18453" y="22342"/>
                  </a:lnTo>
                  <a:lnTo>
                    <a:pt x="19529" y="21873"/>
                  </a:lnTo>
                  <a:lnTo>
                    <a:pt x="20605" y="21404"/>
                  </a:lnTo>
                  <a:lnTo>
                    <a:pt x="21653" y="20907"/>
                  </a:lnTo>
                  <a:lnTo>
                    <a:pt x="22673" y="20411"/>
                  </a:lnTo>
                  <a:lnTo>
                    <a:pt x="23666" y="19887"/>
                  </a:lnTo>
                  <a:lnTo>
                    <a:pt x="24659" y="19335"/>
                  </a:lnTo>
                  <a:lnTo>
                    <a:pt x="25625" y="18784"/>
                  </a:lnTo>
                  <a:lnTo>
                    <a:pt x="26590" y="18232"/>
                  </a:lnTo>
                  <a:lnTo>
                    <a:pt x="27500" y="17680"/>
                  </a:lnTo>
                  <a:lnTo>
                    <a:pt x="28410" y="17101"/>
                  </a:lnTo>
                  <a:lnTo>
                    <a:pt x="29321" y="16494"/>
                  </a:lnTo>
                  <a:lnTo>
                    <a:pt x="31031" y="15308"/>
                  </a:lnTo>
                  <a:lnTo>
                    <a:pt x="32658" y="14095"/>
                  </a:lnTo>
                  <a:lnTo>
                    <a:pt x="34203" y="12881"/>
                  </a:lnTo>
                  <a:lnTo>
                    <a:pt x="35664" y="11667"/>
                  </a:lnTo>
                  <a:lnTo>
                    <a:pt x="37044" y="10481"/>
                  </a:lnTo>
                  <a:lnTo>
                    <a:pt x="38340" y="9295"/>
                  </a:lnTo>
                  <a:lnTo>
                    <a:pt x="39526" y="8137"/>
                  </a:lnTo>
                  <a:lnTo>
                    <a:pt x="40657" y="7034"/>
                  </a:lnTo>
                  <a:lnTo>
                    <a:pt x="41677" y="5958"/>
                  </a:lnTo>
                  <a:lnTo>
                    <a:pt x="42588" y="4965"/>
                  </a:lnTo>
                  <a:lnTo>
                    <a:pt x="43443" y="4027"/>
                  </a:lnTo>
                  <a:lnTo>
                    <a:pt x="44187" y="3145"/>
                  </a:lnTo>
                  <a:lnTo>
                    <a:pt x="44822" y="2372"/>
                  </a:lnTo>
                  <a:lnTo>
                    <a:pt x="45815" y="1104"/>
                  </a:lnTo>
                  <a:lnTo>
                    <a:pt x="46421" y="304"/>
                  </a:lnTo>
                  <a:lnTo>
                    <a:pt x="46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679975" y="1937275"/>
              <a:ext cx="1166050" cy="655775"/>
            </a:xfrm>
            <a:custGeom>
              <a:avLst/>
              <a:gdLst/>
              <a:ahLst/>
              <a:cxnLst/>
              <a:rect l="l" t="t" r="r" b="b"/>
              <a:pathLst>
                <a:path w="46642" h="26231" extrusionOk="0">
                  <a:moveTo>
                    <a:pt x="0" y="0"/>
                  </a:moveTo>
                  <a:lnTo>
                    <a:pt x="193" y="304"/>
                  </a:lnTo>
                  <a:lnTo>
                    <a:pt x="800" y="1104"/>
                  </a:lnTo>
                  <a:lnTo>
                    <a:pt x="1820" y="2372"/>
                  </a:lnTo>
                  <a:lnTo>
                    <a:pt x="2455" y="3145"/>
                  </a:lnTo>
                  <a:lnTo>
                    <a:pt x="3200" y="4027"/>
                  </a:lnTo>
                  <a:lnTo>
                    <a:pt x="4027" y="4965"/>
                  </a:lnTo>
                  <a:lnTo>
                    <a:pt x="4965" y="5958"/>
                  </a:lnTo>
                  <a:lnTo>
                    <a:pt x="5985" y="7034"/>
                  </a:lnTo>
                  <a:lnTo>
                    <a:pt x="7089" y="8137"/>
                  </a:lnTo>
                  <a:lnTo>
                    <a:pt x="8302" y="9295"/>
                  </a:lnTo>
                  <a:lnTo>
                    <a:pt x="9599" y="10481"/>
                  </a:lnTo>
                  <a:lnTo>
                    <a:pt x="10978" y="11667"/>
                  </a:lnTo>
                  <a:lnTo>
                    <a:pt x="12440" y="12881"/>
                  </a:lnTo>
                  <a:lnTo>
                    <a:pt x="13984" y="14095"/>
                  </a:lnTo>
                  <a:lnTo>
                    <a:pt x="15612" y="15308"/>
                  </a:lnTo>
                  <a:lnTo>
                    <a:pt x="17322" y="16494"/>
                  </a:lnTo>
                  <a:lnTo>
                    <a:pt x="18204" y="17101"/>
                  </a:lnTo>
                  <a:lnTo>
                    <a:pt x="19114" y="17680"/>
                  </a:lnTo>
                  <a:lnTo>
                    <a:pt x="20052" y="18232"/>
                  </a:lnTo>
                  <a:lnTo>
                    <a:pt x="20990" y="18784"/>
                  </a:lnTo>
                  <a:lnTo>
                    <a:pt x="21983" y="19335"/>
                  </a:lnTo>
                  <a:lnTo>
                    <a:pt x="22948" y="19887"/>
                  </a:lnTo>
                  <a:lnTo>
                    <a:pt x="23969" y="20411"/>
                  </a:lnTo>
                  <a:lnTo>
                    <a:pt x="24989" y="20907"/>
                  </a:lnTo>
                  <a:lnTo>
                    <a:pt x="26038" y="21404"/>
                  </a:lnTo>
                  <a:lnTo>
                    <a:pt x="27113" y="21873"/>
                  </a:lnTo>
                  <a:lnTo>
                    <a:pt x="28189" y="22342"/>
                  </a:lnTo>
                  <a:lnTo>
                    <a:pt x="29292" y="22783"/>
                  </a:lnTo>
                  <a:lnTo>
                    <a:pt x="30423" y="23197"/>
                  </a:lnTo>
                  <a:lnTo>
                    <a:pt x="31554" y="23583"/>
                  </a:lnTo>
                  <a:lnTo>
                    <a:pt x="32712" y="23969"/>
                  </a:lnTo>
                  <a:lnTo>
                    <a:pt x="33898" y="24300"/>
                  </a:lnTo>
                  <a:lnTo>
                    <a:pt x="35084" y="24631"/>
                  </a:lnTo>
                  <a:lnTo>
                    <a:pt x="36298" y="24934"/>
                  </a:lnTo>
                  <a:lnTo>
                    <a:pt x="37539" y="25183"/>
                  </a:lnTo>
                  <a:lnTo>
                    <a:pt x="38780" y="25431"/>
                  </a:lnTo>
                  <a:lnTo>
                    <a:pt x="40049" y="25652"/>
                  </a:lnTo>
                  <a:lnTo>
                    <a:pt x="41346" y="25817"/>
                  </a:lnTo>
                  <a:lnTo>
                    <a:pt x="42642" y="25983"/>
                  </a:lnTo>
                  <a:lnTo>
                    <a:pt x="43966" y="26093"/>
                  </a:lnTo>
                  <a:lnTo>
                    <a:pt x="45290" y="26176"/>
                  </a:lnTo>
                  <a:lnTo>
                    <a:pt x="46641" y="26231"/>
                  </a:lnTo>
                  <a:lnTo>
                    <a:pt x="45897" y="25100"/>
                  </a:lnTo>
                  <a:lnTo>
                    <a:pt x="45124" y="23997"/>
                  </a:lnTo>
                  <a:lnTo>
                    <a:pt x="44352" y="22921"/>
                  </a:lnTo>
                  <a:lnTo>
                    <a:pt x="43552" y="21873"/>
                  </a:lnTo>
                  <a:lnTo>
                    <a:pt x="42725" y="20880"/>
                  </a:lnTo>
                  <a:lnTo>
                    <a:pt x="41870" y="19915"/>
                  </a:lnTo>
                  <a:lnTo>
                    <a:pt x="41015" y="18977"/>
                  </a:lnTo>
                  <a:lnTo>
                    <a:pt x="40160" y="18039"/>
                  </a:lnTo>
                  <a:lnTo>
                    <a:pt x="39249" y="17156"/>
                  </a:lnTo>
                  <a:lnTo>
                    <a:pt x="38367" y="16329"/>
                  </a:lnTo>
                  <a:lnTo>
                    <a:pt x="37456" y="15501"/>
                  </a:lnTo>
                  <a:lnTo>
                    <a:pt x="36519" y="14701"/>
                  </a:lnTo>
                  <a:lnTo>
                    <a:pt x="35608" y="13929"/>
                  </a:lnTo>
                  <a:lnTo>
                    <a:pt x="34643" y="13184"/>
                  </a:lnTo>
                  <a:lnTo>
                    <a:pt x="33705" y="12467"/>
                  </a:lnTo>
                  <a:lnTo>
                    <a:pt x="32768" y="11778"/>
                  </a:lnTo>
                  <a:lnTo>
                    <a:pt x="31802" y="11116"/>
                  </a:lnTo>
                  <a:lnTo>
                    <a:pt x="30837" y="10481"/>
                  </a:lnTo>
                  <a:lnTo>
                    <a:pt x="29871" y="9875"/>
                  </a:lnTo>
                  <a:lnTo>
                    <a:pt x="28878" y="9268"/>
                  </a:lnTo>
                  <a:lnTo>
                    <a:pt x="27913" y="8716"/>
                  </a:lnTo>
                  <a:lnTo>
                    <a:pt x="26948" y="8165"/>
                  </a:lnTo>
                  <a:lnTo>
                    <a:pt x="25982" y="7640"/>
                  </a:lnTo>
                  <a:lnTo>
                    <a:pt x="25017" y="7144"/>
                  </a:lnTo>
                  <a:lnTo>
                    <a:pt x="24052" y="6675"/>
                  </a:lnTo>
                  <a:lnTo>
                    <a:pt x="23086" y="6206"/>
                  </a:lnTo>
                  <a:lnTo>
                    <a:pt x="21183" y="5379"/>
                  </a:lnTo>
                  <a:lnTo>
                    <a:pt x="19307" y="4606"/>
                  </a:lnTo>
                  <a:lnTo>
                    <a:pt x="17459" y="3917"/>
                  </a:lnTo>
                  <a:lnTo>
                    <a:pt x="15667" y="3283"/>
                  </a:lnTo>
                  <a:lnTo>
                    <a:pt x="13929" y="2758"/>
                  </a:lnTo>
                  <a:lnTo>
                    <a:pt x="12246" y="2262"/>
                  </a:lnTo>
                  <a:lnTo>
                    <a:pt x="10619" y="1821"/>
                  </a:lnTo>
                  <a:lnTo>
                    <a:pt x="9102" y="1462"/>
                  </a:lnTo>
                  <a:lnTo>
                    <a:pt x="7668" y="1131"/>
                  </a:lnTo>
                  <a:lnTo>
                    <a:pt x="6316" y="883"/>
                  </a:lnTo>
                  <a:lnTo>
                    <a:pt x="5075" y="662"/>
                  </a:lnTo>
                  <a:lnTo>
                    <a:pt x="3972" y="469"/>
                  </a:lnTo>
                  <a:lnTo>
                    <a:pt x="2951" y="331"/>
                  </a:lnTo>
                  <a:lnTo>
                    <a:pt x="1352" y="138"/>
                  </a:lnTo>
                  <a:lnTo>
                    <a:pt x="35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1488950" y="1745575"/>
              <a:ext cx="382050" cy="383425"/>
            </a:xfrm>
            <a:custGeom>
              <a:avLst/>
              <a:gdLst/>
              <a:ahLst/>
              <a:cxnLst/>
              <a:rect l="l" t="t" r="r" b="b"/>
              <a:pathLst>
                <a:path w="15282" h="15337" extrusionOk="0">
                  <a:moveTo>
                    <a:pt x="7641" y="0"/>
                  </a:moveTo>
                  <a:lnTo>
                    <a:pt x="7255" y="28"/>
                  </a:lnTo>
                  <a:lnTo>
                    <a:pt x="6869" y="56"/>
                  </a:lnTo>
                  <a:lnTo>
                    <a:pt x="6483" y="111"/>
                  </a:lnTo>
                  <a:lnTo>
                    <a:pt x="6096" y="166"/>
                  </a:lnTo>
                  <a:lnTo>
                    <a:pt x="5738" y="249"/>
                  </a:lnTo>
                  <a:lnTo>
                    <a:pt x="5379" y="359"/>
                  </a:lnTo>
                  <a:lnTo>
                    <a:pt x="5021" y="469"/>
                  </a:lnTo>
                  <a:lnTo>
                    <a:pt x="4662" y="607"/>
                  </a:lnTo>
                  <a:lnTo>
                    <a:pt x="4331" y="773"/>
                  </a:lnTo>
                  <a:lnTo>
                    <a:pt x="4000" y="938"/>
                  </a:lnTo>
                  <a:lnTo>
                    <a:pt x="3669" y="1131"/>
                  </a:lnTo>
                  <a:lnTo>
                    <a:pt x="3366" y="1324"/>
                  </a:lnTo>
                  <a:lnTo>
                    <a:pt x="3062" y="1545"/>
                  </a:lnTo>
                  <a:lnTo>
                    <a:pt x="2787" y="1766"/>
                  </a:lnTo>
                  <a:lnTo>
                    <a:pt x="2511" y="2014"/>
                  </a:lnTo>
                  <a:lnTo>
                    <a:pt x="2235" y="2262"/>
                  </a:lnTo>
                  <a:lnTo>
                    <a:pt x="1987" y="2510"/>
                  </a:lnTo>
                  <a:lnTo>
                    <a:pt x="1739" y="2814"/>
                  </a:lnTo>
                  <a:lnTo>
                    <a:pt x="1518" y="3090"/>
                  </a:lnTo>
                  <a:lnTo>
                    <a:pt x="1297" y="3393"/>
                  </a:lnTo>
                  <a:lnTo>
                    <a:pt x="1104" y="3696"/>
                  </a:lnTo>
                  <a:lnTo>
                    <a:pt x="911" y="4027"/>
                  </a:lnTo>
                  <a:lnTo>
                    <a:pt x="746" y="4358"/>
                  </a:lnTo>
                  <a:lnTo>
                    <a:pt x="608" y="4689"/>
                  </a:lnTo>
                  <a:lnTo>
                    <a:pt x="470" y="5048"/>
                  </a:lnTo>
                  <a:lnTo>
                    <a:pt x="332" y="5407"/>
                  </a:lnTo>
                  <a:lnTo>
                    <a:pt x="249" y="5765"/>
                  </a:lnTo>
                  <a:lnTo>
                    <a:pt x="166" y="6124"/>
                  </a:lnTo>
                  <a:lnTo>
                    <a:pt x="84" y="6510"/>
                  </a:lnTo>
                  <a:lnTo>
                    <a:pt x="28" y="6896"/>
                  </a:lnTo>
                  <a:lnTo>
                    <a:pt x="1" y="7282"/>
                  </a:lnTo>
                  <a:lnTo>
                    <a:pt x="1" y="7668"/>
                  </a:lnTo>
                  <a:lnTo>
                    <a:pt x="1" y="8054"/>
                  </a:lnTo>
                  <a:lnTo>
                    <a:pt x="28" y="8468"/>
                  </a:lnTo>
                  <a:lnTo>
                    <a:pt x="84" y="8827"/>
                  </a:lnTo>
                  <a:lnTo>
                    <a:pt x="166" y="9213"/>
                  </a:lnTo>
                  <a:lnTo>
                    <a:pt x="249" y="9599"/>
                  </a:lnTo>
                  <a:lnTo>
                    <a:pt x="332" y="9958"/>
                  </a:lnTo>
                  <a:lnTo>
                    <a:pt x="470" y="10316"/>
                  </a:lnTo>
                  <a:lnTo>
                    <a:pt x="608" y="10647"/>
                  </a:lnTo>
                  <a:lnTo>
                    <a:pt x="746" y="11006"/>
                  </a:lnTo>
                  <a:lnTo>
                    <a:pt x="911" y="11309"/>
                  </a:lnTo>
                  <a:lnTo>
                    <a:pt x="1104" y="11640"/>
                  </a:lnTo>
                  <a:lnTo>
                    <a:pt x="1297" y="11943"/>
                  </a:lnTo>
                  <a:lnTo>
                    <a:pt x="1518" y="12247"/>
                  </a:lnTo>
                  <a:lnTo>
                    <a:pt x="1739" y="12550"/>
                  </a:lnTo>
                  <a:lnTo>
                    <a:pt x="1987" y="12826"/>
                  </a:lnTo>
                  <a:lnTo>
                    <a:pt x="2235" y="13074"/>
                  </a:lnTo>
                  <a:lnTo>
                    <a:pt x="2511" y="13350"/>
                  </a:lnTo>
                  <a:lnTo>
                    <a:pt x="2787" y="13571"/>
                  </a:lnTo>
                  <a:lnTo>
                    <a:pt x="3062" y="13819"/>
                  </a:lnTo>
                  <a:lnTo>
                    <a:pt x="3366" y="14012"/>
                  </a:lnTo>
                  <a:lnTo>
                    <a:pt x="3669" y="14233"/>
                  </a:lnTo>
                  <a:lnTo>
                    <a:pt x="4000" y="14398"/>
                  </a:lnTo>
                  <a:lnTo>
                    <a:pt x="4331" y="14564"/>
                  </a:lnTo>
                  <a:lnTo>
                    <a:pt x="4662" y="14729"/>
                  </a:lnTo>
                  <a:lnTo>
                    <a:pt x="5021" y="14867"/>
                  </a:lnTo>
                  <a:lnTo>
                    <a:pt x="5379" y="14978"/>
                  </a:lnTo>
                  <a:lnTo>
                    <a:pt x="5738" y="15088"/>
                  </a:lnTo>
                  <a:lnTo>
                    <a:pt x="6096" y="15171"/>
                  </a:lnTo>
                  <a:lnTo>
                    <a:pt x="6483" y="15253"/>
                  </a:lnTo>
                  <a:lnTo>
                    <a:pt x="6869" y="15281"/>
                  </a:lnTo>
                  <a:lnTo>
                    <a:pt x="7255" y="15308"/>
                  </a:lnTo>
                  <a:lnTo>
                    <a:pt x="7641" y="15336"/>
                  </a:lnTo>
                  <a:lnTo>
                    <a:pt x="8027" y="15308"/>
                  </a:lnTo>
                  <a:lnTo>
                    <a:pt x="8413" y="15281"/>
                  </a:lnTo>
                  <a:lnTo>
                    <a:pt x="8800" y="15253"/>
                  </a:lnTo>
                  <a:lnTo>
                    <a:pt x="9186" y="15171"/>
                  </a:lnTo>
                  <a:lnTo>
                    <a:pt x="9544" y="15088"/>
                  </a:lnTo>
                  <a:lnTo>
                    <a:pt x="9903" y="14978"/>
                  </a:lnTo>
                  <a:lnTo>
                    <a:pt x="10261" y="14867"/>
                  </a:lnTo>
                  <a:lnTo>
                    <a:pt x="10620" y="14729"/>
                  </a:lnTo>
                  <a:lnTo>
                    <a:pt x="10951" y="14564"/>
                  </a:lnTo>
                  <a:lnTo>
                    <a:pt x="11282" y="14398"/>
                  </a:lnTo>
                  <a:lnTo>
                    <a:pt x="11613" y="14233"/>
                  </a:lnTo>
                  <a:lnTo>
                    <a:pt x="11916" y="14012"/>
                  </a:lnTo>
                  <a:lnTo>
                    <a:pt x="12220" y="13819"/>
                  </a:lnTo>
                  <a:lnTo>
                    <a:pt x="12496" y="13571"/>
                  </a:lnTo>
                  <a:lnTo>
                    <a:pt x="12771" y="13350"/>
                  </a:lnTo>
                  <a:lnTo>
                    <a:pt x="13047" y="13074"/>
                  </a:lnTo>
                  <a:lnTo>
                    <a:pt x="13295" y="12826"/>
                  </a:lnTo>
                  <a:lnTo>
                    <a:pt x="13544" y="12550"/>
                  </a:lnTo>
                  <a:lnTo>
                    <a:pt x="13764" y="12247"/>
                  </a:lnTo>
                  <a:lnTo>
                    <a:pt x="13985" y="11943"/>
                  </a:lnTo>
                  <a:lnTo>
                    <a:pt x="14178" y="11640"/>
                  </a:lnTo>
                  <a:lnTo>
                    <a:pt x="14344" y="11309"/>
                  </a:lnTo>
                  <a:lnTo>
                    <a:pt x="14537" y="11006"/>
                  </a:lnTo>
                  <a:lnTo>
                    <a:pt x="14674" y="10647"/>
                  </a:lnTo>
                  <a:lnTo>
                    <a:pt x="14812" y="10316"/>
                  </a:lnTo>
                  <a:lnTo>
                    <a:pt x="14923" y="9958"/>
                  </a:lnTo>
                  <a:lnTo>
                    <a:pt x="15033" y="9599"/>
                  </a:lnTo>
                  <a:lnTo>
                    <a:pt x="15116" y="9213"/>
                  </a:lnTo>
                  <a:lnTo>
                    <a:pt x="15199" y="8827"/>
                  </a:lnTo>
                  <a:lnTo>
                    <a:pt x="15226" y="8468"/>
                  </a:lnTo>
                  <a:lnTo>
                    <a:pt x="15281" y="8054"/>
                  </a:lnTo>
                  <a:lnTo>
                    <a:pt x="15281" y="7668"/>
                  </a:lnTo>
                  <a:lnTo>
                    <a:pt x="15281" y="7282"/>
                  </a:lnTo>
                  <a:lnTo>
                    <a:pt x="15226" y="6896"/>
                  </a:lnTo>
                  <a:lnTo>
                    <a:pt x="15199" y="6510"/>
                  </a:lnTo>
                  <a:lnTo>
                    <a:pt x="15116" y="6124"/>
                  </a:lnTo>
                  <a:lnTo>
                    <a:pt x="15033" y="5765"/>
                  </a:lnTo>
                  <a:lnTo>
                    <a:pt x="14923" y="5407"/>
                  </a:lnTo>
                  <a:lnTo>
                    <a:pt x="14812" y="5048"/>
                  </a:lnTo>
                  <a:lnTo>
                    <a:pt x="14674" y="4689"/>
                  </a:lnTo>
                  <a:lnTo>
                    <a:pt x="14537" y="4358"/>
                  </a:lnTo>
                  <a:lnTo>
                    <a:pt x="14344" y="4027"/>
                  </a:lnTo>
                  <a:lnTo>
                    <a:pt x="14178" y="3696"/>
                  </a:lnTo>
                  <a:lnTo>
                    <a:pt x="13985" y="3393"/>
                  </a:lnTo>
                  <a:lnTo>
                    <a:pt x="13764" y="3090"/>
                  </a:lnTo>
                  <a:lnTo>
                    <a:pt x="13544" y="2814"/>
                  </a:lnTo>
                  <a:lnTo>
                    <a:pt x="13295" y="2510"/>
                  </a:lnTo>
                  <a:lnTo>
                    <a:pt x="13047" y="2262"/>
                  </a:lnTo>
                  <a:lnTo>
                    <a:pt x="12771" y="2014"/>
                  </a:lnTo>
                  <a:lnTo>
                    <a:pt x="12496" y="1766"/>
                  </a:lnTo>
                  <a:lnTo>
                    <a:pt x="12220" y="1545"/>
                  </a:lnTo>
                  <a:lnTo>
                    <a:pt x="11916" y="1324"/>
                  </a:lnTo>
                  <a:lnTo>
                    <a:pt x="11613" y="1131"/>
                  </a:lnTo>
                  <a:lnTo>
                    <a:pt x="11282" y="938"/>
                  </a:lnTo>
                  <a:lnTo>
                    <a:pt x="10951" y="773"/>
                  </a:lnTo>
                  <a:lnTo>
                    <a:pt x="10620" y="607"/>
                  </a:lnTo>
                  <a:lnTo>
                    <a:pt x="10261" y="469"/>
                  </a:lnTo>
                  <a:lnTo>
                    <a:pt x="9903" y="359"/>
                  </a:lnTo>
                  <a:lnTo>
                    <a:pt x="9544" y="249"/>
                  </a:lnTo>
                  <a:lnTo>
                    <a:pt x="9186" y="166"/>
                  </a:lnTo>
                  <a:lnTo>
                    <a:pt x="8800" y="111"/>
                  </a:lnTo>
                  <a:lnTo>
                    <a:pt x="8413" y="56"/>
                  </a:lnTo>
                  <a:lnTo>
                    <a:pt x="8027" y="28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572400" y="1829700"/>
              <a:ext cx="215150" cy="215850"/>
            </a:xfrm>
            <a:custGeom>
              <a:avLst/>
              <a:gdLst/>
              <a:ahLst/>
              <a:cxnLst/>
              <a:rect l="l" t="t" r="r" b="b"/>
              <a:pathLst>
                <a:path w="8606" h="8634" extrusionOk="0">
                  <a:moveTo>
                    <a:pt x="3862" y="0"/>
                  </a:moveTo>
                  <a:lnTo>
                    <a:pt x="3420" y="83"/>
                  </a:lnTo>
                  <a:lnTo>
                    <a:pt x="3007" y="194"/>
                  </a:lnTo>
                  <a:lnTo>
                    <a:pt x="2621" y="331"/>
                  </a:lnTo>
                  <a:lnTo>
                    <a:pt x="2234" y="525"/>
                  </a:lnTo>
                  <a:lnTo>
                    <a:pt x="1903" y="718"/>
                  </a:lnTo>
                  <a:lnTo>
                    <a:pt x="1572" y="966"/>
                  </a:lnTo>
                  <a:lnTo>
                    <a:pt x="1269" y="1242"/>
                  </a:lnTo>
                  <a:lnTo>
                    <a:pt x="966" y="1573"/>
                  </a:lnTo>
                  <a:lnTo>
                    <a:pt x="717" y="1904"/>
                  </a:lnTo>
                  <a:lnTo>
                    <a:pt x="524" y="2262"/>
                  </a:lnTo>
                  <a:lnTo>
                    <a:pt x="331" y="2621"/>
                  </a:lnTo>
                  <a:lnTo>
                    <a:pt x="193" y="3034"/>
                  </a:lnTo>
                  <a:lnTo>
                    <a:pt x="83" y="3448"/>
                  </a:lnTo>
                  <a:lnTo>
                    <a:pt x="28" y="3862"/>
                  </a:lnTo>
                  <a:lnTo>
                    <a:pt x="0" y="4303"/>
                  </a:lnTo>
                  <a:lnTo>
                    <a:pt x="28" y="4745"/>
                  </a:lnTo>
                  <a:lnTo>
                    <a:pt x="83" y="5186"/>
                  </a:lnTo>
                  <a:lnTo>
                    <a:pt x="193" y="5600"/>
                  </a:lnTo>
                  <a:lnTo>
                    <a:pt x="331" y="5986"/>
                  </a:lnTo>
                  <a:lnTo>
                    <a:pt x="524" y="6372"/>
                  </a:lnTo>
                  <a:lnTo>
                    <a:pt x="717" y="6730"/>
                  </a:lnTo>
                  <a:lnTo>
                    <a:pt x="966" y="7061"/>
                  </a:lnTo>
                  <a:lnTo>
                    <a:pt x="1269" y="7365"/>
                  </a:lnTo>
                  <a:lnTo>
                    <a:pt x="1572" y="7641"/>
                  </a:lnTo>
                  <a:lnTo>
                    <a:pt x="1903" y="7889"/>
                  </a:lnTo>
                  <a:lnTo>
                    <a:pt x="2234" y="8110"/>
                  </a:lnTo>
                  <a:lnTo>
                    <a:pt x="2621" y="8275"/>
                  </a:lnTo>
                  <a:lnTo>
                    <a:pt x="3007" y="8441"/>
                  </a:lnTo>
                  <a:lnTo>
                    <a:pt x="3420" y="8523"/>
                  </a:lnTo>
                  <a:lnTo>
                    <a:pt x="3862" y="8606"/>
                  </a:lnTo>
                  <a:lnTo>
                    <a:pt x="4303" y="8634"/>
                  </a:lnTo>
                  <a:lnTo>
                    <a:pt x="4744" y="8606"/>
                  </a:lnTo>
                  <a:lnTo>
                    <a:pt x="5158" y="8523"/>
                  </a:lnTo>
                  <a:lnTo>
                    <a:pt x="5572" y="8441"/>
                  </a:lnTo>
                  <a:lnTo>
                    <a:pt x="5986" y="8275"/>
                  </a:lnTo>
                  <a:lnTo>
                    <a:pt x="6344" y="8110"/>
                  </a:lnTo>
                  <a:lnTo>
                    <a:pt x="6703" y="7889"/>
                  </a:lnTo>
                  <a:lnTo>
                    <a:pt x="7034" y="7641"/>
                  </a:lnTo>
                  <a:lnTo>
                    <a:pt x="7337" y="7365"/>
                  </a:lnTo>
                  <a:lnTo>
                    <a:pt x="7613" y="7061"/>
                  </a:lnTo>
                  <a:lnTo>
                    <a:pt x="7861" y="6730"/>
                  </a:lnTo>
                  <a:lnTo>
                    <a:pt x="8082" y="6372"/>
                  </a:lnTo>
                  <a:lnTo>
                    <a:pt x="8275" y="5986"/>
                  </a:lnTo>
                  <a:lnTo>
                    <a:pt x="8413" y="5600"/>
                  </a:lnTo>
                  <a:lnTo>
                    <a:pt x="8523" y="5186"/>
                  </a:lnTo>
                  <a:lnTo>
                    <a:pt x="8578" y="4745"/>
                  </a:lnTo>
                  <a:lnTo>
                    <a:pt x="8606" y="4303"/>
                  </a:lnTo>
                  <a:lnTo>
                    <a:pt x="8578" y="3862"/>
                  </a:lnTo>
                  <a:lnTo>
                    <a:pt x="8523" y="3448"/>
                  </a:lnTo>
                  <a:lnTo>
                    <a:pt x="8413" y="3034"/>
                  </a:lnTo>
                  <a:lnTo>
                    <a:pt x="8275" y="2621"/>
                  </a:lnTo>
                  <a:lnTo>
                    <a:pt x="8082" y="2262"/>
                  </a:lnTo>
                  <a:lnTo>
                    <a:pt x="7861" y="1904"/>
                  </a:lnTo>
                  <a:lnTo>
                    <a:pt x="7613" y="1573"/>
                  </a:lnTo>
                  <a:lnTo>
                    <a:pt x="7337" y="1242"/>
                  </a:lnTo>
                  <a:lnTo>
                    <a:pt x="7034" y="966"/>
                  </a:lnTo>
                  <a:lnTo>
                    <a:pt x="6703" y="718"/>
                  </a:lnTo>
                  <a:lnTo>
                    <a:pt x="6344" y="525"/>
                  </a:lnTo>
                  <a:lnTo>
                    <a:pt x="5986" y="331"/>
                  </a:lnTo>
                  <a:lnTo>
                    <a:pt x="5572" y="194"/>
                  </a:lnTo>
                  <a:lnTo>
                    <a:pt x="5158" y="83"/>
                  </a:lnTo>
                  <a:lnTo>
                    <a:pt x="4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666175" y="760900"/>
              <a:ext cx="26925" cy="915750"/>
            </a:xfrm>
            <a:custGeom>
              <a:avLst/>
              <a:gdLst/>
              <a:ahLst/>
              <a:cxnLst/>
              <a:rect l="l" t="t" r="r" b="b"/>
              <a:pathLst>
                <a:path w="1077" h="36630" extrusionOk="0">
                  <a:moveTo>
                    <a:pt x="442" y="0"/>
                  </a:moveTo>
                  <a:lnTo>
                    <a:pt x="359" y="28"/>
                  </a:lnTo>
                  <a:lnTo>
                    <a:pt x="249" y="55"/>
                  </a:lnTo>
                  <a:lnTo>
                    <a:pt x="193" y="138"/>
                  </a:lnTo>
                  <a:lnTo>
                    <a:pt x="111" y="193"/>
                  </a:lnTo>
                  <a:lnTo>
                    <a:pt x="56" y="276"/>
                  </a:lnTo>
                  <a:lnTo>
                    <a:pt x="28" y="386"/>
                  </a:lnTo>
                  <a:lnTo>
                    <a:pt x="0" y="524"/>
                  </a:lnTo>
                  <a:lnTo>
                    <a:pt x="0" y="36105"/>
                  </a:lnTo>
                  <a:lnTo>
                    <a:pt x="28" y="36243"/>
                  </a:lnTo>
                  <a:lnTo>
                    <a:pt x="56" y="36353"/>
                  </a:lnTo>
                  <a:lnTo>
                    <a:pt x="111" y="36436"/>
                  </a:lnTo>
                  <a:lnTo>
                    <a:pt x="193" y="36519"/>
                  </a:lnTo>
                  <a:lnTo>
                    <a:pt x="249" y="36574"/>
                  </a:lnTo>
                  <a:lnTo>
                    <a:pt x="359" y="36602"/>
                  </a:lnTo>
                  <a:lnTo>
                    <a:pt x="442" y="36629"/>
                  </a:lnTo>
                  <a:lnTo>
                    <a:pt x="662" y="36629"/>
                  </a:lnTo>
                  <a:lnTo>
                    <a:pt x="745" y="36602"/>
                  </a:lnTo>
                  <a:lnTo>
                    <a:pt x="828" y="36574"/>
                  </a:lnTo>
                  <a:lnTo>
                    <a:pt x="911" y="36519"/>
                  </a:lnTo>
                  <a:lnTo>
                    <a:pt x="993" y="36436"/>
                  </a:lnTo>
                  <a:lnTo>
                    <a:pt x="1049" y="36353"/>
                  </a:lnTo>
                  <a:lnTo>
                    <a:pt x="1076" y="36243"/>
                  </a:lnTo>
                  <a:lnTo>
                    <a:pt x="1076" y="36105"/>
                  </a:lnTo>
                  <a:lnTo>
                    <a:pt x="1076" y="524"/>
                  </a:lnTo>
                  <a:lnTo>
                    <a:pt x="1076" y="386"/>
                  </a:lnTo>
                  <a:lnTo>
                    <a:pt x="1049" y="276"/>
                  </a:lnTo>
                  <a:lnTo>
                    <a:pt x="993" y="193"/>
                  </a:lnTo>
                  <a:lnTo>
                    <a:pt x="911" y="138"/>
                  </a:lnTo>
                  <a:lnTo>
                    <a:pt x="828" y="55"/>
                  </a:lnTo>
                  <a:lnTo>
                    <a:pt x="745" y="2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880625" y="2059325"/>
              <a:ext cx="807500" cy="454425"/>
            </a:xfrm>
            <a:custGeom>
              <a:avLst/>
              <a:gdLst/>
              <a:ahLst/>
              <a:cxnLst/>
              <a:rect l="l" t="t" r="r" b="b"/>
              <a:pathLst>
                <a:path w="32300" h="18177" extrusionOk="0">
                  <a:moveTo>
                    <a:pt x="469" y="0"/>
                  </a:moveTo>
                  <a:lnTo>
                    <a:pt x="387" y="28"/>
                  </a:lnTo>
                  <a:lnTo>
                    <a:pt x="276" y="83"/>
                  </a:lnTo>
                  <a:lnTo>
                    <a:pt x="221" y="138"/>
                  </a:lnTo>
                  <a:lnTo>
                    <a:pt x="138" y="221"/>
                  </a:lnTo>
                  <a:lnTo>
                    <a:pt x="83" y="304"/>
                  </a:lnTo>
                  <a:lnTo>
                    <a:pt x="56" y="386"/>
                  </a:lnTo>
                  <a:lnTo>
                    <a:pt x="28" y="497"/>
                  </a:lnTo>
                  <a:lnTo>
                    <a:pt x="0" y="580"/>
                  </a:lnTo>
                  <a:lnTo>
                    <a:pt x="28" y="690"/>
                  </a:lnTo>
                  <a:lnTo>
                    <a:pt x="56" y="773"/>
                  </a:lnTo>
                  <a:lnTo>
                    <a:pt x="111" y="855"/>
                  </a:lnTo>
                  <a:lnTo>
                    <a:pt x="194" y="938"/>
                  </a:lnTo>
                  <a:lnTo>
                    <a:pt x="276" y="1021"/>
                  </a:lnTo>
                  <a:lnTo>
                    <a:pt x="31527" y="18122"/>
                  </a:lnTo>
                  <a:lnTo>
                    <a:pt x="31637" y="18149"/>
                  </a:lnTo>
                  <a:lnTo>
                    <a:pt x="31747" y="18177"/>
                  </a:lnTo>
                  <a:lnTo>
                    <a:pt x="31830" y="18177"/>
                  </a:lnTo>
                  <a:lnTo>
                    <a:pt x="31940" y="18149"/>
                  </a:lnTo>
                  <a:lnTo>
                    <a:pt x="32023" y="18122"/>
                  </a:lnTo>
                  <a:lnTo>
                    <a:pt x="32106" y="18039"/>
                  </a:lnTo>
                  <a:lnTo>
                    <a:pt x="32161" y="17984"/>
                  </a:lnTo>
                  <a:lnTo>
                    <a:pt x="32216" y="17901"/>
                  </a:lnTo>
                  <a:lnTo>
                    <a:pt x="32271" y="17791"/>
                  </a:lnTo>
                  <a:lnTo>
                    <a:pt x="32299" y="17708"/>
                  </a:lnTo>
                  <a:lnTo>
                    <a:pt x="32299" y="17598"/>
                  </a:lnTo>
                  <a:lnTo>
                    <a:pt x="32299" y="17515"/>
                  </a:lnTo>
                  <a:lnTo>
                    <a:pt x="32271" y="17405"/>
                  </a:lnTo>
                  <a:lnTo>
                    <a:pt x="32216" y="17322"/>
                  </a:lnTo>
                  <a:lnTo>
                    <a:pt x="32134" y="17239"/>
                  </a:lnTo>
                  <a:lnTo>
                    <a:pt x="32023" y="17156"/>
                  </a:lnTo>
                  <a:lnTo>
                    <a:pt x="800" y="83"/>
                  </a:lnTo>
                  <a:lnTo>
                    <a:pt x="690" y="2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647700" y="2059325"/>
              <a:ext cx="807500" cy="454425"/>
            </a:xfrm>
            <a:custGeom>
              <a:avLst/>
              <a:gdLst/>
              <a:ahLst/>
              <a:cxnLst/>
              <a:rect l="l" t="t" r="r" b="b"/>
              <a:pathLst>
                <a:path w="32300" h="18177" extrusionOk="0">
                  <a:moveTo>
                    <a:pt x="31748" y="0"/>
                  </a:moveTo>
                  <a:lnTo>
                    <a:pt x="31637" y="28"/>
                  </a:lnTo>
                  <a:lnTo>
                    <a:pt x="31527" y="83"/>
                  </a:lnTo>
                  <a:lnTo>
                    <a:pt x="277" y="17156"/>
                  </a:lnTo>
                  <a:lnTo>
                    <a:pt x="194" y="17239"/>
                  </a:lnTo>
                  <a:lnTo>
                    <a:pt x="111" y="17322"/>
                  </a:lnTo>
                  <a:lnTo>
                    <a:pt x="56" y="17405"/>
                  </a:lnTo>
                  <a:lnTo>
                    <a:pt x="28" y="17515"/>
                  </a:lnTo>
                  <a:lnTo>
                    <a:pt x="1" y="17598"/>
                  </a:lnTo>
                  <a:lnTo>
                    <a:pt x="28" y="17708"/>
                  </a:lnTo>
                  <a:lnTo>
                    <a:pt x="56" y="17791"/>
                  </a:lnTo>
                  <a:lnTo>
                    <a:pt x="83" y="17901"/>
                  </a:lnTo>
                  <a:lnTo>
                    <a:pt x="139" y="17984"/>
                  </a:lnTo>
                  <a:lnTo>
                    <a:pt x="221" y="18039"/>
                  </a:lnTo>
                  <a:lnTo>
                    <a:pt x="277" y="18122"/>
                  </a:lnTo>
                  <a:lnTo>
                    <a:pt x="387" y="18149"/>
                  </a:lnTo>
                  <a:lnTo>
                    <a:pt x="470" y="18177"/>
                  </a:lnTo>
                  <a:lnTo>
                    <a:pt x="580" y="18177"/>
                  </a:lnTo>
                  <a:lnTo>
                    <a:pt x="690" y="18149"/>
                  </a:lnTo>
                  <a:lnTo>
                    <a:pt x="801" y="18122"/>
                  </a:lnTo>
                  <a:lnTo>
                    <a:pt x="32023" y="1021"/>
                  </a:lnTo>
                  <a:lnTo>
                    <a:pt x="32134" y="938"/>
                  </a:lnTo>
                  <a:lnTo>
                    <a:pt x="32217" y="855"/>
                  </a:lnTo>
                  <a:lnTo>
                    <a:pt x="32272" y="773"/>
                  </a:lnTo>
                  <a:lnTo>
                    <a:pt x="32299" y="690"/>
                  </a:lnTo>
                  <a:lnTo>
                    <a:pt x="32299" y="580"/>
                  </a:lnTo>
                  <a:lnTo>
                    <a:pt x="32299" y="497"/>
                  </a:lnTo>
                  <a:lnTo>
                    <a:pt x="32272" y="386"/>
                  </a:lnTo>
                  <a:lnTo>
                    <a:pt x="32217" y="304"/>
                  </a:lnTo>
                  <a:lnTo>
                    <a:pt x="32161" y="221"/>
                  </a:lnTo>
                  <a:lnTo>
                    <a:pt x="32106" y="138"/>
                  </a:lnTo>
                  <a:lnTo>
                    <a:pt x="32023" y="83"/>
                  </a:lnTo>
                  <a:lnTo>
                    <a:pt x="31941" y="28"/>
                  </a:lnTo>
                  <a:lnTo>
                    <a:pt x="318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592925" y="2837125"/>
              <a:ext cx="169650" cy="402050"/>
            </a:xfrm>
            <a:custGeom>
              <a:avLst/>
              <a:gdLst/>
              <a:ahLst/>
              <a:cxnLst/>
              <a:rect l="l" t="t" r="r" b="b"/>
              <a:pathLst>
                <a:path w="6786" h="16082" extrusionOk="0">
                  <a:moveTo>
                    <a:pt x="2676" y="1"/>
                  </a:moveTo>
                  <a:lnTo>
                    <a:pt x="2373" y="56"/>
                  </a:lnTo>
                  <a:lnTo>
                    <a:pt x="2097" y="139"/>
                  </a:lnTo>
                  <a:lnTo>
                    <a:pt x="1821" y="221"/>
                  </a:lnTo>
                  <a:lnTo>
                    <a:pt x="1573" y="359"/>
                  </a:lnTo>
                  <a:lnTo>
                    <a:pt x="1325" y="497"/>
                  </a:lnTo>
                  <a:lnTo>
                    <a:pt x="1076" y="663"/>
                  </a:lnTo>
                  <a:lnTo>
                    <a:pt x="883" y="856"/>
                  </a:lnTo>
                  <a:lnTo>
                    <a:pt x="690" y="1077"/>
                  </a:lnTo>
                  <a:lnTo>
                    <a:pt x="525" y="1297"/>
                  </a:lnTo>
                  <a:lnTo>
                    <a:pt x="359" y="1545"/>
                  </a:lnTo>
                  <a:lnTo>
                    <a:pt x="249" y="1821"/>
                  </a:lnTo>
                  <a:lnTo>
                    <a:pt x="139" y="2069"/>
                  </a:lnTo>
                  <a:lnTo>
                    <a:pt x="56" y="2373"/>
                  </a:lnTo>
                  <a:lnTo>
                    <a:pt x="28" y="2649"/>
                  </a:lnTo>
                  <a:lnTo>
                    <a:pt x="1" y="2952"/>
                  </a:lnTo>
                  <a:lnTo>
                    <a:pt x="1" y="16081"/>
                  </a:lnTo>
                  <a:lnTo>
                    <a:pt x="6786" y="16081"/>
                  </a:lnTo>
                  <a:lnTo>
                    <a:pt x="6786" y="2952"/>
                  </a:lnTo>
                  <a:lnTo>
                    <a:pt x="6758" y="2649"/>
                  </a:lnTo>
                  <a:lnTo>
                    <a:pt x="6731" y="2373"/>
                  </a:lnTo>
                  <a:lnTo>
                    <a:pt x="6648" y="2069"/>
                  </a:lnTo>
                  <a:lnTo>
                    <a:pt x="6538" y="1821"/>
                  </a:lnTo>
                  <a:lnTo>
                    <a:pt x="6427" y="1545"/>
                  </a:lnTo>
                  <a:lnTo>
                    <a:pt x="6262" y="1297"/>
                  </a:lnTo>
                  <a:lnTo>
                    <a:pt x="6096" y="1077"/>
                  </a:lnTo>
                  <a:lnTo>
                    <a:pt x="5903" y="856"/>
                  </a:lnTo>
                  <a:lnTo>
                    <a:pt x="5710" y="663"/>
                  </a:lnTo>
                  <a:lnTo>
                    <a:pt x="5462" y="497"/>
                  </a:lnTo>
                  <a:lnTo>
                    <a:pt x="5214" y="359"/>
                  </a:lnTo>
                  <a:lnTo>
                    <a:pt x="4965" y="221"/>
                  </a:lnTo>
                  <a:lnTo>
                    <a:pt x="4690" y="139"/>
                  </a:lnTo>
                  <a:lnTo>
                    <a:pt x="4414" y="56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126650" y="2837125"/>
              <a:ext cx="169650" cy="402050"/>
            </a:xfrm>
            <a:custGeom>
              <a:avLst/>
              <a:gdLst/>
              <a:ahLst/>
              <a:cxnLst/>
              <a:rect l="l" t="t" r="r" b="b"/>
              <a:pathLst>
                <a:path w="6786" h="16082" extrusionOk="0">
                  <a:moveTo>
                    <a:pt x="2676" y="1"/>
                  </a:moveTo>
                  <a:lnTo>
                    <a:pt x="2372" y="56"/>
                  </a:lnTo>
                  <a:lnTo>
                    <a:pt x="2096" y="139"/>
                  </a:lnTo>
                  <a:lnTo>
                    <a:pt x="1821" y="221"/>
                  </a:lnTo>
                  <a:lnTo>
                    <a:pt x="1572" y="359"/>
                  </a:lnTo>
                  <a:lnTo>
                    <a:pt x="1324" y="497"/>
                  </a:lnTo>
                  <a:lnTo>
                    <a:pt x="1076" y="663"/>
                  </a:lnTo>
                  <a:lnTo>
                    <a:pt x="883" y="856"/>
                  </a:lnTo>
                  <a:lnTo>
                    <a:pt x="690" y="1077"/>
                  </a:lnTo>
                  <a:lnTo>
                    <a:pt x="524" y="1297"/>
                  </a:lnTo>
                  <a:lnTo>
                    <a:pt x="359" y="1545"/>
                  </a:lnTo>
                  <a:lnTo>
                    <a:pt x="248" y="1821"/>
                  </a:lnTo>
                  <a:lnTo>
                    <a:pt x="138" y="2069"/>
                  </a:lnTo>
                  <a:lnTo>
                    <a:pt x="55" y="2373"/>
                  </a:lnTo>
                  <a:lnTo>
                    <a:pt x="28" y="2649"/>
                  </a:lnTo>
                  <a:lnTo>
                    <a:pt x="0" y="2952"/>
                  </a:lnTo>
                  <a:lnTo>
                    <a:pt x="0" y="16081"/>
                  </a:lnTo>
                  <a:lnTo>
                    <a:pt x="6785" y="16081"/>
                  </a:lnTo>
                  <a:lnTo>
                    <a:pt x="6785" y="2952"/>
                  </a:lnTo>
                  <a:lnTo>
                    <a:pt x="6758" y="2649"/>
                  </a:lnTo>
                  <a:lnTo>
                    <a:pt x="6730" y="2373"/>
                  </a:lnTo>
                  <a:lnTo>
                    <a:pt x="6647" y="2069"/>
                  </a:lnTo>
                  <a:lnTo>
                    <a:pt x="6537" y="1821"/>
                  </a:lnTo>
                  <a:lnTo>
                    <a:pt x="6427" y="1545"/>
                  </a:lnTo>
                  <a:lnTo>
                    <a:pt x="6261" y="1297"/>
                  </a:lnTo>
                  <a:lnTo>
                    <a:pt x="6096" y="1077"/>
                  </a:lnTo>
                  <a:lnTo>
                    <a:pt x="5903" y="856"/>
                  </a:lnTo>
                  <a:lnTo>
                    <a:pt x="5710" y="663"/>
                  </a:lnTo>
                  <a:lnTo>
                    <a:pt x="5461" y="497"/>
                  </a:lnTo>
                  <a:lnTo>
                    <a:pt x="5213" y="359"/>
                  </a:lnTo>
                  <a:lnTo>
                    <a:pt x="4965" y="221"/>
                  </a:lnTo>
                  <a:lnTo>
                    <a:pt x="4689" y="139"/>
                  </a:lnTo>
                  <a:lnTo>
                    <a:pt x="4413" y="56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432950" y="3239150"/>
              <a:ext cx="1023325" cy="917125"/>
            </a:xfrm>
            <a:custGeom>
              <a:avLst/>
              <a:gdLst/>
              <a:ahLst/>
              <a:cxnLst/>
              <a:rect l="l" t="t" r="r" b="b"/>
              <a:pathLst>
                <a:path w="40933" h="36685" extrusionOk="0">
                  <a:moveTo>
                    <a:pt x="1" y="0"/>
                  </a:moveTo>
                  <a:lnTo>
                    <a:pt x="1" y="16218"/>
                  </a:lnTo>
                  <a:lnTo>
                    <a:pt x="28" y="17267"/>
                  </a:lnTo>
                  <a:lnTo>
                    <a:pt x="111" y="18315"/>
                  </a:lnTo>
                  <a:lnTo>
                    <a:pt x="249" y="19335"/>
                  </a:lnTo>
                  <a:lnTo>
                    <a:pt x="414" y="20356"/>
                  </a:lnTo>
                  <a:lnTo>
                    <a:pt x="663" y="21321"/>
                  </a:lnTo>
                  <a:lnTo>
                    <a:pt x="938" y="22314"/>
                  </a:lnTo>
                  <a:lnTo>
                    <a:pt x="1242" y="23252"/>
                  </a:lnTo>
                  <a:lnTo>
                    <a:pt x="1628" y="24190"/>
                  </a:lnTo>
                  <a:lnTo>
                    <a:pt x="2014" y="25100"/>
                  </a:lnTo>
                  <a:lnTo>
                    <a:pt x="2483" y="25982"/>
                  </a:lnTo>
                  <a:lnTo>
                    <a:pt x="2980" y="26837"/>
                  </a:lnTo>
                  <a:lnTo>
                    <a:pt x="3504" y="27665"/>
                  </a:lnTo>
                  <a:lnTo>
                    <a:pt x="4083" y="28465"/>
                  </a:lnTo>
                  <a:lnTo>
                    <a:pt x="4690" y="29237"/>
                  </a:lnTo>
                  <a:lnTo>
                    <a:pt x="5324" y="29982"/>
                  </a:lnTo>
                  <a:lnTo>
                    <a:pt x="6014" y="30699"/>
                  </a:lnTo>
                  <a:lnTo>
                    <a:pt x="6703" y="31361"/>
                  </a:lnTo>
                  <a:lnTo>
                    <a:pt x="7448" y="31995"/>
                  </a:lnTo>
                  <a:lnTo>
                    <a:pt x="8220" y="32602"/>
                  </a:lnTo>
                  <a:lnTo>
                    <a:pt x="9020" y="33181"/>
                  </a:lnTo>
                  <a:lnTo>
                    <a:pt x="9847" y="33705"/>
                  </a:lnTo>
                  <a:lnTo>
                    <a:pt x="10702" y="34202"/>
                  </a:lnTo>
                  <a:lnTo>
                    <a:pt x="11585" y="34671"/>
                  </a:lnTo>
                  <a:lnTo>
                    <a:pt x="12495" y="35085"/>
                  </a:lnTo>
                  <a:lnTo>
                    <a:pt x="13433" y="35443"/>
                  </a:lnTo>
                  <a:lnTo>
                    <a:pt x="14371" y="35747"/>
                  </a:lnTo>
                  <a:lnTo>
                    <a:pt x="15364" y="36022"/>
                  </a:lnTo>
                  <a:lnTo>
                    <a:pt x="16357" y="36271"/>
                  </a:lnTo>
                  <a:lnTo>
                    <a:pt x="17350" y="36436"/>
                  </a:lnTo>
                  <a:lnTo>
                    <a:pt x="18370" y="36574"/>
                  </a:lnTo>
                  <a:lnTo>
                    <a:pt x="19418" y="36657"/>
                  </a:lnTo>
                  <a:lnTo>
                    <a:pt x="20467" y="36684"/>
                  </a:lnTo>
                  <a:lnTo>
                    <a:pt x="21515" y="36657"/>
                  </a:lnTo>
                  <a:lnTo>
                    <a:pt x="22563" y="36574"/>
                  </a:lnTo>
                  <a:lnTo>
                    <a:pt x="23583" y="36436"/>
                  </a:lnTo>
                  <a:lnTo>
                    <a:pt x="24576" y="36271"/>
                  </a:lnTo>
                  <a:lnTo>
                    <a:pt x="25569" y="36022"/>
                  </a:lnTo>
                  <a:lnTo>
                    <a:pt x="26562" y="35747"/>
                  </a:lnTo>
                  <a:lnTo>
                    <a:pt x="27500" y="35443"/>
                  </a:lnTo>
                  <a:lnTo>
                    <a:pt x="28438" y="35085"/>
                  </a:lnTo>
                  <a:lnTo>
                    <a:pt x="29348" y="34671"/>
                  </a:lnTo>
                  <a:lnTo>
                    <a:pt x="30231" y="34202"/>
                  </a:lnTo>
                  <a:lnTo>
                    <a:pt x="31086" y="33705"/>
                  </a:lnTo>
                  <a:lnTo>
                    <a:pt x="31913" y="33181"/>
                  </a:lnTo>
                  <a:lnTo>
                    <a:pt x="32713" y="32602"/>
                  </a:lnTo>
                  <a:lnTo>
                    <a:pt x="33485" y="31995"/>
                  </a:lnTo>
                  <a:lnTo>
                    <a:pt x="34230" y="31361"/>
                  </a:lnTo>
                  <a:lnTo>
                    <a:pt x="34920" y="30699"/>
                  </a:lnTo>
                  <a:lnTo>
                    <a:pt x="35609" y="29982"/>
                  </a:lnTo>
                  <a:lnTo>
                    <a:pt x="36243" y="29237"/>
                  </a:lnTo>
                  <a:lnTo>
                    <a:pt x="36850" y="28465"/>
                  </a:lnTo>
                  <a:lnTo>
                    <a:pt x="37429" y="27665"/>
                  </a:lnTo>
                  <a:lnTo>
                    <a:pt x="37954" y="26837"/>
                  </a:lnTo>
                  <a:lnTo>
                    <a:pt x="38450" y="25982"/>
                  </a:lnTo>
                  <a:lnTo>
                    <a:pt x="38919" y="25100"/>
                  </a:lnTo>
                  <a:lnTo>
                    <a:pt x="39305" y="24190"/>
                  </a:lnTo>
                  <a:lnTo>
                    <a:pt x="39691" y="23252"/>
                  </a:lnTo>
                  <a:lnTo>
                    <a:pt x="39995" y="22314"/>
                  </a:lnTo>
                  <a:lnTo>
                    <a:pt x="40270" y="21321"/>
                  </a:lnTo>
                  <a:lnTo>
                    <a:pt x="40519" y="20356"/>
                  </a:lnTo>
                  <a:lnTo>
                    <a:pt x="40684" y="19335"/>
                  </a:lnTo>
                  <a:lnTo>
                    <a:pt x="40822" y="18315"/>
                  </a:lnTo>
                  <a:lnTo>
                    <a:pt x="40905" y="17267"/>
                  </a:lnTo>
                  <a:lnTo>
                    <a:pt x="40932" y="16218"/>
                  </a:lnTo>
                  <a:lnTo>
                    <a:pt x="40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399850" y="3239150"/>
              <a:ext cx="1089525" cy="183425"/>
            </a:xfrm>
            <a:custGeom>
              <a:avLst/>
              <a:gdLst/>
              <a:ahLst/>
              <a:cxnLst/>
              <a:rect l="l" t="t" r="r" b="b"/>
              <a:pathLst>
                <a:path w="43581" h="7337" extrusionOk="0">
                  <a:moveTo>
                    <a:pt x="1" y="0"/>
                  </a:moveTo>
                  <a:lnTo>
                    <a:pt x="1" y="7337"/>
                  </a:lnTo>
                  <a:lnTo>
                    <a:pt x="43580" y="7337"/>
                  </a:lnTo>
                  <a:lnTo>
                    <a:pt x="43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2857025" y="3969375"/>
              <a:ext cx="1042625" cy="1221900"/>
            </a:xfrm>
            <a:custGeom>
              <a:avLst/>
              <a:gdLst/>
              <a:ahLst/>
              <a:cxnLst/>
              <a:rect l="l" t="t" r="r" b="b"/>
              <a:pathLst>
                <a:path w="41705" h="48876" extrusionOk="0">
                  <a:moveTo>
                    <a:pt x="1" y="1"/>
                  </a:moveTo>
                  <a:lnTo>
                    <a:pt x="1" y="13571"/>
                  </a:lnTo>
                  <a:lnTo>
                    <a:pt x="1" y="14316"/>
                  </a:lnTo>
                  <a:lnTo>
                    <a:pt x="56" y="15033"/>
                  </a:lnTo>
                  <a:lnTo>
                    <a:pt x="166" y="15750"/>
                  </a:lnTo>
                  <a:lnTo>
                    <a:pt x="276" y="16467"/>
                  </a:lnTo>
                  <a:lnTo>
                    <a:pt x="442" y="17157"/>
                  </a:lnTo>
                  <a:lnTo>
                    <a:pt x="635" y="17846"/>
                  </a:lnTo>
                  <a:lnTo>
                    <a:pt x="883" y="18508"/>
                  </a:lnTo>
                  <a:lnTo>
                    <a:pt x="1131" y="19170"/>
                  </a:lnTo>
                  <a:lnTo>
                    <a:pt x="1407" y="19804"/>
                  </a:lnTo>
                  <a:lnTo>
                    <a:pt x="1738" y="20439"/>
                  </a:lnTo>
                  <a:lnTo>
                    <a:pt x="2097" y="21046"/>
                  </a:lnTo>
                  <a:lnTo>
                    <a:pt x="2455" y="21625"/>
                  </a:lnTo>
                  <a:lnTo>
                    <a:pt x="2869" y="22204"/>
                  </a:lnTo>
                  <a:lnTo>
                    <a:pt x="3283" y="22728"/>
                  </a:lnTo>
                  <a:lnTo>
                    <a:pt x="3752" y="23252"/>
                  </a:lnTo>
                  <a:lnTo>
                    <a:pt x="4221" y="23749"/>
                  </a:lnTo>
                  <a:lnTo>
                    <a:pt x="4717" y="24245"/>
                  </a:lnTo>
                  <a:lnTo>
                    <a:pt x="5241" y="24686"/>
                  </a:lnTo>
                  <a:lnTo>
                    <a:pt x="5793" y="25128"/>
                  </a:lnTo>
                  <a:lnTo>
                    <a:pt x="6372" y="25514"/>
                  </a:lnTo>
                  <a:lnTo>
                    <a:pt x="6951" y="25900"/>
                  </a:lnTo>
                  <a:lnTo>
                    <a:pt x="7558" y="26259"/>
                  </a:lnTo>
                  <a:lnTo>
                    <a:pt x="8165" y="26562"/>
                  </a:lnTo>
                  <a:lnTo>
                    <a:pt x="8799" y="26865"/>
                  </a:lnTo>
                  <a:lnTo>
                    <a:pt x="9461" y="27114"/>
                  </a:lnTo>
                  <a:lnTo>
                    <a:pt x="10151" y="27334"/>
                  </a:lnTo>
                  <a:lnTo>
                    <a:pt x="10813" y="27527"/>
                  </a:lnTo>
                  <a:lnTo>
                    <a:pt x="11530" y="27693"/>
                  </a:lnTo>
                  <a:lnTo>
                    <a:pt x="12219" y="27831"/>
                  </a:lnTo>
                  <a:lnTo>
                    <a:pt x="12964" y="27914"/>
                  </a:lnTo>
                  <a:lnTo>
                    <a:pt x="13681" y="27969"/>
                  </a:lnTo>
                  <a:lnTo>
                    <a:pt x="14426" y="27996"/>
                  </a:lnTo>
                  <a:lnTo>
                    <a:pt x="27665" y="27996"/>
                  </a:lnTo>
                  <a:lnTo>
                    <a:pt x="28024" y="28024"/>
                  </a:lnTo>
                  <a:lnTo>
                    <a:pt x="28410" y="28079"/>
                  </a:lnTo>
                  <a:lnTo>
                    <a:pt x="28769" y="28134"/>
                  </a:lnTo>
                  <a:lnTo>
                    <a:pt x="29127" y="28217"/>
                  </a:lnTo>
                  <a:lnTo>
                    <a:pt x="29486" y="28327"/>
                  </a:lnTo>
                  <a:lnTo>
                    <a:pt x="29817" y="28438"/>
                  </a:lnTo>
                  <a:lnTo>
                    <a:pt x="30148" y="28576"/>
                  </a:lnTo>
                  <a:lnTo>
                    <a:pt x="30479" y="28713"/>
                  </a:lnTo>
                  <a:lnTo>
                    <a:pt x="30810" y="28879"/>
                  </a:lnTo>
                  <a:lnTo>
                    <a:pt x="31113" y="29072"/>
                  </a:lnTo>
                  <a:lnTo>
                    <a:pt x="31417" y="29265"/>
                  </a:lnTo>
                  <a:lnTo>
                    <a:pt x="31692" y="29458"/>
                  </a:lnTo>
                  <a:lnTo>
                    <a:pt x="31996" y="29679"/>
                  </a:lnTo>
                  <a:lnTo>
                    <a:pt x="32244" y="29927"/>
                  </a:lnTo>
                  <a:lnTo>
                    <a:pt x="32520" y="30175"/>
                  </a:lnTo>
                  <a:lnTo>
                    <a:pt x="32768" y="30424"/>
                  </a:lnTo>
                  <a:lnTo>
                    <a:pt x="32989" y="30699"/>
                  </a:lnTo>
                  <a:lnTo>
                    <a:pt x="33209" y="30975"/>
                  </a:lnTo>
                  <a:lnTo>
                    <a:pt x="33402" y="31251"/>
                  </a:lnTo>
                  <a:lnTo>
                    <a:pt x="33596" y="31554"/>
                  </a:lnTo>
                  <a:lnTo>
                    <a:pt x="33789" y="31885"/>
                  </a:lnTo>
                  <a:lnTo>
                    <a:pt x="33954" y="32189"/>
                  </a:lnTo>
                  <a:lnTo>
                    <a:pt x="34092" y="32520"/>
                  </a:lnTo>
                  <a:lnTo>
                    <a:pt x="34230" y="32851"/>
                  </a:lnTo>
                  <a:lnTo>
                    <a:pt x="34340" y="33209"/>
                  </a:lnTo>
                  <a:lnTo>
                    <a:pt x="34451" y="33540"/>
                  </a:lnTo>
                  <a:lnTo>
                    <a:pt x="34533" y="33899"/>
                  </a:lnTo>
                  <a:lnTo>
                    <a:pt x="34589" y="34285"/>
                  </a:lnTo>
                  <a:lnTo>
                    <a:pt x="34644" y="34644"/>
                  </a:lnTo>
                  <a:lnTo>
                    <a:pt x="34671" y="35030"/>
                  </a:lnTo>
                  <a:lnTo>
                    <a:pt x="34671" y="35416"/>
                  </a:lnTo>
                  <a:lnTo>
                    <a:pt x="34671" y="48876"/>
                  </a:lnTo>
                  <a:lnTo>
                    <a:pt x="41705" y="48876"/>
                  </a:lnTo>
                  <a:lnTo>
                    <a:pt x="41705" y="35416"/>
                  </a:lnTo>
                  <a:lnTo>
                    <a:pt x="41677" y="34671"/>
                  </a:lnTo>
                  <a:lnTo>
                    <a:pt x="41622" y="33926"/>
                  </a:lnTo>
                  <a:lnTo>
                    <a:pt x="41539" y="33209"/>
                  </a:lnTo>
                  <a:lnTo>
                    <a:pt x="41401" y="32492"/>
                  </a:lnTo>
                  <a:lnTo>
                    <a:pt x="41236" y="31803"/>
                  </a:lnTo>
                  <a:lnTo>
                    <a:pt x="41043" y="31113"/>
                  </a:lnTo>
                  <a:lnTo>
                    <a:pt x="40822" y="30451"/>
                  </a:lnTo>
                  <a:lnTo>
                    <a:pt x="40574" y="29789"/>
                  </a:lnTo>
                  <a:lnTo>
                    <a:pt x="40270" y="29155"/>
                  </a:lnTo>
                  <a:lnTo>
                    <a:pt x="39967" y="28520"/>
                  </a:lnTo>
                  <a:lnTo>
                    <a:pt x="39608" y="27914"/>
                  </a:lnTo>
                  <a:lnTo>
                    <a:pt x="39222" y="27334"/>
                  </a:lnTo>
                  <a:lnTo>
                    <a:pt x="38836" y="26783"/>
                  </a:lnTo>
                  <a:lnTo>
                    <a:pt x="38395" y="26231"/>
                  </a:lnTo>
                  <a:lnTo>
                    <a:pt x="37954" y="25707"/>
                  </a:lnTo>
                  <a:lnTo>
                    <a:pt x="37485" y="25211"/>
                  </a:lnTo>
                  <a:lnTo>
                    <a:pt x="36961" y="24714"/>
                  </a:lnTo>
                  <a:lnTo>
                    <a:pt x="36437" y="24273"/>
                  </a:lnTo>
                  <a:lnTo>
                    <a:pt x="35912" y="23831"/>
                  </a:lnTo>
                  <a:lnTo>
                    <a:pt x="35333" y="23445"/>
                  </a:lnTo>
                  <a:lnTo>
                    <a:pt x="34754" y="23059"/>
                  </a:lnTo>
                  <a:lnTo>
                    <a:pt x="34147" y="22728"/>
                  </a:lnTo>
                  <a:lnTo>
                    <a:pt x="33513" y="22397"/>
                  </a:lnTo>
                  <a:lnTo>
                    <a:pt x="32878" y="22121"/>
                  </a:lnTo>
                  <a:lnTo>
                    <a:pt x="32216" y="21846"/>
                  </a:lnTo>
                  <a:lnTo>
                    <a:pt x="31554" y="21625"/>
                  </a:lnTo>
                  <a:lnTo>
                    <a:pt x="30865" y="21432"/>
                  </a:lnTo>
                  <a:lnTo>
                    <a:pt x="30175" y="21266"/>
                  </a:lnTo>
                  <a:lnTo>
                    <a:pt x="29458" y="21128"/>
                  </a:lnTo>
                  <a:lnTo>
                    <a:pt x="28741" y="21046"/>
                  </a:lnTo>
                  <a:lnTo>
                    <a:pt x="28024" y="20990"/>
                  </a:lnTo>
                  <a:lnTo>
                    <a:pt x="27279" y="20963"/>
                  </a:lnTo>
                  <a:lnTo>
                    <a:pt x="14040" y="20963"/>
                  </a:lnTo>
                  <a:lnTo>
                    <a:pt x="13681" y="20935"/>
                  </a:lnTo>
                  <a:lnTo>
                    <a:pt x="13295" y="20880"/>
                  </a:lnTo>
                  <a:lnTo>
                    <a:pt x="12937" y="20825"/>
                  </a:lnTo>
                  <a:lnTo>
                    <a:pt x="12578" y="20742"/>
                  </a:lnTo>
                  <a:lnTo>
                    <a:pt x="12219" y="20632"/>
                  </a:lnTo>
                  <a:lnTo>
                    <a:pt x="11888" y="20522"/>
                  </a:lnTo>
                  <a:lnTo>
                    <a:pt x="11530" y="20384"/>
                  </a:lnTo>
                  <a:lnTo>
                    <a:pt x="11227" y="20246"/>
                  </a:lnTo>
                  <a:lnTo>
                    <a:pt x="10896" y="20080"/>
                  </a:lnTo>
                  <a:lnTo>
                    <a:pt x="10592" y="19887"/>
                  </a:lnTo>
                  <a:lnTo>
                    <a:pt x="10289" y="19694"/>
                  </a:lnTo>
                  <a:lnTo>
                    <a:pt x="9985" y="19501"/>
                  </a:lnTo>
                  <a:lnTo>
                    <a:pt x="9709" y="19280"/>
                  </a:lnTo>
                  <a:lnTo>
                    <a:pt x="9434" y="19032"/>
                  </a:lnTo>
                  <a:lnTo>
                    <a:pt x="9185" y="18812"/>
                  </a:lnTo>
                  <a:lnTo>
                    <a:pt x="8937" y="18536"/>
                  </a:lnTo>
                  <a:lnTo>
                    <a:pt x="8717" y="18287"/>
                  </a:lnTo>
                  <a:lnTo>
                    <a:pt x="8496" y="17984"/>
                  </a:lnTo>
                  <a:lnTo>
                    <a:pt x="8275" y="17708"/>
                  </a:lnTo>
                  <a:lnTo>
                    <a:pt x="8082" y="17405"/>
                  </a:lnTo>
                  <a:lnTo>
                    <a:pt x="7917" y="17101"/>
                  </a:lnTo>
                  <a:lnTo>
                    <a:pt x="7751" y="16770"/>
                  </a:lnTo>
                  <a:lnTo>
                    <a:pt x="7586" y="16439"/>
                  </a:lnTo>
                  <a:lnTo>
                    <a:pt x="7475" y="16108"/>
                  </a:lnTo>
                  <a:lnTo>
                    <a:pt x="7337" y="15777"/>
                  </a:lnTo>
                  <a:lnTo>
                    <a:pt x="7255" y="15419"/>
                  </a:lnTo>
                  <a:lnTo>
                    <a:pt x="7172" y="15060"/>
                  </a:lnTo>
                  <a:lnTo>
                    <a:pt x="7089" y="14702"/>
                  </a:lnTo>
                  <a:lnTo>
                    <a:pt x="7062" y="14316"/>
                  </a:lnTo>
                  <a:lnTo>
                    <a:pt x="7034" y="13957"/>
                  </a:lnTo>
                  <a:lnTo>
                    <a:pt x="7006" y="13571"/>
                  </a:lnTo>
                  <a:lnTo>
                    <a:pt x="7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810825" y="3489450"/>
              <a:ext cx="267575" cy="553050"/>
            </a:xfrm>
            <a:custGeom>
              <a:avLst/>
              <a:gdLst/>
              <a:ahLst/>
              <a:cxnLst/>
              <a:rect l="l" t="t" r="r" b="b"/>
              <a:pathLst>
                <a:path w="10703" h="22122" extrusionOk="0">
                  <a:moveTo>
                    <a:pt x="6124" y="0"/>
                  </a:moveTo>
                  <a:lnTo>
                    <a:pt x="5958" y="28"/>
                  </a:lnTo>
                  <a:lnTo>
                    <a:pt x="5765" y="83"/>
                  </a:lnTo>
                  <a:lnTo>
                    <a:pt x="5600" y="194"/>
                  </a:lnTo>
                  <a:lnTo>
                    <a:pt x="5462" y="331"/>
                  </a:lnTo>
                  <a:lnTo>
                    <a:pt x="5324" y="525"/>
                  </a:lnTo>
                  <a:lnTo>
                    <a:pt x="111" y="10564"/>
                  </a:lnTo>
                  <a:lnTo>
                    <a:pt x="56" y="10675"/>
                  </a:lnTo>
                  <a:lnTo>
                    <a:pt x="28" y="10813"/>
                  </a:lnTo>
                  <a:lnTo>
                    <a:pt x="1" y="10951"/>
                  </a:lnTo>
                  <a:lnTo>
                    <a:pt x="1" y="11088"/>
                  </a:lnTo>
                  <a:lnTo>
                    <a:pt x="28" y="11337"/>
                  </a:lnTo>
                  <a:lnTo>
                    <a:pt x="111" y="11585"/>
                  </a:lnTo>
                  <a:lnTo>
                    <a:pt x="276" y="11778"/>
                  </a:lnTo>
                  <a:lnTo>
                    <a:pt x="359" y="11888"/>
                  </a:lnTo>
                  <a:lnTo>
                    <a:pt x="470" y="11943"/>
                  </a:lnTo>
                  <a:lnTo>
                    <a:pt x="580" y="11999"/>
                  </a:lnTo>
                  <a:lnTo>
                    <a:pt x="718" y="12054"/>
                  </a:lnTo>
                  <a:lnTo>
                    <a:pt x="856" y="12081"/>
                  </a:lnTo>
                  <a:lnTo>
                    <a:pt x="994" y="12109"/>
                  </a:lnTo>
                  <a:lnTo>
                    <a:pt x="8165" y="12109"/>
                  </a:lnTo>
                  <a:lnTo>
                    <a:pt x="4469" y="20549"/>
                  </a:lnTo>
                  <a:lnTo>
                    <a:pt x="4414" y="20770"/>
                  </a:lnTo>
                  <a:lnTo>
                    <a:pt x="4386" y="20990"/>
                  </a:lnTo>
                  <a:lnTo>
                    <a:pt x="4386" y="21183"/>
                  </a:lnTo>
                  <a:lnTo>
                    <a:pt x="4469" y="21377"/>
                  </a:lnTo>
                  <a:lnTo>
                    <a:pt x="4552" y="21570"/>
                  </a:lnTo>
                  <a:lnTo>
                    <a:pt x="4662" y="21735"/>
                  </a:lnTo>
                  <a:lnTo>
                    <a:pt x="4800" y="21873"/>
                  </a:lnTo>
                  <a:lnTo>
                    <a:pt x="4965" y="21983"/>
                  </a:lnTo>
                  <a:lnTo>
                    <a:pt x="5131" y="22066"/>
                  </a:lnTo>
                  <a:lnTo>
                    <a:pt x="5324" y="22094"/>
                  </a:lnTo>
                  <a:lnTo>
                    <a:pt x="5489" y="22121"/>
                  </a:lnTo>
                  <a:lnTo>
                    <a:pt x="5683" y="22094"/>
                  </a:lnTo>
                  <a:lnTo>
                    <a:pt x="5848" y="22039"/>
                  </a:lnTo>
                  <a:lnTo>
                    <a:pt x="5986" y="21928"/>
                  </a:lnTo>
                  <a:lnTo>
                    <a:pt x="6124" y="21790"/>
                  </a:lnTo>
                  <a:lnTo>
                    <a:pt x="6234" y="21597"/>
                  </a:lnTo>
                  <a:lnTo>
                    <a:pt x="10620" y="11585"/>
                  </a:lnTo>
                  <a:lnTo>
                    <a:pt x="10702" y="11337"/>
                  </a:lnTo>
                  <a:lnTo>
                    <a:pt x="10702" y="11061"/>
                  </a:lnTo>
                  <a:lnTo>
                    <a:pt x="10675" y="10785"/>
                  </a:lnTo>
                  <a:lnTo>
                    <a:pt x="10592" y="10564"/>
                  </a:lnTo>
                  <a:lnTo>
                    <a:pt x="10537" y="10454"/>
                  </a:lnTo>
                  <a:lnTo>
                    <a:pt x="10454" y="10344"/>
                  </a:lnTo>
                  <a:lnTo>
                    <a:pt x="10371" y="10261"/>
                  </a:lnTo>
                  <a:lnTo>
                    <a:pt x="10261" y="10178"/>
                  </a:lnTo>
                  <a:lnTo>
                    <a:pt x="10151" y="10123"/>
                  </a:lnTo>
                  <a:lnTo>
                    <a:pt x="10013" y="10095"/>
                  </a:lnTo>
                  <a:lnTo>
                    <a:pt x="9875" y="10068"/>
                  </a:lnTo>
                  <a:lnTo>
                    <a:pt x="9709" y="10040"/>
                  </a:lnTo>
                  <a:lnTo>
                    <a:pt x="2676" y="10040"/>
                  </a:lnTo>
                  <a:lnTo>
                    <a:pt x="7089" y="1573"/>
                  </a:lnTo>
                  <a:lnTo>
                    <a:pt x="7200" y="1352"/>
                  </a:lnTo>
                  <a:lnTo>
                    <a:pt x="7227" y="1131"/>
                  </a:lnTo>
                  <a:lnTo>
                    <a:pt x="7227" y="938"/>
                  </a:lnTo>
                  <a:lnTo>
                    <a:pt x="7172" y="745"/>
                  </a:lnTo>
                  <a:lnTo>
                    <a:pt x="7089" y="580"/>
                  </a:lnTo>
                  <a:lnTo>
                    <a:pt x="6979" y="414"/>
                  </a:lnTo>
                  <a:lnTo>
                    <a:pt x="6841" y="276"/>
                  </a:lnTo>
                  <a:lnTo>
                    <a:pt x="6675" y="166"/>
                  </a:lnTo>
                  <a:lnTo>
                    <a:pt x="6510" y="83"/>
                  </a:lnTo>
                  <a:lnTo>
                    <a:pt x="6317" y="28"/>
                  </a:lnTo>
                  <a:lnTo>
                    <a:pt x="6124" y="0"/>
                  </a:lnTo>
                  <a:close/>
                </a:path>
              </a:pathLst>
            </a:custGeom>
            <a:solidFill>
              <a:srgbClr val="BCE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155075" y="4598250"/>
              <a:ext cx="366175" cy="233100"/>
            </a:xfrm>
            <a:custGeom>
              <a:avLst/>
              <a:gdLst/>
              <a:ahLst/>
              <a:cxnLst/>
              <a:rect l="l" t="t" r="r" b="b"/>
              <a:pathLst>
                <a:path w="14647" h="9324" extrusionOk="0">
                  <a:moveTo>
                    <a:pt x="6758" y="0"/>
                  </a:moveTo>
                  <a:lnTo>
                    <a:pt x="0" y="9323"/>
                  </a:lnTo>
                  <a:lnTo>
                    <a:pt x="3007" y="9323"/>
                  </a:lnTo>
                  <a:lnTo>
                    <a:pt x="7254" y="3476"/>
                  </a:lnTo>
                  <a:lnTo>
                    <a:pt x="11529" y="9323"/>
                  </a:lnTo>
                  <a:lnTo>
                    <a:pt x="14646" y="9323"/>
                  </a:lnTo>
                  <a:lnTo>
                    <a:pt x="7778" y="0"/>
                  </a:lnTo>
                  <a:lnTo>
                    <a:pt x="7254" y="359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968200" y="4396200"/>
              <a:ext cx="737150" cy="308250"/>
            </a:xfrm>
            <a:custGeom>
              <a:avLst/>
              <a:gdLst/>
              <a:ahLst/>
              <a:cxnLst/>
              <a:rect l="l" t="t" r="r" b="b"/>
              <a:pathLst>
                <a:path w="29486" h="12330" extrusionOk="0">
                  <a:moveTo>
                    <a:pt x="3614" y="1"/>
                  </a:moveTo>
                  <a:lnTo>
                    <a:pt x="0" y="12330"/>
                  </a:lnTo>
                  <a:lnTo>
                    <a:pt x="29486" y="12330"/>
                  </a:lnTo>
                  <a:lnTo>
                    <a:pt x="25872" y="1"/>
                  </a:lnTo>
                  <a:close/>
                </a:path>
              </a:pathLst>
            </a:custGeom>
            <a:solidFill>
              <a:srgbClr val="8F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954400" y="4387250"/>
              <a:ext cx="764050" cy="326875"/>
            </a:xfrm>
            <a:custGeom>
              <a:avLst/>
              <a:gdLst/>
              <a:ahLst/>
              <a:cxnLst/>
              <a:rect l="l" t="t" r="r" b="b"/>
              <a:pathLst>
                <a:path w="30562" h="13075" extrusionOk="0">
                  <a:moveTo>
                    <a:pt x="25983" y="717"/>
                  </a:moveTo>
                  <a:lnTo>
                    <a:pt x="26176" y="1407"/>
                  </a:lnTo>
                  <a:lnTo>
                    <a:pt x="29348" y="12329"/>
                  </a:lnTo>
                  <a:lnTo>
                    <a:pt x="1242" y="12329"/>
                  </a:lnTo>
                  <a:lnTo>
                    <a:pt x="4193" y="2124"/>
                  </a:lnTo>
                  <a:lnTo>
                    <a:pt x="4607" y="717"/>
                  </a:lnTo>
                  <a:close/>
                  <a:moveTo>
                    <a:pt x="4166" y="0"/>
                  </a:moveTo>
                  <a:lnTo>
                    <a:pt x="3973" y="28"/>
                  </a:lnTo>
                  <a:lnTo>
                    <a:pt x="3807" y="83"/>
                  </a:lnTo>
                  <a:lnTo>
                    <a:pt x="3697" y="166"/>
                  </a:lnTo>
                  <a:lnTo>
                    <a:pt x="3642" y="221"/>
                  </a:lnTo>
                  <a:lnTo>
                    <a:pt x="3614" y="276"/>
                  </a:lnTo>
                  <a:lnTo>
                    <a:pt x="28" y="12605"/>
                  </a:lnTo>
                  <a:lnTo>
                    <a:pt x="1" y="12688"/>
                  </a:lnTo>
                  <a:lnTo>
                    <a:pt x="28" y="12771"/>
                  </a:lnTo>
                  <a:lnTo>
                    <a:pt x="56" y="12854"/>
                  </a:lnTo>
                  <a:lnTo>
                    <a:pt x="111" y="12909"/>
                  </a:lnTo>
                  <a:lnTo>
                    <a:pt x="194" y="12964"/>
                  </a:lnTo>
                  <a:lnTo>
                    <a:pt x="304" y="13019"/>
                  </a:lnTo>
                  <a:lnTo>
                    <a:pt x="414" y="13047"/>
                  </a:lnTo>
                  <a:lnTo>
                    <a:pt x="552" y="13074"/>
                  </a:lnTo>
                  <a:lnTo>
                    <a:pt x="30038" y="13074"/>
                  </a:lnTo>
                  <a:lnTo>
                    <a:pt x="30231" y="13047"/>
                  </a:lnTo>
                  <a:lnTo>
                    <a:pt x="30396" y="12991"/>
                  </a:lnTo>
                  <a:lnTo>
                    <a:pt x="30479" y="12881"/>
                  </a:lnTo>
                  <a:lnTo>
                    <a:pt x="30562" y="12771"/>
                  </a:lnTo>
                  <a:lnTo>
                    <a:pt x="30562" y="12688"/>
                  </a:lnTo>
                  <a:lnTo>
                    <a:pt x="30562" y="12605"/>
                  </a:lnTo>
                  <a:lnTo>
                    <a:pt x="26976" y="276"/>
                  </a:lnTo>
                  <a:lnTo>
                    <a:pt x="26948" y="221"/>
                  </a:lnTo>
                  <a:lnTo>
                    <a:pt x="26893" y="166"/>
                  </a:lnTo>
                  <a:lnTo>
                    <a:pt x="26783" y="83"/>
                  </a:lnTo>
                  <a:lnTo>
                    <a:pt x="26617" y="28"/>
                  </a:lnTo>
                  <a:lnTo>
                    <a:pt x="26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990950" y="4386550"/>
              <a:ext cx="697175" cy="328250"/>
            </a:xfrm>
            <a:custGeom>
              <a:avLst/>
              <a:gdLst/>
              <a:ahLst/>
              <a:cxnLst/>
              <a:rect l="l" t="t" r="r" b="b"/>
              <a:pathLst>
                <a:path w="27887" h="13130" extrusionOk="0">
                  <a:moveTo>
                    <a:pt x="13268" y="4000"/>
                  </a:moveTo>
                  <a:lnTo>
                    <a:pt x="13268" y="6207"/>
                  </a:lnTo>
                  <a:lnTo>
                    <a:pt x="7337" y="6207"/>
                  </a:lnTo>
                  <a:lnTo>
                    <a:pt x="7834" y="4000"/>
                  </a:lnTo>
                  <a:close/>
                  <a:moveTo>
                    <a:pt x="19777" y="4000"/>
                  </a:moveTo>
                  <a:lnTo>
                    <a:pt x="20301" y="6207"/>
                  </a:lnTo>
                  <a:lnTo>
                    <a:pt x="14398" y="6207"/>
                  </a:lnTo>
                  <a:lnTo>
                    <a:pt x="14398" y="4000"/>
                  </a:lnTo>
                  <a:close/>
                  <a:moveTo>
                    <a:pt x="13268" y="6951"/>
                  </a:moveTo>
                  <a:lnTo>
                    <a:pt x="13268" y="9130"/>
                  </a:lnTo>
                  <a:lnTo>
                    <a:pt x="6648" y="9130"/>
                  </a:lnTo>
                  <a:lnTo>
                    <a:pt x="7172" y="6951"/>
                  </a:lnTo>
                  <a:close/>
                  <a:moveTo>
                    <a:pt x="20466" y="6951"/>
                  </a:moveTo>
                  <a:lnTo>
                    <a:pt x="20991" y="9130"/>
                  </a:lnTo>
                  <a:lnTo>
                    <a:pt x="14398" y="9130"/>
                  </a:lnTo>
                  <a:lnTo>
                    <a:pt x="14398" y="6951"/>
                  </a:lnTo>
                  <a:close/>
                  <a:moveTo>
                    <a:pt x="19391" y="1"/>
                  </a:moveTo>
                  <a:lnTo>
                    <a:pt x="19198" y="28"/>
                  </a:lnTo>
                  <a:lnTo>
                    <a:pt x="19032" y="56"/>
                  </a:lnTo>
                  <a:lnTo>
                    <a:pt x="18977" y="111"/>
                  </a:lnTo>
                  <a:lnTo>
                    <a:pt x="18922" y="166"/>
                  </a:lnTo>
                  <a:lnTo>
                    <a:pt x="18922" y="221"/>
                  </a:lnTo>
                  <a:lnTo>
                    <a:pt x="18922" y="304"/>
                  </a:lnTo>
                  <a:lnTo>
                    <a:pt x="19611" y="3283"/>
                  </a:lnTo>
                  <a:lnTo>
                    <a:pt x="14398" y="3283"/>
                  </a:lnTo>
                  <a:lnTo>
                    <a:pt x="14398" y="580"/>
                  </a:lnTo>
                  <a:lnTo>
                    <a:pt x="14371" y="497"/>
                  </a:lnTo>
                  <a:lnTo>
                    <a:pt x="14343" y="442"/>
                  </a:lnTo>
                  <a:lnTo>
                    <a:pt x="14288" y="387"/>
                  </a:lnTo>
                  <a:lnTo>
                    <a:pt x="14205" y="332"/>
                  </a:lnTo>
                  <a:lnTo>
                    <a:pt x="14040" y="277"/>
                  </a:lnTo>
                  <a:lnTo>
                    <a:pt x="13819" y="249"/>
                  </a:lnTo>
                  <a:lnTo>
                    <a:pt x="13626" y="277"/>
                  </a:lnTo>
                  <a:lnTo>
                    <a:pt x="13461" y="332"/>
                  </a:lnTo>
                  <a:lnTo>
                    <a:pt x="13378" y="387"/>
                  </a:lnTo>
                  <a:lnTo>
                    <a:pt x="13323" y="442"/>
                  </a:lnTo>
                  <a:lnTo>
                    <a:pt x="13295" y="497"/>
                  </a:lnTo>
                  <a:lnTo>
                    <a:pt x="13268" y="580"/>
                  </a:lnTo>
                  <a:lnTo>
                    <a:pt x="13268" y="3283"/>
                  </a:lnTo>
                  <a:lnTo>
                    <a:pt x="7999" y="3283"/>
                  </a:lnTo>
                  <a:lnTo>
                    <a:pt x="8634" y="607"/>
                  </a:lnTo>
                  <a:lnTo>
                    <a:pt x="8634" y="525"/>
                  </a:lnTo>
                  <a:lnTo>
                    <a:pt x="8606" y="442"/>
                  </a:lnTo>
                  <a:lnTo>
                    <a:pt x="8579" y="387"/>
                  </a:lnTo>
                  <a:lnTo>
                    <a:pt x="8523" y="332"/>
                  </a:lnTo>
                  <a:lnTo>
                    <a:pt x="8358" y="221"/>
                  </a:lnTo>
                  <a:lnTo>
                    <a:pt x="8165" y="166"/>
                  </a:lnTo>
                  <a:lnTo>
                    <a:pt x="7972" y="139"/>
                  </a:lnTo>
                  <a:lnTo>
                    <a:pt x="7806" y="194"/>
                  </a:lnTo>
                  <a:lnTo>
                    <a:pt x="7724" y="221"/>
                  </a:lnTo>
                  <a:lnTo>
                    <a:pt x="7641" y="277"/>
                  </a:lnTo>
                  <a:lnTo>
                    <a:pt x="7613" y="332"/>
                  </a:lnTo>
                  <a:lnTo>
                    <a:pt x="7586" y="414"/>
                  </a:lnTo>
                  <a:lnTo>
                    <a:pt x="6924" y="3283"/>
                  </a:lnTo>
                  <a:lnTo>
                    <a:pt x="1655" y="3283"/>
                  </a:lnTo>
                  <a:lnTo>
                    <a:pt x="1518" y="3311"/>
                  </a:lnTo>
                  <a:lnTo>
                    <a:pt x="1380" y="3338"/>
                  </a:lnTo>
                  <a:lnTo>
                    <a:pt x="1297" y="3393"/>
                  </a:lnTo>
                  <a:lnTo>
                    <a:pt x="1214" y="3448"/>
                  </a:lnTo>
                  <a:lnTo>
                    <a:pt x="1159" y="3504"/>
                  </a:lnTo>
                  <a:lnTo>
                    <a:pt x="1131" y="3586"/>
                  </a:lnTo>
                  <a:lnTo>
                    <a:pt x="1131" y="3642"/>
                  </a:lnTo>
                  <a:lnTo>
                    <a:pt x="1131" y="3697"/>
                  </a:lnTo>
                  <a:lnTo>
                    <a:pt x="1159" y="3779"/>
                  </a:lnTo>
                  <a:lnTo>
                    <a:pt x="1214" y="3835"/>
                  </a:lnTo>
                  <a:lnTo>
                    <a:pt x="1297" y="3890"/>
                  </a:lnTo>
                  <a:lnTo>
                    <a:pt x="1380" y="3945"/>
                  </a:lnTo>
                  <a:lnTo>
                    <a:pt x="1518" y="3973"/>
                  </a:lnTo>
                  <a:lnTo>
                    <a:pt x="1655" y="4000"/>
                  </a:lnTo>
                  <a:lnTo>
                    <a:pt x="6731" y="4000"/>
                  </a:lnTo>
                  <a:lnTo>
                    <a:pt x="6234" y="6207"/>
                  </a:lnTo>
                  <a:lnTo>
                    <a:pt x="883" y="6207"/>
                  </a:lnTo>
                  <a:lnTo>
                    <a:pt x="718" y="6234"/>
                  </a:lnTo>
                  <a:lnTo>
                    <a:pt x="607" y="6262"/>
                  </a:lnTo>
                  <a:lnTo>
                    <a:pt x="497" y="6317"/>
                  </a:lnTo>
                  <a:lnTo>
                    <a:pt x="414" y="6372"/>
                  </a:lnTo>
                  <a:lnTo>
                    <a:pt x="359" y="6427"/>
                  </a:lnTo>
                  <a:lnTo>
                    <a:pt x="332" y="6510"/>
                  </a:lnTo>
                  <a:lnTo>
                    <a:pt x="332" y="6565"/>
                  </a:lnTo>
                  <a:lnTo>
                    <a:pt x="332" y="6648"/>
                  </a:lnTo>
                  <a:lnTo>
                    <a:pt x="359" y="6703"/>
                  </a:lnTo>
                  <a:lnTo>
                    <a:pt x="414" y="6758"/>
                  </a:lnTo>
                  <a:lnTo>
                    <a:pt x="497" y="6813"/>
                  </a:lnTo>
                  <a:lnTo>
                    <a:pt x="607" y="6869"/>
                  </a:lnTo>
                  <a:lnTo>
                    <a:pt x="718" y="6896"/>
                  </a:lnTo>
                  <a:lnTo>
                    <a:pt x="883" y="6924"/>
                  </a:lnTo>
                  <a:lnTo>
                    <a:pt x="1049" y="6951"/>
                  </a:lnTo>
                  <a:lnTo>
                    <a:pt x="6069" y="6951"/>
                  </a:lnTo>
                  <a:lnTo>
                    <a:pt x="5545" y="9130"/>
                  </a:lnTo>
                  <a:lnTo>
                    <a:pt x="773" y="9130"/>
                  </a:lnTo>
                  <a:lnTo>
                    <a:pt x="580" y="9158"/>
                  </a:lnTo>
                  <a:lnTo>
                    <a:pt x="442" y="9158"/>
                  </a:lnTo>
                  <a:lnTo>
                    <a:pt x="304" y="9213"/>
                  </a:lnTo>
                  <a:lnTo>
                    <a:pt x="194" y="9241"/>
                  </a:lnTo>
                  <a:lnTo>
                    <a:pt x="111" y="9296"/>
                  </a:lnTo>
                  <a:lnTo>
                    <a:pt x="56" y="9379"/>
                  </a:lnTo>
                  <a:lnTo>
                    <a:pt x="28" y="9434"/>
                  </a:lnTo>
                  <a:lnTo>
                    <a:pt x="1" y="9516"/>
                  </a:lnTo>
                  <a:lnTo>
                    <a:pt x="28" y="9572"/>
                  </a:lnTo>
                  <a:lnTo>
                    <a:pt x="56" y="9627"/>
                  </a:lnTo>
                  <a:lnTo>
                    <a:pt x="111" y="9710"/>
                  </a:lnTo>
                  <a:lnTo>
                    <a:pt x="194" y="9765"/>
                  </a:lnTo>
                  <a:lnTo>
                    <a:pt x="304" y="9792"/>
                  </a:lnTo>
                  <a:lnTo>
                    <a:pt x="442" y="9847"/>
                  </a:lnTo>
                  <a:lnTo>
                    <a:pt x="580" y="9875"/>
                  </a:lnTo>
                  <a:lnTo>
                    <a:pt x="5379" y="9875"/>
                  </a:lnTo>
                  <a:lnTo>
                    <a:pt x="4745" y="12661"/>
                  </a:lnTo>
                  <a:lnTo>
                    <a:pt x="4745" y="12744"/>
                  </a:lnTo>
                  <a:lnTo>
                    <a:pt x="4745" y="12826"/>
                  </a:lnTo>
                  <a:lnTo>
                    <a:pt x="4800" y="12882"/>
                  </a:lnTo>
                  <a:lnTo>
                    <a:pt x="4855" y="12964"/>
                  </a:lnTo>
                  <a:lnTo>
                    <a:pt x="4993" y="13047"/>
                  </a:lnTo>
                  <a:lnTo>
                    <a:pt x="5186" y="13102"/>
                  </a:lnTo>
                  <a:lnTo>
                    <a:pt x="5379" y="13130"/>
                  </a:lnTo>
                  <a:lnTo>
                    <a:pt x="5572" y="13075"/>
                  </a:lnTo>
                  <a:lnTo>
                    <a:pt x="5655" y="13047"/>
                  </a:lnTo>
                  <a:lnTo>
                    <a:pt x="5710" y="12992"/>
                  </a:lnTo>
                  <a:lnTo>
                    <a:pt x="5765" y="12937"/>
                  </a:lnTo>
                  <a:lnTo>
                    <a:pt x="5793" y="12854"/>
                  </a:lnTo>
                  <a:lnTo>
                    <a:pt x="6482" y="9875"/>
                  </a:lnTo>
                  <a:lnTo>
                    <a:pt x="13268" y="9875"/>
                  </a:lnTo>
                  <a:lnTo>
                    <a:pt x="13268" y="12495"/>
                  </a:lnTo>
                  <a:lnTo>
                    <a:pt x="13295" y="12578"/>
                  </a:lnTo>
                  <a:lnTo>
                    <a:pt x="13323" y="12661"/>
                  </a:lnTo>
                  <a:lnTo>
                    <a:pt x="13378" y="12716"/>
                  </a:lnTo>
                  <a:lnTo>
                    <a:pt x="13461" y="12771"/>
                  </a:lnTo>
                  <a:lnTo>
                    <a:pt x="13626" y="12826"/>
                  </a:lnTo>
                  <a:lnTo>
                    <a:pt x="13819" y="12854"/>
                  </a:lnTo>
                  <a:lnTo>
                    <a:pt x="14040" y="12826"/>
                  </a:lnTo>
                  <a:lnTo>
                    <a:pt x="14205" y="12771"/>
                  </a:lnTo>
                  <a:lnTo>
                    <a:pt x="14288" y="12716"/>
                  </a:lnTo>
                  <a:lnTo>
                    <a:pt x="14343" y="12661"/>
                  </a:lnTo>
                  <a:lnTo>
                    <a:pt x="14371" y="12578"/>
                  </a:lnTo>
                  <a:lnTo>
                    <a:pt x="14398" y="12495"/>
                  </a:lnTo>
                  <a:lnTo>
                    <a:pt x="14398" y="9875"/>
                  </a:lnTo>
                  <a:lnTo>
                    <a:pt x="21156" y="9875"/>
                  </a:lnTo>
                  <a:lnTo>
                    <a:pt x="21790" y="12551"/>
                  </a:lnTo>
                  <a:lnTo>
                    <a:pt x="21846" y="12633"/>
                  </a:lnTo>
                  <a:lnTo>
                    <a:pt x="21873" y="12716"/>
                  </a:lnTo>
                  <a:lnTo>
                    <a:pt x="21956" y="12744"/>
                  </a:lnTo>
                  <a:lnTo>
                    <a:pt x="22039" y="12799"/>
                  </a:lnTo>
                  <a:lnTo>
                    <a:pt x="22232" y="12826"/>
                  </a:lnTo>
                  <a:lnTo>
                    <a:pt x="22425" y="12799"/>
                  </a:lnTo>
                  <a:lnTo>
                    <a:pt x="22618" y="12744"/>
                  </a:lnTo>
                  <a:lnTo>
                    <a:pt x="22756" y="12661"/>
                  </a:lnTo>
                  <a:lnTo>
                    <a:pt x="22839" y="12606"/>
                  </a:lnTo>
                  <a:lnTo>
                    <a:pt x="22866" y="12523"/>
                  </a:lnTo>
                  <a:lnTo>
                    <a:pt x="22894" y="12440"/>
                  </a:lnTo>
                  <a:lnTo>
                    <a:pt x="22866" y="12385"/>
                  </a:lnTo>
                  <a:lnTo>
                    <a:pt x="22287" y="9875"/>
                  </a:lnTo>
                  <a:lnTo>
                    <a:pt x="27307" y="9875"/>
                  </a:lnTo>
                  <a:lnTo>
                    <a:pt x="27445" y="9847"/>
                  </a:lnTo>
                  <a:lnTo>
                    <a:pt x="27583" y="9792"/>
                  </a:lnTo>
                  <a:lnTo>
                    <a:pt x="27693" y="9765"/>
                  </a:lnTo>
                  <a:lnTo>
                    <a:pt x="27776" y="9710"/>
                  </a:lnTo>
                  <a:lnTo>
                    <a:pt x="27831" y="9627"/>
                  </a:lnTo>
                  <a:lnTo>
                    <a:pt x="27858" y="9572"/>
                  </a:lnTo>
                  <a:lnTo>
                    <a:pt x="27886" y="9516"/>
                  </a:lnTo>
                  <a:lnTo>
                    <a:pt x="27858" y="9434"/>
                  </a:lnTo>
                  <a:lnTo>
                    <a:pt x="27831" y="9379"/>
                  </a:lnTo>
                  <a:lnTo>
                    <a:pt x="27776" y="9296"/>
                  </a:lnTo>
                  <a:lnTo>
                    <a:pt x="27693" y="9241"/>
                  </a:lnTo>
                  <a:lnTo>
                    <a:pt x="27583" y="9213"/>
                  </a:lnTo>
                  <a:lnTo>
                    <a:pt x="27445" y="9158"/>
                  </a:lnTo>
                  <a:lnTo>
                    <a:pt x="27307" y="9158"/>
                  </a:lnTo>
                  <a:lnTo>
                    <a:pt x="27114" y="9130"/>
                  </a:lnTo>
                  <a:lnTo>
                    <a:pt x="22121" y="9130"/>
                  </a:lnTo>
                  <a:lnTo>
                    <a:pt x="21597" y="6951"/>
                  </a:lnTo>
                  <a:lnTo>
                    <a:pt x="26617" y="6951"/>
                  </a:lnTo>
                  <a:lnTo>
                    <a:pt x="26783" y="6924"/>
                  </a:lnTo>
                  <a:lnTo>
                    <a:pt x="26948" y="6896"/>
                  </a:lnTo>
                  <a:lnTo>
                    <a:pt x="27059" y="6869"/>
                  </a:lnTo>
                  <a:lnTo>
                    <a:pt x="27169" y="6813"/>
                  </a:lnTo>
                  <a:lnTo>
                    <a:pt x="27252" y="6758"/>
                  </a:lnTo>
                  <a:lnTo>
                    <a:pt x="27307" y="6703"/>
                  </a:lnTo>
                  <a:lnTo>
                    <a:pt x="27334" y="6648"/>
                  </a:lnTo>
                  <a:lnTo>
                    <a:pt x="27362" y="6565"/>
                  </a:lnTo>
                  <a:lnTo>
                    <a:pt x="27334" y="6510"/>
                  </a:lnTo>
                  <a:lnTo>
                    <a:pt x="27307" y="6427"/>
                  </a:lnTo>
                  <a:lnTo>
                    <a:pt x="27252" y="6372"/>
                  </a:lnTo>
                  <a:lnTo>
                    <a:pt x="27169" y="6317"/>
                  </a:lnTo>
                  <a:lnTo>
                    <a:pt x="27059" y="6262"/>
                  </a:lnTo>
                  <a:lnTo>
                    <a:pt x="26948" y="6234"/>
                  </a:lnTo>
                  <a:lnTo>
                    <a:pt x="26783" y="6207"/>
                  </a:lnTo>
                  <a:lnTo>
                    <a:pt x="21432" y="6207"/>
                  </a:lnTo>
                  <a:lnTo>
                    <a:pt x="20908" y="4000"/>
                  </a:lnTo>
                  <a:lnTo>
                    <a:pt x="25679" y="4000"/>
                  </a:lnTo>
                  <a:lnTo>
                    <a:pt x="25817" y="3973"/>
                  </a:lnTo>
                  <a:lnTo>
                    <a:pt x="25928" y="3945"/>
                  </a:lnTo>
                  <a:lnTo>
                    <a:pt x="26038" y="3890"/>
                  </a:lnTo>
                  <a:lnTo>
                    <a:pt x="26093" y="3835"/>
                  </a:lnTo>
                  <a:lnTo>
                    <a:pt x="26148" y="3779"/>
                  </a:lnTo>
                  <a:lnTo>
                    <a:pt x="26204" y="3697"/>
                  </a:lnTo>
                  <a:lnTo>
                    <a:pt x="26204" y="3642"/>
                  </a:lnTo>
                  <a:lnTo>
                    <a:pt x="26204" y="3586"/>
                  </a:lnTo>
                  <a:lnTo>
                    <a:pt x="26148" y="3504"/>
                  </a:lnTo>
                  <a:lnTo>
                    <a:pt x="26093" y="3448"/>
                  </a:lnTo>
                  <a:lnTo>
                    <a:pt x="26038" y="3393"/>
                  </a:lnTo>
                  <a:lnTo>
                    <a:pt x="25928" y="3338"/>
                  </a:lnTo>
                  <a:lnTo>
                    <a:pt x="25817" y="3311"/>
                  </a:lnTo>
                  <a:lnTo>
                    <a:pt x="25679" y="3283"/>
                  </a:lnTo>
                  <a:lnTo>
                    <a:pt x="20742" y="3283"/>
                  </a:lnTo>
                  <a:lnTo>
                    <a:pt x="20053" y="387"/>
                  </a:lnTo>
                  <a:lnTo>
                    <a:pt x="20025" y="304"/>
                  </a:lnTo>
                  <a:lnTo>
                    <a:pt x="19970" y="249"/>
                  </a:lnTo>
                  <a:lnTo>
                    <a:pt x="19887" y="166"/>
                  </a:lnTo>
                  <a:lnTo>
                    <a:pt x="19804" y="111"/>
                  </a:lnTo>
                  <a:lnTo>
                    <a:pt x="19611" y="56"/>
                  </a:lnTo>
                  <a:lnTo>
                    <a:pt x="19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189775" y="4383800"/>
              <a:ext cx="429625" cy="273075"/>
            </a:xfrm>
            <a:custGeom>
              <a:avLst/>
              <a:gdLst/>
              <a:ahLst/>
              <a:cxnLst/>
              <a:rect l="l" t="t" r="r" b="b"/>
              <a:pathLst>
                <a:path w="17185" h="10923" extrusionOk="0">
                  <a:moveTo>
                    <a:pt x="7944" y="0"/>
                  </a:moveTo>
                  <a:lnTo>
                    <a:pt x="1" y="10923"/>
                  </a:lnTo>
                  <a:lnTo>
                    <a:pt x="3531" y="10923"/>
                  </a:lnTo>
                  <a:lnTo>
                    <a:pt x="8524" y="4083"/>
                  </a:lnTo>
                  <a:lnTo>
                    <a:pt x="13543" y="10923"/>
                  </a:lnTo>
                  <a:lnTo>
                    <a:pt x="17184" y="10923"/>
                  </a:lnTo>
                  <a:lnTo>
                    <a:pt x="9130" y="0"/>
                  </a:lnTo>
                  <a:lnTo>
                    <a:pt x="8524" y="414"/>
                  </a:lnTo>
                  <a:lnTo>
                    <a:pt x="7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971200" y="4147275"/>
              <a:ext cx="864025" cy="361350"/>
            </a:xfrm>
            <a:custGeom>
              <a:avLst/>
              <a:gdLst/>
              <a:ahLst/>
              <a:cxnLst/>
              <a:rect l="l" t="t" r="r" b="b"/>
              <a:pathLst>
                <a:path w="34561" h="14454" extrusionOk="0">
                  <a:moveTo>
                    <a:pt x="4220" y="1"/>
                  </a:moveTo>
                  <a:lnTo>
                    <a:pt x="0" y="14454"/>
                  </a:lnTo>
                  <a:lnTo>
                    <a:pt x="34560" y="14454"/>
                  </a:lnTo>
                  <a:lnTo>
                    <a:pt x="30340" y="1"/>
                  </a:lnTo>
                  <a:close/>
                </a:path>
              </a:pathLst>
            </a:custGeom>
            <a:solidFill>
              <a:srgbClr val="8F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954650" y="4136232"/>
              <a:ext cx="896425" cy="383425"/>
            </a:xfrm>
            <a:custGeom>
              <a:avLst/>
              <a:gdLst/>
              <a:ahLst/>
              <a:cxnLst/>
              <a:rect l="l" t="t" r="r" b="b"/>
              <a:pathLst>
                <a:path w="35857" h="15337" extrusionOk="0">
                  <a:moveTo>
                    <a:pt x="30451" y="855"/>
                  </a:moveTo>
                  <a:lnTo>
                    <a:pt x="30699" y="1655"/>
                  </a:lnTo>
                  <a:lnTo>
                    <a:pt x="34423" y="14453"/>
                  </a:lnTo>
                  <a:lnTo>
                    <a:pt x="1434" y="14453"/>
                  </a:lnTo>
                  <a:lnTo>
                    <a:pt x="4937" y="2510"/>
                  </a:lnTo>
                  <a:lnTo>
                    <a:pt x="5406" y="855"/>
                  </a:lnTo>
                  <a:close/>
                  <a:moveTo>
                    <a:pt x="4882" y="0"/>
                  </a:moveTo>
                  <a:lnTo>
                    <a:pt x="4662" y="28"/>
                  </a:lnTo>
                  <a:lnTo>
                    <a:pt x="4468" y="83"/>
                  </a:lnTo>
                  <a:lnTo>
                    <a:pt x="4331" y="193"/>
                  </a:lnTo>
                  <a:lnTo>
                    <a:pt x="4275" y="249"/>
                  </a:lnTo>
                  <a:lnTo>
                    <a:pt x="4248" y="304"/>
                  </a:lnTo>
                  <a:lnTo>
                    <a:pt x="28" y="14784"/>
                  </a:lnTo>
                  <a:lnTo>
                    <a:pt x="0" y="14867"/>
                  </a:lnTo>
                  <a:lnTo>
                    <a:pt x="28" y="14977"/>
                  </a:lnTo>
                  <a:lnTo>
                    <a:pt x="83" y="15060"/>
                  </a:lnTo>
                  <a:lnTo>
                    <a:pt x="138" y="15143"/>
                  </a:lnTo>
                  <a:lnTo>
                    <a:pt x="248" y="15226"/>
                  </a:lnTo>
                  <a:lnTo>
                    <a:pt x="359" y="15281"/>
                  </a:lnTo>
                  <a:lnTo>
                    <a:pt x="497" y="15308"/>
                  </a:lnTo>
                  <a:lnTo>
                    <a:pt x="662" y="15336"/>
                  </a:lnTo>
                  <a:lnTo>
                    <a:pt x="35222" y="15336"/>
                  </a:lnTo>
                  <a:lnTo>
                    <a:pt x="35443" y="15308"/>
                  </a:lnTo>
                  <a:lnTo>
                    <a:pt x="35636" y="15226"/>
                  </a:lnTo>
                  <a:lnTo>
                    <a:pt x="35747" y="15115"/>
                  </a:lnTo>
                  <a:lnTo>
                    <a:pt x="35829" y="14977"/>
                  </a:lnTo>
                  <a:lnTo>
                    <a:pt x="35857" y="14895"/>
                  </a:lnTo>
                  <a:lnTo>
                    <a:pt x="35829" y="14784"/>
                  </a:lnTo>
                  <a:lnTo>
                    <a:pt x="31637" y="304"/>
                  </a:lnTo>
                  <a:lnTo>
                    <a:pt x="31609" y="249"/>
                  </a:lnTo>
                  <a:lnTo>
                    <a:pt x="31554" y="193"/>
                  </a:lnTo>
                  <a:lnTo>
                    <a:pt x="31389" y="83"/>
                  </a:lnTo>
                  <a:lnTo>
                    <a:pt x="31195" y="28"/>
                  </a:lnTo>
                  <a:lnTo>
                    <a:pt x="31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998075" y="4135532"/>
              <a:ext cx="816475" cy="384800"/>
            </a:xfrm>
            <a:custGeom>
              <a:avLst/>
              <a:gdLst/>
              <a:ahLst/>
              <a:cxnLst/>
              <a:rect l="l" t="t" r="r" b="b"/>
              <a:pathLst>
                <a:path w="32659" h="15392" extrusionOk="0">
                  <a:moveTo>
                    <a:pt x="15557" y="4690"/>
                  </a:moveTo>
                  <a:lnTo>
                    <a:pt x="15557" y="7282"/>
                  </a:lnTo>
                  <a:lnTo>
                    <a:pt x="8579" y="7282"/>
                  </a:lnTo>
                  <a:lnTo>
                    <a:pt x="9158" y="4690"/>
                  </a:lnTo>
                  <a:close/>
                  <a:moveTo>
                    <a:pt x="23197" y="4690"/>
                  </a:moveTo>
                  <a:lnTo>
                    <a:pt x="23804" y="7282"/>
                  </a:lnTo>
                  <a:lnTo>
                    <a:pt x="16854" y="7282"/>
                  </a:lnTo>
                  <a:lnTo>
                    <a:pt x="16854" y="4690"/>
                  </a:lnTo>
                  <a:close/>
                  <a:moveTo>
                    <a:pt x="15557" y="8138"/>
                  </a:moveTo>
                  <a:lnTo>
                    <a:pt x="15557" y="10730"/>
                  </a:lnTo>
                  <a:lnTo>
                    <a:pt x="7779" y="10730"/>
                  </a:lnTo>
                  <a:lnTo>
                    <a:pt x="8386" y="8138"/>
                  </a:lnTo>
                  <a:close/>
                  <a:moveTo>
                    <a:pt x="23997" y="8138"/>
                  </a:moveTo>
                  <a:lnTo>
                    <a:pt x="24604" y="10730"/>
                  </a:lnTo>
                  <a:lnTo>
                    <a:pt x="16854" y="10730"/>
                  </a:lnTo>
                  <a:lnTo>
                    <a:pt x="16854" y="8138"/>
                  </a:lnTo>
                  <a:close/>
                  <a:moveTo>
                    <a:pt x="22728" y="1"/>
                  </a:moveTo>
                  <a:lnTo>
                    <a:pt x="22508" y="28"/>
                  </a:lnTo>
                  <a:lnTo>
                    <a:pt x="22397" y="28"/>
                  </a:lnTo>
                  <a:lnTo>
                    <a:pt x="22287" y="84"/>
                  </a:lnTo>
                  <a:lnTo>
                    <a:pt x="22232" y="139"/>
                  </a:lnTo>
                  <a:lnTo>
                    <a:pt x="22177" y="194"/>
                  </a:lnTo>
                  <a:lnTo>
                    <a:pt x="22149" y="277"/>
                  </a:lnTo>
                  <a:lnTo>
                    <a:pt x="22177" y="359"/>
                  </a:lnTo>
                  <a:lnTo>
                    <a:pt x="22977" y="3835"/>
                  </a:lnTo>
                  <a:lnTo>
                    <a:pt x="16854" y="3835"/>
                  </a:lnTo>
                  <a:lnTo>
                    <a:pt x="16854" y="690"/>
                  </a:lnTo>
                  <a:lnTo>
                    <a:pt x="16826" y="608"/>
                  </a:lnTo>
                  <a:lnTo>
                    <a:pt x="16798" y="525"/>
                  </a:lnTo>
                  <a:lnTo>
                    <a:pt x="16716" y="442"/>
                  </a:lnTo>
                  <a:lnTo>
                    <a:pt x="16633" y="387"/>
                  </a:lnTo>
                  <a:lnTo>
                    <a:pt x="16440" y="304"/>
                  </a:lnTo>
                  <a:lnTo>
                    <a:pt x="15971" y="304"/>
                  </a:lnTo>
                  <a:lnTo>
                    <a:pt x="15750" y="387"/>
                  </a:lnTo>
                  <a:lnTo>
                    <a:pt x="15667" y="442"/>
                  </a:lnTo>
                  <a:lnTo>
                    <a:pt x="15612" y="525"/>
                  </a:lnTo>
                  <a:lnTo>
                    <a:pt x="15557" y="608"/>
                  </a:lnTo>
                  <a:lnTo>
                    <a:pt x="15557" y="690"/>
                  </a:lnTo>
                  <a:lnTo>
                    <a:pt x="15557" y="3835"/>
                  </a:lnTo>
                  <a:lnTo>
                    <a:pt x="9379" y="3835"/>
                  </a:lnTo>
                  <a:lnTo>
                    <a:pt x="10096" y="718"/>
                  </a:lnTo>
                  <a:lnTo>
                    <a:pt x="10096" y="608"/>
                  </a:lnTo>
                  <a:lnTo>
                    <a:pt x="10068" y="525"/>
                  </a:lnTo>
                  <a:lnTo>
                    <a:pt x="10041" y="442"/>
                  </a:lnTo>
                  <a:lnTo>
                    <a:pt x="9958" y="387"/>
                  </a:lnTo>
                  <a:lnTo>
                    <a:pt x="9875" y="304"/>
                  </a:lnTo>
                  <a:lnTo>
                    <a:pt x="9793" y="249"/>
                  </a:lnTo>
                  <a:lnTo>
                    <a:pt x="9572" y="194"/>
                  </a:lnTo>
                  <a:lnTo>
                    <a:pt x="9324" y="166"/>
                  </a:lnTo>
                  <a:lnTo>
                    <a:pt x="9131" y="221"/>
                  </a:lnTo>
                  <a:lnTo>
                    <a:pt x="9020" y="249"/>
                  </a:lnTo>
                  <a:lnTo>
                    <a:pt x="8965" y="304"/>
                  </a:lnTo>
                  <a:lnTo>
                    <a:pt x="8882" y="387"/>
                  </a:lnTo>
                  <a:lnTo>
                    <a:pt x="8855" y="497"/>
                  </a:lnTo>
                  <a:lnTo>
                    <a:pt x="8082" y="3835"/>
                  </a:lnTo>
                  <a:lnTo>
                    <a:pt x="2097" y="3835"/>
                  </a:lnTo>
                  <a:lnTo>
                    <a:pt x="1904" y="3862"/>
                  </a:lnTo>
                  <a:lnTo>
                    <a:pt x="1739" y="3890"/>
                  </a:lnTo>
                  <a:lnTo>
                    <a:pt x="1601" y="3917"/>
                  </a:lnTo>
                  <a:lnTo>
                    <a:pt x="1490" y="3973"/>
                  </a:lnTo>
                  <a:lnTo>
                    <a:pt x="1408" y="4028"/>
                  </a:lnTo>
                  <a:lnTo>
                    <a:pt x="1352" y="4111"/>
                  </a:lnTo>
                  <a:lnTo>
                    <a:pt x="1297" y="4193"/>
                  </a:lnTo>
                  <a:lnTo>
                    <a:pt x="1297" y="4276"/>
                  </a:lnTo>
                  <a:lnTo>
                    <a:pt x="1297" y="4359"/>
                  </a:lnTo>
                  <a:lnTo>
                    <a:pt x="1352" y="4442"/>
                  </a:lnTo>
                  <a:lnTo>
                    <a:pt x="1408" y="4497"/>
                  </a:lnTo>
                  <a:lnTo>
                    <a:pt x="1490" y="4579"/>
                  </a:lnTo>
                  <a:lnTo>
                    <a:pt x="1601" y="4607"/>
                  </a:lnTo>
                  <a:lnTo>
                    <a:pt x="1739" y="4662"/>
                  </a:lnTo>
                  <a:lnTo>
                    <a:pt x="1904" y="4690"/>
                  </a:lnTo>
                  <a:lnTo>
                    <a:pt x="7889" y="4690"/>
                  </a:lnTo>
                  <a:lnTo>
                    <a:pt x="7283" y="7282"/>
                  </a:lnTo>
                  <a:lnTo>
                    <a:pt x="1021" y="7282"/>
                  </a:lnTo>
                  <a:lnTo>
                    <a:pt x="828" y="7310"/>
                  </a:lnTo>
                  <a:lnTo>
                    <a:pt x="690" y="7365"/>
                  </a:lnTo>
                  <a:lnTo>
                    <a:pt x="553" y="7420"/>
                  </a:lnTo>
                  <a:lnTo>
                    <a:pt x="470" y="7476"/>
                  </a:lnTo>
                  <a:lnTo>
                    <a:pt x="415" y="7558"/>
                  </a:lnTo>
                  <a:lnTo>
                    <a:pt x="359" y="7641"/>
                  </a:lnTo>
                  <a:lnTo>
                    <a:pt x="359" y="7696"/>
                  </a:lnTo>
                  <a:lnTo>
                    <a:pt x="359" y="7779"/>
                  </a:lnTo>
                  <a:lnTo>
                    <a:pt x="415" y="7862"/>
                  </a:lnTo>
                  <a:lnTo>
                    <a:pt x="470" y="7944"/>
                  </a:lnTo>
                  <a:lnTo>
                    <a:pt x="553" y="8000"/>
                  </a:lnTo>
                  <a:lnTo>
                    <a:pt x="690" y="8055"/>
                  </a:lnTo>
                  <a:lnTo>
                    <a:pt x="828" y="8110"/>
                  </a:lnTo>
                  <a:lnTo>
                    <a:pt x="1021" y="8138"/>
                  </a:lnTo>
                  <a:lnTo>
                    <a:pt x="7089" y="8138"/>
                  </a:lnTo>
                  <a:lnTo>
                    <a:pt x="6483" y="10730"/>
                  </a:lnTo>
                  <a:lnTo>
                    <a:pt x="663" y="10730"/>
                  </a:lnTo>
                  <a:lnTo>
                    <a:pt x="497" y="10758"/>
                  </a:lnTo>
                  <a:lnTo>
                    <a:pt x="332" y="10785"/>
                  </a:lnTo>
                  <a:lnTo>
                    <a:pt x="222" y="10841"/>
                  </a:lnTo>
                  <a:lnTo>
                    <a:pt x="111" y="10923"/>
                  </a:lnTo>
                  <a:lnTo>
                    <a:pt x="56" y="10978"/>
                  </a:lnTo>
                  <a:lnTo>
                    <a:pt x="1" y="11061"/>
                  </a:lnTo>
                  <a:lnTo>
                    <a:pt x="1" y="11144"/>
                  </a:lnTo>
                  <a:lnTo>
                    <a:pt x="1" y="11227"/>
                  </a:lnTo>
                  <a:lnTo>
                    <a:pt x="56" y="11309"/>
                  </a:lnTo>
                  <a:lnTo>
                    <a:pt x="111" y="11365"/>
                  </a:lnTo>
                  <a:lnTo>
                    <a:pt x="222" y="11447"/>
                  </a:lnTo>
                  <a:lnTo>
                    <a:pt x="332" y="11503"/>
                  </a:lnTo>
                  <a:lnTo>
                    <a:pt x="497" y="11530"/>
                  </a:lnTo>
                  <a:lnTo>
                    <a:pt x="663" y="11558"/>
                  </a:lnTo>
                  <a:lnTo>
                    <a:pt x="883" y="11585"/>
                  </a:lnTo>
                  <a:lnTo>
                    <a:pt x="6290" y="11585"/>
                  </a:lnTo>
                  <a:lnTo>
                    <a:pt x="5545" y="14840"/>
                  </a:lnTo>
                  <a:lnTo>
                    <a:pt x="5545" y="14950"/>
                  </a:lnTo>
                  <a:lnTo>
                    <a:pt x="5545" y="15033"/>
                  </a:lnTo>
                  <a:lnTo>
                    <a:pt x="5600" y="15116"/>
                  </a:lnTo>
                  <a:lnTo>
                    <a:pt x="5655" y="15199"/>
                  </a:lnTo>
                  <a:lnTo>
                    <a:pt x="5738" y="15254"/>
                  </a:lnTo>
                  <a:lnTo>
                    <a:pt x="5848" y="15309"/>
                  </a:lnTo>
                  <a:lnTo>
                    <a:pt x="6069" y="15364"/>
                  </a:lnTo>
                  <a:lnTo>
                    <a:pt x="6290" y="15392"/>
                  </a:lnTo>
                  <a:lnTo>
                    <a:pt x="6510" y="15336"/>
                  </a:lnTo>
                  <a:lnTo>
                    <a:pt x="6593" y="15309"/>
                  </a:lnTo>
                  <a:lnTo>
                    <a:pt x="6676" y="15254"/>
                  </a:lnTo>
                  <a:lnTo>
                    <a:pt x="6731" y="15171"/>
                  </a:lnTo>
                  <a:lnTo>
                    <a:pt x="6758" y="15088"/>
                  </a:lnTo>
                  <a:lnTo>
                    <a:pt x="7586" y="11585"/>
                  </a:lnTo>
                  <a:lnTo>
                    <a:pt x="15557" y="11585"/>
                  </a:lnTo>
                  <a:lnTo>
                    <a:pt x="15557" y="14674"/>
                  </a:lnTo>
                  <a:lnTo>
                    <a:pt x="15557" y="14757"/>
                  </a:lnTo>
                  <a:lnTo>
                    <a:pt x="15612" y="14840"/>
                  </a:lnTo>
                  <a:lnTo>
                    <a:pt x="15667" y="14923"/>
                  </a:lnTo>
                  <a:lnTo>
                    <a:pt x="15750" y="14978"/>
                  </a:lnTo>
                  <a:lnTo>
                    <a:pt x="15971" y="15033"/>
                  </a:lnTo>
                  <a:lnTo>
                    <a:pt x="16192" y="15061"/>
                  </a:lnTo>
                  <a:lnTo>
                    <a:pt x="16440" y="15033"/>
                  </a:lnTo>
                  <a:lnTo>
                    <a:pt x="16633" y="14978"/>
                  </a:lnTo>
                  <a:lnTo>
                    <a:pt x="16716" y="14923"/>
                  </a:lnTo>
                  <a:lnTo>
                    <a:pt x="16798" y="14840"/>
                  </a:lnTo>
                  <a:lnTo>
                    <a:pt x="16826" y="14757"/>
                  </a:lnTo>
                  <a:lnTo>
                    <a:pt x="16854" y="14674"/>
                  </a:lnTo>
                  <a:lnTo>
                    <a:pt x="16854" y="11585"/>
                  </a:lnTo>
                  <a:lnTo>
                    <a:pt x="24797" y="11585"/>
                  </a:lnTo>
                  <a:lnTo>
                    <a:pt x="25542" y="14730"/>
                  </a:lnTo>
                  <a:lnTo>
                    <a:pt x="25597" y="14840"/>
                  </a:lnTo>
                  <a:lnTo>
                    <a:pt x="25652" y="14895"/>
                  </a:lnTo>
                  <a:lnTo>
                    <a:pt x="25735" y="14950"/>
                  </a:lnTo>
                  <a:lnTo>
                    <a:pt x="25818" y="15005"/>
                  </a:lnTo>
                  <a:lnTo>
                    <a:pt x="26038" y="15033"/>
                  </a:lnTo>
                  <a:lnTo>
                    <a:pt x="26259" y="15033"/>
                  </a:lnTo>
                  <a:lnTo>
                    <a:pt x="26507" y="14950"/>
                  </a:lnTo>
                  <a:lnTo>
                    <a:pt x="26590" y="14895"/>
                  </a:lnTo>
                  <a:lnTo>
                    <a:pt x="26673" y="14840"/>
                  </a:lnTo>
                  <a:lnTo>
                    <a:pt x="26755" y="14785"/>
                  </a:lnTo>
                  <a:lnTo>
                    <a:pt x="26783" y="14702"/>
                  </a:lnTo>
                  <a:lnTo>
                    <a:pt x="26811" y="14592"/>
                  </a:lnTo>
                  <a:lnTo>
                    <a:pt x="26811" y="14509"/>
                  </a:lnTo>
                  <a:lnTo>
                    <a:pt x="26121" y="11585"/>
                  </a:lnTo>
                  <a:lnTo>
                    <a:pt x="31775" y="11585"/>
                  </a:lnTo>
                  <a:lnTo>
                    <a:pt x="31996" y="11558"/>
                  </a:lnTo>
                  <a:lnTo>
                    <a:pt x="32162" y="11530"/>
                  </a:lnTo>
                  <a:lnTo>
                    <a:pt x="32327" y="11503"/>
                  </a:lnTo>
                  <a:lnTo>
                    <a:pt x="32437" y="11447"/>
                  </a:lnTo>
                  <a:lnTo>
                    <a:pt x="32548" y="11365"/>
                  </a:lnTo>
                  <a:lnTo>
                    <a:pt x="32603" y="11309"/>
                  </a:lnTo>
                  <a:lnTo>
                    <a:pt x="32658" y="11227"/>
                  </a:lnTo>
                  <a:lnTo>
                    <a:pt x="32658" y="11144"/>
                  </a:lnTo>
                  <a:lnTo>
                    <a:pt x="32658" y="11061"/>
                  </a:lnTo>
                  <a:lnTo>
                    <a:pt x="32603" y="10978"/>
                  </a:lnTo>
                  <a:lnTo>
                    <a:pt x="32548" y="10923"/>
                  </a:lnTo>
                  <a:lnTo>
                    <a:pt x="32437" y="10841"/>
                  </a:lnTo>
                  <a:lnTo>
                    <a:pt x="32327" y="10785"/>
                  </a:lnTo>
                  <a:lnTo>
                    <a:pt x="32162" y="10758"/>
                  </a:lnTo>
                  <a:lnTo>
                    <a:pt x="31996" y="10730"/>
                  </a:lnTo>
                  <a:lnTo>
                    <a:pt x="25900" y="10730"/>
                  </a:lnTo>
                  <a:lnTo>
                    <a:pt x="25294" y="8138"/>
                  </a:lnTo>
                  <a:lnTo>
                    <a:pt x="31389" y="8138"/>
                  </a:lnTo>
                  <a:lnTo>
                    <a:pt x="31582" y="8110"/>
                  </a:lnTo>
                  <a:lnTo>
                    <a:pt x="31720" y="8055"/>
                  </a:lnTo>
                  <a:lnTo>
                    <a:pt x="31831" y="8000"/>
                  </a:lnTo>
                  <a:lnTo>
                    <a:pt x="31941" y="7944"/>
                  </a:lnTo>
                  <a:lnTo>
                    <a:pt x="31996" y="7862"/>
                  </a:lnTo>
                  <a:lnTo>
                    <a:pt x="32051" y="7779"/>
                  </a:lnTo>
                  <a:lnTo>
                    <a:pt x="32051" y="7696"/>
                  </a:lnTo>
                  <a:lnTo>
                    <a:pt x="32051" y="7641"/>
                  </a:lnTo>
                  <a:lnTo>
                    <a:pt x="31996" y="7558"/>
                  </a:lnTo>
                  <a:lnTo>
                    <a:pt x="31941" y="7476"/>
                  </a:lnTo>
                  <a:lnTo>
                    <a:pt x="31831" y="7420"/>
                  </a:lnTo>
                  <a:lnTo>
                    <a:pt x="31720" y="7365"/>
                  </a:lnTo>
                  <a:lnTo>
                    <a:pt x="31582" y="7310"/>
                  </a:lnTo>
                  <a:lnTo>
                    <a:pt x="31389" y="7282"/>
                  </a:lnTo>
                  <a:lnTo>
                    <a:pt x="25101" y="7282"/>
                  </a:lnTo>
                  <a:lnTo>
                    <a:pt x="24494" y="4690"/>
                  </a:lnTo>
                  <a:lnTo>
                    <a:pt x="30093" y="4690"/>
                  </a:lnTo>
                  <a:lnTo>
                    <a:pt x="30258" y="4662"/>
                  </a:lnTo>
                  <a:lnTo>
                    <a:pt x="30396" y="4607"/>
                  </a:lnTo>
                  <a:lnTo>
                    <a:pt x="30507" y="4579"/>
                  </a:lnTo>
                  <a:lnTo>
                    <a:pt x="30589" y="4497"/>
                  </a:lnTo>
                  <a:lnTo>
                    <a:pt x="30645" y="4442"/>
                  </a:lnTo>
                  <a:lnTo>
                    <a:pt x="30700" y="4359"/>
                  </a:lnTo>
                  <a:lnTo>
                    <a:pt x="30700" y="4276"/>
                  </a:lnTo>
                  <a:lnTo>
                    <a:pt x="30700" y="4193"/>
                  </a:lnTo>
                  <a:lnTo>
                    <a:pt x="30645" y="4111"/>
                  </a:lnTo>
                  <a:lnTo>
                    <a:pt x="30589" y="4028"/>
                  </a:lnTo>
                  <a:lnTo>
                    <a:pt x="30507" y="3973"/>
                  </a:lnTo>
                  <a:lnTo>
                    <a:pt x="30396" y="3917"/>
                  </a:lnTo>
                  <a:lnTo>
                    <a:pt x="30258" y="3890"/>
                  </a:lnTo>
                  <a:lnTo>
                    <a:pt x="30093" y="3862"/>
                  </a:lnTo>
                  <a:lnTo>
                    <a:pt x="29900" y="3835"/>
                  </a:lnTo>
                  <a:lnTo>
                    <a:pt x="24301" y="3835"/>
                  </a:lnTo>
                  <a:lnTo>
                    <a:pt x="23501" y="470"/>
                  </a:lnTo>
                  <a:lnTo>
                    <a:pt x="23446" y="359"/>
                  </a:lnTo>
                  <a:lnTo>
                    <a:pt x="23390" y="277"/>
                  </a:lnTo>
                  <a:lnTo>
                    <a:pt x="23308" y="194"/>
                  </a:lnTo>
                  <a:lnTo>
                    <a:pt x="23225" y="139"/>
                  </a:lnTo>
                  <a:lnTo>
                    <a:pt x="22977" y="56"/>
                  </a:lnTo>
                  <a:lnTo>
                    <a:pt x="2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5249585" y="-652660"/>
              <a:ext cx="1061225" cy="684050"/>
            </a:xfrm>
            <a:custGeom>
              <a:avLst/>
              <a:gdLst/>
              <a:ahLst/>
              <a:cxnLst/>
              <a:rect l="l" t="t" r="r" b="b"/>
              <a:pathLst>
                <a:path w="42449" h="27362" extrusionOk="0">
                  <a:moveTo>
                    <a:pt x="17128" y="0"/>
                  </a:moveTo>
                  <a:lnTo>
                    <a:pt x="16549" y="55"/>
                  </a:lnTo>
                  <a:lnTo>
                    <a:pt x="16025" y="111"/>
                  </a:lnTo>
                  <a:lnTo>
                    <a:pt x="15474" y="221"/>
                  </a:lnTo>
                  <a:lnTo>
                    <a:pt x="14950" y="331"/>
                  </a:lnTo>
                  <a:lnTo>
                    <a:pt x="14425" y="497"/>
                  </a:lnTo>
                  <a:lnTo>
                    <a:pt x="13901" y="662"/>
                  </a:lnTo>
                  <a:lnTo>
                    <a:pt x="13405" y="855"/>
                  </a:lnTo>
                  <a:lnTo>
                    <a:pt x="12936" y="1076"/>
                  </a:lnTo>
                  <a:lnTo>
                    <a:pt x="12467" y="1297"/>
                  </a:lnTo>
                  <a:lnTo>
                    <a:pt x="11998" y="1572"/>
                  </a:lnTo>
                  <a:lnTo>
                    <a:pt x="11557" y="1848"/>
                  </a:lnTo>
                  <a:lnTo>
                    <a:pt x="11116" y="2152"/>
                  </a:lnTo>
                  <a:lnTo>
                    <a:pt x="10702" y="2483"/>
                  </a:lnTo>
                  <a:lnTo>
                    <a:pt x="10316" y="2814"/>
                  </a:lnTo>
                  <a:lnTo>
                    <a:pt x="9930" y="3200"/>
                  </a:lnTo>
                  <a:lnTo>
                    <a:pt x="9571" y="3558"/>
                  </a:lnTo>
                  <a:lnTo>
                    <a:pt x="9212" y="3972"/>
                  </a:lnTo>
                  <a:lnTo>
                    <a:pt x="8881" y="4386"/>
                  </a:lnTo>
                  <a:lnTo>
                    <a:pt x="8578" y="4800"/>
                  </a:lnTo>
                  <a:lnTo>
                    <a:pt x="8302" y="5241"/>
                  </a:lnTo>
                  <a:lnTo>
                    <a:pt x="8026" y="5710"/>
                  </a:lnTo>
                  <a:lnTo>
                    <a:pt x="7778" y="6179"/>
                  </a:lnTo>
                  <a:lnTo>
                    <a:pt x="7558" y="6648"/>
                  </a:lnTo>
                  <a:lnTo>
                    <a:pt x="7364" y="7144"/>
                  </a:lnTo>
                  <a:lnTo>
                    <a:pt x="7171" y="7668"/>
                  </a:lnTo>
                  <a:lnTo>
                    <a:pt x="7033" y="8165"/>
                  </a:lnTo>
                  <a:lnTo>
                    <a:pt x="6896" y="8716"/>
                  </a:lnTo>
                  <a:lnTo>
                    <a:pt x="6813" y="9240"/>
                  </a:lnTo>
                  <a:lnTo>
                    <a:pt x="6730" y="9792"/>
                  </a:lnTo>
                  <a:lnTo>
                    <a:pt x="6675" y="10344"/>
                  </a:lnTo>
                  <a:lnTo>
                    <a:pt x="6675" y="10923"/>
                  </a:lnTo>
                  <a:lnTo>
                    <a:pt x="5958" y="11061"/>
                  </a:lnTo>
                  <a:lnTo>
                    <a:pt x="5296" y="11254"/>
                  </a:lnTo>
                  <a:lnTo>
                    <a:pt x="4634" y="11502"/>
                  </a:lnTo>
                  <a:lnTo>
                    <a:pt x="4027" y="11805"/>
                  </a:lnTo>
                  <a:lnTo>
                    <a:pt x="3448" y="12164"/>
                  </a:lnTo>
                  <a:lnTo>
                    <a:pt x="2896" y="12578"/>
                  </a:lnTo>
                  <a:lnTo>
                    <a:pt x="2372" y="13019"/>
                  </a:lnTo>
                  <a:lnTo>
                    <a:pt x="1903" y="13515"/>
                  </a:lnTo>
                  <a:lnTo>
                    <a:pt x="1489" y="14067"/>
                  </a:lnTo>
                  <a:lnTo>
                    <a:pt x="1103" y="14619"/>
                  </a:lnTo>
                  <a:lnTo>
                    <a:pt x="772" y="15226"/>
                  </a:lnTo>
                  <a:lnTo>
                    <a:pt x="497" y="15860"/>
                  </a:lnTo>
                  <a:lnTo>
                    <a:pt x="276" y="16522"/>
                  </a:lnTo>
                  <a:lnTo>
                    <a:pt x="110" y="17211"/>
                  </a:lnTo>
                  <a:lnTo>
                    <a:pt x="28" y="17929"/>
                  </a:lnTo>
                  <a:lnTo>
                    <a:pt x="0" y="18287"/>
                  </a:lnTo>
                  <a:lnTo>
                    <a:pt x="0" y="18673"/>
                  </a:lnTo>
                  <a:lnTo>
                    <a:pt x="0" y="19059"/>
                  </a:lnTo>
                  <a:lnTo>
                    <a:pt x="28" y="19473"/>
                  </a:lnTo>
                  <a:lnTo>
                    <a:pt x="83" y="19859"/>
                  </a:lnTo>
                  <a:lnTo>
                    <a:pt x="138" y="20246"/>
                  </a:lnTo>
                  <a:lnTo>
                    <a:pt x="248" y="20632"/>
                  </a:lnTo>
                  <a:lnTo>
                    <a:pt x="331" y="20990"/>
                  </a:lnTo>
                  <a:lnTo>
                    <a:pt x="469" y="21349"/>
                  </a:lnTo>
                  <a:lnTo>
                    <a:pt x="607" y="21707"/>
                  </a:lnTo>
                  <a:lnTo>
                    <a:pt x="772" y="22066"/>
                  </a:lnTo>
                  <a:lnTo>
                    <a:pt x="938" y="22397"/>
                  </a:lnTo>
                  <a:lnTo>
                    <a:pt x="1131" y="22728"/>
                  </a:lnTo>
                  <a:lnTo>
                    <a:pt x="1324" y="23059"/>
                  </a:lnTo>
                  <a:lnTo>
                    <a:pt x="1545" y="23362"/>
                  </a:lnTo>
                  <a:lnTo>
                    <a:pt x="1793" y="23666"/>
                  </a:lnTo>
                  <a:lnTo>
                    <a:pt x="2041" y="23942"/>
                  </a:lnTo>
                  <a:lnTo>
                    <a:pt x="2289" y="24217"/>
                  </a:lnTo>
                  <a:lnTo>
                    <a:pt x="2565" y="24466"/>
                  </a:lnTo>
                  <a:lnTo>
                    <a:pt x="2841" y="24714"/>
                  </a:lnTo>
                  <a:lnTo>
                    <a:pt x="3144" y="24962"/>
                  </a:lnTo>
                  <a:lnTo>
                    <a:pt x="3448" y="25183"/>
                  </a:lnTo>
                  <a:lnTo>
                    <a:pt x="3779" y="25376"/>
                  </a:lnTo>
                  <a:lnTo>
                    <a:pt x="4110" y="25569"/>
                  </a:lnTo>
                  <a:lnTo>
                    <a:pt x="4441" y="25734"/>
                  </a:lnTo>
                  <a:lnTo>
                    <a:pt x="4772" y="25900"/>
                  </a:lnTo>
                  <a:lnTo>
                    <a:pt x="5130" y="26038"/>
                  </a:lnTo>
                  <a:lnTo>
                    <a:pt x="5516" y="26148"/>
                  </a:lnTo>
                  <a:lnTo>
                    <a:pt x="5875" y="26258"/>
                  </a:lnTo>
                  <a:lnTo>
                    <a:pt x="6261" y="26341"/>
                  </a:lnTo>
                  <a:lnTo>
                    <a:pt x="6647" y="26424"/>
                  </a:lnTo>
                  <a:lnTo>
                    <a:pt x="7033" y="26479"/>
                  </a:lnTo>
                  <a:lnTo>
                    <a:pt x="7447" y="26507"/>
                  </a:lnTo>
                  <a:lnTo>
                    <a:pt x="7833" y="26507"/>
                  </a:lnTo>
                  <a:lnTo>
                    <a:pt x="8440" y="26479"/>
                  </a:lnTo>
                  <a:lnTo>
                    <a:pt x="8992" y="26424"/>
                  </a:lnTo>
                  <a:lnTo>
                    <a:pt x="9571" y="26314"/>
                  </a:lnTo>
                  <a:lnTo>
                    <a:pt x="10123" y="26176"/>
                  </a:lnTo>
                  <a:lnTo>
                    <a:pt x="10647" y="26010"/>
                  </a:lnTo>
                  <a:lnTo>
                    <a:pt x="11143" y="25790"/>
                  </a:lnTo>
                  <a:lnTo>
                    <a:pt x="11640" y="25514"/>
                  </a:lnTo>
                  <a:lnTo>
                    <a:pt x="12109" y="25238"/>
                  </a:lnTo>
                  <a:lnTo>
                    <a:pt x="12826" y="25707"/>
                  </a:lnTo>
                  <a:lnTo>
                    <a:pt x="13570" y="26120"/>
                  </a:lnTo>
                  <a:lnTo>
                    <a:pt x="13929" y="26314"/>
                  </a:lnTo>
                  <a:lnTo>
                    <a:pt x="14343" y="26507"/>
                  </a:lnTo>
                  <a:lnTo>
                    <a:pt x="14729" y="26645"/>
                  </a:lnTo>
                  <a:lnTo>
                    <a:pt x="15143" y="26810"/>
                  </a:lnTo>
                  <a:lnTo>
                    <a:pt x="15556" y="26920"/>
                  </a:lnTo>
                  <a:lnTo>
                    <a:pt x="15970" y="27031"/>
                  </a:lnTo>
                  <a:lnTo>
                    <a:pt x="16384" y="27141"/>
                  </a:lnTo>
                  <a:lnTo>
                    <a:pt x="16825" y="27224"/>
                  </a:lnTo>
                  <a:lnTo>
                    <a:pt x="17266" y="27279"/>
                  </a:lnTo>
                  <a:lnTo>
                    <a:pt x="17708" y="27334"/>
                  </a:lnTo>
                  <a:lnTo>
                    <a:pt x="18149" y="27362"/>
                  </a:lnTo>
                  <a:lnTo>
                    <a:pt x="19197" y="27362"/>
                  </a:lnTo>
                  <a:lnTo>
                    <a:pt x="19749" y="27307"/>
                  </a:lnTo>
                  <a:lnTo>
                    <a:pt x="20328" y="27224"/>
                  </a:lnTo>
                  <a:lnTo>
                    <a:pt x="20880" y="27141"/>
                  </a:lnTo>
                  <a:lnTo>
                    <a:pt x="21431" y="27003"/>
                  </a:lnTo>
                  <a:lnTo>
                    <a:pt x="21955" y="26838"/>
                  </a:lnTo>
                  <a:lnTo>
                    <a:pt x="22479" y="26672"/>
                  </a:lnTo>
                  <a:lnTo>
                    <a:pt x="23003" y="26451"/>
                  </a:lnTo>
                  <a:lnTo>
                    <a:pt x="23500" y="26231"/>
                  </a:lnTo>
                  <a:lnTo>
                    <a:pt x="23969" y="25955"/>
                  </a:lnTo>
                  <a:lnTo>
                    <a:pt x="24438" y="25679"/>
                  </a:lnTo>
                  <a:lnTo>
                    <a:pt x="24879" y="25376"/>
                  </a:lnTo>
                  <a:lnTo>
                    <a:pt x="25320" y="25072"/>
                  </a:lnTo>
                  <a:lnTo>
                    <a:pt x="25762" y="24714"/>
                  </a:lnTo>
                  <a:lnTo>
                    <a:pt x="26148" y="24355"/>
                  </a:lnTo>
                  <a:lnTo>
                    <a:pt x="26534" y="23969"/>
                  </a:lnTo>
                  <a:lnTo>
                    <a:pt x="27058" y="24107"/>
                  </a:lnTo>
                  <a:lnTo>
                    <a:pt x="27610" y="24217"/>
                  </a:lnTo>
                  <a:lnTo>
                    <a:pt x="28134" y="24272"/>
                  </a:lnTo>
                  <a:lnTo>
                    <a:pt x="29265" y="24272"/>
                  </a:lnTo>
                  <a:lnTo>
                    <a:pt x="29816" y="24217"/>
                  </a:lnTo>
                  <a:lnTo>
                    <a:pt x="30340" y="24107"/>
                  </a:lnTo>
                  <a:lnTo>
                    <a:pt x="30864" y="23969"/>
                  </a:lnTo>
                  <a:lnTo>
                    <a:pt x="31388" y="23831"/>
                  </a:lnTo>
                  <a:lnTo>
                    <a:pt x="31857" y="23611"/>
                  </a:lnTo>
                  <a:lnTo>
                    <a:pt x="32354" y="23390"/>
                  </a:lnTo>
                  <a:lnTo>
                    <a:pt x="32795" y="23142"/>
                  </a:lnTo>
                  <a:lnTo>
                    <a:pt x="33209" y="23445"/>
                  </a:lnTo>
                  <a:lnTo>
                    <a:pt x="33623" y="23721"/>
                  </a:lnTo>
                  <a:lnTo>
                    <a:pt x="34064" y="23969"/>
                  </a:lnTo>
                  <a:lnTo>
                    <a:pt x="34533" y="24162"/>
                  </a:lnTo>
                  <a:lnTo>
                    <a:pt x="35029" y="24328"/>
                  </a:lnTo>
                  <a:lnTo>
                    <a:pt x="35526" y="24438"/>
                  </a:lnTo>
                  <a:lnTo>
                    <a:pt x="36050" y="24493"/>
                  </a:lnTo>
                  <a:lnTo>
                    <a:pt x="36601" y="24521"/>
                  </a:lnTo>
                  <a:lnTo>
                    <a:pt x="37181" y="24493"/>
                  </a:lnTo>
                  <a:lnTo>
                    <a:pt x="37760" y="24410"/>
                  </a:lnTo>
                  <a:lnTo>
                    <a:pt x="38339" y="24272"/>
                  </a:lnTo>
                  <a:lnTo>
                    <a:pt x="38863" y="24079"/>
                  </a:lnTo>
                  <a:lnTo>
                    <a:pt x="39387" y="23831"/>
                  </a:lnTo>
                  <a:lnTo>
                    <a:pt x="39856" y="23528"/>
                  </a:lnTo>
                  <a:lnTo>
                    <a:pt x="40325" y="23197"/>
                  </a:lnTo>
                  <a:lnTo>
                    <a:pt x="40739" y="22811"/>
                  </a:lnTo>
                  <a:lnTo>
                    <a:pt x="41125" y="22397"/>
                  </a:lnTo>
                  <a:lnTo>
                    <a:pt x="41456" y="21928"/>
                  </a:lnTo>
                  <a:lnTo>
                    <a:pt x="41732" y="21459"/>
                  </a:lnTo>
                  <a:lnTo>
                    <a:pt x="41980" y="20935"/>
                  </a:lnTo>
                  <a:lnTo>
                    <a:pt x="42201" y="20411"/>
                  </a:lnTo>
                  <a:lnTo>
                    <a:pt x="42338" y="19832"/>
                  </a:lnTo>
                  <a:lnTo>
                    <a:pt x="42421" y="19253"/>
                  </a:lnTo>
                  <a:lnTo>
                    <a:pt x="42449" y="18673"/>
                  </a:lnTo>
                  <a:lnTo>
                    <a:pt x="42421" y="18067"/>
                  </a:lnTo>
                  <a:lnTo>
                    <a:pt x="42338" y="17487"/>
                  </a:lnTo>
                  <a:lnTo>
                    <a:pt x="42201" y="16908"/>
                  </a:lnTo>
                  <a:lnTo>
                    <a:pt x="41980" y="16384"/>
                  </a:lnTo>
                  <a:lnTo>
                    <a:pt x="41732" y="15860"/>
                  </a:lnTo>
                  <a:lnTo>
                    <a:pt x="41456" y="15391"/>
                  </a:lnTo>
                  <a:lnTo>
                    <a:pt x="41125" y="14922"/>
                  </a:lnTo>
                  <a:lnTo>
                    <a:pt x="40739" y="14508"/>
                  </a:lnTo>
                  <a:lnTo>
                    <a:pt x="40325" y="14150"/>
                  </a:lnTo>
                  <a:lnTo>
                    <a:pt x="39856" y="13791"/>
                  </a:lnTo>
                  <a:lnTo>
                    <a:pt x="39387" y="13515"/>
                  </a:lnTo>
                  <a:lnTo>
                    <a:pt x="38863" y="13267"/>
                  </a:lnTo>
                  <a:lnTo>
                    <a:pt x="38339" y="13074"/>
                  </a:lnTo>
                  <a:lnTo>
                    <a:pt x="37760" y="12909"/>
                  </a:lnTo>
                  <a:lnTo>
                    <a:pt x="37181" y="12826"/>
                  </a:lnTo>
                  <a:lnTo>
                    <a:pt x="36601" y="12798"/>
                  </a:lnTo>
                  <a:lnTo>
                    <a:pt x="36215" y="12826"/>
                  </a:lnTo>
                  <a:lnTo>
                    <a:pt x="35829" y="12854"/>
                  </a:lnTo>
                  <a:lnTo>
                    <a:pt x="35581" y="12357"/>
                  </a:lnTo>
                  <a:lnTo>
                    <a:pt x="35277" y="11916"/>
                  </a:lnTo>
                  <a:lnTo>
                    <a:pt x="34974" y="11474"/>
                  </a:lnTo>
                  <a:lnTo>
                    <a:pt x="34615" y="11033"/>
                  </a:lnTo>
                  <a:lnTo>
                    <a:pt x="34229" y="10647"/>
                  </a:lnTo>
                  <a:lnTo>
                    <a:pt x="33843" y="10288"/>
                  </a:lnTo>
                  <a:lnTo>
                    <a:pt x="33402" y="9957"/>
                  </a:lnTo>
                  <a:lnTo>
                    <a:pt x="32961" y="9626"/>
                  </a:lnTo>
                  <a:lnTo>
                    <a:pt x="32492" y="9351"/>
                  </a:lnTo>
                  <a:lnTo>
                    <a:pt x="31995" y="9102"/>
                  </a:lnTo>
                  <a:lnTo>
                    <a:pt x="31471" y="8909"/>
                  </a:lnTo>
                  <a:lnTo>
                    <a:pt x="30947" y="8716"/>
                  </a:lnTo>
                  <a:lnTo>
                    <a:pt x="30423" y="8578"/>
                  </a:lnTo>
                  <a:lnTo>
                    <a:pt x="29844" y="8468"/>
                  </a:lnTo>
                  <a:lnTo>
                    <a:pt x="29292" y="8413"/>
                  </a:lnTo>
                  <a:lnTo>
                    <a:pt x="28713" y="8385"/>
                  </a:lnTo>
                  <a:lnTo>
                    <a:pt x="28382" y="8413"/>
                  </a:lnTo>
                  <a:lnTo>
                    <a:pt x="28272" y="7972"/>
                  </a:lnTo>
                  <a:lnTo>
                    <a:pt x="28134" y="7530"/>
                  </a:lnTo>
                  <a:lnTo>
                    <a:pt x="27968" y="7089"/>
                  </a:lnTo>
                  <a:lnTo>
                    <a:pt x="27803" y="6675"/>
                  </a:lnTo>
                  <a:lnTo>
                    <a:pt x="27610" y="6261"/>
                  </a:lnTo>
                  <a:lnTo>
                    <a:pt x="27417" y="5848"/>
                  </a:lnTo>
                  <a:lnTo>
                    <a:pt x="27196" y="5434"/>
                  </a:lnTo>
                  <a:lnTo>
                    <a:pt x="26948" y="5048"/>
                  </a:lnTo>
                  <a:lnTo>
                    <a:pt x="26699" y="4689"/>
                  </a:lnTo>
                  <a:lnTo>
                    <a:pt x="26424" y="4331"/>
                  </a:lnTo>
                  <a:lnTo>
                    <a:pt x="26148" y="3972"/>
                  </a:lnTo>
                  <a:lnTo>
                    <a:pt x="25844" y="3641"/>
                  </a:lnTo>
                  <a:lnTo>
                    <a:pt x="25541" y="3310"/>
                  </a:lnTo>
                  <a:lnTo>
                    <a:pt x="25210" y="2979"/>
                  </a:lnTo>
                  <a:lnTo>
                    <a:pt x="24879" y="2676"/>
                  </a:lnTo>
                  <a:lnTo>
                    <a:pt x="24548" y="2400"/>
                  </a:lnTo>
                  <a:lnTo>
                    <a:pt x="24189" y="2124"/>
                  </a:lnTo>
                  <a:lnTo>
                    <a:pt x="23803" y="1848"/>
                  </a:lnTo>
                  <a:lnTo>
                    <a:pt x="23417" y="1628"/>
                  </a:lnTo>
                  <a:lnTo>
                    <a:pt x="23031" y="1379"/>
                  </a:lnTo>
                  <a:lnTo>
                    <a:pt x="22645" y="1159"/>
                  </a:lnTo>
                  <a:lnTo>
                    <a:pt x="22231" y="966"/>
                  </a:lnTo>
                  <a:lnTo>
                    <a:pt x="21817" y="800"/>
                  </a:lnTo>
                  <a:lnTo>
                    <a:pt x="21376" y="635"/>
                  </a:lnTo>
                  <a:lnTo>
                    <a:pt x="20935" y="497"/>
                  </a:lnTo>
                  <a:lnTo>
                    <a:pt x="20493" y="359"/>
                  </a:lnTo>
                  <a:lnTo>
                    <a:pt x="20052" y="249"/>
                  </a:lnTo>
                  <a:lnTo>
                    <a:pt x="19583" y="166"/>
                  </a:lnTo>
                  <a:lnTo>
                    <a:pt x="19114" y="83"/>
                  </a:lnTo>
                  <a:lnTo>
                    <a:pt x="18645" y="28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75956" y="171331"/>
              <a:ext cx="1001250" cy="619925"/>
            </a:xfrm>
            <a:custGeom>
              <a:avLst/>
              <a:gdLst/>
              <a:ahLst/>
              <a:cxnLst/>
              <a:rect l="l" t="t" r="r" b="b"/>
              <a:pathLst>
                <a:path w="40050" h="24797" extrusionOk="0">
                  <a:moveTo>
                    <a:pt x="18232" y="0"/>
                  </a:moveTo>
                  <a:lnTo>
                    <a:pt x="17708" y="28"/>
                  </a:lnTo>
                  <a:lnTo>
                    <a:pt x="17184" y="83"/>
                  </a:lnTo>
                  <a:lnTo>
                    <a:pt x="16687" y="165"/>
                  </a:lnTo>
                  <a:lnTo>
                    <a:pt x="16191" y="276"/>
                  </a:lnTo>
                  <a:lnTo>
                    <a:pt x="15694" y="386"/>
                  </a:lnTo>
                  <a:lnTo>
                    <a:pt x="15198" y="524"/>
                  </a:lnTo>
                  <a:lnTo>
                    <a:pt x="14729" y="662"/>
                  </a:lnTo>
                  <a:lnTo>
                    <a:pt x="14233" y="855"/>
                  </a:lnTo>
                  <a:lnTo>
                    <a:pt x="13791" y="1048"/>
                  </a:lnTo>
                  <a:lnTo>
                    <a:pt x="13322" y="1241"/>
                  </a:lnTo>
                  <a:lnTo>
                    <a:pt x="12881" y="1462"/>
                  </a:lnTo>
                  <a:lnTo>
                    <a:pt x="12467" y="1710"/>
                  </a:lnTo>
                  <a:lnTo>
                    <a:pt x="12026" y="1986"/>
                  </a:lnTo>
                  <a:lnTo>
                    <a:pt x="11612" y="2262"/>
                  </a:lnTo>
                  <a:lnTo>
                    <a:pt x="11226" y="2538"/>
                  </a:lnTo>
                  <a:lnTo>
                    <a:pt x="10840" y="2869"/>
                  </a:lnTo>
                  <a:lnTo>
                    <a:pt x="10454" y="3172"/>
                  </a:lnTo>
                  <a:lnTo>
                    <a:pt x="10095" y="3531"/>
                  </a:lnTo>
                  <a:lnTo>
                    <a:pt x="9737" y="3889"/>
                  </a:lnTo>
                  <a:lnTo>
                    <a:pt x="9406" y="4248"/>
                  </a:lnTo>
                  <a:lnTo>
                    <a:pt x="9102" y="4634"/>
                  </a:lnTo>
                  <a:lnTo>
                    <a:pt x="8799" y="5020"/>
                  </a:lnTo>
                  <a:lnTo>
                    <a:pt x="8496" y="5434"/>
                  </a:lnTo>
                  <a:lnTo>
                    <a:pt x="8220" y="5847"/>
                  </a:lnTo>
                  <a:lnTo>
                    <a:pt x="7971" y="6261"/>
                  </a:lnTo>
                  <a:lnTo>
                    <a:pt x="7723" y="6702"/>
                  </a:lnTo>
                  <a:lnTo>
                    <a:pt x="7503" y="7171"/>
                  </a:lnTo>
                  <a:lnTo>
                    <a:pt x="7309" y="7613"/>
                  </a:lnTo>
                  <a:lnTo>
                    <a:pt x="7116" y="8109"/>
                  </a:lnTo>
                  <a:lnTo>
                    <a:pt x="6951" y="8578"/>
                  </a:lnTo>
                  <a:lnTo>
                    <a:pt x="6813" y="9074"/>
                  </a:lnTo>
                  <a:lnTo>
                    <a:pt x="6151" y="9130"/>
                  </a:lnTo>
                  <a:lnTo>
                    <a:pt x="5489" y="9268"/>
                  </a:lnTo>
                  <a:lnTo>
                    <a:pt x="4882" y="9433"/>
                  </a:lnTo>
                  <a:lnTo>
                    <a:pt x="4275" y="9654"/>
                  </a:lnTo>
                  <a:lnTo>
                    <a:pt x="3696" y="9957"/>
                  </a:lnTo>
                  <a:lnTo>
                    <a:pt x="3145" y="10288"/>
                  </a:lnTo>
                  <a:lnTo>
                    <a:pt x="2648" y="10674"/>
                  </a:lnTo>
                  <a:lnTo>
                    <a:pt x="2152" y="11088"/>
                  </a:lnTo>
                  <a:lnTo>
                    <a:pt x="1738" y="11557"/>
                  </a:lnTo>
                  <a:lnTo>
                    <a:pt x="1324" y="12053"/>
                  </a:lnTo>
                  <a:lnTo>
                    <a:pt x="966" y="12577"/>
                  </a:lnTo>
                  <a:lnTo>
                    <a:pt x="690" y="13157"/>
                  </a:lnTo>
                  <a:lnTo>
                    <a:pt x="414" y="13763"/>
                  </a:lnTo>
                  <a:lnTo>
                    <a:pt x="221" y="14398"/>
                  </a:lnTo>
                  <a:lnTo>
                    <a:pt x="83" y="15032"/>
                  </a:lnTo>
                  <a:lnTo>
                    <a:pt x="0" y="15722"/>
                  </a:lnTo>
                  <a:lnTo>
                    <a:pt x="0" y="16080"/>
                  </a:lnTo>
                  <a:lnTo>
                    <a:pt x="0" y="16466"/>
                  </a:lnTo>
                  <a:lnTo>
                    <a:pt x="28" y="16825"/>
                  </a:lnTo>
                  <a:lnTo>
                    <a:pt x="55" y="17156"/>
                  </a:lnTo>
                  <a:lnTo>
                    <a:pt x="111" y="17515"/>
                  </a:lnTo>
                  <a:lnTo>
                    <a:pt x="193" y="17873"/>
                  </a:lnTo>
                  <a:lnTo>
                    <a:pt x="276" y="18204"/>
                  </a:lnTo>
                  <a:lnTo>
                    <a:pt x="386" y="18535"/>
                  </a:lnTo>
                  <a:lnTo>
                    <a:pt x="497" y="18866"/>
                  </a:lnTo>
                  <a:lnTo>
                    <a:pt x="635" y="19170"/>
                  </a:lnTo>
                  <a:lnTo>
                    <a:pt x="800" y="19501"/>
                  </a:lnTo>
                  <a:lnTo>
                    <a:pt x="966" y="19804"/>
                  </a:lnTo>
                  <a:lnTo>
                    <a:pt x="1324" y="20383"/>
                  </a:lnTo>
                  <a:lnTo>
                    <a:pt x="1765" y="20907"/>
                  </a:lnTo>
                  <a:lnTo>
                    <a:pt x="2234" y="21404"/>
                  </a:lnTo>
                  <a:lnTo>
                    <a:pt x="2758" y="21845"/>
                  </a:lnTo>
                  <a:lnTo>
                    <a:pt x="3034" y="22066"/>
                  </a:lnTo>
                  <a:lnTo>
                    <a:pt x="3310" y="22259"/>
                  </a:lnTo>
                  <a:lnTo>
                    <a:pt x="3613" y="22424"/>
                  </a:lnTo>
                  <a:lnTo>
                    <a:pt x="3917" y="22590"/>
                  </a:lnTo>
                  <a:lnTo>
                    <a:pt x="4220" y="22755"/>
                  </a:lnTo>
                  <a:lnTo>
                    <a:pt x="4551" y="22866"/>
                  </a:lnTo>
                  <a:lnTo>
                    <a:pt x="4882" y="23003"/>
                  </a:lnTo>
                  <a:lnTo>
                    <a:pt x="5213" y="23114"/>
                  </a:lnTo>
                  <a:lnTo>
                    <a:pt x="5572" y="23197"/>
                  </a:lnTo>
                  <a:lnTo>
                    <a:pt x="5930" y="23252"/>
                  </a:lnTo>
                  <a:lnTo>
                    <a:pt x="6289" y="23307"/>
                  </a:lnTo>
                  <a:lnTo>
                    <a:pt x="6648" y="23334"/>
                  </a:lnTo>
                  <a:lnTo>
                    <a:pt x="7144" y="23362"/>
                  </a:lnTo>
                  <a:lnTo>
                    <a:pt x="7696" y="23334"/>
                  </a:lnTo>
                  <a:lnTo>
                    <a:pt x="8220" y="23279"/>
                  </a:lnTo>
                  <a:lnTo>
                    <a:pt x="8744" y="23169"/>
                  </a:lnTo>
                  <a:lnTo>
                    <a:pt x="9240" y="23031"/>
                  </a:lnTo>
                  <a:lnTo>
                    <a:pt x="9737" y="22866"/>
                  </a:lnTo>
                  <a:lnTo>
                    <a:pt x="10206" y="22672"/>
                  </a:lnTo>
                  <a:lnTo>
                    <a:pt x="10674" y="22424"/>
                  </a:lnTo>
                  <a:lnTo>
                    <a:pt x="11116" y="22148"/>
                  </a:lnTo>
                  <a:lnTo>
                    <a:pt x="11833" y="22700"/>
                  </a:lnTo>
                  <a:lnTo>
                    <a:pt x="12219" y="22921"/>
                  </a:lnTo>
                  <a:lnTo>
                    <a:pt x="12605" y="23169"/>
                  </a:lnTo>
                  <a:lnTo>
                    <a:pt x="12991" y="23390"/>
                  </a:lnTo>
                  <a:lnTo>
                    <a:pt x="13405" y="23583"/>
                  </a:lnTo>
                  <a:lnTo>
                    <a:pt x="13819" y="23776"/>
                  </a:lnTo>
                  <a:lnTo>
                    <a:pt x="14260" y="23941"/>
                  </a:lnTo>
                  <a:lnTo>
                    <a:pt x="14674" y="24107"/>
                  </a:lnTo>
                  <a:lnTo>
                    <a:pt x="15115" y="24245"/>
                  </a:lnTo>
                  <a:lnTo>
                    <a:pt x="15557" y="24383"/>
                  </a:lnTo>
                  <a:lnTo>
                    <a:pt x="16025" y="24493"/>
                  </a:lnTo>
                  <a:lnTo>
                    <a:pt x="16494" y="24603"/>
                  </a:lnTo>
                  <a:lnTo>
                    <a:pt x="16963" y="24658"/>
                  </a:lnTo>
                  <a:lnTo>
                    <a:pt x="17432" y="24741"/>
                  </a:lnTo>
                  <a:lnTo>
                    <a:pt x="17901" y="24769"/>
                  </a:lnTo>
                  <a:lnTo>
                    <a:pt x="18784" y="24796"/>
                  </a:lnTo>
                  <a:lnTo>
                    <a:pt x="19335" y="24796"/>
                  </a:lnTo>
                  <a:lnTo>
                    <a:pt x="19914" y="24741"/>
                  </a:lnTo>
                  <a:lnTo>
                    <a:pt x="20466" y="24686"/>
                  </a:lnTo>
                  <a:lnTo>
                    <a:pt x="21018" y="24603"/>
                  </a:lnTo>
                  <a:lnTo>
                    <a:pt x="21542" y="24493"/>
                  </a:lnTo>
                  <a:lnTo>
                    <a:pt x="22093" y="24355"/>
                  </a:lnTo>
                  <a:lnTo>
                    <a:pt x="22618" y="24189"/>
                  </a:lnTo>
                  <a:lnTo>
                    <a:pt x="23114" y="23996"/>
                  </a:lnTo>
                  <a:lnTo>
                    <a:pt x="23638" y="23803"/>
                  </a:lnTo>
                  <a:lnTo>
                    <a:pt x="24135" y="23583"/>
                  </a:lnTo>
                  <a:lnTo>
                    <a:pt x="24603" y="23334"/>
                  </a:lnTo>
                  <a:lnTo>
                    <a:pt x="25072" y="23059"/>
                  </a:lnTo>
                  <a:lnTo>
                    <a:pt x="25541" y="22783"/>
                  </a:lnTo>
                  <a:lnTo>
                    <a:pt x="25983" y="22479"/>
                  </a:lnTo>
                  <a:lnTo>
                    <a:pt x="26424" y="22148"/>
                  </a:lnTo>
                  <a:lnTo>
                    <a:pt x="26838" y="21817"/>
                  </a:lnTo>
                  <a:lnTo>
                    <a:pt x="27306" y="22176"/>
                  </a:lnTo>
                  <a:lnTo>
                    <a:pt x="27831" y="22507"/>
                  </a:lnTo>
                  <a:lnTo>
                    <a:pt x="28355" y="22810"/>
                  </a:lnTo>
                  <a:lnTo>
                    <a:pt x="28934" y="23059"/>
                  </a:lnTo>
                  <a:lnTo>
                    <a:pt x="29513" y="23252"/>
                  </a:lnTo>
                  <a:lnTo>
                    <a:pt x="30120" y="23417"/>
                  </a:lnTo>
                  <a:lnTo>
                    <a:pt x="30754" y="23555"/>
                  </a:lnTo>
                  <a:lnTo>
                    <a:pt x="31389" y="23610"/>
                  </a:lnTo>
                  <a:lnTo>
                    <a:pt x="31940" y="23638"/>
                  </a:lnTo>
                  <a:lnTo>
                    <a:pt x="32354" y="23610"/>
                  </a:lnTo>
                  <a:lnTo>
                    <a:pt x="32740" y="23583"/>
                  </a:lnTo>
                  <a:lnTo>
                    <a:pt x="33126" y="23555"/>
                  </a:lnTo>
                  <a:lnTo>
                    <a:pt x="33512" y="23472"/>
                  </a:lnTo>
                  <a:lnTo>
                    <a:pt x="33871" y="23390"/>
                  </a:lnTo>
                  <a:lnTo>
                    <a:pt x="34230" y="23307"/>
                  </a:lnTo>
                  <a:lnTo>
                    <a:pt x="34616" y="23197"/>
                  </a:lnTo>
                  <a:lnTo>
                    <a:pt x="34947" y="23059"/>
                  </a:lnTo>
                  <a:lnTo>
                    <a:pt x="35305" y="22893"/>
                  </a:lnTo>
                  <a:lnTo>
                    <a:pt x="35636" y="22728"/>
                  </a:lnTo>
                  <a:lnTo>
                    <a:pt x="35967" y="22562"/>
                  </a:lnTo>
                  <a:lnTo>
                    <a:pt x="36298" y="22369"/>
                  </a:lnTo>
                  <a:lnTo>
                    <a:pt x="36602" y="22148"/>
                  </a:lnTo>
                  <a:lnTo>
                    <a:pt x="36905" y="21928"/>
                  </a:lnTo>
                  <a:lnTo>
                    <a:pt x="37181" y="21707"/>
                  </a:lnTo>
                  <a:lnTo>
                    <a:pt x="37484" y="21459"/>
                  </a:lnTo>
                  <a:lnTo>
                    <a:pt x="37732" y="21183"/>
                  </a:lnTo>
                  <a:lnTo>
                    <a:pt x="37981" y="20935"/>
                  </a:lnTo>
                  <a:lnTo>
                    <a:pt x="38229" y="20631"/>
                  </a:lnTo>
                  <a:lnTo>
                    <a:pt x="38477" y="20356"/>
                  </a:lnTo>
                  <a:lnTo>
                    <a:pt x="38670" y="20025"/>
                  </a:lnTo>
                  <a:lnTo>
                    <a:pt x="38891" y="19721"/>
                  </a:lnTo>
                  <a:lnTo>
                    <a:pt x="39084" y="19390"/>
                  </a:lnTo>
                  <a:lnTo>
                    <a:pt x="39249" y="19059"/>
                  </a:lnTo>
                  <a:lnTo>
                    <a:pt x="39415" y="18701"/>
                  </a:lnTo>
                  <a:lnTo>
                    <a:pt x="39553" y="18370"/>
                  </a:lnTo>
                  <a:lnTo>
                    <a:pt x="39663" y="17983"/>
                  </a:lnTo>
                  <a:lnTo>
                    <a:pt x="39774" y="17625"/>
                  </a:lnTo>
                  <a:lnTo>
                    <a:pt x="39884" y="17239"/>
                  </a:lnTo>
                  <a:lnTo>
                    <a:pt x="39939" y="16853"/>
                  </a:lnTo>
                  <a:lnTo>
                    <a:pt x="39994" y="16466"/>
                  </a:lnTo>
                  <a:lnTo>
                    <a:pt x="40049" y="16080"/>
                  </a:lnTo>
                  <a:lnTo>
                    <a:pt x="40049" y="15639"/>
                  </a:lnTo>
                  <a:lnTo>
                    <a:pt x="40049" y="15225"/>
                  </a:lnTo>
                  <a:lnTo>
                    <a:pt x="40022" y="14839"/>
                  </a:lnTo>
                  <a:lnTo>
                    <a:pt x="39994" y="14425"/>
                  </a:lnTo>
                  <a:lnTo>
                    <a:pt x="39911" y="14039"/>
                  </a:lnTo>
                  <a:lnTo>
                    <a:pt x="39829" y="13626"/>
                  </a:lnTo>
                  <a:lnTo>
                    <a:pt x="39746" y="13239"/>
                  </a:lnTo>
                  <a:lnTo>
                    <a:pt x="39608" y="12881"/>
                  </a:lnTo>
                  <a:lnTo>
                    <a:pt x="39470" y="12495"/>
                  </a:lnTo>
                  <a:lnTo>
                    <a:pt x="39332" y="12136"/>
                  </a:lnTo>
                  <a:lnTo>
                    <a:pt x="39167" y="11778"/>
                  </a:lnTo>
                  <a:lnTo>
                    <a:pt x="38974" y="11447"/>
                  </a:lnTo>
                  <a:lnTo>
                    <a:pt x="38753" y="11116"/>
                  </a:lnTo>
                  <a:lnTo>
                    <a:pt x="38532" y="10785"/>
                  </a:lnTo>
                  <a:lnTo>
                    <a:pt x="38312" y="10481"/>
                  </a:lnTo>
                  <a:lnTo>
                    <a:pt x="38063" y="10178"/>
                  </a:lnTo>
                  <a:lnTo>
                    <a:pt x="37788" y="9902"/>
                  </a:lnTo>
                  <a:lnTo>
                    <a:pt x="37512" y="9626"/>
                  </a:lnTo>
                  <a:lnTo>
                    <a:pt x="37236" y="9350"/>
                  </a:lnTo>
                  <a:lnTo>
                    <a:pt x="36933" y="9102"/>
                  </a:lnTo>
                  <a:lnTo>
                    <a:pt x="36629" y="8881"/>
                  </a:lnTo>
                  <a:lnTo>
                    <a:pt x="36298" y="8661"/>
                  </a:lnTo>
                  <a:lnTo>
                    <a:pt x="35967" y="8468"/>
                  </a:lnTo>
                  <a:lnTo>
                    <a:pt x="35609" y="8275"/>
                  </a:lnTo>
                  <a:lnTo>
                    <a:pt x="35250" y="8109"/>
                  </a:lnTo>
                  <a:lnTo>
                    <a:pt x="34892" y="7944"/>
                  </a:lnTo>
                  <a:lnTo>
                    <a:pt x="34505" y="7806"/>
                  </a:lnTo>
                  <a:lnTo>
                    <a:pt x="34119" y="7695"/>
                  </a:lnTo>
                  <a:lnTo>
                    <a:pt x="33733" y="7585"/>
                  </a:lnTo>
                  <a:lnTo>
                    <a:pt x="33319" y="7502"/>
                  </a:lnTo>
                  <a:lnTo>
                    <a:pt x="32906" y="7447"/>
                  </a:lnTo>
                  <a:lnTo>
                    <a:pt x="32492" y="7420"/>
                  </a:lnTo>
                  <a:lnTo>
                    <a:pt x="31940" y="7392"/>
                  </a:lnTo>
                  <a:lnTo>
                    <a:pt x="31499" y="7420"/>
                  </a:lnTo>
                  <a:lnTo>
                    <a:pt x="31058" y="7447"/>
                  </a:lnTo>
                  <a:lnTo>
                    <a:pt x="30616" y="7502"/>
                  </a:lnTo>
                  <a:lnTo>
                    <a:pt x="30175" y="7585"/>
                  </a:lnTo>
                  <a:lnTo>
                    <a:pt x="29816" y="6813"/>
                  </a:lnTo>
                  <a:lnTo>
                    <a:pt x="29430" y="6068"/>
                  </a:lnTo>
                  <a:lnTo>
                    <a:pt x="28961" y="5378"/>
                  </a:lnTo>
                  <a:lnTo>
                    <a:pt x="28465" y="4689"/>
                  </a:lnTo>
                  <a:lnTo>
                    <a:pt x="27913" y="4055"/>
                  </a:lnTo>
                  <a:lnTo>
                    <a:pt x="27334" y="3448"/>
                  </a:lnTo>
                  <a:lnTo>
                    <a:pt x="26700" y="2896"/>
                  </a:lnTo>
                  <a:lnTo>
                    <a:pt x="26038" y="2372"/>
                  </a:lnTo>
                  <a:lnTo>
                    <a:pt x="25348" y="1903"/>
                  </a:lnTo>
                  <a:lnTo>
                    <a:pt x="24603" y="1462"/>
                  </a:lnTo>
                  <a:lnTo>
                    <a:pt x="23859" y="1076"/>
                  </a:lnTo>
                  <a:lnTo>
                    <a:pt x="23059" y="772"/>
                  </a:lnTo>
                  <a:lnTo>
                    <a:pt x="22231" y="496"/>
                  </a:lnTo>
                  <a:lnTo>
                    <a:pt x="21376" y="276"/>
                  </a:lnTo>
                  <a:lnTo>
                    <a:pt x="20494" y="110"/>
                  </a:lnTo>
                  <a:lnTo>
                    <a:pt x="19611" y="28"/>
                  </a:lnTo>
                  <a:lnTo>
                    <a:pt x="18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944150" y="3969375"/>
              <a:ext cx="738525" cy="1124000"/>
            </a:xfrm>
            <a:custGeom>
              <a:avLst/>
              <a:gdLst/>
              <a:ahLst/>
              <a:cxnLst/>
              <a:rect l="l" t="t" r="r" b="b"/>
              <a:pathLst>
                <a:path w="29541" h="44960" extrusionOk="0">
                  <a:moveTo>
                    <a:pt x="28327" y="1"/>
                  </a:moveTo>
                  <a:lnTo>
                    <a:pt x="28107" y="56"/>
                  </a:lnTo>
                  <a:lnTo>
                    <a:pt x="27472" y="194"/>
                  </a:lnTo>
                  <a:lnTo>
                    <a:pt x="26534" y="442"/>
                  </a:lnTo>
                  <a:lnTo>
                    <a:pt x="25928" y="607"/>
                  </a:lnTo>
                  <a:lnTo>
                    <a:pt x="25293" y="800"/>
                  </a:lnTo>
                  <a:lnTo>
                    <a:pt x="24576" y="1049"/>
                  </a:lnTo>
                  <a:lnTo>
                    <a:pt x="23831" y="1324"/>
                  </a:lnTo>
                  <a:lnTo>
                    <a:pt x="23031" y="1628"/>
                  </a:lnTo>
                  <a:lnTo>
                    <a:pt x="22204" y="1986"/>
                  </a:lnTo>
                  <a:lnTo>
                    <a:pt x="21349" y="2373"/>
                  </a:lnTo>
                  <a:lnTo>
                    <a:pt x="20466" y="2786"/>
                  </a:lnTo>
                  <a:lnTo>
                    <a:pt x="19584" y="3255"/>
                  </a:lnTo>
                  <a:lnTo>
                    <a:pt x="18673" y="3752"/>
                  </a:lnTo>
                  <a:lnTo>
                    <a:pt x="17763" y="4303"/>
                  </a:lnTo>
                  <a:lnTo>
                    <a:pt x="16825" y="4883"/>
                  </a:lnTo>
                  <a:lnTo>
                    <a:pt x="15915" y="5517"/>
                  </a:lnTo>
                  <a:lnTo>
                    <a:pt x="15005" y="6179"/>
                  </a:lnTo>
                  <a:lnTo>
                    <a:pt x="14095" y="6896"/>
                  </a:lnTo>
                  <a:lnTo>
                    <a:pt x="13185" y="7641"/>
                  </a:lnTo>
                  <a:lnTo>
                    <a:pt x="12302" y="8413"/>
                  </a:lnTo>
                  <a:lnTo>
                    <a:pt x="11447" y="9213"/>
                  </a:lnTo>
                  <a:lnTo>
                    <a:pt x="10592" y="10068"/>
                  </a:lnTo>
                  <a:lnTo>
                    <a:pt x="9764" y="10951"/>
                  </a:lnTo>
                  <a:lnTo>
                    <a:pt x="8965" y="11861"/>
                  </a:lnTo>
                  <a:lnTo>
                    <a:pt x="8192" y="12799"/>
                  </a:lnTo>
                  <a:lnTo>
                    <a:pt x="7475" y="13792"/>
                  </a:lnTo>
                  <a:lnTo>
                    <a:pt x="6758" y="14785"/>
                  </a:lnTo>
                  <a:lnTo>
                    <a:pt x="6068" y="15805"/>
                  </a:lnTo>
                  <a:lnTo>
                    <a:pt x="5407" y="16853"/>
                  </a:lnTo>
                  <a:lnTo>
                    <a:pt x="4800" y="17929"/>
                  </a:lnTo>
                  <a:lnTo>
                    <a:pt x="4220" y="19005"/>
                  </a:lnTo>
                  <a:lnTo>
                    <a:pt x="3669" y="20108"/>
                  </a:lnTo>
                  <a:lnTo>
                    <a:pt x="3145" y="21211"/>
                  </a:lnTo>
                  <a:lnTo>
                    <a:pt x="2676" y="22342"/>
                  </a:lnTo>
                  <a:lnTo>
                    <a:pt x="2235" y="23473"/>
                  </a:lnTo>
                  <a:lnTo>
                    <a:pt x="1848" y="24604"/>
                  </a:lnTo>
                  <a:lnTo>
                    <a:pt x="1490" y="25735"/>
                  </a:lnTo>
                  <a:lnTo>
                    <a:pt x="1186" y="26893"/>
                  </a:lnTo>
                  <a:lnTo>
                    <a:pt x="911" y="28024"/>
                  </a:lnTo>
                  <a:lnTo>
                    <a:pt x="662" y="29182"/>
                  </a:lnTo>
                  <a:lnTo>
                    <a:pt x="469" y="30313"/>
                  </a:lnTo>
                  <a:lnTo>
                    <a:pt x="304" y="31417"/>
                  </a:lnTo>
                  <a:lnTo>
                    <a:pt x="194" y="32547"/>
                  </a:lnTo>
                  <a:lnTo>
                    <a:pt x="83" y="33623"/>
                  </a:lnTo>
                  <a:lnTo>
                    <a:pt x="28" y="34699"/>
                  </a:lnTo>
                  <a:lnTo>
                    <a:pt x="0" y="35719"/>
                  </a:lnTo>
                  <a:lnTo>
                    <a:pt x="28" y="36740"/>
                  </a:lnTo>
                  <a:lnTo>
                    <a:pt x="56" y="37705"/>
                  </a:lnTo>
                  <a:lnTo>
                    <a:pt x="111" y="38643"/>
                  </a:lnTo>
                  <a:lnTo>
                    <a:pt x="166" y="39553"/>
                  </a:lnTo>
                  <a:lnTo>
                    <a:pt x="276" y="40381"/>
                  </a:lnTo>
                  <a:lnTo>
                    <a:pt x="387" y="41181"/>
                  </a:lnTo>
                  <a:lnTo>
                    <a:pt x="497" y="41925"/>
                  </a:lnTo>
                  <a:lnTo>
                    <a:pt x="607" y="42587"/>
                  </a:lnTo>
                  <a:lnTo>
                    <a:pt x="718" y="43166"/>
                  </a:lnTo>
                  <a:lnTo>
                    <a:pt x="966" y="44132"/>
                  </a:lnTo>
                  <a:lnTo>
                    <a:pt x="1131" y="44766"/>
                  </a:lnTo>
                  <a:lnTo>
                    <a:pt x="1186" y="44959"/>
                  </a:lnTo>
                  <a:lnTo>
                    <a:pt x="1407" y="44932"/>
                  </a:lnTo>
                  <a:lnTo>
                    <a:pt x="2042" y="44794"/>
                  </a:lnTo>
                  <a:lnTo>
                    <a:pt x="3007" y="44546"/>
                  </a:lnTo>
                  <a:lnTo>
                    <a:pt x="3586" y="44380"/>
                  </a:lnTo>
                  <a:lnTo>
                    <a:pt x="4220" y="44159"/>
                  </a:lnTo>
                  <a:lnTo>
                    <a:pt x="4938" y="43939"/>
                  </a:lnTo>
                  <a:lnTo>
                    <a:pt x="5682" y="43663"/>
                  </a:lnTo>
                  <a:lnTo>
                    <a:pt x="6455" y="43332"/>
                  </a:lnTo>
                  <a:lnTo>
                    <a:pt x="7282" y="43001"/>
                  </a:lnTo>
                  <a:lnTo>
                    <a:pt x="8137" y="42615"/>
                  </a:lnTo>
                  <a:lnTo>
                    <a:pt x="9020" y="42174"/>
                  </a:lnTo>
                  <a:lnTo>
                    <a:pt x="9930" y="41705"/>
                  </a:lnTo>
                  <a:lnTo>
                    <a:pt x="10840" y="41208"/>
                  </a:lnTo>
                  <a:lnTo>
                    <a:pt x="11750" y="40656"/>
                  </a:lnTo>
                  <a:lnTo>
                    <a:pt x="12661" y="40077"/>
                  </a:lnTo>
                  <a:lnTo>
                    <a:pt x="13598" y="39443"/>
                  </a:lnTo>
                  <a:lnTo>
                    <a:pt x="14509" y="38781"/>
                  </a:lnTo>
                  <a:lnTo>
                    <a:pt x="15419" y="38064"/>
                  </a:lnTo>
                  <a:lnTo>
                    <a:pt x="16301" y="37347"/>
                  </a:lnTo>
                  <a:lnTo>
                    <a:pt x="17184" y="36547"/>
                  </a:lnTo>
                  <a:lnTo>
                    <a:pt x="18067" y="35747"/>
                  </a:lnTo>
                  <a:lnTo>
                    <a:pt x="18922" y="34892"/>
                  </a:lnTo>
                  <a:lnTo>
                    <a:pt x="19722" y="34009"/>
                  </a:lnTo>
                  <a:lnTo>
                    <a:pt x="20521" y="33099"/>
                  </a:lnTo>
                  <a:lnTo>
                    <a:pt x="21294" y="32161"/>
                  </a:lnTo>
                  <a:lnTo>
                    <a:pt x="22038" y="31196"/>
                  </a:lnTo>
                  <a:lnTo>
                    <a:pt x="22756" y="30203"/>
                  </a:lnTo>
                  <a:lnTo>
                    <a:pt x="23445" y="29182"/>
                  </a:lnTo>
                  <a:lnTo>
                    <a:pt x="24107" y="28134"/>
                  </a:lnTo>
                  <a:lnTo>
                    <a:pt x="24742" y="27059"/>
                  </a:lnTo>
                  <a:lnTo>
                    <a:pt x="25321" y="25983"/>
                  </a:lnTo>
                  <a:lnTo>
                    <a:pt x="25872" y="24907"/>
                  </a:lnTo>
                  <a:lnTo>
                    <a:pt x="26369" y="23776"/>
                  </a:lnTo>
                  <a:lnTo>
                    <a:pt x="26865" y="22673"/>
                  </a:lnTo>
                  <a:lnTo>
                    <a:pt x="27307" y="21542"/>
                  </a:lnTo>
                  <a:lnTo>
                    <a:pt x="27693" y="20384"/>
                  </a:lnTo>
                  <a:lnTo>
                    <a:pt x="28051" y="19253"/>
                  </a:lnTo>
                  <a:lnTo>
                    <a:pt x="28382" y="18094"/>
                  </a:lnTo>
                  <a:lnTo>
                    <a:pt x="28658" y="16964"/>
                  </a:lnTo>
                  <a:lnTo>
                    <a:pt x="28879" y="15833"/>
                  </a:lnTo>
                  <a:lnTo>
                    <a:pt x="29072" y="14702"/>
                  </a:lnTo>
                  <a:lnTo>
                    <a:pt x="29237" y="13571"/>
                  </a:lnTo>
                  <a:lnTo>
                    <a:pt x="29375" y="12468"/>
                  </a:lnTo>
                  <a:lnTo>
                    <a:pt x="29458" y="11364"/>
                  </a:lnTo>
                  <a:lnTo>
                    <a:pt x="29513" y="10316"/>
                  </a:lnTo>
                  <a:lnTo>
                    <a:pt x="29541" y="9268"/>
                  </a:lnTo>
                  <a:lnTo>
                    <a:pt x="29541" y="8248"/>
                  </a:lnTo>
                  <a:lnTo>
                    <a:pt x="29486" y="7282"/>
                  </a:lnTo>
                  <a:lnTo>
                    <a:pt x="29430" y="6344"/>
                  </a:lnTo>
                  <a:lnTo>
                    <a:pt x="29375" y="5434"/>
                  </a:lnTo>
                  <a:lnTo>
                    <a:pt x="29265" y="4607"/>
                  </a:lnTo>
                  <a:lnTo>
                    <a:pt x="29155" y="3807"/>
                  </a:lnTo>
                  <a:lnTo>
                    <a:pt x="29044" y="3062"/>
                  </a:lnTo>
                  <a:lnTo>
                    <a:pt x="28934" y="2400"/>
                  </a:lnTo>
                  <a:lnTo>
                    <a:pt x="28796" y="1821"/>
                  </a:lnTo>
                  <a:lnTo>
                    <a:pt x="28575" y="856"/>
                  </a:lnTo>
                  <a:lnTo>
                    <a:pt x="28410" y="221"/>
                  </a:lnTo>
                  <a:lnTo>
                    <a:pt x="28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996550" y="4019725"/>
              <a:ext cx="620625" cy="1026075"/>
            </a:xfrm>
            <a:custGeom>
              <a:avLst/>
              <a:gdLst/>
              <a:ahLst/>
              <a:cxnLst/>
              <a:rect l="l" t="t" r="r" b="b"/>
              <a:pathLst>
                <a:path w="24825" h="41043" extrusionOk="0">
                  <a:moveTo>
                    <a:pt x="24245" y="0"/>
                  </a:moveTo>
                  <a:lnTo>
                    <a:pt x="24135" y="28"/>
                  </a:lnTo>
                  <a:lnTo>
                    <a:pt x="24052" y="55"/>
                  </a:lnTo>
                  <a:lnTo>
                    <a:pt x="23997" y="138"/>
                  </a:lnTo>
                  <a:lnTo>
                    <a:pt x="23914" y="221"/>
                  </a:lnTo>
                  <a:lnTo>
                    <a:pt x="11833" y="20521"/>
                  </a:lnTo>
                  <a:lnTo>
                    <a:pt x="11833" y="20521"/>
                  </a:lnTo>
                  <a:lnTo>
                    <a:pt x="14012" y="7089"/>
                  </a:lnTo>
                  <a:lnTo>
                    <a:pt x="14012" y="6978"/>
                  </a:lnTo>
                  <a:lnTo>
                    <a:pt x="13985" y="6896"/>
                  </a:lnTo>
                  <a:lnTo>
                    <a:pt x="13957" y="6785"/>
                  </a:lnTo>
                  <a:lnTo>
                    <a:pt x="13902" y="6702"/>
                  </a:lnTo>
                  <a:lnTo>
                    <a:pt x="13764" y="6592"/>
                  </a:lnTo>
                  <a:lnTo>
                    <a:pt x="13599" y="6509"/>
                  </a:lnTo>
                  <a:lnTo>
                    <a:pt x="13433" y="6482"/>
                  </a:lnTo>
                  <a:lnTo>
                    <a:pt x="13350" y="6509"/>
                  </a:lnTo>
                  <a:lnTo>
                    <a:pt x="13268" y="6537"/>
                  </a:lnTo>
                  <a:lnTo>
                    <a:pt x="13185" y="6592"/>
                  </a:lnTo>
                  <a:lnTo>
                    <a:pt x="13130" y="6647"/>
                  </a:lnTo>
                  <a:lnTo>
                    <a:pt x="13102" y="6730"/>
                  </a:lnTo>
                  <a:lnTo>
                    <a:pt x="13047" y="6840"/>
                  </a:lnTo>
                  <a:lnTo>
                    <a:pt x="10482" y="22783"/>
                  </a:lnTo>
                  <a:lnTo>
                    <a:pt x="3283" y="34919"/>
                  </a:lnTo>
                  <a:lnTo>
                    <a:pt x="3862" y="20521"/>
                  </a:lnTo>
                  <a:lnTo>
                    <a:pt x="3862" y="20411"/>
                  </a:lnTo>
                  <a:lnTo>
                    <a:pt x="3835" y="20300"/>
                  </a:lnTo>
                  <a:lnTo>
                    <a:pt x="3779" y="20218"/>
                  </a:lnTo>
                  <a:lnTo>
                    <a:pt x="3724" y="20163"/>
                  </a:lnTo>
                  <a:lnTo>
                    <a:pt x="3669" y="20107"/>
                  </a:lnTo>
                  <a:lnTo>
                    <a:pt x="3586" y="20080"/>
                  </a:lnTo>
                  <a:lnTo>
                    <a:pt x="3393" y="20052"/>
                  </a:lnTo>
                  <a:lnTo>
                    <a:pt x="3228" y="20080"/>
                  </a:lnTo>
                  <a:lnTo>
                    <a:pt x="3145" y="20107"/>
                  </a:lnTo>
                  <a:lnTo>
                    <a:pt x="3062" y="20163"/>
                  </a:lnTo>
                  <a:lnTo>
                    <a:pt x="3007" y="20218"/>
                  </a:lnTo>
                  <a:lnTo>
                    <a:pt x="2952" y="20300"/>
                  </a:lnTo>
                  <a:lnTo>
                    <a:pt x="2924" y="20411"/>
                  </a:lnTo>
                  <a:lnTo>
                    <a:pt x="2897" y="20521"/>
                  </a:lnTo>
                  <a:lnTo>
                    <a:pt x="2235" y="36684"/>
                  </a:lnTo>
                  <a:lnTo>
                    <a:pt x="56" y="40297"/>
                  </a:lnTo>
                  <a:lnTo>
                    <a:pt x="28" y="40408"/>
                  </a:lnTo>
                  <a:lnTo>
                    <a:pt x="1" y="40518"/>
                  </a:lnTo>
                  <a:lnTo>
                    <a:pt x="1" y="40601"/>
                  </a:lnTo>
                  <a:lnTo>
                    <a:pt x="1" y="40684"/>
                  </a:lnTo>
                  <a:lnTo>
                    <a:pt x="56" y="40766"/>
                  </a:lnTo>
                  <a:lnTo>
                    <a:pt x="111" y="40849"/>
                  </a:lnTo>
                  <a:lnTo>
                    <a:pt x="249" y="40959"/>
                  </a:lnTo>
                  <a:lnTo>
                    <a:pt x="414" y="41015"/>
                  </a:lnTo>
                  <a:lnTo>
                    <a:pt x="497" y="41042"/>
                  </a:lnTo>
                  <a:lnTo>
                    <a:pt x="580" y="41042"/>
                  </a:lnTo>
                  <a:lnTo>
                    <a:pt x="690" y="41015"/>
                  </a:lnTo>
                  <a:lnTo>
                    <a:pt x="773" y="40959"/>
                  </a:lnTo>
                  <a:lnTo>
                    <a:pt x="828" y="40904"/>
                  </a:lnTo>
                  <a:lnTo>
                    <a:pt x="911" y="40794"/>
                  </a:lnTo>
                  <a:lnTo>
                    <a:pt x="3062" y="37181"/>
                  </a:lnTo>
                  <a:lnTo>
                    <a:pt x="17267" y="29099"/>
                  </a:lnTo>
                  <a:lnTo>
                    <a:pt x="17350" y="29016"/>
                  </a:lnTo>
                  <a:lnTo>
                    <a:pt x="17433" y="28961"/>
                  </a:lnTo>
                  <a:lnTo>
                    <a:pt x="17488" y="28878"/>
                  </a:lnTo>
                  <a:lnTo>
                    <a:pt x="17488" y="28768"/>
                  </a:lnTo>
                  <a:lnTo>
                    <a:pt x="17515" y="28685"/>
                  </a:lnTo>
                  <a:lnTo>
                    <a:pt x="17488" y="28603"/>
                  </a:lnTo>
                  <a:lnTo>
                    <a:pt x="17433" y="28437"/>
                  </a:lnTo>
                  <a:lnTo>
                    <a:pt x="17322" y="28299"/>
                  </a:lnTo>
                  <a:lnTo>
                    <a:pt x="17239" y="28244"/>
                  </a:lnTo>
                  <a:lnTo>
                    <a:pt x="17157" y="28189"/>
                  </a:lnTo>
                  <a:lnTo>
                    <a:pt x="16881" y="28189"/>
                  </a:lnTo>
                  <a:lnTo>
                    <a:pt x="16771" y="28244"/>
                  </a:lnTo>
                  <a:lnTo>
                    <a:pt x="4083" y="35471"/>
                  </a:lnTo>
                  <a:lnTo>
                    <a:pt x="11309" y="23307"/>
                  </a:lnTo>
                  <a:lnTo>
                    <a:pt x="24576" y="14205"/>
                  </a:lnTo>
                  <a:lnTo>
                    <a:pt x="24687" y="14122"/>
                  </a:lnTo>
                  <a:lnTo>
                    <a:pt x="24742" y="14039"/>
                  </a:lnTo>
                  <a:lnTo>
                    <a:pt x="24769" y="13957"/>
                  </a:lnTo>
                  <a:lnTo>
                    <a:pt x="24797" y="13874"/>
                  </a:lnTo>
                  <a:lnTo>
                    <a:pt x="24797" y="13763"/>
                  </a:lnTo>
                  <a:lnTo>
                    <a:pt x="24797" y="13681"/>
                  </a:lnTo>
                  <a:lnTo>
                    <a:pt x="24742" y="13515"/>
                  </a:lnTo>
                  <a:lnTo>
                    <a:pt x="24604" y="13377"/>
                  </a:lnTo>
                  <a:lnTo>
                    <a:pt x="24549" y="13322"/>
                  </a:lnTo>
                  <a:lnTo>
                    <a:pt x="24466" y="13295"/>
                  </a:lnTo>
                  <a:lnTo>
                    <a:pt x="24383" y="13267"/>
                  </a:lnTo>
                  <a:lnTo>
                    <a:pt x="24300" y="13267"/>
                  </a:lnTo>
                  <a:lnTo>
                    <a:pt x="24190" y="13295"/>
                  </a:lnTo>
                  <a:lnTo>
                    <a:pt x="24107" y="13350"/>
                  </a:lnTo>
                  <a:lnTo>
                    <a:pt x="12495" y="21321"/>
                  </a:lnTo>
                  <a:lnTo>
                    <a:pt x="24769" y="717"/>
                  </a:lnTo>
                  <a:lnTo>
                    <a:pt x="24825" y="607"/>
                  </a:lnTo>
                  <a:lnTo>
                    <a:pt x="24825" y="524"/>
                  </a:lnTo>
                  <a:lnTo>
                    <a:pt x="24825" y="414"/>
                  </a:lnTo>
                  <a:lnTo>
                    <a:pt x="24825" y="331"/>
                  </a:lnTo>
                  <a:lnTo>
                    <a:pt x="24769" y="248"/>
                  </a:lnTo>
                  <a:lnTo>
                    <a:pt x="24714" y="166"/>
                  </a:lnTo>
                  <a:lnTo>
                    <a:pt x="24576" y="55"/>
                  </a:lnTo>
                  <a:lnTo>
                    <a:pt x="24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203425" y="4296225"/>
              <a:ext cx="1178450" cy="816450"/>
            </a:xfrm>
            <a:custGeom>
              <a:avLst/>
              <a:gdLst/>
              <a:ahLst/>
              <a:cxnLst/>
              <a:rect l="l" t="t" r="r" b="b"/>
              <a:pathLst>
                <a:path w="47138" h="32658" extrusionOk="0">
                  <a:moveTo>
                    <a:pt x="38670" y="0"/>
                  </a:moveTo>
                  <a:lnTo>
                    <a:pt x="37539" y="28"/>
                  </a:lnTo>
                  <a:lnTo>
                    <a:pt x="36381" y="56"/>
                  </a:lnTo>
                  <a:lnTo>
                    <a:pt x="35195" y="138"/>
                  </a:lnTo>
                  <a:lnTo>
                    <a:pt x="33981" y="249"/>
                  </a:lnTo>
                  <a:lnTo>
                    <a:pt x="32768" y="414"/>
                  </a:lnTo>
                  <a:lnTo>
                    <a:pt x="31527" y="607"/>
                  </a:lnTo>
                  <a:lnTo>
                    <a:pt x="30258" y="828"/>
                  </a:lnTo>
                  <a:lnTo>
                    <a:pt x="28989" y="1104"/>
                  </a:lnTo>
                  <a:lnTo>
                    <a:pt x="27748" y="1407"/>
                  </a:lnTo>
                  <a:lnTo>
                    <a:pt x="26479" y="1766"/>
                  </a:lnTo>
                  <a:lnTo>
                    <a:pt x="25210" y="2152"/>
                  </a:lnTo>
                  <a:lnTo>
                    <a:pt x="23969" y="2593"/>
                  </a:lnTo>
                  <a:lnTo>
                    <a:pt x="22728" y="3062"/>
                  </a:lnTo>
                  <a:lnTo>
                    <a:pt x="21514" y="3586"/>
                  </a:lnTo>
                  <a:lnTo>
                    <a:pt x="20301" y="4138"/>
                  </a:lnTo>
                  <a:lnTo>
                    <a:pt x="19115" y="4745"/>
                  </a:lnTo>
                  <a:lnTo>
                    <a:pt x="17929" y="5379"/>
                  </a:lnTo>
                  <a:lnTo>
                    <a:pt x="16798" y="6068"/>
                  </a:lnTo>
                  <a:lnTo>
                    <a:pt x="15667" y="6758"/>
                  </a:lnTo>
                  <a:lnTo>
                    <a:pt x="14591" y="7503"/>
                  </a:lnTo>
                  <a:lnTo>
                    <a:pt x="13543" y="8303"/>
                  </a:lnTo>
                  <a:lnTo>
                    <a:pt x="12495" y="9103"/>
                  </a:lnTo>
                  <a:lnTo>
                    <a:pt x="11502" y="9930"/>
                  </a:lnTo>
                  <a:lnTo>
                    <a:pt x="10564" y="10813"/>
                  </a:lnTo>
                  <a:lnTo>
                    <a:pt x="9626" y="11695"/>
                  </a:lnTo>
                  <a:lnTo>
                    <a:pt x="8744" y="12605"/>
                  </a:lnTo>
                  <a:lnTo>
                    <a:pt x="7916" y="13543"/>
                  </a:lnTo>
                  <a:lnTo>
                    <a:pt x="7116" y="14509"/>
                  </a:lnTo>
                  <a:lnTo>
                    <a:pt x="6372" y="15474"/>
                  </a:lnTo>
                  <a:lnTo>
                    <a:pt x="5682" y="16467"/>
                  </a:lnTo>
                  <a:lnTo>
                    <a:pt x="5020" y="17460"/>
                  </a:lnTo>
                  <a:lnTo>
                    <a:pt x="4386" y="18453"/>
                  </a:lnTo>
                  <a:lnTo>
                    <a:pt x="3807" y="19473"/>
                  </a:lnTo>
                  <a:lnTo>
                    <a:pt x="3283" y="20466"/>
                  </a:lnTo>
                  <a:lnTo>
                    <a:pt x="2814" y="21459"/>
                  </a:lnTo>
                  <a:lnTo>
                    <a:pt x="2372" y="22452"/>
                  </a:lnTo>
                  <a:lnTo>
                    <a:pt x="1986" y="23418"/>
                  </a:lnTo>
                  <a:lnTo>
                    <a:pt x="1628" y="24383"/>
                  </a:lnTo>
                  <a:lnTo>
                    <a:pt x="1324" y="25293"/>
                  </a:lnTo>
                  <a:lnTo>
                    <a:pt x="1048" y="26176"/>
                  </a:lnTo>
                  <a:lnTo>
                    <a:pt x="800" y="27031"/>
                  </a:lnTo>
                  <a:lnTo>
                    <a:pt x="607" y="27831"/>
                  </a:lnTo>
                  <a:lnTo>
                    <a:pt x="442" y="28575"/>
                  </a:lnTo>
                  <a:lnTo>
                    <a:pt x="304" y="29265"/>
                  </a:lnTo>
                  <a:lnTo>
                    <a:pt x="193" y="29899"/>
                  </a:lnTo>
                  <a:lnTo>
                    <a:pt x="83" y="30920"/>
                  </a:lnTo>
                  <a:lnTo>
                    <a:pt x="0" y="31609"/>
                  </a:lnTo>
                  <a:lnTo>
                    <a:pt x="0" y="31830"/>
                  </a:lnTo>
                  <a:lnTo>
                    <a:pt x="249" y="31885"/>
                  </a:lnTo>
                  <a:lnTo>
                    <a:pt x="993" y="32051"/>
                  </a:lnTo>
                  <a:lnTo>
                    <a:pt x="2124" y="32216"/>
                  </a:lnTo>
                  <a:lnTo>
                    <a:pt x="2814" y="32327"/>
                  </a:lnTo>
                  <a:lnTo>
                    <a:pt x="3614" y="32409"/>
                  </a:lnTo>
                  <a:lnTo>
                    <a:pt x="4469" y="32492"/>
                  </a:lnTo>
                  <a:lnTo>
                    <a:pt x="5379" y="32575"/>
                  </a:lnTo>
                  <a:lnTo>
                    <a:pt x="6344" y="32630"/>
                  </a:lnTo>
                  <a:lnTo>
                    <a:pt x="7392" y="32658"/>
                  </a:lnTo>
                  <a:lnTo>
                    <a:pt x="9571" y="32658"/>
                  </a:lnTo>
                  <a:lnTo>
                    <a:pt x="10730" y="32602"/>
                  </a:lnTo>
                  <a:lnTo>
                    <a:pt x="11916" y="32520"/>
                  </a:lnTo>
                  <a:lnTo>
                    <a:pt x="13129" y="32409"/>
                  </a:lnTo>
                  <a:lnTo>
                    <a:pt x="14371" y="32271"/>
                  </a:lnTo>
                  <a:lnTo>
                    <a:pt x="15612" y="32078"/>
                  </a:lnTo>
                  <a:lnTo>
                    <a:pt x="16853" y="31830"/>
                  </a:lnTo>
                  <a:lnTo>
                    <a:pt x="18122" y="31582"/>
                  </a:lnTo>
                  <a:lnTo>
                    <a:pt x="19390" y="31278"/>
                  </a:lnTo>
                  <a:lnTo>
                    <a:pt x="20659" y="30920"/>
                  </a:lnTo>
                  <a:lnTo>
                    <a:pt x="21900" y="30534"/>
                  </a:lnTo>
                  <a:lnTo>
                    <a:pt x="23169" y="30092"/>
                  </a:lnTo>
                  <a:lnTo>
                    <a:pt x="24410" y="29624"/>
                  </a:lnTo>
                  <a:lnTo>
                    <a:pt x="25624" y="29100"/>
                  </a:lnTo>
                  <a:lnTo>
                    <a:pt x="26838" y="28548"/>
                  </a:lnTo>
                  <a:lnTo>
                    <a:pt x="28024" y="27941"/>
                  </a:lnTo>
                  <a:lnTo>
                    <a:pt x="29210" y="27307"/>
                  </a:lnTo>
                  <a:lnTo>
                    <a:pt x="30341" y="26645"/>
                  </a:lnTo>
                  <a:lnTo>
                    <a:pt x="31471" y="25928"/>
                  </a:lnTo>
                  <a:lnTo>
                    <a:pt x="32547" y="25183"/>
                  </a:lnTo>
                  <a:lnTo>
                    <a:pt x="33623" y="24411"/>
                  </a:lnTo>
                  <a:lnTo>
                    <a:pt x="34643" y="23611"/>
                  </a:lnTo>
                  <a:lnTo>
                    <a:pt x="35636" y="22783"/>
                  </a:lnTo>
                  <a:lnTo>
                    <a:pt x="36602" y="21901"/>
                  </a:lnTo>
                  <a:lnTo>
                    <a:pt x="37539" y="21018"/>
                  </a:lnTo>
                  <a:lnTo>
                    <a:pt x="38422" y="20108"/>
                  </a:lnTo>
                  <a:lnTo>
                    <a:pt x="39250" y="19170"/>
                  </a:lnTo>
                  <a:lnTo>
                    <a:pt x="40049" y="18232"/>
                  </a:lnTo>
                  <a:lnTo>
                    <a:pt x="40794" y="17239"/>
                  </a:lnTo>
                  <a:lnTo>
                    <a:pt x="41511" y="16274"/>
                  </a:lnTo>
                  <a:lnTo>
                    <a:pt x="42173" y="15253"/>
                  </a:lnTo>
                  <a:lnTo>
                    <a:pt x="42780" y="14260"/>
                  </a:lnTo>
                  <a:lnTo>
                    <a:pt x="43359" y="13267"/>
                  </a:lnTo>
                  <a:lnTo>
                    <a:pt x="43883" y="12247"/>
                  </a:lnTo>
                  <a:lnTo>
                    <a:pt x="44352" y="11254"/>
                  </a:lnTo>
                  <a:lnTo>
                    <a:pt x="44794" y="10261"/>
                  </a:lnTo>
                  <a:lnTo>
                    <a:pt x="45180" y="9296"/>
                  </a:lnTo>
                  <a:lnTo>
                    <a:pt x="45538" y="8358"/>
                  </a:lnTo>
                  <a:lnTo>
                    <a:pt x="45842" y="7420"/>
                  </a:lnTo>
                  <a:lnTo>
                    <a:pt x="46117" y="6537"/>
                  </a:lnTo>
                  <a:lnTo>
                    <a:pt x="46366" y="5682"/>
                  </a:lnTo>
                  <a:lnTo>
                    <a:pt x="46559" y="4882"/>
                  </a:lnTo>
                  <a:lnTo>
                    <a:pt x="46724" y="4110"/>
                  </a:lnTo>
                  <a:lnTo>
                    <a:pt x="46835" y="3421"/>
                  </a:lnTo>
                  <a:lnTo>
                    <a:pt x="46945" y="2786"/>
                  </a:lnTo>
                  <a:lnTo>
                    <a:pt x="47083" y="1766"/>
                  </a:lnTo>
                  <a:lnTo>
                    <a:pt x="47138" y="1104"/>
                  </a:lnTo>
                  <a:lnTo>
                    <a:pt x="47138" y="855"/>
                  </a:lnTo>
                  <a:lnTo>
                    <a:pt x="46890" y="800"/>
                  </a:lnTo>
                  <a:lnTo>
                    <a:pt x="46173" y="662"/>
                  </a:lnTo>
                  <a:lnTo>
                    <a:pt x="45014" y="469"/>
                  </a:lnTo>
                  <a:lnTo>
                    <a:pt x="44325" y="359"/>
                  </a:lnTo>
                  <a:lnTo>
                    <a:pt x="43525" y="276"/>
                  </a:lnTo>
                  <a:lnTo>
                    <a:pt x="42670" y="194"/>
                  </a:lnTo>
                  <a:lnTo>
                    <a:pt x="41760" y="111"/>
                  </a:lnTo>
                  <a:lnTo>
                    <a:pt x="40794" y="56"/>
                  </a:lnTo>
                  <a:lnTo>
                    <a:pt x="39746" y="28"/>
                  </a:lnTo>
                  <a:lnTo>
                    <a:pt x="38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250300" y="4343125"/>
              <a:ext cx="1070225" cy="719900"/>
            </a:xfrm>
            <a:custGeom>
              <a:avLst/>
              <a:gdLst/>
              <a:ahLst/>
              <a:cxnLst/>
              <a:rect l="l" t="t" r="r" b="b"/>
              <a:pathLst>
                <a:path w="42809" h="28796" extrusionOk="0">
                  <a:moveTo>
                    <a:pt x="42119" y="0"/>
                  </a:moveTo>
                  <a:lnTo>
                    <a:pt x="42008" y="28"/>
                  </a:lnTo>
                  <a:lnTo>
                    <a:pt x="41898" y="83"/>
                  </a:lnTo>
                  <a:lnTo>
                    <a:pt x="20770" y="14150"/>
                  </a:lnTo>
                  <a:lnTo>
                    <a:pt x="28438" y="2234"/>
                  </a:lnTo>
                  <a:lnTo>
                    <a:pt x="28466" y="2151"/>
                  </a:lnTo>
                  <a:lnTo>
                    <a:pt x="28493" y="2041"/>
                  </a:lnTo>
                  <a:lnTo>
                    <a:pt x="28493" y="1931"/>
                  </a:lnTo>
                  <a:lnTo>
                    <a:pt x="28493" y="1848"/>
                  </a:lnTo>
                  <a:lnTo>
                    <a:pt x="28438" y="1738"/>
                  </a:lnTo>
                  <a:lnTo>
                    <a:pt x="28383" y="1655"/>
                  </a:lnTo>
                  <a:lnTo>
                    <a:pt x="28245" y="1517"/>
                  </a:lnTo>
                  <a:lnTo>
                    <a:pt x="28052" y="1407"/>
                  </a:lnTo>
                  <a:lnTo>
                    <a:pt x="27941" y="1379"/>
                  </a:lnTo>
                  <a:lnTo>
                    <a:pt x="27748" y="1379"/>
                  </a:lnTo>
                  <a:lnTo>
                    <a:pt x="27666" y="1434"/>
                  </a:lnTo>
                  <a:lnTo>
                    <a:pt x="27583" y="1489"/>
                  </a:lnTo>
                  <a:lnTo>
                    <a:pt x="27500" y="1572"/>
                  </a:lnTo>
                  <a:lnTo>
                    <a:pt x="18426" y="15722"/>
                  </a:lnTo>
                  <a:lnTo>
                    <a:pt x="5821" y="24107"/>
                  </a:lnTo>
                  <a:lnTo>
                    <a:pt x="12165" y="10564"/>
                  </a:lnTo>
                  <a:lnTo>
                    <a:pt x="12192" y="10481"/>
                  </a:lnTo>
                  <a:lnTo>
                    <a:pt x="12192" y="10371"/>
                  </a:lnTo>
                  <a:lnTo>
                    <a:pt x="12192" y="10261"/>
                  </a:lnTo>
                  <a:lnTo>
                    <a:pt x="12137" y="10178"/>
                  </a:lnTo>
                  <a:lnTo>
                    <a:pt x="12082" y="10095"/>
                  </a:lnTo>
                  <a:lnTo>
                    <a:pt x="12027" y="10012"/>
                  </a:lnTo>
                  <a:lnTo>
                    <a:pt x="11834" y="9930"/>
                  </a:lnTo>
                  <a:lnTo>
                    <a:pt x="11640" y="9874"/>
                  </a:lnTo>
                  <a:lnTo>
                    <a:pt x="11420" y="9874"/>
                  </a:lnTo>
                  <a:lnTo>
                    <a:pt x="11337" y="9902"/>
                  </a:lnTo>
                  <a:lnTo>
                    <a:pt x="11227" y="9957"/>
                  </a:lnTo>
                  <a:lnTo>
                    <a:pt x="11172" y="10040"/>
                  </a:lnTo>
                  <a:lnTo>
                    <a:pt x="11116" y="10150"/>
                  </a:lnTo>
                  <a:lnTo>
                    <a:pt x="4000" y="25348"/>
                  </a:lnTo>
                  <a:lnTo>
                    <a:pt x="222" y="27858"/>
                  </a:lnTo>
                  <a:lnTo>
                    <a:pt x="111" y="27941"/>
                  </a:lnTo>
                  <a:lnTo>
                    <a:pt x="56" y="28023"/>
                  </a:lnTo>
                  <a:lnTo>
                    <a:pt x="28" y="28106"/>
                  </a:lnTo>
                  <a:lnTo>
                    <a:pt x="1" y="28189"/>
                  </a:lnTo>
                  <a:lnTo>
                    <a:pt x="28" y="28299"/>
                  </a:lnTo>
                  <a:lnTo>
                    <a:pt x="56" y="28382"/>
                  </a:lnTo>
                  <a:lnTo>
                    <a:pt x="139" y="28547"/>
                  </a:lnTo>
                  <a:lnTo>
                    <a:pt x="304" y="28685"/>
                  </a:lnTo>
                  <a:lnTo>
                    <a:pt x="415" y="28741"/>
                  </a:lnTo>
                  <a:lnTo>
                    <a:pt x="497" y="28768"/>
                  </a:lnTo>
                  <a:lnTo>
                    <a:pt x="608" y="28796"/>
                  </a:lnTo>
                  <a:lnTo>
                    <a:pt x="718" y="28796"/>
                  </a:lnTo>
                  <a:lnTo>
                    <a:pt x="828" y="28768"/>
                  </a:lnTo>
                  <a:lnTo>
                    <a:pt x="939" y="28685"/>
                  </a:lnTo>
                  <a:lnTo>
                    <a:pt x="4690" y="26203"/>
                  </a:lnTo>
                  <a:lnTo>
                    <a:pt x="23280" y="24769"/>
                  </a:lnTo>
                  <a:lnTo>
                    <a:pt x="23418" y="24769"/>
                  </a:lnTo>
                  <a:lnTo>
                    <a:pt x="23501" y="24714"/>
                  </a:lnTo>
                  <a:lnTo>
                    <a:pt x="23584" y="24658"/>
                  </a:lnTo>
                  <a:lnTo>
                    <a:pt x="23666" y="24576"/>
                  </a:lnTo>
                  <a:lnTo>
                    <a:pt x="23694" y="24493"/>
                  </a:lnTo>
                  <a:lnTo>
                    <a:pt x="23721" y="24410"/>
                  </a:lnTo>
                  <a:lnTo>
                    <a:pt x="23721" y="24327"/>
                  </a:lnTo>
                  <a:lnTo>
                    <a:pt x="23721" y="24217"/>
                  </a:lnTo>
                  <a:lnTo>
                    <a:pt x="23694" y="24134"/>
                  </a:lnTo>
                  <a:lnTo>
                    <a:pt x="23639" y="24052"/>
                  </a:lnTo>
                  <a:lnTo>
                    <a:pt x="23584" y="23941"/>
                  </a:lnTo>
                  <a:lnTo>
                    <a:pt x="23528" y="23886"/>
                  </a:lnTo>
                  <a:lnTo>
                    <a:pt x="23418" y="23831"/>
                  </a:lnTo>
                  <a:lnTo>
                    <a:pt x="23335" y="23776"/>
                  </a:lnTo>
                  <a:lnTo>
                    <a:pt x="23225" y="23748"/>
                  </a:lnTo>
                  <a:lnTo>
                    <a:pt x="23087" y="23748"/>
                  </a:lnTo>
                  <a:lnTo>
                    <a:pt x="6455" y="25017"/>
                  </a:lnTo>
                  <a:lnTo>
                    <a:pt x="19115" y="16577"/>
                  </a:lnTo>
                  <a:lnTo>
                    <a:pt x="37099" y="13763"/>
                  </a:lnTo>
                  <a:lnTo>
                    <a:pt x="37209" y="13736"/>
                  </a:lnTo>
                  <a:lnTo>
                    <a:pt x="37319" y="13708"/>
                  </a:lnTo>
                  <a:lnTo>
                    <a:pt x="37402" y="13626"/>
                  </a:lnTo>
                  <a:lnTo>
                    <a:pt x="37457" y="13543"/>
                  </a:lnTo>
                  <a:lnTo>
                    <a:pt x="37485" y="13460"/>
                  </a:lnTo>
                  <a:lnTo>
                    <a:pt x="37512" y="13377"/>
                  </a:lnTo>
                  <a:lnTo>
                    <a:pt x="37540" y="13267"/>
                  </a:lnTo>
                  <a:lnTo>
                    <a:pt x="37512" y="13184"/>
                  </a:lnTo>
                  <a:lnTo>
                    <a:pt x="37485" y="13074"/>
                  </a:lnTo>
                  <a:lnTo>
                    <a:pt x="37457" y="12991"/>
                  </a:lnTo>
                  <a:lnTo>
                    <a:pt x="37402" y="12908"/>
                  </a:lnTo>
                  <a:lnTo>
                    <a:pt x="37319" y="12853"/>
                  </a:lnTo>
                  <a:lnTo>
                    <a:pt x="37237" y="12798"/>
                  </a:lnTo>
                  <a:lnTo>
                    <a:pt x="37126" y="12743"/>
                  </a:lnTo>
                  <a:lnTo>
                    <a:pt x="36906" y="12743"/>
                  </a:lnTo>
                  <a:lnTo>
                    <a:pt x="21184" y="15198"/>
                  </a:lnTo>
                  <a:lnTo>
                    <a:pt x="42615" y="938"/>
                  </a:lnTo>
                  <a:lnTo>
                    <a:pt x="42698" y="855"/>
                  </a:lnTo>
                  <a:lnTo>
                    <a:pt x="42753" y="772"/>
                  </a:lnTo>
                  <a:lnTo>
                    <a:pt x="42808" y="690"/>
                  </a:lnTo>
                  <a:lnTo>
                    <a:pt x="42808" y="579"/>
                  </a:lnTo>
                  <a:lnTo>
                    <a:pt x="42808" y="497"/>
                  </a:lnTo>
                  <a:lnTo>
                    <a:pt x="42781" y="414"/>
                  </a:lnTo>
                  <a:lnTo>
                    <a:pt x="42670" y="221"/>
                  </a:lnTo>
                  <a:lnTo>
                    <a:pt x="42505" y="83"/>
                  </a:lnTo>
                  <a:lnTo>
                    <a:pt x="42422" y="28"/>
                  </a:lnTo>
                  <a:lnTo>
                    <a:pt x="42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937325" y="3969375"/>
              <a:ext cx="738525" cy="1124000"/>
            </a:xfrm>
            <a:custGeom>
              <a:avLst/>
              <a:gdLst/>
              <a:ahLst/>
              <a:cxnLst/>
              <a:rect l="l" t="t" r="r" b="b"/>
              <a:pathLst>
                <a:path w="29541" h="44960" extrusionOk="0">
                  <a:moveTo>
                    <a:pt x="1214" y="1"/>
                  </a:moveTo>
                  <a:lnTo>
                    <a:pt x="1131" y="221"/>
                  </a:lnTo>
                  <a:lnTo>
                    <a:pt x="966" y="856"/>
                  </a:lnTo>
                  <a:lnTo>
                    <a:pt x="745" y="1821"/>
                  </a:lnTo>
                  <a:lnTo>
                    <a:pt x="607" y="2400"/>
                  </a:lnTo>
                  <a:lnTo>
                    <a:pt x="497" y="3062"/>
                  </a:lnTo>
                  <a:lnTo>
                    <a:pt x="386" y="3807"/>
                  </a:lnTo>
                  <a:lnTo>
                    <a:pt x="276" y="4607"/>
                  </a:lnTo>
                  <a:lnTo>
                    <a:pt x="193" y="5434"/>
                  </a:lnTo>
                  <a:lnTo>
                    <a:pt x="111" y="6344"/>
                  </a:lnTo>
                  <a:lnTo>
                    <a:pt x="55" y="7282"/>
                  </a:lnTo>
                  <a:lnTo>
                    <a:pt x="0" y="8248"/>
                  </a:lnTo>
                  <a:lnTo>
                    <a:pt x="0" y="9268"/>
                  </a:lnTo>
                  <a:lnTo>
                    <a:pt x="28" y="10316"/>
                  </a:lnTo>
                  <a:lnTo>
                    <a:pt x="83" y="11364"/>
                  </a:lnTo>
                  <a:lnTo>
                    <a:pt x="166" y="12468"/>
                  </a:lnTo>
                  <a:lnTo>
                    <a:pt x="304" y="13571"/>
                  </a:lnTo>
                  <a:lnTo>
                    <a:pt x="469" y="14702"/>
                  </a:lnTo>
                  <a:lnTo>
                    <a:pt x="662" y="15833"/>
                  </a:lnTo>
                  <a:lnTo>
                    <a:pt x="910" y="16964"/>
                  </a:lnTo>
                  <a:lnTo>
                    <a:pt x="1186" y="18094"/>
                  </a:lnTo>
                  <a:lnTo>
                    <a:pt x="1490" y="19253"/>
                  </a:lnTo>
                  <a:lnTo>
                    <a:pt x="1848" y="20384"/>
                  </a:lnTo>
                  <a:lnTo>
                    <a:pt x="2234" y="21542"/>
                  </a:lnTo>
                  <a:lnTo>
                    <a:pt x="2676" y="22673"/>
                  </a:lnTo>
                  <a:lnTo>
                    <a:pt x="3172" y="23776"/>
                  </a:lnTo>
                  <a:lnTo>
                    <a:pt x="3669" y="24907"/>
                  </a:lnTo>
                  <a:lnTo>
                    <a:pt x="4220" y="25983"/>
                  </a:lnTo>
                  <a:lnTo>
                    <a:pt x="4827" y="27059"/>
                  </a:lnTo>
                  <a:lnTo>
                    <a:pt x="5434" y="28134"/>
                  </a:lnTo>
                  <a:lnTo>
                    <a:pt x="6096" y="29182"/>
                  </a:lnTo>
                  <a:lnTo>
                    <a:pt x="6785" y="30203"/>
                  </a:lnTo>
                  <a:lnTo>
                    <a:pt x="7503" y="31196"/>
                  </a:lnTo>
                  <a:lnTo>
                    <a:pt x="8247" y="32161"/>
                  </a:lnTo>
                  <a:lnTo>
                    <a:pt x="9020" y="33099"/>
                  </a:lnTo>
                  <a:lnTo>
                    <a:pt x="9819" y="34009"/>
                  </a:lnTo>
                  <a:lnTo>
                    <a:pt x="10619" y="34892"/>
                  </a:lnTo>
                  <a:lnTo>
                    <a:pt x="11474" y="35747"/>
                  </a:lnTo>
                  <a:lnTo>
                    <a:pt x="12357" y="36547"/>
                  </a:lnTo>
                  <a:lnTo>
                    <a:pt x="13240" y="37347"/>
                  </a:lnTo>
                  <a:lnTo>
                    <a:pt x="14122" y="38064"/>
                  </a:lnTo>
                  <a:lnTo>
                    <a:pt x="15032" y="38781"/>
                  </a:lnTo>
                  <a:lnTo>
                    <a:pt x="15943" y="39443"/>
                  </a:lnTo>
                  <a:lnTo>
                    <a:pt x="16880" y="40077"/>
                  </a:lnTo>
                  <a:lnTo>
                    <a:pt x="17791" y="40656"/>
                  </a:lnTo>
                  <a:lnTo>
                    <a:pt x="18701" y="41208"/>
                  </a:lnTo>
                  <a:lnTo>
                    <a:pt x="19611" y="41705"/>
                  </a:lnTo>
                  <a:lnTo>
                    <a:pt x="20521" y="42174"/>
                  </a:lnTo>
                  <a:lnTo>
                    <a:pt x="21404" y="42615"/>
                  </a:lnTo>
                  <a:lnTo>
                    <a:pt x="22259" y="43001"/>
                  </a:lnTo>
                  <a:lnTo>
                    <a:pt x="23086" y="43332"/>
                  </a:lnTo>
                  <a:lnTo>
                    <a:pt x="23859" y="43663"/>
                  </a:lnTo>
                  <a:lnTo>
                    <a:pt x="24603" y="43939"/>
                  </a:lnTo>
                  <a:lnTo>
                    <a:pt x="25321" y="44159"/>
                  </a:lnTo>
                  <a:lnTo>
                    <a:pt x="25955" y="44380"/>
                  </a:lnTo>
                  <a:lnTo>
                    <a:pt x="26534" y="44546"/>
                  </a:lnTo>
                  <a:lnTo>
                    <a:pt x="27499" y="44794"/>
                  </a:lnTo>
                  <a:lnTo>
                    <a:pt x="28134" y="44932"/>
                  </a:lnTo>
                  <a:lnTo>
                    <a:pt x="28355" y="44959"/>
                  </a:lnTo>
                  <a:lnTo>
                    <a:pt x="28410" y="44766"/>
                  </a:lnTo>
                  <a:lnTo>
                    <a:pt x="28575" y="44132"/>
                  </a:lnTo>
                  <a:lnTo>
                    <a:pt x="28823" y="43166"/>
                  </a:lnTo>
                  <a:lnTo>
                    <a:pt x="28934" y="42587"/>
                  </a:lnTo>
                  <a:lnTo>
                    <a:pt x="29044" y="41925"/>
                  </a:lnTo>
                  <a:lnTo>
                    <a:pt x="29182" y="41181"/>
                  </a:lnTo>
                  <a:lnTo>
                    <a:pt x="29265" y="40381"/>
                  </a:lnTo>
                  <a:lnTo>
                    <a:pt x="29375" y="39553"/>
                  </a:lnTo>
                  <a:lnTo>
                    <a:pt x="29430" y="38643"/>
                  </a:lnTo>
                  <a:lnTo>
                    <a:pt x="29485" y="37705"/>
                  </a:lnTo>
                  <a:lnTo>
                    <a:pt x="29513" y="36740"/>
                  </a:lnTo>
                  <a:lnTo>
                    <a:pt x="29541" y="35719"/>
                  </a:lnTo>
                  <a:lnTo>
                    <a:pt x="29513" y="34699"/>
                  </a:lnTo>
                  <a:lnTo>
                    <a:pt x="29458" y="33623"/>
                  </a:lnTo>
                  <a:lnTo>
                    <a:pt x="29375" y="32547"/>
                  </a:lnTo>
                  <a:lnTo>
                    <a:pt x="29237" y="31417"/>
                  </a:lnTo>
                  <a:lnTo>
                    <a:pt x="29072" y="30313"/>
                  </a:lnTo>
                  <a:lnTo>
                    <a:pt x="28879" y="29182"/>
                  </a:lnTo>
                  <a:lnTo>
                    <a:pt x="28630" y="28024"/>
                  </a:lnTo>
                  <a:lnTo>
                    <a:pt x="28355" y="26893"/>
                  </a:lnTo>
                  <a:lnTo>
                    <a:pt x="28051" y="25735"/>
                  </a:lnTo>
                  <a:lnTo>
                    <a:pt x="27693" y="24604"/>
                  </a:lnTo>
                  <a:lnTo>
                    <a:pt x="27306" y="23473"/>
                  </a:lnTo>
                  <a:lnTo>
                    <a:pt x="26865" y="22342"/>
                  </a:lnTo>
                  <a:lnTo>
                    <a:pt x="26396" y="21211"/>
                  </a:lnTo>
                  <a:lnTo>
                    <a:pt x="25872" y="20108"/>
                  </a:lnTo>
                  <a:lnTo>
                    <a:pt x="25321" y="19005"/>
                  </a:lnTo>
                  <a:lnTo>
                    <a:pt x="24741" y="17929"/>
                  </a:lnTo>
                  <a:lnTo>
                    <a:pt x="24134" y="16853"/>
                  </a:lnTo>
                  <a:lnTo>
                    <a:pt x="23473" y="15805"/>
                  </a:lnTo>
                  <a:lnTo>
                    <a:pt x="22783" y="14785"/>
                  </a:lnTo>
                  <a:lnTo>
                    <a:pt x="22093" y="13792"/>
                  </a:lnTo>
                  <a:lnTo>
                    <a:pt x="21349" y="12799"/>
                  </a:lnTo>
                  <a:lnTo>
                    <a:pt x="20576" y="11861"/>
                  </a:lnTo>
                  <a:lnTo>
                    <a:pt x="19777" y="10951"/>
                  </a:lnTo>
                  <a:lnTo>
                    <a:pt x="18949" y="10068"/>
                  </a:lnTo>
                  <a:lnTo>
                    <a:pt x="18094" y="9213"/>
                  </a:lnTo>
                  <a:lnTo>
                    <a:pt x="17239" y="8413"/>
                  </a:lnTo>
                  <a:lnTo>
                    <a:pt x="16356" y="7641"/>
                  </a:lnTo>
                  <a:lnTo>
                    <a:pt x="15446" y="6896"/>
                  </a:lnTo>
                  <a:lnTo>
                    <a:pt x="14564" y="6179"/>
                  </a:lnTo>
                  <a:lnTo>
                    <a:pt x="13626" y="5517"/>
                  </a:lnTo>
                  <a:lnTo>
                    <a:pt x="12716" y="4883"/>
                  </a:lnTo>
                  <a:lnTo>
                    <a:pt x="11805" y="4303"/>
                  </a:lnTo>
                  <a:lnTo>
                    <a:pt x="10868" y="3752"/>
                  </a:lnTo>
                  <a:lnTo>
                    <a:pt x="9957" y="3255"/>
                  </a:lnTo>
                  <a:lnTo>
                    <a:pt x="9075" y="2786"/>
                  </a:lnTo>
                  <a:lnTo>
                    <a:pt x="8192" y="2373"/>
                  </a:lnTo>
                  <a:lnTo>
                    <a:pt x="7337" y="1986"/>
                  </a:lnTo>
                  <a:lnTo>
                    <a:pt x="6510" y="1628"/>
                  </a:lnTo>
                  <a:lnTo>
                    <a:pt x="5710" y="1324"/>
                  </a:lnTo>
                  <a:lnTo>
                    <a:pt x="4965" y="1049"/>
                  </a:lnTo>
                  <a:lnTo>
                    <a:pt x="4248" y="800"/>
                  </a:lnTo>
                  <a:lnTo>
                    <a:pt x="3613" y="607"/>
                  </a:lnTo>
                  <a:lnTo>
                    <a:pt x="3034" y="442"/>
                  </a:lnTo>
                  <a:lnTo>
                    <a:pt x="2069" y="194"/>
                  </a:lnTo>
                  <a:lnTo>
                    <a:pt x="1434" y="56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002825" y="4019725"/>
              <a:ext cx="620625" cy="1026075"/>
            </a:xfrm>
            <a:custGeom>
              <a:avLst/>
              <a:gdLst/>
              <a:ahLst/>
              <a:cxnLst/>
              <a:rect l="l" t="t" r="r" b="b"/>
              <a:pathLst>
                <a:path w="24825" h="41043" extrusionOk="0">
                  <a:moveTo>
                    <a:pt x="414" y="0"/>
                  </a:moveTo>
                  <a:lnTo>
                    <a:pt x="249" y="55"/>
                  </a:lnTo>
                  <a:lnTo>
                    <a:pt x="111" y="166"/>
                  </a:lnTo>
                  <a:lnTo>
                    <a:pt x="56" y="248"/>
                  </a:lnTo>
                  <a:lnTo>
                    <a:pt x="0" y="331"/>
                  </a:lnTo>
                  <a:lnTo>
                    <a:pt x="0" y="414"/>
                  </a:lnTo>
                  <a:lnTo>
                    <a:pt x="0" y="524"/>
                  </a:lnTo>
                  <a:lnTo>
                    <a:pt x="28" y="607"/>
                  </a:lnTo>
                  <a:lnTo>
                    <a:pt x="56" y="717"/>
                  </a:lnTo>
                  <a:lnTo>
                    <a:pt x="12330" y="21321"/>
                  </a:lnTo>
                  <a:lnTo>
                    <a:pt x="12330" y="21321"/>
                  </a:lnTo>
                  <a:lnTo>
                    <a:pt x="718" y="13350"/>
                  </a:lnTo>
                  <a:lnTo>
                    <a:pt x="635" y="13295"/>
                  </a:lnTo>
                  <a:lnTo>
                    <a:pt x="552" y="13267"/>
                  </a:lnTo>
                  <a:lnTo>
                    <a:pt x="442" y="13267"/>
                  </a:lnTo>
                  <a:lnTo>
                    <a:pt x="359" y="13295"/>
                  </a:lnTo>
                  <a:lnTo>
                    <a:pt x="276" y="13322"/>
                  </a:lnTo>
                  <a:lnTo>
                    <a:pt x="221" y="13377"/>
                  </a:lnTo>
                  <a:lnTo>
                    <a:pt x="83" y="13515"/>
                  </a:lnTo>
                  <a:lnTo>
                    <a:pt x="28" y="13681"/>
                  </a:lnTo>
                  <a:lnTo>
                    <a:pt x="28" y="13763"/>
                  </a:lnTo>
                  <a:lnTo>
                    <a:pt x="28" y="13874"/>
                  </a:lnTo>
                  <a:lnTo>
                    <a:pt x="56" y="13957"/>
                  </a:lnTo>
                  <a:lnTo>
                    <a:pt x="83" y="14039"/>
                  </a:lnTo>
                  <a:lnTo>
                    <a:pt x="166" y="14122"/>
                  </a:lnTo>
                  <a:lnTo>
                    <a:pt x="249" y="14205"/>
                  </a:lnTo>
                  <a:lnTo>
                    <a:pt x="13516" y="23307"/>
                  </a:lnTo>
                  <a:lnTo>
                    <a:pt x="20770" y="35471"/>
                  </a:lnTo>
                  <a:lnTo>
                    <a:pt x="8054" y="28244"/>
                  </a:lnTo>
                  <a:lnTo>
                    <a:pt x="7944" y="28189"/>
                  </a:lnTo>
                  <a:lnTo>
                    <a:pt x="7668" y="28189"/>
                  </a:lnTo>
                  <a:lnTo>
                    <a:pt x="7586" y="28244"/>
                  </a:lnTo>
                  <a:lnTo>
                    <a:pt x="7503" y="28299"/>
                  </a:lnTo>
                  <a:lnTo>
                    <a:pt x="7392" y="28437"/>
                  </a:lnTo>
                  <a:lnTo>
                    <a:pt x="7337" y="28603"/>
                  </a:lnTo>
                  <a:lnTo>
                    <a:pt x="7310" y="28685"/>
                  </a:lnTo>
                  <a:lnTo>
                    <a:pt x="7337" y="28768"/>
                  </a:lnTo>
                  <a:lnTo>
                    <a:pt x="7365" y="28878"/>
                  </a:lnTo>
                  <a:lnTo>
                    <a:pt x="7392" y="28961"/>
                  </a:lnTo>
                  <a:lnTo>
                    <a:pt x="7475" y="29016"/>
                  </a:lnTo>
                  <a:lnTo>
                    <a:pt x="7558" y="29099"/>
                  </a:lnTo>
                  <a:lnTo>
                    <a:pt x="21763" y="37181"/>
                  </a:lnTo>
                  <a:lnTo>
                    <a:pt x="23914" y="40794"/>
                  </a:lnTo>
                  <a:lnTo>
                    <a:pt x="23997" y="40904"/>
                  </a:lnTo>
                  <a:lnTo>
                    <a:pt x="24052" y="40959"/>
                  </a:lnTo>
                  <a:lnTo>
                    <a:pt x="24135" y="41015"/>
                  </a:lnTo>
                  <a:lnTo>
                    <a:pt x="24245" y="41042"/>
                  </a:lnTo>
                  <a:lnTo>
                    <a:pt x="24328" y="41042"/>
                  </a:lnTo>
                  <a:lnTo>
                    <a:pt x="24411" y="41015"/>
                  </a:lnTo>
                  <a:lnTo>
                    <a:pt x="24576" y="40959"/>
                  </a:lnTo>
                  <a:lnTo>
                    <a:pt x="24714" y="40849"/>
                  </a:lnTo>
                  <a:lnTo>
                    <a:pt x="24769" y="40766"/>
                  </a:lnTo>
                  <a:lnTo>
                    <a:pt x="24824" y="40684"/>
                  </a:lnTo>
                  <a:lnTo>
                    <a:pt x="24824" y="40601"/>
                  </a:lnTo>
                  <a:lnTo>
                    <a:pt x="24824" y="40518"/>
                  </a:lnTo>
                  <a:lnTo>
                    <a:pt x="24824" y="40408"/>
                  </a:lnTo>
                  <a:lnTo>
                    <a:pt x="24769" y="40297"/>
                  </a:lnTo>
                  <a:lnTo>
                    <a:pt x="22590" y="36684"/>
                  </a:lnTo>
                  <a:lnTo>
                    <a:pt x="21928" y="20521"/>
                  </a:lnTo>
                  <a:lnTo>
                    <a:pt x="21928" y="20411"/>
                  </a:lnTo>
                  <a:lnTo>
                    <a:pt x="21873" y="20300"/>
                  </a:lnTo>
                  <a:lnTo>
                    <a:pt x="21818" y="20218"/>
                  </a:lnTo>
                  <a:lnTo>
                    <a:pt x="21763" y="20163"/>
                  </a:lnTo>
                  <a:lnTo>
                    <a:pt x="21680" y="20107"/>
                  </a:lnTo>
                  <a:lnTo>
                    <a:pt x="21597" y="20080"/>
                  </a:lnTo>
                  <a:lnTo>
                    <a:pt x="21432" y="20052"/>
                  </a:lnTo>
                  <a:lnTo>
                    <a:pt x="21239" y="20080"/>
                  </a:lnTo>
                  <a:lnTo>
                    <a:pt x="21156" y="20107"/>
                  </a:lnTo>
                  <a:lnTo>
                    <a:pt x="21101" y="20163"/>
                  </a:lnTo>
                  <a:lnTo>
                    <a:pt x="21046" y="20218"/>
                  </a:lnTo>
                  <a:lnTo>
                    <a:pt x="20990" y="20300"/>
                  </a:lnTo>
                  <a:lnTo>
                    <a:pt x="20963" y="20411"/>
                  </a:lnTo>
                  <a:lnTo>
                    <a:pt x="20963" y="20521"/>
                  </a:lnTo>
                  <a:lnTo>
                    <a:pt x="21542" y="34919"/>
                  </a:lnTo>
                  <a:lnTo>
                    <a:pt x="14343" y="22783"/>
                  </a:lnTo>
                  <a:lnTo>
                    <a:pt x="11778" y="6840"/>
                  </a:lnTo>
                  <a:lnTo>
                    <a:pt x="11750" y="6730"/>
                  </a:lnTo>
                  <a:lnTo>
                    <a:pt x="11695" y="6647"/>
                  </a:lnTo>
                  <a:lnTo>
                    <a:pt x="11640" y="6592"/>
                  </a:lnTo>
                  <a:lnTo>
                    <a:pt x="11557" y="6537"/>
                  </a:lnTo>
                  <a:lnTo>
                    <a:pt x="11475" y="6509"/>
                  </a:lnTo>
                  <a:lnTo>
                    <a:pt x="11392" y="6482"/>
                  </a:lnTo>
                  <a:lnTo>
                    <a:pt x="11226" y="6509"/>
                  </a:lnTo>
                  <a:lnTo>
                    <a:pt x="11061" y="6592"/>
                  </a:lnTo>
                  <a:lnTo>
                    <a:pt x="10923" y="6702"/>
                  </a:lnTo>
                  <a:lnTo>
                    <a:pt x="10868" y="6785"/>
                  </a:lnTo>
                  <a:lnTo>
                    <a:pt x="10840" y="6896"/>
                  </a:lnTo>
                  <a:lnTo>
                    <a:pt x="10813" y="6978"/>
                  </a:lnTo>
                  <a:lnTo>
                    <a:pt x="10840" y="7089"/>
                  </a:lnTo>
                  <a:lnTo>
                    <a:pt x="12992" y="20521"/>
                  </a:lnTo>
                  <a:lnTo>
                    <a:pt x="12992" y="20521"/>
                  </a:lnTo>
                  <a:lnTo>
                    <a:pt x="911" y="221"/>
                  </a:lnTo>
                  <a:lnTo>
                    <a:pt x="828" y="138"/>
                  </a:lnTo>
                  <a:lnTo>
                    <a:pt x="773" y="55"/>
                  </a:lnTo>
                  <a:lnTo>
                    <a:pt x="690" y="2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38125" y="4296225"/>
              <a:ext cx="1178450" cy="816450"/>
            </a:xfrm>
            <a:custGeom>
              <a:avLst/>
              <a:gdLst/>
              <a:ahLst/>
              <a:cxnLst/>
              <a:rect l="l" t="t" r="r" b="b"/>
              <a:pathLst>
                <a:path w="47138" h="32658" extrusionOk="0">
                  <a:moveTo>
                    <a:pt x="8468" y="0"/>
                  </a:moveTo>
                  <a:lnTo>
                    <a:pt x="7392" y="28"/>
                  </a:lnTo>
                  <a:lnTo>
                    <a:pt x="6371" y="56"/>
                  </a:lnTo>
                  <a:lnTo>
                    <a:pt x="5378" y="111"/>
                  </a:lnTo>
                  <a:lnTo>
                    <a:pt x="4468" y="194"/>
                  </a:lnTo>
                  <a:lnTo>
                    <a:pt x="3613" y="276"/>
                  </a:lnTo>
                  <a:lnTo>
                    <a:pt x="2813" y="359"/>
                  </a:lnTo>
                  <a:lnTo>
                    <a:pt x="2124" y="469"/>
                  </a:lnTo>
                  <a:lnTo>
                    <a:pt x="965" y="662"/>
                  </a:lnTo>
                  <a:lnTo>
                    <a:pt x="248" y="800"/>
                  </a:lnTo>
                  <a:lnTo>
                    <a:pt x="0" y="855"/>
                  </a:lnTo>
                  <a:lnTo>
                    <a:pt x="0" y="1104"/>
                  </a:lnTo>
                  <a:lnTo>
                    <a:pt x="55" y="1766"/>
                  </a:lnTo>
                  <a:lnTo>
                    <a:pt x="193" y="2786"/>
                  </a:lnTo>
                  <a:lnTo>
                    <a:pt x="303" y="3421"/>
                  </a:lnTo>
                  <a:lnTo>
                    <a:pt x="441" y="4110"/>
                  </a:lnTo>
                  <a:lnTo>
                    <a:pt x="579" y="4882"/>
                  </a:lnTo>
                  <a:lnTo>
                    <a:pt x="800" y="5682"/>
                  </a:lnTo>
                  <a:lnTo>
                    <a:pt x="1021" y="6537"/>
                  </a:lnTo>
                  <a:lnTo>
                    <a:pt x="1296" y="7420"/>
                  </a:lnTo>
                  <a:lnTo>
                    <a:pt x="1600" y="8358"/>
                  </a:lnTo>
                  <a:lnTo>
                    <a:pt x="1958" y="9296"/>
                  </a:lnTo>
                  <a:lnTo>
                    <a:pt x="2344" y="10261"/>
                  </a:lnTo>
                  <a:lnTo>
                    <a:pt x="2786" y="11254"/>
                  </a:lnTo>
                  <a:lnTo>
                    <a:pt x="3255" y="12247"/>
                  </a:lnTo>
                  <a:lnTo>
                    <a:pt x="3779" y="13267"/>
                  </a:lnTo>
                  <a:lnTo>
                    <a:pt x="4358" y="14260"/>
                  </a:lnTo>
                  <a:lnTo>
                    <a:pt x="4965" y="15253"/>
                  </a:lnTo>
                  <a:lnTo>
                    <a:pt x="5627" y="16274"/>
                  </a:lnTo>
                  <a:lnTo>
                    <a:pt x="6344" y="17239"/>
                  </a:lnTo>
                  <a:lnTo>
                    <a:pt x="7089" y="18232"/>
                  </a:lnTo>
                  <a:lnTo>
                    <a:pt x="7888" y="19170"/>
                  </a:lnTo>
                  <a:lnTo>
                    <a:pt x="8744" y="20108"/>
                  </a:lnTo>
                  <a:lnTo>
                    <a:pt x="9599" y="21018"/>
                  </a:lnTo>
                  <a:lnTo>
                    <a:pt x="10536" y="21901"/>
                  </a:lnTo>
                  <a:lnTo>
                    <a:pt x="11502" y="22783"/>
                  </a:lnTo>
                  <a:lnTo>
                    <a:pt x="12495" y="23611"/>
                  </a:lnTo>
                  <a:lnTo>
                    <a:pt x="13515" y="24411"/>
                  </a:lnTo>
                  <a:lnTo>
                    <a:pt x="14591" y="25183"/>
                  </a:lnTo>
                  <a:lnTo>
                    <a:pt x="15667" y="25928"/>
                  </a:lnTo>
                  <a:lnTo>
                    <a:pt x="16797" y="26645"/>
                  </a:lnTo>
                  <a:lnTo>
                    <a:pt x="17928" y="27307"/>
                  </a:lnTo>
                  <a:lnTo>
                    <a:pt x="19114" y="27941"/>
                  </a:lnTo>
                  <a:lnTo>
                    <a:pt x="20300" y="28548"/>
                  </a:lnTo>
                  <a:lnTo>
                    <a:pt x="21514" y="29100"/>
                  </a:lnTo>
                  <a:lnTo>
                    <a:pt x="22728" y="29624"/>
                  </a:lnTo>
                  <a:lnTo>
                    <a:pt x="23969" y="30092"/>
                  </a:lnTo>
                  <a:lnTo>
                    <a:pt x="25238" y="30534"/>
                  </a:lnTo>
                  <a:lnTo>
                    <a:pt x="26479" y="30920"/>
                  </a:lnTo>
                  <a:lnTo>
                    <a:pt x="27748" y="31278"/>
                  </a:lnTo>
                  <a:lnTo>
                    <a:pt x="29016" y="31582"/>
                  </a:lnTo>
                  <a:lnTo>
                    <a:pt x="30285" y="31830"/>
                  </a:lnTo>
                  <a:lnTo>
                    <a:pt x="31526" y="32078"/>
                  </a:lnTo>
                  <a:lnTo>
                    <a:pt x="32767" y="32271"/>
                  </a:lnTo>
                  <a:lnTo>
                    <a:pt x="34009" y="32409"/>
                  </a:lnTo>
                  <a:lnTo>
                    <a:pt x="35222" y="32520"/>
                  </a:lnTo>
                  <a:lnTo>
                    <a:pt x="36408" y="32602"/>
                  </a:lnTo>
                  <a:lnTo>
                    <a:pt x="37567" y="32658"/>
                  </a:lnTo>
                  <a:lnTo>
                    <a:pt x="39746" y="32658"/>
                  </a:lnTo>
                  <a:lnTo>
                    <a:pt x="40794" y="32630"/>
                  </a:lnTo>
                  <a:lnTo>
                    <a:pt x="41759" y="32575"/>
                  </a:lnTo>
                  <a:lnTo>
                    <a:pt x="42697" y="32492"/>
                  </a:lnTo>
                  <a:lnTo>
                    <a:pt x="43552" y="32409"/>
                  </a:lnTo>
                  <a:lnTo>
                    <a:pt x="44324" y="32327"/>
                  </a:lnTo>
                  <a:lnTo>
                    <a:pt x="45014" y="32216"/>
                  </a:lnTo>
                  <a:lnTo>
                    <a:pt x="46145" y="32051"/>
                  </a:lnTo>
                  <a:lnTo>
                    <a:pt x="46889" y="31885"/>
                  </a:lnTo>
                  <a:lnTo>
                    <a:pt x="47138" y="31830"/>
                  </a:lnTo>
                  <a:lnTo>
                    <a:pt x="47138" y="31609"/>
                  </a:lnTo>
                  <a:lnTo>
                    <a:pt x="47083" y="30920"/>
                  </a:lnTo>
                  <a:lnTo>
                    <a:pt x="46945" y="29899"/>
                  </a:lnTo>
                  <a:lnTo>
                    <a:pt x="46834" y="29265"/>
                  </a:lnTo>
                  <a:lnTo>
                    <a:pt x="46696" y="28575"/>
                  </a:lnTo>
                  <a:lnTo>
                    <a:pt x="46531" y="27831"/>
                  </a:lnTo>
                  <a:lnTo>
                    <a:pt x="46338" y="27031"/>
                  </a:lnTo>
                  <a:lnTo>
                    <a:pt x="46090" y="26176"/>
                  </a:lnTo>
                  <a:lnTo>
                    <a:pt x="45814" y="25293"/>
                  </a:lnTo>
                  <a:lnTo>
                    <a:pt x="45510" y="24383"/>
                  </a:lnTo>
                  <a:lnTo>
                    <a:pt x="45152" y="23418"/>
                  </a:lnTo>
                  <a:lnTo>
                    <a:pt x="44766" y="22452"/>
                  </a:lnTo>
                  <a:lnTo>
                    <a:pt x="44324" y="21459"/>
                  </a:lnTo>
                  <a:lnTo>
                    <a:pt x="43855" y="20466"/>
                  </a:lnTo>
                  <a:lnTo>
                    <a:pt x="43331" y="19473"/>
                  </a:lnTo>
                  <a:lnTo>
                    <a:pt x="42752" y="18453"/>
                  </a:lnTo>
                  <a:lnTo>
                    <a:pt x="42145" y="17460"/>
                  </a:lnTo>
                  <a:lnTo>
                    <a:pt x="41483" y="16467"/>
                  </a:lnTo>
                  <a:lnTo>
                    <a:pt x="40766" y="15474"/>
                  </a:lnTo>
                  <a:lnTo>
                    <a:pt x="40022" y="14509"/>
                  </a:lnTo>
                  <a:lnTo>
                    <a:pt x="39222" y="13543"/>
                  </a:lnTo>
                  <a:lnTo>
                    <a:pt x="38394" y="12605"/>
                  </a:lnTo>
                  <a:lnTo>
                    <a:pt x="37512" y="11695"/>
                  </a:lnTo>
                  <a:lnTo>
                    <a:pt x="36574" y="10813"/>
                  </a:lnTo>
                  <a:lnTo>
                    <a:pt x="35636" y="9930"/>
                  </a:lnTo>
                  <a:lnTo>
                    <a:pt x="34643" y="9103"/>
                  </a:lnTo>
                  <a:lnTo>
                    <a:pt x="33595" y="8303"/>
                  </a:lnTo>
                  <a:lnTo>
                    <a:pt x="32547" y="7503"/>
                  </a:lnTo>
                  <a:lnTo>
                    <a:pt x="31471" y="6758"/>
                  </a:lnTo>
                  <a:lnTo>
                    <a:pt x="30340" y="6068"/>
                  </a:lnTo>
                  <a:lnTo>
                    <a:pt x="29209" y="5379"/>
                  </a:lnTo>
                  <a:lnTo>
                    <a:pt x="28023" y="4745"/>
                  </a:lnTo>
                  <a:lnTo>
                    <a:pt x="26837" y="4138"/>
                  </a:lnTo>
                  <a:lnTo>
                    <a:pt x="25651" y="3586"/>
                  </a:lnTo>
                  <a:lnTo>
                    <a:pt x="24410" y="3062"/>
                  </a:lnTo>
                  <a:lnTo>
                    <a:pt x="23169" y="2593"/>
                  </a:lnTo>
                  <a:lnTo>
                    <a:pt x="21928" y="2152"/>
                  </a:lnTo>
                  <a:lnTo>
                    <a:pt x="20659" y="1766"/>
                  </a:lnTo>
                  <a:lnTo>
                    <a:pt x="19390" y="1407"/>
                  </a:lnTo>
                  <a:lnTo>
                    <a:pt x="18149" y="1104"/>
                  </a:lnTo>
                  <a:lnTo>
                    <a:pt x="16880" y="828"/>
                  </a:lnTo>
                  <a:lnTo>
                    <a:pt x="15611" y="607"/>
                  </a:lnTo>
                  <a:lnTo>
                    <a:pt x="14370" y="414"/>
                  </a:lnTo>
                  <a:lnTo>
                    <a:pt x="13157" y="249"/>
                  </a:lnTo>
                  <a:lnTo>
                    <a:pt x="11943" y="138"/>
                  </a:lnTo>
                  <a:lnTo>
                    <a:pt x="10757" y="56"/>
                  </a:lnTo>
                  <a:lnTo>
                    <a:pt x="9599" y="28"/>
                  </a:lnTo>
                  <a:lnTo>
                    <a:pt x="8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99475" y="4343125"/>
              <a:ext cx="1070225" cy="719900"/>
            </a:xfrm>
            <a:custGeom>
              <a:avLst/>
              <a:gdLst/>
              <a:ahLst/>
              <a:cxnLst/>
              <a:rect l="l" t="t" r="r" b="b"/>
              <a:pathLst>
                <a:path w="42809" h="28796" extrusionOk="0">
                  <a:moveTo>
                    <a:pt x="497" y="0"/>
                  </a:moveTo>
                  <a:lnTo>
                    <a:pt x="387" y="28"/>
                  </a:lnTo>
                  <a:lnTo>
                    <a:pt x="304" y="83"/>
                  </a:lnTo>
                  <a:lnTo>
                    <a:pt x="139" y="221"/>
                  </a:lnTo>
                  <a:lnTo>
                    <a:pt x="28" y="414"/>
                  </a:lnTo>
                  <a:lnTo>
                    <a:pt x="1" y="497"/>
                  </a:lnTo>
                  <a:lnTo>
                    <a:pt x="1" y="579"/>
                  </a:lnTo>
                  <a:lnTo>
                    <a:pt x="1" y="690"/>
                  </a:lnTo>
                  <a:lnTo>
                    <a:pt x="56" y="772"/>
                  </a:lnTo>
                  <a:lnTo>
                    <a:pt x="111" y="855"/>
                  </a:lnTo>
                  <a:lnTo>
                    <a:pt x="194" y="938"/>
                  </a:lnTo>
                  <a:lnTo>
                    <a:pt x="21625" y="15198"/>
                  </a:lnTo>
                  <a:lnTo>
                    <a:pt x="5931" y="12743"/>
                  </a:lnTo>
                  <a:lnTo>
                    <a:pt x="5683" y="12743"/>
                  </a:lnTo>
                  <a:lnTo>
                    <a:pt x="5572" y="12798"/>
                  </a:lnTo>
                  <a:lnTo>
                    <a:pt x="5490" y="12853"/>
                  </a:lnTo>
                  <a:lnTo>
                    <a:pt x="5407" y="12908"/>
                  </a:lnTo>
                  <a:lnTo>
                    <a:pt x="5352" y="12991"/>
                  </a:lnTo>
                  <a:lnTo>
                    <a:pt x="5324" y="13074"/>
                  </a:lnTo>
                  <a:lnTo>
                    <a:pt x="5297" y="13184"/>
                  </a:lnTo>
                  <a:lnTo>
                    <a:pt x="5269" y="13267"/>
                  </a:lnTo>
                  <a:lnTo>
                    <a:pt x="5297" y="13377"/>
                  </a:lnTo>
                  <a:lnTo>
                    <a:pt x="5324" y="13460"/>
                  </a:lnTo>
                  <a:lnTo>
                    <a:pt x="5352" y="13543"/>
                  </a:lnTo>
                  <a:lnTo>
                    <a:pt x="5407" y="13626"/>
                  </a:lnTo>
                  <a:lnTo>
                    <a:pt x="5490" y="13708"/>
                  </a:lnTo>
                  <a:lnTo>
                    <a:pt x="5600" y="13736"/>
                  </a:lnTo>
                  <a:lnTo>
                    <a:pt x="5710" y="13763"/>
                  </a:lnTo>
                  <a:lnTo>
                    <a:pt x="23694" y="16577"/>
                  </a:lnTo>
                  <a:lnTo>
                    <a:pt x="36354" y="25017"/>
                  </a:lnTo>
                  <a:lnTo>
                    <a:pt x="19722" y="23748"/>
                  </a:lnTo>
                  <a:lnTo>
                    <a:pt x="19612" y="23748"/>
                  </a:lnTo>
                  <a:lnTo>
                    <a:pt x="19474" y="23776"/>
                  </a:lnTo>
                  <a:lnTo>
                    <a:pt x="19391" y="23831"/>
                  </a:lnTo>
                  <a:lnTo>
                    <a:pt x="19308" y="23886"/>
                  </a:lnTo>
                  <a:lnTo>
                    <a:pt x="19225" y="23941"/>
                  </a:lnTo>
                  <a:lnTo>
                    <a:pt x="19170" y="24052"/>
                  </a:lnTo>
                  <a:lnTo>
                    <a:pt x="19115" y="24134"/>
                  </a:lnTo>
                  <a:lnTo>
                    <a:pt x="19088" y="24217"/>
                  </a:lnTo>
                  <a:lnTo>
                    <a:pt x="19088" y="24327"/>
                  </a:lnTo>
                  <a:lnTo>
                    <a:pt x="19088" y="24410"/>
                  </a:lnTo>
                  <a:lnTo>
                    <a:pt x="19115" y="24493"/>
                  </a:lnTo>
                  <a:lnTo>
                    <a:pt x="19143" y="24576"/>
                  </a:lnTo>
                  <a:lnTo>
                    <a:pt x="19225" y="24658"/>
                  </a:lnTo>
                  <a:lnTo>
                    <a:pt x="19308" y="24714"/>
                  </a:lnTo>
                  <a:lnTo>
                    <a:pt x="19391" y="24769"/>
                  </a:lnTo>
                  <a:lnTo>
                    <a:pt x="19529" y="24769"/>
                  </a:lnTo>
                  <a:lnTo>
                    <a:pt x="38119" y="26203"/>
                  </a:lnTo>
                  <a:lnTo>
                    <a:pt x="41870" y="28685"/>
                  </a:lnTo>
                  <a:lnTo>
                    <a:pt x="41981" y="28768"/>
                  </a:lnTo>
                  <a:lnTo>
                    <a:pt x="42091" y="28796"/>
                  </a:lnTo>
                  <a:lnTo>
                    <a:pt x="42201" y="28796"/>
                  </a:lnTo>
                  <a:lnTo>
                    <a:pt x="42312" y="28768"/>
                  </a:lnTo>
                  <a:lnTo>
                    <a:pt x="42394" y="28741"/>
                  </a:lnTo>
                  <a:lnTo>
                    <a:pt x="42505" y="28685"/>
                  </a:lnTo>
                  <a:lnTo>
                    <a:pt x="42670" y="28547"/>
                  </a:lnTo>
                  <a:lnTo>
                    <a:pt x="42753" y="28382"/>
                  </a:lnTo>
                  <a:lnTo>
                    <a:pt x="42781" y="28299"/>
                  </a:lnTo>
                  <a:lnTo>
                    <a:pt x="42808" y="28189"/>
                  </a:lnTo>
                  <a:lnTo>
                    <a:pt x="42781" y="28106"/>
                  </a:lnTo>
                  <a:lnTo>
                    <a:pt x="42753" y="28023"/>
                  </a:lnTo>
                  <a:lnTo>
                    <a:pt x="42698" y="27941"/>
                  </a:lnTo>
                  <a:lnTo>
                    <a:pt x="42587" y="27858"/>
                  </a:lnTo>
                  <a:lnTo>
                    <a:pt x="38809" y="25348"/>
                  </a:lnTo>
                  <a:lnTo>
                    <a:pt x="31720" y="10150"/>
                  </a:lnTo>
                  <a:lnTo>
                    <a:pt x="31637" y="10040"/>
                  </a:lnTo>
                  <a:lnTo>
                    <a:pt x="31582" y="9957"/>
                  </a:lnTo>
                  <a:lnTo>
                    <a:pt x="31472" y="9902"/>
                  </a:lnTo>
                  <a:lnTo>
                    <a:pt x="31389" y="9874"/>
                  </a:lnTo>
                  <a:lnTo>
                    <a:pt x="31169" y="9874"/>
                  </a:lnTo>
                  <a:lnTo>
                    <a:pt x="30975" y="9930"/>
                  </a:lnTo>
                  <a:lnTo>
                    <a:pt x="30782" y="10012"/>
                  </a:lnTo>
                  <a:lnTo>
                    <a:pt x="30727" y="10095"/>
                  </a:lnTo>
                  <a:lnTo>
                    <a:pt x="30672" y="10178"/>
                  </a:lnTo>
                  <a:lnTo>
                    <a:pt x="30617" y="10261"/>
                  </a:lnTo>
                  <a:lnTo>
                    <a:pt x="30617" y="10371"/>
                  </a:lnTo>
                  <a:lnTo>
                    <a:pt x="30617" y="10481"/>
                  </a:lnTo>
                  <a:lnTo>
                    <a:pt x="30644" y="10564"/>
                  </a:lnTo>
                  <a:lnTo>
                    <a:pt x="36988" y="24107"/>
                  </a:lnTo>
                  <a:lnTo>
                    <a:pt x="24383" y="15722"/>
                  </a:lnTo>
                  <a:lnTo>
                    <a:pt x="15309" y="1572"/>
                  </a:lnTo>
                  <a:lnTo>
                    <a:pt x="15226" y="1489"/>
                  </a:lnTo>
                  <a:lnTo>
                    <a:pt x="15143" y="1434"/>
                  </a:lnTo>
                  <a:lnTo>
                    <a:pt x="15061" y="1379"/>
                  </a:lnTo>
                  <a:lnTo>
                    <a:pt x="14868" y="1379"/>
                  </a:lnTo>
                  <a:lnTo>
                    <a:pt x="14757" y="1407"/>
                  </a:lnTo>
                  <a:lnTo>
                    <a:pt x="14564" y="1517"/>
                  </a:lnTo>
                  <a:lnTo>
                    <a:pt x="14426" y="1655"/>
                  </a:lnTo>
                  <a:lnTo>
                    <a:pt x="14371" y="1738"/>
                  </a:lnTo>
                  <a:lnTo>
                    <a:pt x="14316" y="1848"/>
                  </a:lnTo>
                  <a:lnTo>
                    <a:pt x="14316" y="1931"/>
                  </a:lnTo>
                  <a:lnTo>
                    <a:pt x="14316" y="2041"/>
                  </a:lnTo>
                  <a:lnTo>
                    <a:pt x="14343" y="2151"/>
                  </a:lnTo>
                  <a:lnTo>
                    <a:pt x="14371" y="2234"/>
                  </a:lnTo>
                  <a:lnTo>
                    <a:pt x="22039" y="14150"/>
                  </a:lnTo>
                  <a:lnTo>
                    <a:pt x="911" y="83"/>
                  </a:lnTo>
                  <a:lnTo>
                    <a:pt x="801" y="2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97" y="123478"/>
            <a:ext cx="1076201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0909" y="4454992"/>
            <a:ext cx="1790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1600" i="1" dirty="0" smtClean="0">
                <a:solidFill>
                  <a:schemeClr val="bg1"/>
                </a:solidFill>
              </a:rPr>
              <a:t>Paul MELIN</a:t>
            </a:r>
          </a:p>
          <a:p>
            <a:pPr lvl="0" algn="ctr"/>
            <a:r>
              <a:rPr lang="fr-FR" sz="1600" i="1" dirty="0" smtClean="0">
                <a:solidFill>
                  <a:schemeClr val="bg1"/>
                </a:solidFill>
              </a:rPr>
              <a:t>FEB 11th | PARIS</a:t>
            </a:r>
            <a:endParaRPr lang="fr-FR" sz="16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37525" y="4670435"/>
            <a:ext cx="1603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dirty="0" smtClean="0">
                <a:solidFill>
                  <a:schemeClr val="bg1"/>
                </a:solidFill>
              </a:rPr>
              <a:t>DAFT NOV21</a:t>
            </a:r>
          </a:p>
        </p:txBody>
      </p:sp>
    </p:spTree>
    <p:extLst>
      <p:ext uri="{BB962C8B-B14F-4D97-AF65-F5344CB8AC3E}">
        <p14:creationId xmlns:p14="http://schemas.microsoft.com/office/powerpoint/2010/main" val="27259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Agenda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1985924" y="1437209"/>
            <a:ext cx="2874107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Business problem presentation</a:t>
            </a:r>
            <a:endParaRPr sz="1400" dirty="0"/>
          </a:p>
        </p:txBody>
      </p:sp>
      <p:sp>
        <p:nvSpPr>
          <p:cNvPr id="248" name="Google Shape;248;p30"/>
          <p:cNvSpPr txBox="1">
            <a:spLocks noGrp="1"/>
          </p:cNvSpPr>
          <p:nvPr>
            <p:ph type="subTitle" idx="2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Subject introduction and dataset overview</a:t>
            </a:r>
            <a:endParaRPr sz="1200" dirty="0"/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 idx="3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Clustering and time series</a:t>
            </a:r>
            <a:endParaRPr sz="1400" dirty="0"/>
          </a:p>
        </p:txBody>
      </p:sp>
      <p:sp>
        <p:nvSpPr>
          <p:cNvPr id="251" name="Google Shape;251;p30"/>
          <p:cNvSpPr txBox="1">
            <a:spLocks noGrp="1"/>
          </p:cNvSpPr>
          <p:nvPr>
            <p:ph type="subTitle" idx="5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 err="1" smtClean="0"/>
              <a:t>Energy</a:t>
            </a:r>
            <a:r>
              <a:rPr lang="fr-FR" sz="1200" dirty="0" smtClean="0"/>
              <a:t> </a:t>
            </a:r>
            <a:r>
              <a:rPr lang="fr-FR" sz="1200" dirty="0" err="1" smtClean="0"/>
              <a:t>growth</a:t>
            </a:r>
            <a:r>
              <a:rPr lang="fr-FR" sz="1200" dirty="0" smtClean="0"/>
              <a:t> </a:t>
            </a:r>
            <a:r>
              <a:rPr lang="fr-FR" sz="1200" dirty="0" err="1" smtClean="0"/>
              <a:t>prediction</a:t>
            </a:r>
            <a:endParaRPr sz="1200"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idx="6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7"/>
          </p:nvPr>
        </p:nvSpPr>
        <p:spPr>
          <a:xfrm>
            <a:off x="5805224" y="1437209"/>
            <a:ext cx="3159263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Data cleaning and EDA</a:t>
            </a:r>
            <a:endParaRPr sz="1400"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8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Data </a:t>
            </a:r>
            <a:r>
              <a:rPr lang="en" sz="1200" dirty="0" smtClean="0"/>
              <a:t>process approach stages explanation</a:t>
            </a:r>
            <a:endParaRPr sz="1200"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9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13"/>
          </p:nvPr>
        </p:nvSpPr>
        <p:spPr>
          <a:xfrm>
            <a:off x="5805224" y="2799284"/>
            <a:ext cx="3015247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Visualization and conclusion</a:t>
            </a:r>
            <a:endParaRPr sz="14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14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sz="1200" dirty="0" smtClean="0"/>
              <a:t>Results analysis and conclusion </a:t>
            </a:r>
            <a:endParaRPr sz="1200" dirty="0"/>
          </a:p>
        </p:txBody>
      </p:sp>
      <p:sp>
        <p:nvSpPr>
          <p:cNvPr id="258" name="Google Shape;258;p30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57004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3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723900" y="1028700"/>
            <a:ext cx="5720308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b="1" dirty="0">
                <a:solidFill>
                  <a:schemeClr val="accent5"/>
                </a:solidFill>
              </a:rPr>
              <a:t>P</a:t>
            </a:r>
            <a:r>
              <a:rPr lang="fr-FR" b="1" dirty="0" smtClean="0">
                <a:solidFill>
                  <a:schemeClr val="accent5"/>
                </a:solidFill>
              </a:rPr>
              <a:t>roject goal : </a:t>
            </a:r>
            <a:r>
              <a:rPr lang="fr-FR" dirty="0" err="1" smtClean="0"/>
              <a:t>understand</a:t>
            </a:r>
            <a:r>
              <a:rPr lang="fr-FR" dirty="0" smtClean="0"/>
              <a:t> the </a:t>
            </a:r>
            <a:r>
              <a:rPr lang="fr-FR" dirty="0" err="1" smtClean="0"/>
              <a:t>development</a:t>
            </a:r>
            <a:r>
              <a:rPr lang="fr-FR" dirty="0" smtClean="0"/>
              <a:t> and the </a:t>
            </a:r>
            <a:r>
              <a:rPr lang="fr-FR" dirty="0" err="1" smtClean="0"/>
              <a:t>growth</a:t>
            </a:r>
            <a:r>
              <a:rPr lang="fr-FR" dirty="0" smtClean="0"/>
              <a:t> of </a:t>
            </a:r>
            <a:r>
              <a:rPr lang="fr-FR" dirty="0" smtClean="0"/>
              <a:t>green </a:t>
            </a:r>
            <a:r>
              <a:rPr lang="en-GB" dirty="0" smtClean="0"/>
              <a:t>electricity </a:t>
            </a:r>
            <a:r>
              <a:rPr lang="en-GB" dirty="0"/>
              <a:t>production </a:t>
            </a:r>
            <a:r>
              <a:rPr lang="en-GB" dirty="0" smtClean="0"/>
              <a:t> in </a:t>
            </a:r>
            <a:r>
              <a:rPr lang="en-GB" dirty="0"/>
              <a:t>France over the last few </a:t>
            </a:r>
            <a:r>
              <a:rPr lang="en-GB" dirty="0" smtClean="0"/>
              <a:t>years</a:t>
            </a:r>
            <a:r>
              <a:rPr lang="en-GB" dirty="0"/>
              <a:t> </a:t>
            </a:r>
            <a:r>
              <a:rPr lang="en-GB" dirty="0" smtClean="0"/>
              <a:t>and forecasts trends for the future.</a:t>
            </a:r>
            <a:endParaRPr lang="en-GB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smtClean="0"/>
              <a:t>Because of my computer performance, I </a:t>
            </a:r>
            <a:r>
              <a:rPr lang="en-GB" dirty="0"/>
              <a:t>decided to focus on one </a:t>
            </a:r>
            <a:r>
              <a:rPr lang="en-GB" dirty="0" smtClean="0"/>
              <a:t>region: </a:t>
            </a:r>
            <a:r>
              <a:rPr lang="en-GB" b="1" dirty="0" smtClean="0">
                <a:solidFill>
                  <a:schemeClr val="accent5"/>
                </a:solidFill>
              </a:rPr>
              <a:t>Auvergne-Rhone-</a:t>
            </a:r>
            <a:r>
              <a:rPr lang="en-GB" b="1" dirty="0" err="1" smtClean="0">
                <a:solidFill>
                  <a:schemeClr val="accent5"/>
                </a:solidFill>
              </a:rPr>
              <a:t>Alpes</a:t>
            </a:r>
            <a:r>
              <a:rPr lang="en-GB" dirty="0" smtClean="0"/>
              <a:t>. Why this region ? Because, </a:t>
            </a:r>
            <a:r>
              <a:rPr lang="en-GB" dirty="0" smtClean="0"/>
              <a:t>it has a very diverse geographic types which able a </a:t>
            </a:r>
            <a:r>
              <a:rPr lang="en-GB" dirty="0"/>
              <a:t>broad energy mix that will be interesting to analyse</a:t>
            </a:r>
            <a:r>
              <a:rPr lang="en-GB" dirty="0" smtClean="0"/>
              <a:t>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b="1" dirty="0" err="1" smtClean="0">
                <a:solidFill>
                  <a:schemeClr val="accent5"/>
                </a:solidFill>
              </a:rPr>
              <a:t>Dataset</a:t>
            </a:r>
            <a:r>
              <a:rPr lang="fr-FR" b="1" dirty="0" smtClean="0">
                <a:solidFill>
                  <a:schemeClr val="accent5"/>
                </a:solidFill>
              </a:rPr>
              <a:t> : </a:t>
            </a:r>
            <a:r>
              <a:rPr lang="en-GB" dirty="0"/>
              <a:t>I collected my dataset from </a:t>
            </a:r>
            <a:r>
              <a:rPr lang="en-GB" b="1" dirty="0" err="1">
                <a:solidFill>
                  <a:schemeClr val="accent5"/>
                </a:solidFill>
              </a:rPr>
              <a:t>Enedis</a:t>
            </a:r>
            <a:r>
              <a:rPr lang="en-GB" dirty="0"/>
              <a:t>, the company in charge of the electricity distribution network in France. </a:t>
            </a:r>
            <a:r>
              <a:rPr lang="en-GB" dirty="0" err="1"/>
              <a:t>Enedis</a:t>
            </a:r>
            <a:r>
              <a:rPr lang="en-GB" dirty="0"/>
              <a:t> makes its data available in open source and I was able to collect the data by filtering on the desired information</a:t>
            </a:r>
            <a:r>
              <a:rPr lang="en-GB" dirty="0" smtClean="0"/>
              <a:t>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Raw information about my dataset </a:t>
            </a:r>
            <a:r>
              <a:rPr lang="en-GB" dirty="0" smtClean="0"/>
              <a:t>: 50k </a:t>
            </a:r>
            <a:r>
              <a:rPr lang="en-GB" dirty="0"/>
              <a:t>rows gathering the different types of renewable energy production by city in the region from 2011 to </a:t>
            </a:r>
            <a:r>
              <a:rPr lang="en-GB" dirty="0" smtClean="0"/>
              <a:t>2020.                                                 For </a:t>
            </a:r>
            <a:r>
              <a:rPr lang="en-GB" dirty="0"/>
              <a:t>my analysis, I decided to focus on the </a:t>
            </a:r>
            <a:r>
              <a:rPr lang="en-GB" b="1" dirty="0">
                <a:solidFill>
                  <a:schemeClr val="accent5"/>
                </a:solidFill>
              </a:rPr>
              <a:t>4 main types of </a:t>
            </a:r>
            <a:r>
              <a:rPr lang="en-GB" b="1" dirty="0" smtClean="0">
                <a:solidFill>
                  <a:schemeClr val="accent5"/>
                </a:solidFill>
              </a:rPr>
              <a:t>green production</a:t>
            </a:r>
            <a:r>
              <a:rPr lang="en-GB" b="1" dirty="0">
                <a:solidFill>
                  <a:schemeClr val="accent5"/>
                </a:solidFill>
              </a:rPr>
              <a:t>: photovoltaic, wind, hydraulic </a:t>
            </a:r>
            <a:r>
              <a:rPr lang="en-GB" b="1" dirty="0" smtClean="0">
                <a:solidFill>
                  <a:schemeClr val="accent5"/>
                </a:solidFill>
              </a:rPr>
              <a:t>(dams, …) </a:t>
            </a:r>
            <a:r>
              <a:rPr lang="en-GB" b="1" dirty="0">
                <a:solidFill>
                  <a:schemeClr val="accent5"/>
                </a:solidFill>
              </a:rPr>
              <a:t>and </a:t>
            </a:r>
            <a:r>
              <a:rPr lang="en-GB" b="1" dirty="0" smtClean="0">
                <a:solidFill>
                  <a:schemeClr val="accent5"/>
                </a:solidFill>
              </a:rPr>
              <a:t>Bio energy (biomass </a:t>
            </a:r>
            <a:r>
              <a:rPr lang="en-GB" b="1" dirty="0">
                <a:solidFill>
                  <a:schemeClr val="accent5"/>
                </a:solidFill>
              </a:rPr>
              <a:t>or geothermal)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problem presentation 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15566"/>
            <a:ext cx="2514741" cy="196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logo-enedis - Le site officiel de la Ville de Beaucai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91830"/>
            <a:ext cx="2514741" cy="9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723900" y="1028700"/>
            <a:ext cx="4640188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Raw</a:t>
            </a:r>
            <a:r>
              <a:rPr lang="fr-FR" dirty="0" smtClean="0">
                <a:solidFill>
                  <a:schemeClr val="tx1"/>
                </a:solidFill>
              </a:rPr>
              <a:t> inputs of </a:t>
            </a:r>
            <a:r>
              <a:rPr lang="fr-FR" dirty="0" err="1" smtClean="0">
                <a:solidFill>
                  <a:schemeClr val="tx1"/>
                </a:solidFill>
              </a:rPr>
              <a:t>my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accent5"/>
                </a:solidFill>
              </a:rPr>
              <a:t>General </a:t>
            </a:r>
            <a:r>
              <a:rPr lang="fr-FR" b="1" dirty="0" err="1" smtClean="0">
                <a:solidFill>
                  <a:schemeClr val="accent5"/>
                </a:solidFill>
              </a:rPr>
              <a:t>Cleaning</a:t>
            </a:r>
            <a:r>
              <a:rPr lang="fr-FR" b="1" dirty="0" smtClean="0">
                <a:solidFill>
                  <a:schemeClr val="accent5"/>
                </a:solidFill>
              </a:rPr>
              <a:t> : </a:t>
            </a:r>
          </a:p>
          <a:p>
            <a:pPr marL="0" lvl="0" indent="0">
              <a:buNone/>
            </a:pPr>
            <a:endParaRPr lang="fr-FR" b="1" dirty="0" smtClean="0">
              <a:solidFill>
                <a:schemeClr val="accent5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err="1" smtClean="0">
                <a:solidFill>
                  <a:schemeClr val="tx1"/>
                </a:solidFill>
              </a:rPr>
              <a:t>many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missing</a:t>
            </a:r>
            <a:r>
              <a:rPr lang="fr-FR" sz="1000" dirty="0" smtClean="0">
                <a:solidFill>
                  <a:schemeClr val="tx1"/>
                </a:solidFill>
              </a:rPr>
              <a:t> values as </a:t>
            </a:r>
            <a:r>
              <a:rPr lang="fr-FR" sz="1000" dirty="0" err="1" smtClean="0">
                <a:solidFill>
                  <a:schemeClr val="tx1"/>
                </a:solidFill>
              </a:rPr>
              <a:t>each</a:t>
            </a:r>
            <a:r>
              <a:rPr lang="fr-FR" sz="1000" dirty="0" smtClean="0">
                <a:solidFill>
                  <a:schemeClr val="tx1"/>
                </a:solidFill>
              </a:rPr>
              <a:t> city </a:t>
            </a:r>
            <a:r>
              <a:rPr lang="fr-FR" sz="1000" dirty="0" err="1" smtClean="0">
                <a:solidFill>
                  <a:schemeClr val="tx1"/>
                </a:solidFill>
              </a:rPr>
              <a:t>doesn’t</a:t>
            </a:r>
            <a:r>
              <a:rPr lang="fr-FR" sz="1000" dirty="0" smtClean="0">
                <a:solidFill>
                  <a:schemeClr val="tx1"/>
                </a:solidFill>
              </a:rPr>
              <a:t> have all types of production / drop </a:t>
            </a:r>
            <a:r>
              <a:rPr lang="fr-FR" sz="1000" dirty="0" err="1" smtClean="0">
                <a:solidFill>
                  <a:schemeClr val="tx1"/>
                </a:solidFill>
              </a:rPr>
              <a:t>columns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with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too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many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missing</a:t>
            </a:r>
            <a:r>
              <a:rPr lang="fr-FR" sz="1000" dirty="0" smtClean="0">
                <a:solidFill>
                  <a:schemeClr val="tx1"/>
                </a:solidFill>
              </a:rPr>
              <a:t> values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smtClean="0">
                <a:solidFill>
                  <a:schemeClr val="tx1"/>
                </a:solidFill>
              </a:rPr>
              <a:t>For </a:t>
            </a:r>
            <a:r>
              <a:rPr lang="fr-FR" sz="1000" dirty="0" err="1" smtClean="0">
                <a:solidFill>
                  <a:schemeClr val="tx1"/>
                </a:solidFill>
              </a:rPr>
              <a:t>each</a:t>
            </a:r>
            <a:r>
              <a:rPr lang="fr-FR" sz="1000" dirty="0" smtClean="0">
                <a:solidFill>
                  <a:schemeClr val="tx1"/>
                </a:solidFill>
              </a:rPr>
              <a:t> type of production, I </a:t>
            </a:r>
            <a:r>
              <a:rPr lang="fr-FR" sz="1000" dirty="0" err="1" smtClean="0">
                <a:solidFill>
                  <a:schemeClr val="tx1"/>
                </a:solidFill>
              </a:rPr>
              <a:t>kept</a:t>
            </a:r>
            <a:r>
              <a:rPr lang="fr-FR" sz="1000" dirty="0" smtClean="0">
                <a:solidFill>
                  <a:schemeClr val="tx1"/>
                </a:solidFill>
              </a:rPr>
              <a:t> 1. Sites </a:t>
            </a:r>
            <a:r>
              <a:rPr lang="fr-FR" sz="1000" dirty="0" err="1" smtClean="0">
                <a:solidFill>
                  <a:schemeClr val="tx1"/>
                </a:solidFill>
              </a:rPr>
              <a:t>number</a:t>
            </a:r>
            <a:r>
              <a:rPr lang="fr-FR" sz="1000" dirty="0" smtClean="0">
                <a:solidFill>
                  <a:schemeClr val="tx1"/>
                </a:solidFill>
              </a:rPr>
              <a:t> and 2. </a:t>
            </a:r>
            <a:r>
              <a:rPr lang="fr-FR" sz="1000" dirty="0" err="1" smtClean="0">
                <a:solidFill>
                  <a:schemeClr val="tx1"/>
                </a:solidFill>
              </a:rPr>
              <a:t>Electricity</a:t>
            </a:r>
            <a:r>
              <a:rPr lang="fr-FR" sz="1000" dirty="0" smtClean="0">
                <a:solidFill>
                  <a:schemeClr val="tx1"/>
                </a:solidFill>
              </a:rPr>
              <a:t> production per </a:t>
            </a:r>
            <a:r>
              <a:rPr lang="fr-FR" sz="1000" dirty="0" err="1" smtClean="0">
                <a:solidFill>
                  <a:schemeClr val="tx1"/>
                </a:solidFill>
              </a:rPr>
              <a:t>year</a:t>
            </a:r>
            <a:r>
              <a:rPr lang="fr-FR" sz="1000" dirty="0" smtClean="0">
                <a:solidFill>
                  <a:schemeClr val="tx1"/>
                </a:solidFill>
              </a:rPr>
              <a:t> (in </a:t>
            </a:r>
            <a:r>
              <a:rPr lang="fr-FR" sz="1000" dirty="0" err="1" smtClean="0">
                <a:solidFill>
                  <a:schemeClr val="tx1"/>
                </a:solidFill>
              </a:rPr>
              <a:t>MWh</a:t>
            </a:r>
            <a:r>
              <a:rPr lang="fr-FR" sz="1000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smtClean="0">
                <a:solidFill>
                  <a:schemeClr val="tx1"/>
                </a:solidFill>
              </a:rPr>
              <a:t>Change format of </a:t>
            </a:r>
            <a:r>
              <a:rPr lang="fr-FR" sz="1000" dirty="0" err="1" smtClean="0">
                <a:solidFill>
                  <a:schemeClr val="tx1"/>
                </a:solidFill>
              </a:rPr>
              <a:t>Year</a:t>
            </a:r>
            <a:r>
              <a:rPr lang="fr-FR" sz="1000" dirty="0" smtClean="0">
                <a:solidFill>
                  <a:schemeClr val="tx1"/>
                </a:solidFill>
              </a:rPr>
              <a:t> to </a:t>
            </a:r>
            <a:r>
              <a:rPr lang="fr-FR" sz="1000" dirty="0" err="1" smtClean="0">
                <a:solidFill>
                  <a:schemeClr val="tx1"/>
                </a:solidFill>
              </a:rPr>
              <a:t>datime</a:t>
            </a:r>
            <a:r>
              <a:rPr lang="fr-FR" sz="1000" dirty="0" smtClean="0">
                <a:solidFill>
                  <a:schemeClr val="tx1"/>
                </a:solidFill>
              </a:rPr>
              <a:t> (YYYY &gt; YYYY-MM-DD)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smtClean="0">
                <a:solidFill>
                  <a:schemeClr val="tx1"/>
                </a:solidFill>
              </a:rPr>
              <a:t>Split </a:t>
            </a:r>
            <a:r>
              <a:rPr lang="fr-FR" sz="1000" dirty="0" err="1" smtClean="0">
                <a:solidFill>
                  <a:schemeClr val="tx1"/>
                </a:solidFill>
              </a:rPr>
              <a:t>centroid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column</a:t>
            </a:r>
            <a:r>
              <a:rPr lang="fr-FR" sz="1000" dirty="0" smtClean="0">
                <a:solidFill>
                  <a:schemeClr val="tx1"/>
                </a:solidFill>
              </a:rPr>
              <a:t> to </a:t>
            </a:r>
            <a:r>
              <a:rPr lang="fr-FR" sz="1000" dirty="0" err="1" smtClean="0">
                <a:solidFill>
                  <a:schemeClr val="tx1"/>
                </a:solidFill>
              </a:rPr>
              <a:t>obtain</a:t>
            </a:r>
            <a:r>
              <a:rPr lang="fr-FR" sz="1000" dirty="0" smtClean="0">
                <a:solidFill>
                  <a:schemeClr val="tx1"/>
                </a:solidFill>
              </a:rPr>
              <a:t> Latitude and Longitude </a:t>
            </a:r>
            <a:r>
              <a:rPr lang="fr-FR" sz="1000" dirty="0" err="1" smtClean="0">
                <a:solidFill>
                  <a:schemeClr val="tx1"/>
                </a:solidFill>
              </a:rPr>
              <a:t>that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will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be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useful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later</a:t>
            </a:r>
            <a:r>
              <a:rPr lang="fr-FR" sz="1000" dirty="0" smtClean="0">
                <a:solidFill>
                  <a:schemeClr val="tx1"/>
                </a:solidFill>
              </a:rPr>
              <a:t> to </a:t>
            </a:r>
            <a:r>
              <a:rPr lang="fr-FR" sz="1000" dirty="0" err="1" smtClean="0">
                <a:solidFill>
                  <a:schemeClr val="tx1"/>
                </a:solidFill>
              </a:rPr>
              <a:t>visualize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results</a:t>
            </a:r>
            <a:endParaRPr lang="fr-FR" sz="1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err="1" smtClean="0">
                <a:solidFill>
                  <a:schemeClr val="tx1"/>
                </a:solidFill>
              </a:rPr>
              <a:t>Rename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some</a:t>
            </a:r>
            <a:r>
              <a:rPr lang="fr-FR" sz="1000" dirty="0" smtClean="0">
                <a:solidFill>
                  <a:schemeClr val="tx1"/>
                </a:solidFill>
              </a:rPr>
              <a:t> values </a:t>
            </a:r>
            <a:r>
              <a:rPr lang="fr-FR" sz="1000" dirty="0" err="1" smtClean="0">
                <a:solidFill>
                  <a:schemeClr val="tx1"/>
                </a:solidFill>
              </a:rPr>
              <a:t>counted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twice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because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capitalized</a:t>
            </a:r>
            <a:endParaRPr lang="fr-FR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smtClean="0">
                <a:solidFill>
                  <a:schemeClr val="tx1"/>
                </a:solidFill>
              </a:rPr>
              <a:t>Set </a:t>
            </a:r>
            <a:r>
              <a:rPr lang="fr-FR" sz="1000" dirty="0" err="1" smtClean="0">
                <a:solidFill>
                  <a:schemeClr val="tx1"/>
                </a:solidFill>
              </a:rPr>
              <a:t>Year</a:t>
            </a:r>
            <a:r>
              <a:rPr lang="fr-FR" sz="1000" dirty="0" smtClean="0">
                <a:solidFill>
                  <a:schemeClr val="tx1"/>
                </a:solidFill>
              </a:rPr>
              <a:t> as Index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fr-FR" sz="1000" dirty="0">
              <a:solidFill>
                <a:schemeClr val="tx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000" dirty="0" err="1" smtClean="0">
                <a:solidFill>
                  <a:schemeClr val="tx1"/>
                </a:solidFill>
              </a:rPr>
              <a:t>Produce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some</a:t>
            </a:r>
            <a:r>
              <a:rPr lang="fr-FR" sz="1000" dirty="0" smtClean="0">
                <a:solidFill>
                  <a:schemeClr val="tx1"/>
                </a:solidFill>
              </a:rPr>
              <a:t> EDA to </a:t>
            </a:r>
            <a:r>
              <a:rPr lang="fr-FR" sz="1000" dirty="0" err="1" smtClean="0">
                <a:solidFill>
                  <a:schemeClr val="tx1"/>
                </a:solidFill>
              </a:rPr>
              <a:t>understand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better</a:t>
            </a:r>
            <a:r>
              <a:rPr lang="fr-FR" sz="1000" dirty="0" smtClean="0">
                <a:solidFill>
                  <a:schemeClr val="tx1"/>
                </a:solidFill>
              </a:rPr>
              <a:t> the distribution of data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 and EDA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07740"/>
            <a:ext cx="3238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12" y="1165934"/>
            <a:ext cx="3240000" cy="75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35206"/>
            <a:ext cx="3240000" cy="30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12" y="2427734"/>
            <a:ext cx="3240000" cy="4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12" y="2914545"/>
            <a:ext cx="3240000" cy="16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Unsupervised learning : Clustering</a:t>
            </a:r>
            <a:endParaRPr dirty="0"/>
          </a:p>
        </p:txBody>
      </p:sp>
      <p:sp>
        <p:nvSpPr>
          <p:cNvPr id="3" name="AutoShape 2" descr="data:image/png;base64,iVBORw0KGgoAAAANSUhEUgAAAgoAAAFlCAYAAACKi8BHAAAAOXRFWHRTb2Z0d2FyZQBNYXRwbG90bGliIHZlcnNpb24zLjMuNCwgaHR0cHM6Ly9tYXRwbG90bGliLm9yZy8QVMy6AAAACXBIWXMAAAsTAAALEwEAmpwYAACB9UlEQVR4nO3dd3RU1drH8e+U9J6QBNITQhJ6Cb33IlIFxYJ4vTbE7mvv7WJXxIZ6vSrYFRAE6b1ICSS0UNML6SE90877R2QkQkghw6Q8H5drMeWc8zszSeaZvffZW6UoioIQQgghxCWorR1ACCGEEE2XFApCCCGEqJEUCkIIIYSokRQKQgghhKiRFApCCCGEqJEUCkIIIYSokRQKokZpaWl07NiRKVOmMGXKFCZNmsSsWbNYvXq1+TkLFixg+fLll93Phx9+yIYNG+p9/Au3q8tx6mPLli3ccMMNTJ48mYkTJ/Lggw9y9uzZRtt/XS1dupTo6Gjza3z+/8cffxyAJ598kv/+978AREZGkp+fb9E88fHxjB49munTp5OWltagfezZs4drr7222n3/+9//GDp0KMePH2fPnj1ERkbyxBNPXLTt7Nmz6dmzZ4OO25g2b97M7NmzmTJlChMnTuShhx4iMzMTqHrP7r777gbvu6G/D3feeSenT59u8HGFaCittQOIps3e3p7ffvvNfDs9PZ3bbrsNjUbDuHHjePDBB2vdx549ewgPD6/3sS/cri7HqausrCyeeOIJli5dir+/PwCffPIJDz30ED/88EOjHaeuevfuzaJFi676cS9l48aN9OvXj9dee63R9vnee++xbt06vv/+e/z9/dmzZw/e3t5s3ryZ8vJyHBwcgKqfrcTExEY7bkOtXLmSTz75hE8++YTg4GAUReGzzz7j1ltvZdWqVVe8/4b+Pnz++edXfGwhGkIKBVEv/v7+PPDAA/z3v/9l3LhxPPnkk3To0IF///vffPDBB6xfvx4bGxs8PDyYP38+69ev58iRI7z55ptoNBr69+/PSy+9xPHjx1GpVAwZMoRHHnkErVZLly5dGDVqFMePH2fSpEnVttu4caP5OPv37+fNN9+kvLwcGxsbHnroIYYOHcrSpUtZv349arWa5ORk7O3teeONN2jfvn21cygoKECv11NWVma+b86cOURFRZlvL1q0iGXLlqHVagkODub111/HxcWFjz76iFWrVqHRaAgNDeW5557D29ub2bNn4+bmRkJCAjfeeCNTp07ltdde4+TJk+j1egYMGMDjjz+OVntlv3Lvv/8+hw8fxmQy8dBDDzFixAiAS+aKi4vjyy+/5LvvvgNg3LhxTJw4kQceeICzZ88yY8YMtm3bhlpd1bC4YsUKvv/+e4xGIxUVFbzzzjt1Pt/Zs2dflNVkMvHyyy9z/PhxvvvuOzw8PMyPubu7ExgYyIYNG5g0aRIAy5cvZ9KkSdWKtZ9//pnvv/8ek8mEu7s7zz33HO3btycxMZGXX36Z0tJScnJyiIqK4v3338fOzo6uXbty1113sXPnTrKzs7njjju46aabyMnJ4YknnqCgoACAYcOG8dBDD12U+7333uOVV14hODgYAJVKxV133UW7du3Q6XTVnjt79mxuvvlmxo8ff9Htuvw+DBs2jLfffpt9+/ZhNBrp1KkTzz77LM7OzowcOZJu3bpx4sQJHnnkEebPn8+CBQsoKyvjvffeIzAwkFOnTmEwGHjppZeIjo4mPz+fp556ipSUFNzd3fH29qZDhw7cf//9Dfp5EwKk60E0QFRUFCdPnqx2X2ZmJl9//TW//vorS5cuZdCgQRw6dIibb76ZLl268PjjjzNmzBheffVV3N3dWblyJb/++isnTpzgyy+/BECv1zNixAjWrl3LfffdV2278woKCnjggQd45plnWLlyJW+88QaPPfYYqampAOzbt4/nnnuO33//ne7du/PZZ59dMv/111/PtGnTuOaaa3j22WfZvHkzQ4YMAaq+VS9dupQff/yR33//nYCAAJYsWcKvv/7K9u3b+eWXX1i5ciUdOnTgySefNO/X1dWV1atXM3v2bP7zn//QuXNnli5dyvLlyykoKOB///vfJV/P/fv3X9T18Ouvv17yuQEBASxbtoy33nqLJ598kvz8/BpzDR48mBMnTlBUVERaWhqlpaXs2rXLfI6jR482FwkAkydPZtasWVxzzTW888479TrffzIYDDz22GN8//33zJ07t1qRcN7UqVOrtVb98ccf1bos9u7dy/Lly/n2229Zvnw5d9xxB/fddx8AP/30E1OnTuWnn35i3bp1pKWlsWXLFgB0Oh0eHh788MMPfPDBB8yfP5/Kykp++ukn8+v37bffkpycTHFxcbVMBQUFpKen06tXr2r3q1QqJk+ejLOz8yXfl3+q6+/DZ599hkajYenSpaxYsQIfHx/efvtt8346dOjAH3/8Ue13AODQoUPcfvvtLF++nOnTp/Pee+8B8OqrrxIeHs4ff/zBggULOHDgQJ3yCnE5Ta5FIS4ujrfffpvFixdf9nnJycnMmzeP33//vd7biiujUqmwt7evdp+vry9RUVFMmzaNoUOHMnToUAYMGHDRttu2beP7779HpVJha2vLrFmz+Prrr7nrrruAqmb4yzl06BBBQUF0794dqPpD2qtXL/bu3YtKpaJz5860bdsWgE6dOrF+/fpL7ufJJ5/k7rvvZu/evezbt48333yTxYsX8+2337J7927Gjx+Pm5sbAE899RRQ1f0xffp0HB0dAbj11lv59NNPzd8yL8y+ZcsWDh8+zC+//AJARUVFjedUn66HG2+8EYCIiAjat2/PwYMH2bZt2yVzqdVqBg4cyM6dOykoKOCGG27gxx9/pLi4mE2bNnHHHXdc9lg17fdS5/tPiYmJ9OzZkzfeeIMnn3ySpUuX0q5du2rPGTFiBC+++CK5ubkkJycTFhZmfs2h6jVMTk5m1qxZ5vuKioooLCzkscceY+fOnXz++eckJSWRnZ1drYVo1KhRAHTu3BmdTkdZWRlDhgzhrrvuIjMzk4EDB/Loo4/i4uJSLdP5wslkMl32talNXX8ftmzZQnFxsbmA0+v1eHl5mR+v6TX28/OjY8eOQNXP+bJlywDYunWr+d8+Pj7mlg4hrkSTKhQ+//xzVqxYYe6zrMny5cv55ptvzE2I9dlWXLnDhw8TERFR7T61Ws2SJUs4fPgwu3fv5j//+Q9DhgwxD8o7z2QyoVKpqt02GAzm2+c/lGpiNBqrbQ+gKAoGgwEbG5tqBYxKpeJSS5ls3LiRwsJCrrvuOsaNG8e4ceN4+OGHGTZsGMeOHUOj0VQ7RlFREUVFRfXKbjKZWLBggbnbo6io6KLcDXFhC4DJZEKr1V421+jRo9m2bRtFRUXccccdJCQksGHDBk6ePEnfvn0ve6wrea9CQkKYP38+AAcOHOD+++/nu+++w9bW1vwcW1tbxo4dy6pVqzh9+jTTpk276PhTpkzhscceM9/Ozs7Gzc2Nhx9+GKPRyIQJExg+fDiZmZnV3ms7OzsAc35FUejWrRsbN25k9+7d/Pnnn8ycOZPPP/+cLl26mLdzc3MjJCSEuLg4Bg4cWC3Pgw8+yNy5cy861wuPq9frgfr9Pjz99NMMGzYMgNLSUiorK2t9jWv6OddqtdXyXPjzIkRDNamfoqCgIBYuXGi+feLECWbPns3s2bO5//77zc2Ebm5uLFmy5LLbCstITEzk448/5vbbb692//Hjx7n22mtp3749d999N7fddhuHDx8GQKPRmD9gBg8ezJIlS1AUBZ1Ox08//XTRH+TzLtzuvB49epCQkMChQ4cAOHXqFPv27av1Q+9CTk5OvPvuu9VGkKempqLRaAgKCmLgwIGsX7+ekpISABYuXMhXX33FkCFD+PXXX83fXBcvXkyfPn2qffidN3jwYL766ivzec6dO/ein9mGOP9t8ejRo6SkpNC9e/fL5ho5ciS7d+8mPj6ebt26MWjQIBYsWMDQoUPRaDSXPVZ9zvefbGxszP9+5plnMBqNvPTSSxc9b+rUqSxbtox9+/aZu37OGzx4MKtWrSI7OxuA77//njlz5gCwY8cO5s2bxzXXXANUtSYajcbLZnr77bf5+OOPGT16NM888wzh4eGcOnXqoufdd999vPbaayQnJwNVxenHH3/M8ePHCQsLq/ZcT09Pjhw5AsDp06c5ceIEUL/fh2+//RadTofJZOK5557j3Xffvex5XM6wYcPMrVgFBQVs2LChUQpU0bo1qRaFcePGVbsk67nnnuM///kP4eHh/Pzzz3zxxRc8/PDD5gFcl9tWNI6KigqmTJkCVH07sbOz45FHHmH48OHVnhcVFcWECRO47rrrcHR0xN7enmeffRaAkSNH8u6776LX63n22Wd59dVXmTRpEnq9niFDhnDPPfdc8tgXbneep6cnCxYs4JVXXqGiogKVSsX8+fMJDQ3l4MGDdTqn/v3789xzz/HEE09QXFyMRqPB29ubzz//HDc3N4YNG8bp06fNzfzh4eG88sorODo6kpmZycyZMzGZTAQHB1frT77QM888w2uvvWY+z4EDB9bY1H9+jMKFzvdb/1NqaipTp05FpVLx7rvv4u7uzowZM2rM5eLiQvv27XFwcECj0TBkyBCeeeYZxo4dW+vrdLn91oednR0LFixg2rRpdOvWjZCQEPNjPXv2pLy8nJEjR1400HPw4MHceeed3H777ahUKpydnfnwww9RqVQ8/PDDzJs3D0dHR5ydnenTpw8pKSmXzTFnzhyefPJJrr32WmxtbYmMjGTixIkXPW/SpEkoisIjjzyCwWCgsrKSzp078/XXX19UJM2dO5cnn3ySrVu3EhYWZu4qqOvvw7333ssbb7zBtGnTMBqNdOzYsdo4kPp66qmnePbZZ5k0aRLu7u74+fld1E0oRH2pmtoy02lpaTzyyCP89NNPREdH06lTJ6CqSS80NNTcnAkwaNAgdu7ceclthRCitfn222/p1KkTPXv2RKfTcdNNN3H//febuzaEaIgm1aLwT6Ghobzxxhv4+fkRExNDTk6OtSMJIUSTdb71y2QyodfrGT9+vBQJ4oo16ULhxRdf5IknnjD3PTbmJDBCCNHS9OvX75JdVkJciSbX9SCEEEKIpqNJXfUghBBCiKalSXQ9GAwG8vLysLe3l+t+hRBCtHgmk4mKigq8vLyueGp3S2sS6fLy8uTSRiGEEK2Sr6+vtSNcVpMoFM5f5xsQEFDrzHx1dfLkyYtmD2yJ5Dxbjttuuw2DwdAoEzM1da3h/QQ5z5amMc+zrKyMtLS0ZjHPRZMoFM53Nzg6Ol409/qVaMx9NWVyni3DK6+8wrFjx1r8eZ4n59myyHk2THPobm8ShYIQompxn/LycmvHEEKIapp+KSOEEEIIq5EWBdEinV9RsjlNEzJu3Dj0ej2bNm2ydpSr4vxy1S2dnGfLUp/zVKvVTf6Khrpo/mcgxD+UlZVhMBiwtbVtFv1/5y1cuLBZFTZX4vzy2y2dnGfLUt/z1Ol0lJeXN/vxG1IoiBbFaDRiMplwdXW1dpR6O78ccF2WcW7u9Hq9nGcLIud5aba2tuYvLs25ZaH5fN2qh5fWxvHZoWxrxxBWYDQaW8UfLCFE86DRaDCZTNaOcUVaXKHw0to4Xl53iC+O5PLS2jhrxxFCCNGKnW8pbKic4hT+OLToko8ZjDpWx31CYZllvxg337aQSzhfJJx3/t8vjOturUhCCCGauczC0yTkxHKuNBc3pzaEefegnXu4xY97OG0rZ7IPoNVc3EqaW5zG7jPLKK08Z/EcLaZF4Z9FwnkvrzskLQuiWfDx8cHDw8PaMYQQF8gsPE1c6iaKK/JRUCiuyCcudROZhactfmwXe09Gdpx9yceMioGRHWfj5uBt8RwtolCoqUg4T4oF0Rx4e3vj7u5u7Rh1NmzYMI4dO2btGEJYVEJObL3ub0whbbqiUl36Y9rXNQQnO3eLZ4AWUigIIa6uc+fOkZOT06iXxc2ePZuuXbvSs2dPevbsybhx4xpt303Z//3f/zF48GB69erFuHHj+Pnnn82PFRYWMm/ePHr06MGIESNYuXLlRduvWrWKCRMm0KNHD0aPHs3+/fvNj51/Lc//37FjR1555ZU6bXu5XABnzpzh1ltvJTo6msmTJ7N+/fo6b1uX80pKSqJr16783//9X73Oua4/R7W9NkuWLGH69Ols3LaGM2cSLtr+4OG9lz3HFkVpAoqKipT9+/crRUVFDd7Hi2tiFfUj31zy/xfXxDZi2qZl//791o5wVdT1PCsrK5XKykoLp7GM3377TRkzZoyiKIry559/KhMnTrRqnn/9619KXl7eJR/bu3evMm7cuAbvu6Sk5KL7brnlFuWnn35q8D4tyWAwNGi7S53nP508edL8M3v69Gll4MCByuHDhxVFUZSHH35YefDBB5WSkhJl3759Sq9evZSTJ0+at92xY4cyfPhw5eDBg4rRaFTOnj2rnD179pLHKS0tVXr06KHs3bu3TtteLpder1fGjh2rfPnll4rBYFA2bdqkdO/eXUlISKh127qcl6JU/fzdeOONyqOPPlrt/tpyN+Tn6J+vjaIoyuq1K5RfNy1SFv3xhPLhsieUPw4tUn4/+LHyx6FFyh+HFimr9v33sud4Xk1/k+r6uVdUnqesjP2wxsdXx32qFJRm1fVUG6TFtCi8MK47z4/tdtH9kzsHyGBG0SyUl5c3qcuodu7cWeNjJ06cMK+iV15ezqOPPsp9991HaWnp1YpXTWpqKnfffTf9+vUjOjqaf/3rX+bHfv/9d6ZPn050dDSjR49mz549KIrCZ599xogRI+jduzcPPvggxcXF5m1+/vlnbr/9dp5++mn69OnD//73PwB++uknrrnmGqKjo7njjjvIy8u74uwdOnQwX9KrUqlQqVSkpKRQVlbGunXrePDBB3FycqJ3796MHDmS3377zbztwoULuffee+nRowdqtRpfX98alyxeu3Ytnp6e9O7du07b1pQLICEhgezsbG677TY0Gg19+/alV69e5myX27Yu57Vq1SpcXFwYMGDARedRn3OuqwtfG71Rx4nMPaj9snBsA+htudSFCz3Dh9Z4jpaSkB3LibN7LHqMS2kxhQJcXCxo1Sp2J+dQWN46phYVzcemTZuYOXMmU6dOZdasWRw8ePCi55SVlfHAAw8wZcoUZs+eTWJiovmxH3/8kWuvvZbJkydz++23k5iYyJQpU9i9ezdQ9eHYtWtXKioqAHjmmWf47rvvqu3fZDLx6quvMnPmTK655homTJhATEwMAE899RQAc+bMITMz86Js5wuF1NRUbrrpJkJDQ1m4cCFOTk7m59x999307t37kv8/8MADl3xd3nnnHfr168esWbPYs6fufxAff/xxhg4dyq5du9i1axf33XcfAF9++SWffPIJr7zyCvv27eOjjz7C39+f999/n+3bt/Pjjz+yc+dOdDodH330UbXzO3jwIKNGjWLPnj3ceuutfPrpp/zwww988skn7N69G19fX95///1qOf55zkOHDjX/++67764x/4svvkj37t2ZMGEC3t7eDBs2jKSkJNRqNaGhoebnRUVFcfp01SA6o9HIkSNHKCgoYMyYMQwdOpSXX37Z/J7/07Jly5g6dSoqlarO214qF3DJGUQVReHUqVO1blvbeZWUlPDBBx/w5JNPXnSMuuau789R1WszhdT8Y2w78QOJuXHYaR3pHjiS0tPu5J6sGlioQo2LvSfdA0fSzj28xnNsTC72nlzbfR4AYT49iGzbr9rjE7rdjbujT6MftxqLtlfUUWN0PVzoxTWxyl1frlbmbzikqB/5Rnlw2d7aN2qmpOuhupqa+bp163bJ/z///HPzc+6+++5LPuf22283P+err7665HPqIzExUbn22muV/Px8RVGqmmkHDRqkfPXVV8qoUaMURanqeoiKilJiYmIURVGUH374QZkxY4aiKIqya9cuZfTo0eZugV9//VWZMGGCsnDhQuX1119XFEVRHn/8cWXQoEHK9u3bFZPJpAwaNEjJzs6uluPAgQPK/fffrxiNRkVRFGXRokXK3XffbX48IiKixq6H66+/XnnuueeUESNGKOvXr6/X+SvKpZvkY2NjleLiYqWyslJZunSp0qNHDyU5OblO+xs0aJDy9ddfV3vv8/LylJ49eyrx8fHVnpuTk6P06tWrWnP1smXLlJtvvtl8++abb1YWLlxovp2bm6t069bN3LSuKFWv35QpU+p9njUxGAzKvn37lI8++kjR6XTKvn37lIEDB1Z7zo8//qjccsstiqIoytmzZ5WIiAhl2rRpSlZWlpKXl6fccMMNyrvvvnvRvtPT05WoqCglJSWl3tv+M5eiKIpOp1NGjhypfPbZZ4pOp1PWr1+vdO7cudrvSk3b1nZer7zyirJo0SJFURTlgw8+qNb1UJfc9f05Ov/aJCYlKJuOfaOsO/KlcjrrgGIw6hVFUZR3331XeeKJJxRFufT7ealzvNCVdj00BS2qReG8F8Z1565uPjw8rBMd2rjw0Y4THMoosHYsIYCqJv3zzbZTpkzh//7v/1CpVJw9e7ba8yIjI+nVqxcA06ZN48iRIxQXF7N9+3auueYaPD09AZg+fTpZWVmMGTOGbdu2oSgK+/fv57bbbmPnzp3ExsYSFBSEt3f1y6h69uzJQw89xA8//MAbb7zBmjVr6tR1oCgKJ0+eZMOGDcyaNYvRo0c3yuvSvXt3nJ2dsbW1Zdq0afTq1YutW7fWadu33nqLjRs3MmTIEJ5++mkKCwvZtWsXERERREVFVXvu/v37iYiIqNZcXVhYWO31OXHiBOPHjzff3r17N3q9npkzZ5pbCO64445GncNfo9HQu3dvzp49y/fff4+joyMlJSXVnlNSUmJutbG3tweqBu/5+Pjg6enJv/71r0u+ZsuXLyc6OprAwMB6b/vPXAA2NjZ89NFHbN26lcGDB7N48WLGjx9/URfApba93HnFx8eze/dubrvttku+RnXJXZ+fo+KKfFas/ZHo6GhCgkPpETSGoZE30N6nJxp13aYZutQ5tjQtasKlf7LTanh/Wh8mfr6JB5btZfO9Y694lizRPMXF1X557Kefflrrc+bMmcOcOXOuKIvJZGLAgAHVmq0zMzPZsmVLtef9c0ErlUqFVqu95DgGRVGwtbVFr9ezceNGQkJCGDFiBA8//DBarfaSI7+3bNnCa6+9xr/+9S9GjRpFWFgYK1asqDV/WloaAP/73/+47bbbGDBgAF27dr3oeXfccYe5K+OfevToYe73r4lKparzIlkDBgxgwIAB5OXlceedd7Js2TJsbW0vueZHfn7+RR/wGzduNL9G6enpGAwGwsLCzI+fO3eO0aNH88EHH1w2xz/PWVEU89+c6Ohovvjii1rPxWg0kpKSwowZMzAajSQlJRESEgLA8ePHCQ+vmujHzc2Ntm3b1ulv2m+//cadd95pvl2fbf+Z67yoqCiWLFkCQGlpKf/+97+ZOnVqrduGhITUeF579uwhPT2dESNGAFXdb0ajkWnTprFs2bIG5b7Uz1GloYzTWTGk5seTYzzBlKmTAfBwalvn/V7uHFuaFtmicKHxUf5M7hzA9oRsvj+YZO04QjBgwAB27tzJmTNnANi6dSuTJ09GpVJVKw5OnDhBfHw8UDUmITo6GgcHB4YMGcLq1avJz88H4Ndff8Xd3Z3g4GBGjx7NO++8w6BBg2jfvj0lJSWsXLmSsWPHXpRj586djBgxgptuuokuXbqwYcMGjEaj+XGNRoPBYLhouxMnThAZGUlkZCSvvPIK9913H9nZF08h+8UXX3Dw4MFL/v/hhx9We25RURHbt2+nsrISg8HAihUr2L9/P4MHD6719Vy3bh1JSUkoikJpaSlFRUVERUXRsWNHYmJiOH78OIqikJSUxJkzZ+jatSuxsbGkpKRQWlrKggULyM3N5brrrgOqPrQiIiKqvRedOnViz549HD16FKj6Brxhw4aLPoD+ec47d+40//tSRUJeXh6rVq2itLQUo9HI9u3bWbVqFf3798fR0ZExY8bwwQcfUFZWRkxMDBs3bmTKlCnm7adPn87ixYvJy8vj3LlzfP311wwfPrzaMQ4cOEBWVla1FpLatr1crvOOHz9OZWUl5eXlfPPNN2RnZzN9+vRat73ced1www2sX7+e5cuXs3z5cmbNmsXw4cP573//W6fctf0cGU0GErJj2X7iR1Lz46ksMbJzZTzjx0246L0xGAxUVlZiMpkwGo3mfdb19WlJWnSLwnnvTunNuhOZPL4yhkmdAnCxt7F2JNGKhYeH8/LLL/PII4+gKAparZZPPvkEo9FYbYW5sLAwPvzwQ1JTU/Hy8uL1118HYNCgQdx2223MmTMHk8mEp6cnixYtQq1WM2bMGP773/8ycOBAAAYOHMiJEydo167dRTlmzZrFo48+yqRJkzAYDAwaNIh169ZhMplQq9WMHz+e2bNns3DhQvMVDvB3oQAwevRoTpw4wbx581iyZAl2dnYNek0MBgPvv/8+CQkJaDQawsLC+Oijj6p9q7/zzjuZNWsWo0aNqrZtTEwML7/8MqWlpfj4+HDXXXeZR8vPnTuXu+++m6KiIvz9/XnjjTfo2rUr99xzDzfddBMVFRUMHDiQr7/+GgcHB6DqA/Cf3RU9e/Zk3rx53H///RQUFODi4sKIESOuuNtFpVLx/fff88ILL2AymfD39+fpp5827/eFF17g6aefZuDAgbi7u/Piiy/SoUMH8/b33nsvBQUFjBs3Djs7OyZMmMDcuXOrHWP58uWMGTMGZ2fnavdfbtvackFVK8Uvv/yCwWAwtxDZ2trWadvLndf59wGqigpbW1tzN1ttuS/3c1ShL2HhD8/h6e1GSFAonfwG8cUHP9A1ou8lu5A++eSTagXtihUruOuuu3j00UfrdI4tiUqpa9ueBRUXF3Py5EkiIiIarc8vJiaG6Oho8+2X18bx0rpDPDq8E29Oir7Mls3LP8+zparreep0VVe4NNcVJEtLS6tdOdBSNeQ8f/rpJ9q2bcvQoUMtlKrxyftpfee7fxRFYV/i77g5+BDm0wMbTf2L2oacZ01/kyzxuWcpLb7r4bzHRnYm1NOZBdviic+y/CIaQtRXbm4u587Jz2ZNNBrNJa+rF+JSynTFxKZs4HjmLqCqlaRP6LVEtuvXoCKhNWs1hYKDjZZ3p/TGYFJ4cNneOg+SEuJqycrKMo87EBe77rrrsLGRbkNxeQajjpNn97Lj5E+cPZfAufJcTErVAGAZzN4wrWKMwnmTOgcwPsqPNccz+PVQCjO6B1s7khBCiEZgUkykF5zg1Nl96IwV2Ns4EdG2L+3cwqVAuEKtpkUBqqrJ96f2wVaj5v9W7Ke0Um/tSEIIIRpBaWUhR9O3Y1QMdPDtw5CIG/Bz7yBFQiNoVYUCQAdvVx4d3onUwjJe33TE2nGEEEI0UElFASUVVZPpudh70jVgOEMi6jdhkqW1hG7uVlcoADw1qgsBbo68vfkYp3KKrB1HNCK1Wn3Ja/+FEC1HpaGco+k72HnqF45l7DR/GPt7RGBv07SuvjCZTM2+VaNVFgpOdja8PaU3OqOJh5bvaxEVn6ii0WjQ6XTyngrRAplMRhJy4th+4gdS84/hYOtKSJuLZwVtSvR6fbX5UZoji6XX6/U8+eSTpKeno1areeWVV2jfvr2lDldvM7oFMapDW9Ycz+D3Y2lM6hxo7UiiEahUKlxcXDh37hy2trZoNJpmU823b9+e8vJy83XXLZler5fzbEGuxnkWVeRxOG0T5fpibDR2dPDui79HJGqVBr3+6ow3q895KopiLhKay9+gmlisRWHr1q0YDAZ++OEH5s2bd9FyrNZ2fmCjVq3i4eX7KddLc3VLodFocHNzM88S11yo1WoSEhKsHeOqOD99dUsn59l4HGycMSoGgjy7MLD9DAI9O6FWaSx+3AvV5zxVKhUODg44OjpaMNHVYbEWhdDQUIxGIyaTiZKSkibZ9NKprTsPDOnIu1uP8fbmYzw3tpu1I4lGcn4Bpebk5MmTpKSktIqZNqH5zp5ZX3KeDVOuK+Fk1l68XYLwcw/HFltGdLzZ6oMUW8v7eSGLTeGcmZnJvffeS1lZGQUFBXz66afmJXP/6fxUltZQojdy/e9nKNYZ+XFie/ycW98PgWgabrnlFgDzinxCtEYmxUChMZVzxlQUTDiq29DWpou1Y1lMc5jC2WKl2VdffcXgwYN59NFHyczMZM6cOaxcufKyi8ZYcq2Hy3nXpg23freTrxIr+fW25jVFrKz10HLY2tqi0+la/HlC63g/Qc6zPhTFRFrBSU5l7cNoKMdL601E275Nai6Exnw/rfkFub4sNkbB1dXV/KHv5uaGwWCotoRtU3JTr1AGh/qw/HAqa49nWDuOEEK0OmfPJXA0fRsGo55wn2iGRN6Av0dEkykSWjOLFQq33XYbR48e5aabbmLOnDk8/PDDTXZQh0ql4oPpfVCrVDy4bC+VhqZZ0AghREtSUlGIwVh1FUFbtzDCvHsyNPIGwn2j0aplXY+mwmJdD05OTixYsMBSu2903f08uXdQBB/uOMGCbfE8PrLl9okJIYQ16QwVnM6OITXvGKHe3Ylo2xeVSk1E2z7WjiYuoVVOuFSTl8b3wNvZjlfXHyatsNTacYQQokUxmYwk5R5i24kfSMk7ioOtC+6OvtaOJWrRvK4fszB3B1v+c00v7vxpN4+tjOH72UOtHUm0IgsWLODUqVPWjiGEReSVpHM0fTtluiK0alui2g0gyOvqz4Ug6k8KhX+4rU97vvjzFD/FJnPXgLOMCG9r7UiilRg+fHiTv0xKiIZSq7SU60sI9upCe59e2GrtrR1J1JF0PfyDWq3ig+l9UanggaV70RtN1o4khBDNToW+hEOpWyipKATAw8mXYZE30tFvoBQJzYwUCpfQO9CLO/p14FjWOT7acdzacUQrMXr0aO677z5rxxDiihhMek5l7WfbiZ/IKDxJan68+bGmtrKjqBvpeqjBa9f05NdDyby49hCzeobS1tXB2pFEC5eTk9MqFhASLUdm4WkScmLJqEyh/GQirg5e5JWkU2kow07rSAffQfh7dLB2THGFpEWhBl5OdrwyoSfFlXqe+P2AteMIIUSTkll4mrjUTRRX5AMKOcXJHEnbSklFIe19ejEk4gYCPCNRqeRjprmTd/Ay7uwfTq8AT5bEJLAjIdvacYQQoslIyImFC1YKstM6YmvjiKuDFx18e6PVyIRJLYUUCpehUav5YFpfAB5YthejSQY2CiEEQFF5HkUVuegMFQCo1Rqc7dyp0MscNI0ppziFPw4tuuj+1LxjrIz9kFVxH3Py7F6LZpBCoRYDQryZ06c9cRkFLNol17gLIURp5TlKdecwGHXojRXVHnO2d7dOqBbocNpWdp76FaNiqHa/yWRkb+Iqxna5nfFd7+LE2b2U6YotlkMKhTqYP7EnbvY2PLcmlpySito3EKIBZs2axZgxY6wdQ4jLKijN4s8zy7HR2GFv64KTrXu1x8O8e1glV0vkYu/JyI6zL7q/sDwbF3sv7LSOaNRafF2DyS5KtFgOKRTqwNfFgZfGd6ewXMczqw9aO45ooZ566inmzJlj7RhC1CjrXBL7En/HYNTRK3gcA9pPwcXBE1DhYu9J98CRtHMPt3bMFiOkTddLDgbVGyqrzUVho7EzdwFZglweWUdzB0byxZ+n+XLvae7o34G+QW2sHUkIIa4aRVFIzI1DpVLRM3gc3i5BALRzDyemKIboDtFWTth62Gjt0Bsrzbf1xkpstZa7hF9aFOpIq1GzcHpfFAXuX7oXk0mpfSMh6uG5555j0aKLBy0J0RSoVCp6BY+jX9hkc5EgrMPdwYei8lwq9WUYTQayziVZ9D2RFoV6GNrelxt7hvD9wSRzy4IQjWXFihUy4ZJoUkwmI0fSt+HvEYmXsx+2WnuZftmKErJj0ZsqiWzbj76hE1l39EtQFMJ9e+Nk52ax40qhUE9vTopm5bE0nl51kOndgvB0tLN2JCGEaHR6QyUHktdSUHYWvbESL2c/a0dqlVzsPbm2+zwAwnx6mO8P9OpEoFenq5JBuh7qyc/NkefGdCOvrJLn/4i1dhwhhGh05bpi/kz4jYKys/i6htIjaLS1IwkrkkKhAR4YEkWUjyuLdp/iYFq+teMIIUSjKSrP5c8zyymtLCSkTVd6BI1Go5bG59ZMCoUGsNVqeH9qH0yKwgPL9qIoMrBRCNH8KYrCsYydVBrKiWo3gKh2A1CpVNaOJaxMCoUGGhPpx/RuQexKymFxTIK144gWIDg4mLZt21o7hmjFVCoV3QNH0TN4LCFtulo7jmgipFC4Au9M7o2DjYYnfz/AuXIZrS6uzIoVK3j77betHUO0MoqicCb7IOfKcwBwsHXG1zXEuqFEkyKFwhUI8nDi6dFdySqu4OV1h6wdRwgh6sWkVF3+eCprH/EZu6QbVVySFApX6JFhnWjv5cLCHcc5kllg7TiiGVu9ejW7du2ydgzRShiMOg4krSW94ASuDt70DB4j4xHEJUmhcIXsbTS8N7U3RpPCg8v2SUUuGuypp57i448/tnYM0QpU6EvZk7CS3JI0vF2C6Bt2LXZaR2vHEk2UFAqNYGKnAK7tFMCWM1n8FJts7ThCCHFZh1I3UVyRR6BnR3oGj0WrtrF2JNGESaHQSN6d0hs7rZrHVsZQUqm3dhwhhKhRZ/8hRLbtTye/wagvsTqhEBeSn5BG0r6NC4+N6Ez6uTJeW3/Y2nGEEKKazMIzlFYWAuBk506odzcZkyDqRAqFRvTEyC4Eezjx3rZ4TmSfs3YcIYRAURQScuKIS91IbMpGGUcl6k0KhUbkaKvlnSm90RtNMrBRCGF1imIiPmMnJ8/uwU7rRLfA4dKKIOpNJvBuZFO7BDImoh3rT2ay/Egq07rKuu2iblavXs3hw9JtJRqH0WQgLnUj2UXJONt50Dt0AvY2ztaOJZohaVFoZCqVigXT+mCjUfPob/sp0xmsHUk0E/7+/nh7e1s7hmgh4lI3kV2UjKeTH/3aT5EiQTSYFAoWEOnjxsNDO5JcUMobm45YO45oJgoLCykuLrZ2DNFCtPfuSYBHFL1DJ2CjsbV2HNGMWazrYenSpSxbtgyAyspK4uPj2blzJ66urpY6ZJPyzJiufHsgkbc2H+XW3u1p38bF2pFEEzds2DB0Oh3x8fHWjiKaqcKybOxtHLG3ccbN0Rs3R2mhElfOYi0K06dPZ/HixSxevJjOnTvz7LPPtpoiAcDZzoa3JkVTaTDxyG/7rR1HCNHCZRUlsTfhd2KS1qIoJmvHES2IxbseDh8+zOnTp7nhhhssfagm5/oewQxv78vvx9JYdSzN2nGEEC1USt5RDiavA6CDb29UMomSaEQqxcLX8N13333ccsst9O/fv8bnFBcXc/LkSUvGsJozhRXc8kcC7Zxs+H5ie+w08gssLu2WW24BYMmSJVZOIpoLRVEoMCZSaExBgw2+Nl2xV7eeltuWICIiAheXpt01bdHLI4uKikhISLhskXChxnzBYmJiiI6ObpR9XYloYE+JHe9vi2dLkT1Pj+7aqPtvKudpaa3hPG1tbdHpdC3+PKF1vJ9g+fM8mr6d3PwCfG0D6B06AUdb6xQJ8n7WX3P6gmzRr7f79u1j4MCBljxEs/D82G74utjznw2HSc4vsXYcIUQL0dYtDE+ndvRvP8VqRYJo+SxaKCQmJhIQEGDJQzQLbg62vH5tL8r1Rv5vZYy144gm6rnnnuP222+3dgzRxJXrStAZKgDwcvanT+i12GrtrZxKtGQW7Xq44447LLn7ZuWWXmF8vvsUSw+lsP5EBmMi/awdSTQxM2bMICZGCklRs6LyXGKS1uBg60LfsGtRqzQyJbOwOBlZd5Wo1SoWTu+LWqXioeX70BmM1o4khGhGcovT2JuwkkpDGW3dQlGrNNaOJFoJKRSuoh7+ntw9oAPHs4v4YPtxa8cRTcysWbN49tlnrR1DNEFpBSeISVqDSTHRPXAUIW26WTuSaEWkULjKXp7QAy9HO15Zf4j0c2XWjiOakPj4eJKSkqwdQzQxCdmxHEnbilZjQ5/QibRzb2/tSKKVkULhKvN0tOM/E3tSUmngCRnYKISohZOdGw62LvQLm4KHU1trxxGtkBQKVnB733D6BHrx/cEktp7JsnYcIUQTYzDqMBj1APi6hTKkw/U427tbN5RotaRQsAK1WsUH0/uiUsEDS/diMMq87EKIKhX6UvYm/E5s6gZMf63ZoFbLwEVhPRa9PFLUrG9QG27vG85/95zmk10nuH9IR2tHEkJYWUlFAfuT/qBCX0KAQ5S14wgrUxQTu8/8RkFpJmqVhkEdrsPVoY358TPZBziStg0brT3hPtFEtO1jkRzSomBFr13TE3cHW55fE0dWcbm14wgrGzVqFL1797Z2DGEl+aWZ7ElYQYW+hA6+vensPwS1LO7UqqXkHcNo0jOx+71Eh0xgX+Iq82MV+lIOJK9jfNe7mND1LhJyDlJckW+RHPJTaEXezva8Mr4HRRV6nlp10NpxhJW9++67PPTQQ9aOIawgs/AM+xJXYTDq6RownPY+vWQiJUFWURL+HpEA+LgGkVeSbn6suCIfT6d22Nk4olKpaeMcSE5xqkVySKFgZXcP7EAPPw++3neG3Uk51o4jhLACo8mARqUhOmQ8/h4R1o4jmgi9sQJbzd/Tc6tUKkxK1WR9rg5eFJZlU64rxmDUkXnuNAajziI5pFCwMo1azQfT+wLwwLK9GE0ysLG1+uCDD/jxxx+tHUNcJYpiMv/RD/CMZEjkLNq4yNo44m82Gnv0xkrzbUVRzDNy2mkd6Rs6kc3Hl7Dj1C94Ofljb+NokRxSKDQBg0J9uCU6jANp+Xz+52lrxxFW8t///peVK1daO4a4CowmA7EpGzicugVFUQCw0zpYN5Rocnxcg0krqJrFN7sopdo8GibFSE5xKhO63s2QiOs5V56Nj2uIRXJIodBEvHFtL1zsbHjuj4PklVbWvoEQolnSGSrYl7iKrKIkKg1lGBWDtSOJJirYqzMatQ2r4j5mX+Lv9Am9loTsWE6c3YNapUGt1rAydiFrDn9GR79B2Ns4WSSHXB7ZRLR1deDFcd14dEUMz6w+yKcz+1s7khCikZXpitif+AdlunO0c2tP14DhMkeCqJFKpWZg+LRq97k7+pj/3SNoND2CRls8h7QoNCHzBkfRua0bX+w5xf7UPGvHEUI0osKybP48vZwy3TnCvHvQLXCkFAmiWZBCoQmx0ahZMK0vilI1Y6PJpFg7khCikRSWnUVnrKCT3yAi2vaVyx9FsyFdD03MiPC2XN8jmJ9ik/lq3xlu7xdu7UjiKnF0dEStltq9JcgsPE1CTiwZlSmUn0ykvU8Pgr264uXsj4u9l7XjCVEvUig0QW9NimbVsXSeXn2AaV0D8XC0s3YkcRXs3r2bmBhZUbS5yyw8TVzqJlBAr5SRVZRISUU+BEE7dyn8RfMjX1+aoAB3J54d05WckkpeXBtn7ThCiHpIyInFaNJTXJmPQalEb6xEwURCTqy1ownRIFIoNFEPDu1IhLcrH+88SVyGZebvFk3Lvn37OHbsmLVjiAZSFIX80kwyCk9zriwHvaECNVpcHdqgUqkpqSi0dkQhGkQKhSbKTqvh/al9MCkKDyzdZ56URbRcd9xxB//5z3+sHUM0kMGkJybpD0wmI1qNLc72ntipnc0LOznbu1s3oBANJIVCEzYuyo8pXQLZkZjNdwcSrR1HCHEBk2IkveAkOcUpANhobOnYbhA9g8fi6tAGW619teeHefewQkohrpwMZmzi3p3Sm7XHM3h85QEmdQ7A1d7W2pGEaNUMJj3p+SdIzD1Ehb4EV/s2eLsEAVVrNgC42HuQkBNLcXEJLvaehHn3kIGMotmSQqGJC/F05slRXXhxbRyvrDvMW5OjrR1JiFZJb6gkOe8IyXlH0BsrUau0BHt1JqRNt4ue2849nHbu4cQUxRDdQX5nRfMmXQ/NwP+N6ESopzMfbI/n2NlCa8cRolU6W5TI6eyqy1fb+/RieNRNdPQbhIOti5WTCWFZUig0Aw42Wt6b2huDSeGh5TKwUYiroaSigKPp2zEYdQD4u3ego98ghkXeRAff3heNQRCipZKuh2bi2k4BTOjozx/x6fxyKIWZ3YOtHUk0sq+//pr4+Hhrx2j1CsuySMiJI7soCQAXey+CvDqhVmsI9ups3XBCWIEUCs2ESqXi/am92Xgyk//7bT/XRPnhZGdj7ViiEfXo0QOj0WjtGK2SoijklqSRkBNLQWkmAG4O3oR598THVYpy0bpJodCMhLdx5f9GdOI/G44wf+MRbDRqMjKyWSRjpYS4IiqVioTsgxSUnaWNcwCh3j3wdGonCzcJgRQKzc6TI7uweH8Cb2w6wvnFJf3WxvHCuO7WDSauWO/evamoqODIkSPWjtLiGU0G0gtOUmkoo4NvbwCi2g1ApVLh6tDGyumEaFqkUGhmnOxs6BfUhl8OpZjve3ndIQApFpo5vV4vXQ8WpjdWkpJ3jOTcw+iMFWjVNoS26YZWY4ubo7e14wnRJFm0UFi0aBGbNm1Cr9dz4403MnPmTEserlV4aW1ctSLhPCkWhKhZpaGcpJxDpOYfw2DSo1XbEObdg2CvLmg1MomZaPkKSs9SVJ4LKhWu9l54OLWt87YWKxT27NnDwYMH+f777ykvL+fLL7+01KFajZfWxpkLgkuRYkGISzMYdSTmxmGndSDMpxeBnh2xkQJBtHCKonDi7B6OZezARmOHk507apWakooCdMZKOvkNIrJtX1Sqy8+UYLFCYceOHURERDBv3jxKSkp4/PHHLXUoIYSopqg8l4ScWII8O+Hp7IeTnRu9Q67Bw6ktGrX0uIrWYcvxJbRz78DE7vOw0zpUe0xnqOB0dgyb4hczqtOcy+5HpVho9p5nn32WjIwMPv30U9LS0pg7dy5r1qy55Cji4uJiTp48aYkYLc5nh7L54kjuJR+7o0sb7urmc5UTicZyyy23ALBkyRIrJ2meFEWhQimk0JhCuakAAFeNP220HaycTIiaRURE4OJimdk99UZdrS1ndXlOnUrrsrIyUlJSiIyMpLy8HEdHx1q3cXd3JywsDFtbW8LCwrCzsyM/Px8vL68at2nMFywmJobo6JZ33eCi6KqrHC7VBTFrSE+iw+ve79SctNT380IPPPAAaWlpLf48ofHfz5ziFE5nxVBSnoMWCHaKJMy7B17O/la9xLE1/NyCnGdDXI0vyOcLgEp9GXml6fi5d+BQ6mbySjKIDhmPq4NXnbrgap3Ceffu3UyZMoV7772X3NxcRowYwY4dO2rdcXR0NNu3b0dRFLKysigvL8fd3b32MxO1emFcd54f+/dCNP/q0x6tWsVNi7eTca7MisnElZg7dy7Tp0+3doxm6VxZDufKc/B1DaF/+6n0DbuWNi4BMg+CEMDWE9+TX5JJRuEpknIPE+TVkV2nf63z9rUWCu+++y7fffcdrq6ueHt78+233/Lmm2/WuuMRI0bQsWNHZsyYwdy5c3n++efRaDR1DiYu73yxcEeXNnwxayBvToomu6SCGxdvR280WTueEBZjMOpIzDnEnjMrMClVP+vBXl0Y3GEmPYPH4u4o3W9CXEhnKKdLwFBS8o4R7htNe59e6I2Vdd6+1q4Hk8mEt/ff1xeHh9d9TXUZwGhZL4zrTkyMAYAHhkSxKymHX+KSeXrVQVmOuhm6//77ycvL47vvvrN2lCap0lBOSu4RkvOOYjDp0Ki1lFTk4+rQBhutHTZaO2tHFKJJUqiaojwl7xgTut1FXkmGuciui1oLhbZt27J582ZUKhVFRUV8++23+Pn5XVFo0fhUKhWfX9+fQxkFvLv1GANCvJneLcjasUQ9bNu2DZ1OZ+0YTY7BqONk1j7S8k9gUgzYaOzp4NubIM/OUhwIUQfRIRPYn7iazv5DcLH34ve4j+gbOrHO29daKLz88su89tprZGZmMmbMGPr168fLL798RaGFZbja2/LznKEM+OAP/v3jLrq2c6eDt6u1YwnRIIqioFKp0Ki15BanYqu1J7RNNwI8o+QSRyHqwc89HD/3v3sDru0+r17b1/rb9s033/Duu+/WP5mwii7tPPhkRn/mfLeTmV9vZdcDE3C0lT+qovkoKD1LQk4srg5t6ODbG5VKTXTIBBxsnVGrZJyTEHX11Y6nuHA4r0qlQa1SYTQZsNHYcdOAF+u0n1o/QTZv3sxDDz0ko4ebkVuiw9iVmMOi3SeZ9+sevpw1UN4/0aQpikJOcQoJObEUlmUBoLrgT5yTnZu1ognRbN02eD4Au08vw8c1hDDvHqhUKpJyD5NeUPdLM2stFNzd3Rk/fjydO3fGzu7v/sD58+c3ILa4Wt6b2puYtDy+2Z/AwFAf7uwvk84I68ssPE1CTiwZlSlUnEokzLsHtloH4jN2UVJZNUmSt0sQYd496jUXvRCiZjnFqQwIn2a+HdKmK4dSN9V5+1oLhWnTptX2FNEE2Wk1/HjrUHq/u4oHl+0lOsCTXgE1T3YlrK979+4UFBRYO4bFZBaeJs78x0mhuCKfuNRNhHn3pLSyED/3DoR6d8fF3tOqOYVoKhTFxO4zv1FQmolapWFQh+uqLYN+JvsgR9O3o1Kp6eDbm6h2/S+5H63GllNZ+wlp0w0UhTM5B7DT1j5xonn72p4wbdo0Tp48yd69ezEYDPTr14+OHTvW+QDCekI8nfnm5sFM+mITM7/eyv6HJ+LhKKPEm6pvvvmGmJgYa8ewmISc2KpplvWlVJjO4WhyQKPWklOczLCom7C3cbJ2RCGalJS8YxhNeiZ2v5fsohT2Ja6qti7D/sTVTO31MFqNLcsPvEeod7dLFgBDI27gzzO/sSdhBSpU+LmHMyTihjrnqLVQWL58OR9++CGjR4/GZDJx3333MXfuXGbMmFHngwjruaajP8+M7sprGw4z5/udLP/XCNRqGa8grr7CsmxKKgowmvQAGE2Gv+ZCKJQiQYhLyCpKwt8jEgAf1yDyStKrPe7h1BadseKv1R8V4NJ/253tPRjd+bYG56i1UPjf//7Hzz//jIeHBwD33HMPt956qxQKzcgL47rxZ3IOq46l8+bmIzw5qqu1I4lL+O6770hKSmpxc+abFCNnsg+aiwRbrSMmRY2t1h4AZ3t36wYUoonSGyuw1dibb6tUKkyK0Xz1j4ejLytjF6JV2xLs1fmiFSLPSy84yYHkdegMZVy4DOSMPnWbFLFOMzOeLxIAPD09ZQR9M6NRq/n2liFEv7uK5/6Io1+wNyNa6OJRzdkbb7yBTqfj6aeftnaURnXq7H4Sc+NwdWiD3liJrdaeYn2x+fEw7x7WCydEE2ajsa821bKiKOYiIb80k9SCE8zo/QRajS3bT/xIUu6hqnEI/7DnzAr6hE3E3dG32tVEdVXrWg+RkZG89tprnDhxghMnTvDqq68SFRVV7wMJ6/J2tufHW4eiVsFNi7eTLotHCQsyKUbzv0O8uxHSpitjOv+LPqHX/DVYUYWLvSfdA0fSzr3u08IL0Zr4uAaTVnAcgOyilGpXAtlq7NGqtWjUWtQqNfY2TlQayi+5HzsbRwI9O+Ji74mzvYf5/7qqtUXh1VdfZeHChTz99NMoikL//v154YUX6nwA0XQMCPHmrUnRPPzbfm78Zhsb7x2LjabWWlGIeikozeJI2hYi2vbF1y0UO60DUe0GANDOPZx27uHEFMUQ3aFldbEI0diCvTqTUXiaVXEfAzCowwwSsmPRmyqJbNuPiLb9+OPQp6jVGlzsvQj3ufTvlK9rKHsTfsffI6LarKZt3cLqlKPWQsHGxoZevXrx2GOPkZ+fz6ZNm3BykoFHzdX9fy0e9XNcMk+tOsDbk3tbO5JoIQwmPafO7iM57wgAxRX5+LqFWjmVEM2XSqVmYHj1KQouXB01ql3/Gi+JvFBuSSoA+aUZ1e4f3/WuOuWotVB49tlnMZlMjBo1CoA9e/Zw6NAhWe+hmapaPGoAhzIKeG9rPANCvLmuW7C1Y4lmLq8knSPp2yjXFeNo60bXgGEyYZIQTcT5gkBvqMSEqcZBjzWptVA4cuQIK1euBKoGMr711ltMmjSpAVFFU+Fib8PPtw2j/4LV/PuH3XRt50GELB4lGii3OI39SasBCPXuTrhPtCzaJEQTUlyRx9bj31NckY+CgrOdO8Ojbq42edPl1Omqh+zsbHx8qpo78vLyUKulX7u569zWnU9n9OfW73ZyvSwe1STs3LmT2NhYa8eos/OrO3o6++Hn3oEgr87VmkWFEE3DrtPL6BIwjJA2VZfGJ+YcYuepX5nQ7e46bV/rJ8M999zDtGnTzNd2x8XF8cwzz1xBZNFU3Bwdxq6kHD7ddZJ7f93D/2TxKKtydnbGwaF+TYLWoDdUcvzsbuxtnOng2xu1Sk23wBHWjiWEqEGlvtRcJACEendr3LUeJk2aRN++fYmNjUWr1fLcc8/h7e3dsLSiyXl3Sm9iUvNYvD+BgSHe3DUgwtqRWq2kpCQyMzOtHeOysoqSOJa+nUpDOW4OPrT36YVaJS2MQjRlarWWvJJ0vJz9AcgtSUOjsan79rU9ISUlhT179jBmzBi2bNnCPffcw5EjRxqeWDQp5xeP8nS05cFl+4hJzbN2pFZrypQpPPbYY9aOcUmVhnLiUjZyMHkdOmMlHXz70K/9JCkShGgG+oZOYnP8ElYeXMiKgx+wOX4J/cLqPtaw1t/yp556CpPJxKZNm0hKSuKpp57i1VdfvaLQomkJ9nRm8c2D0ZtMXP/NVvLLKmvfSLQaOkMFO0/+TOa5M7g7+jAo/Dra+/Q0zxAnhGjafFyDmB79fwyOuJ4hEdcztefDeLsE1Xn7WguFyspKpk6dyubNm5k0aRK9e/dGp9NdUWjR9IyP8ufZ0d1Iyi9lznc7MZmU2jcSrYKt1p62bmFEtetPv7DJ9ZrRTQhhfYk5h1gR+wEeTr5o1DYsO/AuKXlH67x9rYWCRqNh7dq1bNmyheHDh7Nhwwa56qGFem5sV8ZEtGN1fDpvbJLupdZKURTSC05yKHULyl8ryHTyH0xIm25/rVInhGhODqVuYlyXOwBwdfBiUo/7OZiyoc7b1/pb//LLL7Nlyxaef/55fHx8WLVqlXQ9tFAatZolNw8mwM2R59fEsfFk0x5YJxpfua6EmOQ1HE7bQlZRAmW6ImtHEkJcIaNixMHWxXzbwdaZastI1qLWqx4iIyOZP3+++fZ7771Xz4iiOWnjbM+Pc4Yy/KN13PztdmIeuRZ/N0drxxIWpigKaQXHOZH5JwaTHi/nADr7D8Hxgj8uQojmydc1mK3HvyfMpwegIiknDm/Xus/IKzPsiIv0D/bm7UnRPLh8nywedRW9/fbbnD59+qofV1EUDiavI7s4Ga3ali7+w/D3iJA5NYRoIfq3n0p8xi5OZO5Brdbg6xpapzUizpNCQVzSvMGR7ErK4cfYJJ78/QDvTJHFoyxtzJgxeHp6XvXjnp9dUUGhs/8Q7G1k0TchWhKNWktwmy64Ofrg79GB0spz9ZpmvU5fE0tKSsjMzCQjI8P8v2jZVCoVn13fnygfV97fFs8vccnWjiQaUWnlOQ6lbsZoMgAQ7NWFXsHjpEgQogVKzIlj47Gv2Zuwkkp9OaviPuZM9sE6b19rSfHpp5/y2Wef4e7ubr5PpVKxcePGBgUWzYeznQ0/zxlG/wV/cMePu+nmJ4tHWdKECRMoKSlh+/btFjuGSTGRlHuY01n7MSlGvJz9pZtBiBbucNpWJna7lz8Of4qDrTOTez7AuiNf0N6nZ522r7VQ+OWXX9iwYYNVmkSF9XVq686imf255dsdzPxqK7seGI+TXd2n/hR1l5GRYdE5Soor8jmStpVz5TnYauzp5D+Ctm5hFjueEKJpUKnU2GjtzLcdbV2Bun85qLXroV27dri5uTUonGgZbuwVyr2DIjlytpB7f91rvrZeNB+pecfYdXop58pz8HPvwOCI66VIEKKVcHf0IT5jFybFRF5JBrtOLcXTya/O29faohASEsJNN91Ev379sLW1Nd9/3333NSyxaJbenhzN/tRclsQkMDDUm7tl8ahmxdHOHTutA538BuNTj8uihBDNX//2UzmUugmN2oadp36hnXs4fQIn1nn7WgsFX19ffH19ryikaP6qFo8aRu93V/HQsn1EB3jRO9DL2rFEDUwmI2dyDhLgEYmDrQtezn4MjZiFWi3rMwjR2thobOkRNJrokPEUledyrjwXbT1Wj6y1ULjvvvvIz88nLi4Oo9FIjx49aNOmTZ12PnXqVFxcqiZsCQgIqDZxk2h+gjycWHzzYCZ+sZHrv97K/kcm4uloV/uG4qoqLMvmcNoWSisLqdCX0DVgOIAUCUK0UrEpGzhXlkN0yAT+OLwId0dfMgpO0q/95DptX+sYhe3btzNlyhSWLl3KsmXLmDx5Mps3b651x5WVVSsQLl68mMWLF0uR0EKMi/LjuTHdSC4o5VZZPKpRXXfddYwYMaLB2xtNBo5n/smfZ5ZTWllIkGcnOrYb2IgJhRDNUWpePIM6zCAhJ5Yw756M63IH2cV1v+S91haF9957j++++47AwMCqA6amct9999X6B+348eOUl5dz++23YzAYeOSRR+jRo0edg4mm69kxXdmdlMMf8em8vukIT4/uau1ILcLzzz9PTExMg7YtKs8lNmUDZboiHG1d6RIwDE+ndo2cUAjRHCmY0GpsSCuIp2fQWBTFhMFY9yusVEotQ9gnT57MihUrqt03adIkVq5cedkdnzhxgri4OGbOnElSUhJ33nkna9asQau9uDYpLi7m5MmTdQ4trK+wwsDsNQnklBv4YEQQfds6WztSq2ZQKkjT7cdF0xYPTShqlXQzCNEcREREmLvoLWVf4mrSC06gVdswsfu9/HH4M3xcgukdOqFO29faouDn58dXX33FjBkzgKp5Ffz9/WvdcWhoKMHBwahUKkJDQ3F3dycnJ4d27Wr+ltOYL1hMTAzR0dGNsq+mzJrnuSwgjGEfreOlvVnEPNLHootHtYb38+WXX+bs2bN8/PHHdXp+bkkaapXG3HLQy9C72rXSTVlreD9BzrOlaczzvJpfkPuEXkPHdgNxtHNFpVLTL2wyXs51vzyy1jEKr732GrGxsYwePZpRo0Zx8OBBXn755Vp3/Msvv/D6668DkJWVRUlJCd7e3nUOJpq+fsHevDM5mpySSmZ9sw290WTtSM3ar7/+WqfxP3qjjiNp29ifuJojadtQlKrXvbkUCUKIq2PHyZ85V54DgLO9O2pV1Uf++SKhoDSLHSd/rnU/tbYoeHl58f7779c74IwZM3jqqae48cYbUalU/Oc//7lkt4No3u4dFMnOxKrFo574PYZ3p/SxdqQWLbsohaPp26k0lOJi70nXgOGoVLKypxDiYj2Dx7I34XfK9UX4uIbgZOuGWqWhpLKAzHNncLJ1o0/otbXup8ZP7rvvvptFixYxcuTIS84DX9taD7a2trzzzjt1OBXRnJ1fPOpQZgELth1nQIgPM7vLhD6NzWDUcSxjJxmFp1Cp1IT7RBPm00PGIgghauRk58aIjjdTXJFHal68uXXB1d6LoRGzcHWo21w4NRYKr7zyClB1eaMQl3N+8ah+76/mjh930a2dO5E+Mu13Y1Kp1Jwry8bNwZsuAcNwsZe1V4QQdeNi70Un/8EN3r7GNksfHx8AXn/9dfz9/av9//TTTzf4gKJl6ujrxmfX96ek0sDMr7dSWqm3dqRmr9JQRk5xClC1nnzv0In0az9FigQhxFVVY4vCfffdR3x8PFlZWYwaNcp8v9FopG3btlclnGheZvUMZVdiDh/tPMHcX/fw9Y2DZPniOsosPM2UO/ti76xhx8lfcHP0IbsoEaPJyJCImTjYuuBgK5egCtGaKIqJ3Wd+o6A0E7VKw6AO1+HqUDUzcpmumK3HvzM/N780k+iQ8US169/oOWosFF5//XUKCwt56aWXePHFF//eQKvFy0vm+BeXVrV4VB7fxiQyMMSHewbK4lG1ySw8TVzqJgYO60NR8Tkyz50mJe8ILvZt6BY4HHsbJ2tHFEJYQUreMYwmPRO730t2UQr7ElcxqtMcABxtXZjQ7W4AsouSOZC8loi2fWvcl96oo7giDw/HthhMemw0tjU+959q7HpwdnYmICCA3Nzcat0Ovr6+cvWCqJGtVsMPtw7Fy9GOh5fvY39qnrUjNXkJObEAVBrKqTQVozdUoNXY4ergRXCbLnJVgxCtVFZREv4ekQD4uAaRV5J+0XMURWFPwgoGtJ9mvvzxnzIKT7Pi4AI2HfuGcn0Jv+x7nfSCus/hUOtfoDZt2rB//350urpP9yhatyAPJ5bcMhi9ycT1X28lr7TS2pGatJKKAlCgqDgfg8GAo507rvZeVOhLrR1NCGFFemMFthp7822VSoVJMVZ7Tmp+PO6Ovrg51jxP0YGktUzodg+2WntzS8T+xNV1zlFroXD48GFuueUWunXrRlRUFFFRUXTs2LHOBxCt09hIP543Lx61QxaPugxnew9QQfKZTDKSc7G3cQRV1QQpQojWy0Zjj9749xctRVEuuiQ6IefgZbscABQUHG3/nvXY3dG3Xjlq7UP4888/67VDIc57dkw3difnsuZ4BvM3HuaZMd2sHanJyS1Ow9PJj+KKfBRFwaj/e3bLMO8e1gsmhLA6H9dgUvPjCfXuRnZRCh5OF19IkFeSjo/L5eeucbJ1JTU/HlBRaSjneOZunOzc65yj1haF8vJy3nrrLaZPn86UKVOYP38+ZWVldT6AaL3UahWLbxpEoLsjL6yNY8PJTGtHalLySzM5kLyO9IITdPYbwrncMhQTuNh70j1wJO3cw60dUQhhRcFendGobVgV9zH7En+nT+i1JGTHcuLsHgAq9CVoNXa1Xl02IHw6CdmxlFae49f9b5JfksnADtPrnKPWFoWXX34ZBwcH/vOf/wDw008/8cILL/DWW2/V+SCi9WrjbM9Pc4Yx9MO13LxkOzGPTCTAXUbxnyvL4UDSGhTFRLegsfi4BrH+2yPodDpevOu/1o4nhGgCVCo1A8OnVbvP3dHH/G97G2em9Hyw1v042DozLOrGBueotVA4evRotWWmn3/+ea655poGH1C0Pn2D2vDu5N7cv2wvs77ZzqZ7x2Crbb1TDxdX5LM/aTUGk57ugaPwcQ2ydiQhRAuWlHuYw6lbqDSUV7t/Rp/H67R9rYWCoigUFRXh6uoKQFFRERpN6/0jLxpm7qAIdiZl88PBJJ74/QDvTW2di0eVVRaxP3EVemMlXfyH0c69vbUjCSFauH2JqxgScT3Odh4N2r7WQuG2225j5syZjBgxAoBNmzZx5513NuhgovVSqVQsmtmfuIwCPth+nAEh3lzfI8Tasa46jcYGO60TYd49CfCMrPbYb7/9xpEjR6yUTAjRUrnae+HrGtLgOVlqLRSuu+46unTpwv79+zGZTCxcuJDIyMjaNhPiIhcuHnXnT7vp1s6DKN/WsXiUoiioVCrstA70bz8FtfriVrmQkBDy8mSCKiFE4+rsP4Q1hz+nrVtotWKhR9DoOm1fa3lx//33ExkZyc0338zs2bOJjIxkzpw5DU8sWrWOvm58fv0A8+JRJa1g8Si9oZK9CSspKM0CuGSRAFBSUkJ5efklHxNCiIaKS92Ei71n47co1LQolMFgoF27dg06mBAAN/QMYVdSNh/uOME9P//J4psHt9jFowxGHfuTVnOuPIesokQ8nGqe6GTQoEHodDri4+OvYkIhREtnUkwMjpjZ4O1rXRTqtdde49lnn/17A1kUSjSCtyZVLR71/cEkBoX6MHdQy+vOMpoMxCSt4Vx5Dv4eEUS27WftSEKIVsjPPZz4jF34e0SgVv39sV/X2V9rLBScnZ1xdnZmwYIFJCQkEBUVxcqVKzl27Bh33nknnp6eVxxetF62Wg0/zB5K7/dW8fBv+4kO9KJvUBtrx2o0JpORg8nrKSg7S1u3MLr4D22xrSZCiKYtMScOgKPp2y+4V9V4l0c+9thjBAQEUFlZycKFC5kyZQpPPfUUixYtalBgIc4L9HBiyc2DmfD5Rm74Zhv7H56Il5OdtWM1ivjM3eSWpOLtEkS3wBGyAqQQwmpm9Hniirav9a9XWloajz32GOvWrWPGjBnMmzeP3NzcKzqoEOeNifTjhbHdSSkoZXYLWjwq1Ls7/h6R9AgafdEiLkIIcTUcTF4PwI6TP1/y/7qqtUXBaDSSn5/Phg0bWLhwITk5OVRWyrLBovE8M7oru5NzWHs8g9c2HOa5sc1z8ShFUdAZK7DTOuBo60LXgGHWjiSEaMXaOPsD0NYt7Ir2U2uh8O9//5vrr7+ekSNHEhERwbhx43jwwdrnlhairqoWjxpM7/dW8dK6OPoFt2FspJ+1Y9WLoiicPLuXjMJT9Am9tkFLRD/xxBMkJSU1ejYhROsU6NUJgDJdEd0CR1R7LCZpTZ33U2uhMGnSJCZNmmS+vXr1apnCWTQ6Lyc7frx1KEM/XMstS3YQ88hEAj2az+JRCTkHScyNw8nWDRutbYP2cdNNNxETE9PIyYQQrdX+pD+o0JWQmh9PUfnfQwYUxUROcSrRIePrtJ8aC4W7776bRYsWMXLkyEuO1t64cWMDYgtRs75BbXhvSm/uW7qXG77ZxpZ5Y5vF4lFJuYc5lbUfBxsX+oRNxE7raO1IQghBiFcXCsuyyTx3plr3g0qlpnvQqMtsWV2NhcIrr7wCwOLFi68gphD1c8/ACHYmZvP9wSQeWxnDgml9eWltHBkZ2SyKtna6i6XmH+d45m7stI70CZ2IvY1zg/d16623UlBQwMqVKxsxoRCitWrjEkgbl0CCvDpjq7Vv8H5qLBR27dp12Q39/f0bfFAhanLh4lEf7jhBxrkylh5OBcBvbRwvjOtu5YR/0xt1nDy7FxuNPX1CJ+Jo53pF+4uLi0On0zVSOiGEqHIlRQJcplDYs2cPACkpKSQnJzNs2DA0Gg07duwgPDycqVOnXtGBhaiJ01+LR/V4Z6W5SAB4ed0hgCZTLNhobOkbNhFFUXC2b9jyrUII0dTVWCjMnz8fgNmzZ7NixQrzTIznzp1j3rx5VyedaLV+jE1Cb7x4ToWmUCwUlJ7F0c4VO60jLvYynbkQomk7nRVDuG/1vtv4jN109BtQp+1rveohOzsbd3d3820HBwdycnLql1KIenhpbZy5ILgUaxYLBaVZ7EtcjZOdKwPDp8uMi0KIJuto+g70xgpOnN1DSWWB+X6TYiIxJ7bxCoXhw4fzr3/9i7Fjx6IoCn/88QcTJkxoeHIhmqmi8lxikv5AUYx08O0jRYIQoklzdWhDXkka/KNxVqPWMrhD3VeTrLVQeOqpp1i7di179+5FpVJx++23V1t2WojGdr6loKZWhWs7+fP8VZ69saSigH2JqzGYdHQLHImPa3CjH2Po0KHk5eU1+n6FEK1ToGcUgZ5RhLTphrujT4P3U2uhADBu3DjGjRvX4IMIUV81FQt2WjW/H0vn5iU7+HRmP1ztGza5UX2U6YrYl7gKvbGCzv5D8XMPt8hxFi5cKBMuCSEazYajXzG6821sOPo/4OL5kBpt9cgrkZeXx/Tp0/nyyy9p3769JQ8lWqB/FgvPj+3GbX3ac/OSHfwYm8S+1Fy+u2UIfSy8PHW5rhi9UUdUuwEEekZZ9FhCCNFYwnx6ADA86qYrmuPFYp2ser2e559/Hnv7K7t+U7RuL4zrzvNju3FHlza8MK47wZ7ObJ43lidHdSExv4TBC9fw7pZjFl110svZnyER1xPSpqvFjgHwySefsHTpUoseQwjRehxMXo9JMbLr9DKc7T0u+r+uLNai8MYbbzBr1iw+++wzSx1CtBIvjOtOTIzBfNtGo+a1a3oyIrwtt363g8dWxrDxVCZf3TgIb+fGKUz1hkpOZu0lsm0/tBpbHGwbXo3X1aeffopOp+O1116z+LGEEC2fr2sIi3c+iwJ8veMp8/0KVR0RcwbPr9N+VIqiNPpXsaVLl3L27FnuvfdeZs+ezYsvvnjZrofi4mJOnjzZ2DFEK5BXbuClP9P5M7OUNg5aXh7oT2/fK1tMyqQYyNQfolIpwlMThrs2qJHSXt4tt9wCwJIlS67K8YQQ1hcREYGLi4tFj7Hx2NeM6jSnwdtbpFC4+eabUalUqFQq4uPjCQkJ4ZNPPsHb2/uSzz9fKDTmCxYTE0N0dBNcHKCRyXmCyaTw7tZjPLP6IEZF4ZnRXXluTDe0mvr3rBlNBmKS/iC/NBM/9w50DRh+yUXRLKF79+7odDri4+OvyvGsSX5uWxY5z/qzxOeepVik6+Hbb781//t8i0JNRYIQV0qtVvF/IzozJMyHm5Zs59X1h9lyOoslNw+u11LVJsXIwZT15Jdm4usaQpeAYVetSBBCiKZKZowRLUa/YG9iHrmWGd2D2ZGYTc93fue3I6m1bwgoisLh1C3kFqfSxjmQ7oGjUMuESkIIYflCYfHixXJppLhq3B1s+WH2ED6Z0Y9yvZHp/9vCg8v2UqE3XnY7lUqFt2swXk5+9Aweg1qtuUqJ/2ZjY4NGc/WPK4QQl2PReRSEsAaVSsVdAyIYGOLNjYu38+GOE+xIyOa72UOI9HGr9lxFUVBQUKvU+LmH086tvdW6G/bv3y8TLgkhzBTFxO4zv1FQmolapWFQh+twdfh73pjc4lT2Jq4CFBxsXBgSeQNatU2j55C2VdFidWnnwZ6HruGO/uHEZhTQ573VfLP/TLXnnMraR2zKBkymqhYHGZMghGgqUvKOYTTpmdj9XqJDJrAvcZX5MUVR2Hl6KYM7zOCabnPx94igtKLQIjmkUBAtmqOtlkUzB/DdLUPQqFX86/tdzPluJ8UVes5kHyQhJ5aSigL0Jp21oxIbGyuXCQshzLKKkvD3iATAxzWIvJJ082NF5bnYax05lrGTPw4totJQjpujZS4akK4H0Src0DOEPkFe3LxkO0tiEigoOcHsXuV4O3vQJ3QidloHa0dkzpw56HQ6brzxRmtHEUI0AXpjBbaavyeRU6lUmBQjapWGCkMp2cXJ9Gs/GVf7Nmw49hVezv4WWYtGWhREqxHm5cLWeeN4YbQHnbzT2JFwjiM5EdjbXNkETUIIYQk2Gnv0xkrzbUVRUKuqBjzbaR1xsffC3dEXtVqDv0dEtRaHxiSFgmhVdIYi+gZk0N3fl3VnAnlweTxTv9xCXmll7RsLIcRV5OMaTFrBcQCyi1LwcGprfszF3hODUUdReS5Q1U3h7uhrkRzS9SBaFWd7Dzr6DcLdwYfhUU7c+u1Ofj+WRs93fmfJzYMZ2t4yv2hCCFFfwV6dySg8zaq4jwEY1GEGCdmx6E2VRLbtx6AO17HtxA8ogI9LkMVWt5VCQbQKpZXncLR1RaVSEezVGQA3YM3do3hz01FeWBvHqE/W8/zYbjw9ugsatTS2CSGsS6VSMzB8WrX73B19zP9u5x7OtT3us3gO+WsoWrzCsmx2nV7KsYydFz2mUat5anRXNt87Fn83B15cG8eYTzeQfq7MCkmFEKLpkUJBtGhF5XnsT1yNyWSgjbN/jc8bFOrDgUevZWrXQLaeyaLn27+z6ljaVUwKX3zxBU8//fRVPaYQQtRGCgXRYpVUFLI/cRUGk46uAcPxdQu97PM9He34Zc4wPpzelxKdnsn/3cyjv+1HZ7j89M+NpU+fPnTq1OmqHEsIIepKCgXRIpXpitiXuAqdsYLO/kPw8+hQp+1UKhVzB0Wy+8EJRHq78v62eAYvXMPp3CILJxZCiKZJCgXRImUWnqbSUEpk2/4Eenas9/bd/TzZ9/A1zOnTnpi0fKLfXcV3BxItkPRvAwYM4I477rDoMYQQor6kUBAtUph3T/qETiTUu1uD9+FkZ8OXswbyzU2DAJj97Q7+/cMuSiv1jRWzmrKyMioqKiyybyGEaCgpFESLoTdWkpZ/AqjqQvC6zODF+rg5Ooz9D0+kV4AnX+07Q9/3V3Moo6BR9i2EEE2dFAqiRTCY9MQkreFI+layipIaff8dvF3Zcf94HhrakePZRfRfsJpPdp5AUZRGP5YQQjQlUiiIZs9oMnAwaS2FZVm0c2uPj0uQRY5jp9XwzpTe/PbvETjb2nDf0r3M/HobBWUy/bMQouWSQkE0aybFSFzKRvJKM/BxDaZr4HBUKsv+WF/bKYCD/3ctw9r7suxwCr3eXcWuxGyLHlMIIaxFCgXRbCmKicOpW8guTsbL2Z/ugaPMK6tZmr+bI+vvGc0LY7uRVljG8I/XMX/DYYwmU4P3+e9//5tJkyY1YkohhLhyUiiIZkv56z93R196Bo9Fo766S5do1GqeH9edDXPH0NbFgWf/iGXCZxs5W1TeoP098MAD3HDDDY2cUgghrowUCqLZUqs0dA8cSe+QCWjVNlbLMay9LwcemcjETv5sPHWWnu/8ztrjGVbLI4QQjUkKBdHsnMraf8FlkGq0GlsrJ4I2zvb8dvsI3pvSm4JyHdd8vpEnfz+A3lj3rohHHnmE999/33IhhRCiAaRQEM1KQk4cZ7IPkJBzEKPJYO041ahUKh4Y2pGd948nvI0Lb20+yrAP15KYV1yn7Tdu3Mj+/fstnFIIIepHCgXRpGUWnmbnqV9IqNzK2sOfczhtC/Y2TvQJnXjVxyTUVXSgF/sfnshNvULZk5JLr3dX8XNcsrVjCSFEg0ihIJqszMLTxKVuorgiH6NSSV5JOmWV5wj26oKDrYu1412Wi70N39w0iC9nDcRgMjHrm23c8/OflOmaViuIEELURgoF0WQl5MQCVVMz65QyVCo1LvZeZBSesm6wOlKpVMzp0579D0+ku58Hn/95iv4LVnP0bKG1owkhRJ1JoSCarJKKqvUUtGpbNCobXOw90WpsKKkotG6weor0cWPXAxOYNyiSo2fP0e/91Xz+5ymZ/lkI0SxIoSCaLEc7N6Dqm7mtysl8dYOzvbsVUzWMvY2GD6b35dfbhmGv1XDPz39y4+LtnCvXmZ+jaeOP2rOdFVMKIcTFmuZoMNHqFZXnUlyRh8Gox1ZrX+2xMO8e1gnVCKZ2DaJXgBe3LNnOz3HJ7E/N49tbBrPmeAZxPW4E4KW1cbwwrruVkwohRBUpFESTU1p5jv2Jq1GrNIR6d6aoPJvi4hJc7D0J8+5BO/dwa0e8IkEeTmy6dywvrzvEfzYeZtAHa7iwE+LldYcApFgQQjQJUiiIJqVcV8K+xFXojBV08htEkFdnAGKKYojuEG3ldI1Hq1Hz8oQepBSUsDgmEQCbM1VzKOjb95ZiQQjRZFisUDAajTz77LMkJiai0WiYP38+QUGWWf5XtAyVhjL2Ja6iQl9ChG9fc5HQUr20Ns5cJADYH1gFVBUKIC0LQoimwWKDGTdv3gzADz/8wAMPPMD8+fMtdSjRQhzP2E2Z7hyh3t0J8+lh7ThNws9xyfwSlyzzLwghrMZiLQqjR49m+PDhAGRkZNCmTRtLHUq0EB39BuHi0IbQNt2sHeWqON9ScL7l4J88HW2JzzrHDd9sw9FWw7WdApjZPYQJHf1wsJFeQyHE1aFSLHwx9xNPPMH69ev54IMPGDx48CWfU1xczMmTJy0ZQzRRimJCr5Rjq3aydhSr+exQNl8cycXl55cAKJ75And0acOdXb05XVjJhpQiNiQXkVpSdSmlo1bNEH9nRge70b+dE3YaucpZiOYqIiICF5emPdOsxQsFgJycHK6//npWrVqFo6PjRY+fLxQa8wWLiYkhOrrlDH6rSXM+T5NiIi5lI3klafQNm4yrg1eNz23O51kXL62N4707rwPg4c9/vWhcgqIoxKYX8HNcEj/HJZOQVwKAi50Nk7sEMLN7MGMj/bDTaq569oZo6e/neXKeLUtjnqclPvcsxWLtl8uXLycrK4u7774bBwcHVCoVGk3z+CMmLE9RFI6mbyOrKBFPp3Y4/TW5Umv1wrjufGlvg9FovOTgRZVKRc8AT3oGePLaNT05kJbPz3HJ/ByXxLcxiXwbk4ibvQ1TugQys0cIozu0xbaZFA1CiKbNYoXC2LFjeeqpp7j55psxGAw8/fTT2NnZWepwohlRFIXjmbtJLziJm4M3vYLHNdmVIK+muL27iY2NrfV5KpWK6EAvogO9mD+xJ/tS8/g5tqpo+GZ/At/sT8DdwZapXQKZ2SOYUR3aYSPdE0KIBrLYX2dHR0cWLFhgqd2LZuxM9gGS847gZOdOdMgE89TMrZ27u3u9myBVKhV9g9rQN6gNb1zbi72puX8VDcl8te8MX+07g6ejLVO7BDGzRzAjw9uilaJBiGZBUUzsPvMbBaWZqFUaBnW4DleHvy8MOJq+nVNZ+7DTVo3xGhg+HTdH70bPIV/jxFWlN1aSVnACB1sX+oROvGh65tYsPT2dnJycBm+vVqvoH+xN/2Bv3poUzZ/JOfz01+WVX+49zZd7T+PlaMf0bkHM7B7MsPa+UjQI0YSl5B3DaNIzsfu9ZBelsC9xFaM6zTE/nleSzuCI62njHGDRHFIoiKvKRmNHv7DJKJiwt2m9VzpcyjXXXINOp2P8+PFXvC+1WsXAUB8Ghvrw7uTe7EzK5ufYZH49lMLnf57i8z9P4e1sx/SuwczsEczQMB80aikahGhKsoqS8PeIBMDHNYi8kvRqj+eVpHM4dQvl+mICPKLoFjjCIjlaXKGQWXiahJxYMipTqDiV2CLWBmgJsouScbJzx8nODQdbZ2vHaVXUahVDwnwZEubLe1N7syMxh59ik1h6KIVFu0+yaPdJfF3sua5bMDO7BzMo1FuKBiGaAL2xAlvN362uKpUKk2JEraoaqBzq3Z2odgOw0dixOX4xqfnxBHp2bPQcLapQyCw8TVzqpr9uKRRX5JtvS7FgPbnFqRxMWY+DjQuDI2aiVsmHkLVo1GqGtfdlWHtfFkztw7aELH6OS2bpoRQ+3nmCj3eeoJ2rA9d1C2Jm9xAGhnijVqusHVuIVslGY4/eWGm+rSiKuUhQFIVOfoPN3bcBnlHkl2RYpFBoUX+xE3Jizf82KjpMJuNF94urq6D0LAeS16NCRRf/IVIkNCFajZqRHdrxyYz+pL8wg7V3j+aO/uFUGox8uOMEwz5aS8irS3l4+T52J+VgMll8yhUhxAV8XINJKzgOQHZRCh5Obc2P6Y2VLD/wHnpjJYqikFl4Bi9nf4vkaFEtCiUVBQAYTXp0ShnnyvU423lQUlFo3WCtVFF5LjFJf6AoJnoGj8XT2c/akUQNtBo1oyPaMTqiHR9O78emU2f5OS6J5YdT+WD7cT7YfpxAd0dmdK/qnugb1AaVSloahLCkYK/OZBSeZlXcxwAM6jCDhOxY9KZKItv2IzpkHGsOf45GraGdWzgBnlEWydGiCgVnew+KK/LRqGywUTmgoKe4Ig8Pp7YoigmVfJu9akorC9mfuBqDSU+3wJH4uMrKoc2FjUbNuCg/xkX58fF1RjaeOsvPccksP5zCe1vjeW9rPMEeTszoHsz1PUKIDvCUokEIC1Cp1AwMn1btPndHH/O/2/v0or1PL4vnaFGFQph3j6oxCSrQquxwsHelpLIAnbGS/Ulr6BY4Ajutg7VjtgoGkx4Fhc5+g/GT8SF1Mn/+fM6cOWPtGNXYajVM6OjPhI7+fDKjHxtOZvJTbDIrjqbyzpZjvLPlGKGezszsXnX1RE//2ouGl9bGkZGRzaKWP+OvEC1CiyoUzg9YTMiJpbi4BA+ntnQPHEV2cTI5xSkk5sQR1a6/lVO2Dm4O3gyNmIWNVmbjrKtrrrmGmJgYa8eokZ1Ww8ROAUzsFECF3si6Exn8HFdVNLy5+Shvbj5Key8XZvao6p7o7udxUdHw0to482qZfmvjLjldtRCiaWlRhQJUFQvt3MOJKYohukPVV5YAzyjSCo7j594BqBotCkhzaSPTGyo5lrGDyHb9sbdxkiKhBbO30TC5SyCTuwRSrjew9nhV0bDyaBqvbzzC6xuPEOHtam5p6NLWnZfXHaq2pPb5f0uxIETT1uIKhUtRqVTVLhlJKzhObnEqXQKGYaORD7PGYDDpiUleQ2FZFk527oT7SrtyfU2ePJni4mI2b95s7Sj14mCjZWrXIKZ2DaJMZ+CP4+n8HJvMqvg0XttwmNc2HMbL0Za8Mt1F20qxIETT1yoKhQspikJWURK5xakUnc6jZ9CYanNni/ozmYwcTF5PYVkW7dzaX5XBNS1RcnIyOt3FH6bNiaOtluu6BXNdt2BKK/WsPp7BS2tiic8uqnEbKRaEaNpa3WUAKpWKXsHjCPPuQbmumD/P/EZqfry5O0LUj0kxEZe6kbySNHxcgukaOFy6dAQATnY2f3U9hNT63LiMfLKKyy0fSghRb62uRQFArVIT0bYvHk5tOZS6maPp2ykoPUsX/6Go1Rprx2tWjqXvIKsoCU8nP7oHjTLPGibEeedbCi4cn/BPvx1J47cjv9ArwJPxUX6Mj/KnX1AbWbRKiCagVRYK53m7BDEw/DpiUzZgMOpknoUGaOseRpmuiF7BY9GoW/WPk7iMmoqF58Z0ZWaPENbEp7PmeAbbE7M5kJbPfzYcwd3BljER7Rgf5c/4KD/ausqlzUJYQ6v/y+5g60y/9pMwmYzmJvOi8lwZt1CL8wuTtHEOwMvJX7obRK3+WSw8P7ab+b7Obd15dERniiv0bDp9lrXHM1hzPJ2f45L5OS4ZgB5+HozvWFU0DAj2ltYGIa6SVl8oAKhVGtSaqibzrHNJHExZR6BnR6LaDZBvyZeQlHuIs+cSiQ4Zj43GToqERjJ58mSysrKsHcOizhcGGRkZlxy86GJvw5QugUzpEoiiKBzPLmLN8XT+iE9ne0I2sRkFvL7xCG72Noy+oLXBz83xap+KEK2GfAr+g7O9By72nqTmx3OuLIcewaNxtHW1dqwmIy3/OMcz/8RO64jeqJPLSxvRK6+80qQnXGosL4zrTkyModbnqVQqOvq60dHXjYeHdaKkUs/m02dZ81drw6+HUvj1UAoA3dp5VI1t6OjPwBBvbKS1QYhGI4XCPzjZudG//VSOZewkveAEu04tpWvgcHxdQ6wdzeoyC89wJH0bNho7+oROxNHWxdqRRCvibGfDpM6BTOpc1dpwMqeINccz+CM+nW0JWRzKLODNzUdxtbdhVId2fw2K9CPA3cna0YVo1qRQuASNWkvXgGF4OLblWMYODiavo1fwOHxcg60dzWpyilM5lLYZrdqG3iHX4GzvYe1ILc78+fPJzMwkOlomq6qNSqUi0seNSB83HhzakdJKPVvOZJlbG5YdTmHZ4arWhi5t3c2tDYNCvLHVypU5QtSHFAqXEeAZiZtjGxJzDtHGJcDacaxGZ6ggNmUDKqrmoHBz9LZ2pBbphx9+aPYTLlmLk52NeR0KRVE4lVvM2uPp/HE8g62ns3h7yzHe3nIMFzsbRnZoy/goPyZE+RPoIa0NQtRGCoVauNh70S1whPl2St5RHO3caOPcegoHW609XfyHolFr8XT2s3YcIS5LpVIR4e1KhLcr9w/pSJnOwNYzWaw5XnUJ5m9HUvntSCoAndu6mQdEDg71kdYGIS5BCoV6qDSUczxzDybFQLhPNO19erXoEf/luhLsbBxQqzS0c29v7ThCNIijrda8VDbA6dwi1sRnsOZEBltOnzUvl+1kq/2rtcGfCVF+BHs6Wzm5EE2DFAr1YKd1oG/YtcSmbOB0dgwFZVl0CxyBnbblTQRTritmT8IKXO3b0DN4bIsuiETrEt7GlfuGuHLfkCjK9Qa2nck2tzasPJrGyqNpAHT0dTPPEjkkzAc7aW0QrZQUCvXk7ujDwPDpHErbTG5xKrtOLaVH0Gg8nHytHa3RVBrK2Je4igp9KUFeXaRIEC2Wg42WcVF+jIvy4z0gIa+YNfEZ/HE8nc2nz/Le1nje2xqPo62GEeFtmfBXN0WoV+1X/Ly0No6MjGwWydhU0cxJodAAtlp7ooPHk5ATy6msfaQVxLeYQkFvqGR/4mrKdEWEefcgzFtW9LtavL29KS0ttXaMVi3My4V7B0dy7+BIKvRGtif8fSXFqmNV/wNEersyvmNVa8PQMF/sbaq3Nry0Ns48A6Xf2jhZGVM0a1IoNJBKpaK9T088ndrh4uBlvt9oMjTb2RwNRj0xyWsorsgn0LMTHXz7WDtSq7Jhw4ZWMeFSc2Fvo2FMpB9jIv14Z0pvEvOKWXMigzXxGWw+fZYF246zYNtxHGw0DA9vy4S/uimWxCRUW9NCltEWzV3z/ERrQjyc2pr/nV5wktPZMfQMGtMs14rIKU6msCyLdm7t6eQ3SLochLhAqJcLcwdGMndgJJUGIzsSss2tDX/EV/0P+y65rRQLojmTeU4bUbmumHJdMX+e+Y3U/HgURbF2pHpp5x5Or+BxdA0cLkWCFWzZsoUDBw5YO4aoAzuthlER7XhrcjSHH59MwjPTuOavqypq8vK6Q9z54y7K9bVPXy1EUyItCo0o3DcaVwdvDqdt5mj6dgpKz9LJfzBatY21o9VIURQyz52hnVt7VCpVq5590toefPBBdDodd955p7WjiHoK9nSmd6AXq+PTL/u8L/ee4ev9CXT2dSc60JPoAC+iA73o1s7jonEOQjQVUig0Mh/XIAaGTyc2ZQMZhac4V55D37BrsdM2vdXtFEXheOYukvOOUq4rpr1PT2tHEqLZ+ucy2v80pUsAge5OHEjL52B6PocyC/jf3jMAaNUqurR1p9dfhUN0gCfd/DzkkkzRJEihYAEOti70az+ZE5l/Ulp5DltN05xn4XR2DMl5R3G28yDQs6O14wjR7NVULDw/tlu18QkGo4nj2efYn5rPgbQ8YtLyiE0vIDajgC/3ngbARqOmS9uqlodeAV70DvCiSzt3KR7EVWeRQkGv1/P000+Tnp6OTqdj7ty5jBo1yhKHarLUKg0d/QZhUozm/v7somTaOAegVlv/Fz0p9xBnsg/gYOtC79BrsNXaWzuSEC3CP4uFfxYJAFqNmi7tPOjSzoPb+lbNemowmjiWdY6YtDxiUvM4kJZPbEZV6wP8XTx0a1e95aFLW3eZelpYlEUKhRUrVuDu7s5bb71FQUEB06ZNa3WFwnlqVdUvcF5JOgeS1+Lq4E2PoFE42rpaLVNa/nGOZ/6JndaRPqETsbeRhXGEaEznC4OMjIw6X+mg1ajp5udBNz8P/tU3HAC90cSxrEL2/1U4xKTmEZdRQExaPp//eQoA27+2iw7woleAJ70Dvejc1h0bjYxVF43DIoXC+PHjGTdunPm2RiPVrrujL/4ekaQXnGDXqaV0CxxhtYGDJZUF2Gjs6BM60aoFixAt2QvjuhMTc2VXONho1HT386S7nyf/7ld1n85g5OjZv1oe0qoKiEMZBexPzTNvZ6dV093Po6rlIcCL6EBPOvlK8SAaRqVY8Bq+kpIS5s6dy/XXX8+kSZNqfF5xcTEnT560VIwmpdiYSa7hFAom3DSBeGrCrvqliIqiYESHVmV3VY8rLi8lJQWAoKAgKycRzY3eqHDmXAXx+RUczy8nPq+C0+cqMJj+fo6dRkUHd3s6etoT5elARy97Qlzt0Kqv7O/PZ4eyAbirm88V7ae1ioiIwMWl9inBrcligxkzMzOZN28eN91002WLhAs15gsWExNDdHTTnGS9qDyP2JQNlOkKadPOjpA2XRu8r7qeZ0HpWQrKsght061ZzpHQlN/PxhIdHd0qzhNax/sJV/c8+//jdqXByOHMwmpjHg5nFnAkrxwoAMDBRkMPP096BXiaxzxE+bihrWPLw0tr4/jiSC4Afn5+LX5CqcZ8P5vTF2SLFAq5ubncfvvtPP/88wwYMMASh2jWXB28GBg+jYScOII8O1n8eEXlucQk/YHRZMTHJRhne3eLH1PUn06nQ6/XWzuGaCHstBp6B3rRO9AL/vozXKE3cjizgP1peRxIzScmLY+9qbnsTs4xb+doW1U8RAf+NeYhwItIH1c06urFw4XrWYDMPmkJimJi95nfKCjNRK3SMKjDdZec9XfXqaXY2jjQO2SCRXJYpFD49NNPKSoq4uOPP+bjjz8G4PPPP8feXkbWn6fV2BLR9u+1FJJzj2Aw6Qjz7tmo3/hLKgrZl7gag0lP98CRUiQ0YX369EGn0xEfH2/tKKKFsrfR0CeoDX2C/v6wKdcbOJRRwIG0fPOgyT0puexK+rt4cLLV0tP/75aHP5Ny+GTXxd+GpVhoXCl5xzCa9Ezsfi/ZRSnsS1zFqE5zqj3nROYeCsrO4usWarEcFikUnn32WZ599llL7LpFMpmMJOcdoUxXREFpFt0CRzTK5YplumL2Ja5Cb6ygs/8Q2rmHN0JaIURL4mCjpV+wN/2Cvc33lesNVVdXpOYR89fVFruSctiRmF3r/qRYaDxZRUn4e0QCVZP55ZVUn/kzuyiZnOIUItr25Vx5zqV20ShkwqUmQK3W0L/9VA6lbSa3OJVdp3+le+DoK1q6utJQzv7EVVQaSolo208mVBJC1JmDjZb+wd70v6B4KNNVFQ+vrjvEmhMZl93+yz2nSSkoJdLHlQ7erkR6u9K+jYtMFlVPemMFtpq/vzSqVCpMihG1SkOZrojYlA2M7DibxNxLzwbaWKRQaCJstfZEB48nISeWU1n72Juwksh2/Qj26tKgrggbjS1uDt60dQsjzFsqeyHElXG01TIgxJtVd426aHzChTwdbMksLuerfWeq3a9WqQj1dCbCx5UIbxcivN2I9KkqItq5OjTLQdaWZqOxR2+sNN9WFMU8N09S7mEq9WWsP/o/yvUlGE063By86eDbu9FzSKHQhKhUKtr79MTd0Ye41E0UlmUR7NWlXvtQFAWVSoVapaFb4EgLJRVCtGa1TVWtMxhJyCvhZE4RJ3OKOJFdZP531ZLc1ffnbKclwtuViL9aHzp4uxLpU3Xb2a7pLqpnaT6uwaTmxxPq3Y3sohQ8nNqaH+vkN4hOfoMAOJW1n3PlORYpEkAKhSbJy9mfgeHT0aptzFV2hb601hkUjSYDB5PX4esWRqBnlFToQgiLudxU1bZaDVG+bkT5ul20XUFZZVXxkFPEqQuKiGNnz3EgLf+i5/u7OVZrgThfUIR4Ol10JUZLE+zVmYzC06yKq7ooYFCHGSRkx6I3VRLZtt9VyyGFQhN1YVGQWXiGw2lb6Og3iACPyEsWACbFRFzqJnJL0lCrtTU+TzRdjzzyiHnSJSGag4ZMVe3haHfR4EkAk0khpbC0quUhu6qQOJF9jlO5xWw+ncXm01nVnm+rURPexqWqK6ONKxF/dWNE+rjh5dT4k8m9tDaOjIxsFl3F6T9UKjUDw6dVu8/d8eKJrSzVknCeFArNgFZjg0at5Wj6NgpKM+nkPxit+u/mOEVROJK2leyiJDyd/OgeOFKKhGZozpw5xMTEWDuGEPXSGFNVA6jVKkI8nQnxdGZspF+1x8p0Bk7lVrU+nPqrNeJ8MXEs69xF+/J0tCXS281cPJzvyghv4IDKC8dk+K2Na3VXdEih0Ax4uwQxIHw6sSkbyCg8RVF5Ln7uHcg8d5qMymTOHvoTg8mAj0swvYLHolHL2yqEaDkcbbXmNS8upCgK2SUVnMj+u3g4PxZi3z8mkoKqAZUhnk7mKzHOFxIR3q74uzle8guWTCwlhUKz4WjrQv+wyRzP3M2p7BhS8o/hat8Gg6LjXFkxmr+6G7QaW2tHFQ3073//m4KCApYuXWrtKEI0CyqVCl8XB3xdHBjavvrl5HqjiYS84mpdGecHVq49nsHa49Uv8XSyvWBA5V+XdW49fZYv9py+6LitrViQQqEZUas1dPIfTHrBSXSGcrRqLRqVDRobDQ42LqTkHyXQS+ZLaK7279+PTqezdgwhWgQbjZpIHzcifdygc/XHCst1F1yNcY6TOcWczC4iPuscB9MvHlB5Ka2pWJBCoRkyKUZc7Kua4FSocLJzB6qmaxZCCHF57g629A1qQ9+g6usmmEwKqX8NqHx/Wzxrjl9+YqnWomVfW9JCOdt71HC/+9UNIoQQLYharSLY05kxkX6sunMUz4/tVuNzL7wctKWTQqEZCvPuUa/7hRBC1N8L47pfslhoTUUCSNdDs3R+caeEnFiKi0twsfckzLuHLPokhBCN7HITS7UWUig0U+3cw2nnHk5MUQzRHa7iDCDCYgYMGEBeXp61Ywgh/qEhE0u1JFIoCNFEfPrppzLhkhBNVGNNLNUcyRgFIYQQQtRICgUhmogvvviC3377zdoxhBCiGikUhGgiFi5cyM8//2ztGEIIUY0UCkIIIYSokRQKQgghhKiRFApCCCGEqJEUCkIIIYSoUZOYR8FkMgFQVlbWqPstLi5u1P01VXKeLUN4eDgGg6HFn+d5cp4ti5xn/Zz/vDv/+deUqRRFUawdIisri7S0NGvHEEIIIa6qgIAAfH19rR3jsppEi4KXlxcA9vb2qNXSGyKEEKJlM5lMVFRUmD//mrIm0aIghBBCiKZJvr4LIYQQokZSKAghhBCiRlIoCCGEEKJGUigIIYQQokZN4qqHxqTX63n66adJT09Hp9Mxd+5cRo0aZe1Yjc5oNPLss8+SmJiIRqNh/vz5BAUFWTuWReTl5TF9+nS+/PJL2rdvb+04FjN16lRcXFyAqkum5s+fb+VElrFo0SI2bdqEXq/nxhtvZObMmdaO1OiWLl3KsmXLAKisrCQ+Pp6dO3fi6upq5WSNS6/X8+STT5Keno5areaVV15pcb+jOp2Op556itTUVJydnXn++ecJCQmxdqyrqsUVCitWrMDd3Z233nqLgoICpk2b1iILhc2bNwPwww8/sGfPHubPn88nn3xi5VSNT6/X8/zzz2Nvb2/tKBZVWVkJwOLFi62cxLL27NnDwYMH+f777ykvL+fLL7+0diSLmD59OtOnTwfgpZde4rrrrmtxRQLA1q1bMRgM/PDDD+zcuZP333+fhQsXWjtWo/rpp59wdHTkp59+IiEhgVdeeYX//ve/1o51VbW4rofx48fz4IMPmm9rNBorprGc0aNH88orrwCQkZFBmzZtrJzIMt544w1mzZqFj4+PtaNY1PHjxykvL+f222/n1ltvJTY21tqRLGLHjh1EREQwb9487rnnHoYPH27tSBZ1+PBhTp8+zQ033GDtKBYRGhqK0WjEZDJRUlKCVtvivnty+vRphg4dCkBYWBhnzpyxcqKrr8W9q05OTgCUlJTwwAMP8NBDD1k3kAVptVqeeOIJ1q9fzwcffGDtOI1u6dKleHp6MmTIED777DNrx7Eoe3t7/v3vfzNz5kySkpK48847WbNmTYv7w1tQUEBGRgaffvopaWlpzJ07lzVr1qBSqawdzSIWLVrEvHnzrB3DYhwdHUlPT2fChAkUFBTw6aefWjtSo+vYsSObN29m9OjRxMXFkZWVhdFobLFfQi+lxbUoAGRmZnLrrbcyZcoUJk2aZO04FvXGG2+wdu1annvuuUZfK8Pafv31V3bt2sXs2bOJj4/niSeeICcnx9qxLCI0NJTJkyejUqkIDQ3F3d29RZ6ru7s7gwcPxtbWlrCwMOzs7MjPz7d2LIsoKioiISGB/v37WzuKxXz11VcMHjyYtWvX8ttvv/Hkk0+au9Faiuuuuw5nZ2duvfVWNm/eTOfOnVtVkQAtsFDIzc3l9ttv57HHHmPGjBnWjmMxy5cvZ9GiRQA4ODigUqla3A/vt99+y5IlS1i8eDEdO3bkjTfewNvb29qxLOKXX37h9ddfB6rWPikpKWmR5xodHc327dtRFIWsrCzKy8txd3e3diyL2LdvHwMHDrR2DItydXU1D8B1c3PDYDBgNBqtnKpxHT58mOjoaBYvXszo0aMJDAy0dqSrrsVN4fzqq6/yxx9/EBYWZr7v888/b3GD4crKynjqqafIzc3FYDBw5513Mnr0aGvHspjZs2fz4osvtrgR1eedH1mdkZGBSqXi//7v/+jVq5e1Y1nEm2++yZ49e1AUhYcffpghQ4ZYO5JFfPHFF2i1Wm677TZrR7GY0tJSnn76aXJyctDr9dx6660trhU3Pz+fRx55hPLyclxcXHjttdea/CJOja3FFQpCCCGEaDwtrutBCCGEEI1HCgUhhBBC1EgKBSGEEELUSAoFIYQQQtRICgUhhBBC1EgKBSFaqT179jB79mxrxxBCNHFSKAghhBCiRlIoCCH4+uuvmT17NuXl5daOIoRoYlrWijNCiHpbunQp69at47PPPsPBwcHacYQQTYy0KAjRip08eZLnnnuOW2+91bzyqhBCXEgKBSFaMScnJxYuXMibb77Z4lYfFUI0DikUhGjF/P39GTlyJH379uWDDz6wdhwhRBMkhYIQgscff5yVK1dy9OhRa0cRQjQxsnqkEEIIIWokLQpCCCGEqJEUCkIIIYSokRQKQgghhKiRFApCCCGEqJEUCkIIIYSokRQKQgghhKiRFApCCCGEqJEUCkIIIYSo0f8DF4yK4CTiyQ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491632"/>
            <a:ext cx="3600000" cy="246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data:image/png;base64,iVBORw0KGgoAAAANSUhEUgAAAfUAAAFXCAYAAAC7nNf0AAAAOXRFWHRTb2Z0d2FyZQBNYXRwbG90bGliIHZlcnNpb24zLjMuNCwgaHR0cHM6Ly9tYXRwbG90bGliLm9yZy8QVMy6AAAACXBIWXMAAAsTAAALEwEAmpwYAAEAAElEQVR4nOz9aax8eZ7WiX1+Z18i4saNu+/Lf8msruqimQI8zEyPrdJYSK1h3GbAbuQBYzDMyG/AfkEL04Z+gYHuFmoh40GmZQaBYEADWHZbYywzwjDSdOOeahq6uqsql/929/3eWM6++MX3xLkRN+JmZXVnZv0zOx4plZlx48Y9ceLE+W7P93lUWZYlM8wwwwwzzDDD5x7a9/sAZphhhhlmmGGGTwazoD7DDDPMMMMMXxDMgvoMM8wwwwwzfEEwC+ozzDDDDDPM8AXBLKjPMMMMM8wwwxcExvf7AH4zKIqCwWCAaZoopb7fhzPDDDPMMMMMnyrKsiRNU3zfR9Mm6/LPdVAfDAa899573+/DmGGGGWaYYYbPFM+fP6fZbE48/rkO6qZpAvLmLMv6yOd+85vf5Ctf+cpncVi/JTA7n588Zuf0k8XsfH7ymJ3TTxa/kfOZJAnvvfdeHf8e4nMd1Ictd8uysG37uz7/4zxnho+P2fn85DE7p58sZufzk8fsnH6y+I2ez8dGzjOi3AwzzDDDDDN8QTAL6jPMMMMMM8zwBcEsqM8wwwwzzDDDFwSzoD7DDDPMMMMMXxDMgvoMM8wwwwwzfEEwC+ozzDDDDDPM8AXB53qlbYbPFkmSoFGg9On7kTPMMMMMM3x/MQvqMzyKPE3RK4GDLAjIutekvR66bfPVd5+TJMl3Ff2ZYYYZZpjhs8MsqM8wgSzok9zdkgUDDN/Has0zOHxNHgUA5OGA5O6G5v5zmAX1GWaYYYa3BrOg/gVFnueUZYlhfG8fcRoM6L/8gDLPAMgGPeLrS9yVdYKjN/dPLEuiizM0y6mr+c8b8jimLHIACt2YdR1mmGGGzz1mQf0LhiwMyMIBye0Nmq5jd5ZQtoPxMQNW2r2tA/oQZZZRJAmaaVGkCQC648oP8ww+h0E9CweEZyek3VuUruMsrpLNtTGG72uGGWaY4XOIWVD/AiGLQsLTI9LeXf1YcneDv/PkYwf1PAymPx5HaJaNZtnY8x2yYEAJ5GkCuo5ujr9+FkdQFCjDmPjZ9xtZFNJ//YIiiQEo85zw7AgoKXXjUaOEGWaYYYa3HbOg/gVCmaZjAX2I8PQQ3XY+VhVq+I2pr6G7HmnvDntO5utDJNeXuKsb2J0lNMMgi2OKOCQ8O6ZIEgy/gbu8huH5v7k39wmiSOI6oI8iujyj2Wp/LjsPM8wwwwwwC+pfKBQP2uZDKE2HIifp3qJ0A8000a3pzkBmo0VsXtRtdgDNsrGac5h+k/7rDyd+Jzw7xvCbpP0YzbSJLs/rij/t3pIN+jT3nn1PgT0LA4o0oSxLdNOiMMyJmXcWBpR5htJ0StP62BV2WRTTH89zKMuPfYwzzDDDDG8bZkH9CwTNsnBXNijyjOT2ijLLMFtzGK5P98Pv1AHLXljG6ixiut7Y7xd5Dkrhb+2RR4Gw3z0fw2tgeD5pvzcxbwegLCnShMGbl/Xvl0VBHvTlx3lGFg4eDepZHFKmKUWaVkmHQf/NS4o4kicoDX9rl4QGlmWRRRF5FBAcH1BmKWga7vIaqjWH4XhT/8bD84RSEwHcbLRAaSR3t6ApdMtGt53v+nozzDDDDG8LZkH9c44izynLgiJJiC5OSXtdNMPEXVojHfQwW3MEI+1ygPjqHMPzYCSoF3lOfH1BeHIIgDIMzMYcZnOuDmxK10HTYKLSVfIzgLIkOHqNv71P/+X796+fplOPPwtDoosTkttrALytXeKr8/uADlAWDA5e0XryDlgWZZYyePNi5CQUhKdHaJb9aFDPolCCuKmDaeBv7FRjBAnsmmnhrG7Qff/X68eUbtDcf47hfvdEYYYZZpjhbcAsqH9OkEchWTCgyFIMv4lmmBRJRHR5jjnXJjw9lqoVmRkHJwc0dp6QDvpTXy++vsJozNXraEUc1QEdhPGe3F6hmSbu6gZKKTTbwV1ZH3segL24TNK9n8OXeU6Zjwd+w2tMPY4iieqADqBbDsGUmT5lQZ7EVceg+8h7usDwG2PEvCwKyIKA6OKUMksxW22cxWU0r0Hz6TsUSYJSGppp0n39IcOALu8jY3D4iub+czR99lWZYYYZ3n7M7lSfA2ThQNrnIxWys7RKHoekvTvM5lwd0EcRX1/er549gFJq/G9E01nvye01zuIKyjTRNA1rroNuOcTXF2imhdWel25BmpC7Pnk4QOk6mmnirW8DpbTUrenz7qkBeqQboAwDpTSKNEFplVXBIzNxihL1YCSeDQYERyPEvpsrsmBAY+eJJBpVEZ72ujDCIxgiDwOKNJ0F9RlmmOFzgdmd6i1HkWUEx4cTgSy6OMXb2CHtdWsBlYfIggHO0irRxenEz+zO4phozGNBSxmGzJ8r6JaFblmUpknR79J7+b60tZXCWVpFt23MuXkGbz6sW+7KMGns7E99fe3Bult8d4PdWSLt3eEsrghhryjQHBdVPddotuDyDL3RwmrOUaQJ8eUZ1vyCzMuH7z8Kic5PJv5mEUfCfh9NeHStPh57cblKehRFlt4nEzPMMMMMbzlmQf0tR1nkZIPe9B8WBZRSCU+D2ZpDmRb+1h7ByQFllgmpbGUdNI203wPTxLQddMdF6bowwEfgrKxTJDFZMEDpGpphods2Kk0JT49GDrQkOj/B33lCeHo8NkMvs5TBwSsau88wnHHimdloEo5U5snlGY39dzD8hszNR8hs7so6SpMuQPPpu6R3t9WIwBLJ2ofnoSLwTT2vD96nbtnozTmcuXk5V9XPNdvGanemvsYMM8www9uGWVB/y6GUhmbZU/eq0RQojbTfnajINcvGWVjBsG0M20Z3HGGkhyHx9QV5FALSxmd+EdNxaO6/Q3BySNbvopkW7voWFAW9l+/VQc5qd3BW1olvr6Yeb3onSnYPG+RFEpNHAWWWojsOmiFdgtK0ae4/J+3ekQ36sqIGkjA8YKeHZ8cYjRZK0xi8eVmfkzwMSLt3NPefk1WrdEo3UJqO2WxJa330nOo62gNWu2aY+Ksb9F58ZyzgF3FMcCz8BG1IBpxhhhlmeEsxC+pvOTTTxFvbov/6g7HHdc9HM23c1XVpT9sOjb3nlFkq1axljbO2TZv49JDk+nLsdaKLU8xmC3AwXI/GzhNZW1MaRRLT+/DbY89Pbq8xm62JmfzHQZll9N68wNvcxWp30DQNlaYkva4kEraD3dkAJQp201CkKZTFlCSnJLo4RRkGyd0NVquNs7iCu7Ih++xZJonO0iqUBVm/C0UunYeqe1Dm2UQFD5D1uxRpgqbPJGRnmGGGtxuzoP45gNFo0tx7Tnh+QplnWPMLmH6T7otx8py3toXRamPYU4Rl0oS0O4VVjjDrzUYLQKrRqiJN726mPj88O8Fb3x5jrQ9htReILidn+IbfqF3ewuMDDNejoKR/MLKPHgxIbq9pPXkXpRtTd+I1wyB9ZByRxxGmNQdFQXJ7XRPimnvPyZMYpWn0X30I5f05c1c3MdW8nLPHEhWlfkNJzAwzzDDDZ41ZUP8cQNN1tGYL3fOhLCnzjP6bFxPkueDkkKbnw7SgrjQ0wyCfwpJXukGRpuSJuJbppoVm2fBYHFOgTBN3bZPw7FiOQ9PwVjdRlo23tkV4dkzavQXAbM5httq1y1tZ5GISk6Xj++ggs/mrC3GFO34z9iOz0ULp+qNyt4bn14kDVHKwaYLVaoNSDF6PB3SQNr/hN8AWXXt9roO3uFxvEyjDJBn0Jgh9M8wwwwxvI2ZB/XOE4Uw3S+JHjFceJ4YZjoOzvDYu2oKw23XHoff6A/JgMHwUb3MH3fGmKq85nSWCJMWfX8Twm8Imz1Li22usssBszOGtbVEur5IFA9J+b2ytDKVQhl4rzj1ENuhhzXfwt/eJr84p8xyr3UG3XYokRrMcjEZLWujDl9QNzEaLweEr+X9NrxTsqswkzx9p6ZcUWeU8Z1q4nQX6L9+vNwqUbtDYfTJjwM8wwwyfC8zuVJ9HKPUo4/2j9qk1x8Pf2hOSmKZhtto0d5+R3N2OBHSAkuDwFSiNxvY+qiK1oRR2Zwmj0eKDDz6AStltcPCS8OSQPOgTnhyS9u7QbRuURh7HdcU+hLO0QnB89OixGn6D+PqSwfEbzPYC3tY+ht8kPD8RFr6m4a1t0nzyLvbCMt76Nt7GFkElimMvruCurIFSJHfXQpTTtMfPmSaPZ2HA4ODl2IqgCNC8FkW6GWaYYYa3HLNK/XMIw/VwllcnlN0Mz0c9YmpSZBlkKVkY4C6votkOyjBRShFfX0z/nTjCnu+gWTZllqF0DWXInjp8hNtZRb4r4hjKEndtk/TuFgBrvkORZmSDLobrSqWfxFjtDkrTSIMB9sIy0dkxje19yjQlPH4DlNgLS+iOQ3D0miwKMBwPZ3mN0rJRWQqawmrMU6YJweVZfTzJzRX+9j7O6gbh0bhkrtFo1eesSBNZ+5tyHqY9PsMMM8zwtmEW1D+nMBtzqE2D+PKsbk9b7c7YvHnoaY6mk3Zv6iRgGIb97SeYjYbsp08JWpplkfTupOVtWijNrAM6fJTbWcZwFBBfX6B0vSbiAUTnx/LvyzO8zV0oCqKLU4o8w5qbRymFs7ZJens9Jh6TDfrYnSVKSsosI+13SQc9mvvvYPoNmrvPhGH/8r2JYwpPDmnsPUXb2iO6PKcscux2B7PVrs+Z0j5iZW1GlJthhhk+B5gF9c8R4jhGzzPyqjrWHQd3ex+thNIwMKqKM0sS8TQ/PaaII3Tfx24voJnW2Mw9ujzFcPbw1rcZvH4x1nb2tvaILk/rChvEU93f3MFwxW1NyGOKUb10qAhtmoFWr4rlJBWTXkRuhNmuWTZlmgjZrsJQxtXf2iW6OOMh4utLvPUtsn7FgC9LkrtrTL+B4XrEUxj5QKVMV2LPL6B7DVRZTEjoKsPE8BtklV6+iPEUmHPteq9+hhlmmOFtxiyof46gJTHd1x/cs96VorG9jzE3P/a8MonGHNKyXpds0Mdb26oJa+7aplS1rz9A6TrexjZp747k9hqj0UJT2lhAh0rkpdetg7rSDZllH92z1FVlAKPbNmVRYLU7Y6tvSe8Wf2uXLAzQLaueg4+iiCMxhCmndQLKCeJeEd+PADTTwlvbqg4G4ptr8nBQsfmrarvIyOJIHO0cF800MRwXw3Hw1rfJKgJfkaboldqePm2jYIYZZpjhLcMsqH9OkEUhg6NX42tsZcng8LVYjlZCM1kUEl1NmZEXhZiimCZWq03ava0rUoBB8BJvcwd3ZQOl6wSnk8EWIO3eYrcXAGHUoxTNJ+9SVHvgo8diuC7O8ipWe4Es6KM5DoZlE9/eCHvfb9DY3qf/5uWEIY3StKmytUxhoZutOTm2MCQL+oSnx5IQDPXoLQuz3cFwPbJgQP/1h2MdC3thCRaW6zZ82r0jHXGK021HPObjiHTQw7BdDL/xqD/8DDPMMMP3CzP2+/cJRZ6ThQFZGFBMUTF7iDJLKZLJdbUyz+oAlfZ7YjH6yFqbqKIZ6I47FtCHCE+PUJpCM4yx2fkolGlRjsil6oYhAXj4zwMpVcPxsFpzeKsbGJZD7+X7xJdnZIMe0fkJ/YOX+Fu7U95vdl9xj8BdWSe+uVfFMzy/tnUt01h4A8MKv9Kjt+YX0G2XLEuIrs4n1v7iq4taqz6Po7GAPnws6d4Snh2TXF8SnBzQe/k+2djGwAwzzDDD9x+zSv1TRJGmFHmG0vUHHt/iHpbc3oACa24eZ3ntUVEVoKpQJ+fXIASv4ToWgDW/MDXgmM25SgJ2kvRlNJpYrXmyKELPc8zGHKF2OiFw4ywso1eBu8xz4tursfa7Zlo0955NtXyNb68nKu8yTcnDEM1xKaq1MXd1g+jiBM12aew9k/l5WWI250DX0S2bPEnQLUuc26q3k9xM16OPb65o7jwhq8YH01BEITRbYnIzBWm/i+H5JBWfocwzoqtzHLVKHgcktzcoTZMEwrLQ7Zmk7PcDWRRS5gWaruH7s07KDL/18KkG9aurK37f7/t9/M2/+Tdpt9v8xE/8BN1ulzzP+emf/mm2t7fHnv+jP/qjNJtNADY3N/lLf+kvfZqH96kiCwayVz3oo1k27soahtegLAuC44N74ZRS9NTLPMPb3KVUGmQpClVrkmeReHpb852JwGU251CGSZHGdQWqdB3d9cYEasy5eXTHobHztDZzGcLuLIJS9wpuSuGubtDcf4fo9IgsHKDbDs7Ker2z7vseeRyNBXSQbkB4doK/uTNWtedZ+ohgDuRRQGNzlzyOgZL46kKSkmBAcnOJ4Tex2h2yJCKs/p5uOeSJiMk099+pj3sa6kc1Dc20pqvqmfJVeGx2rpsWxYPf02yH+PqceGTckdxe42/tzoL6Z4yi2oYITw4o0hRlmOyubpCn6ZjF8EchyzJIk9r5cMajmOHziE8tqKdpyp/7c38OpwpMP/MzP8Pv/b2/lx/5kR/hF3/xF3nx4sVYUI8rstPf+Tt/59M6pM8MWTAYczbLw4z+qw9o7j0HTRtTQhsi7XUps5T4+ork7gal6ziLKxi+T3x9RXx5RmP3KZphEd9cQFlizS9gzy9iOA5Jdt9SDk8OcZZWsTuLlHmB7no1GUwgQTs8PQJNQ3dcguOD+4MpS8KTQ5r77+Bt7AgrXlMYVaDK44h136kJZQ+RdG+w0zVUUlDmhUi7ul7FLJ+shA2vIeIwhiQB9sKSiL1UbPxs0MNZXiM4fFn/zjCgy/kNMBvNCVLeENZ8xQGwHdzlVfqvPxz7uWaa6JZDFgYYXmPKLF9htuYYHLwa+z3T8+m9OOIhgpMjdMcbN9SZ4VNFHoVjaolllhIcvqKx9/xjBfUsDIhvryRBKwrM5hzu6npNCp1hhs8LPrWZ+k/91E/xYz/2YywvLwPwy7/8y5ydnfFH/sgf4ed//uf5Xb/rd409/9vf/jZhGPJH/+gf5Q//4T/Mr/zKr3xah/apIwsHU92+oovTsWpS6Xq9G+1v7TE4fCOyqJUmenD0mrTbrVfY+q8+IAsHeBs7+Ft7mC0hf6VpiqZpNHaf0Nh9htnuEF2cEhy9ochSlKaRhyFJ91ba9EevhQ2/uYO3tvVoSzq5va6rlTLNSIMBaRTKPPnmisfE4TXDpExiei/eo/fiOzJHv73GarUnxHE020H3fPqvPqD/8n36L98nujiluftURg5K/N+LLMOaX5z695Shk+d5rTtfk+k0DXdtE2XeV1y6I050uuujDBNrfoHGzlNQMDh8Rf/1h3jr25jVsRp+i+b+M+KbB8mCUo9yIcosHVsPnOHTR3I3fZUxeURYaRRZlhHfXBFfnNXjprR3R//Ni9rKd4YZPi/4VCr1f/yP/zGdTocf/uEf5m/8jb8BwNHREa1Wi7/1t/4Wf+2v/TV+7ud+jj/5J/9k/TuO4/DH/tgf4w/8gT/Aq1ev+ON//I/zT/7JP8EwvvshfvOb3/xYx/WNb3zjN/aGvgf4vs/WXGPqz4ospShLzFZb5ttZWkm+6ihdJw8n5+DRxQn+5h79Smo163frSt/ffkIaDsh6XcKzk5rx7S6vYaxuUBQFumGM2afqtoO3sUPvxXdIe3cYrfbjDmRKkfa6DA5fSWtf03CW1jD8JkkSU+Y5mmVNEPic5VWCozd1YlNWcrLN/Xdo7DwhG/TJgwDDb6B7DQaHL8eU6fIoJDg9pLH7jCIMiG8uyaMQd21zwlveWt1As2zCw9fkaYw116G5/44o4Bk63X7Aq1//9fHjcxz2d7bRlaIfxegoiuvLejwwOHiJ2WhhtztYcx3Ob+9YWt0g7bfQTQNK0cxXhjmVoa8ME5Q2dr199UtfosxTiihCmSaa5XB4dsb19Xgw+iyu0S8aFhYWWNQeEUIqCo4OD+j2+jzb3RFlRcTtrxtGNHwPVRRjI5QhilhGWt/49W99qsf/ecPsGv1k8Umfz08lqP+jf/SPUErxC7/wC3zrW9/ix3/8x9E0ja9//esAfP3rX+dnf/Znx35nb2+PnZ0dlFLs7e3Rbre5uLhgbW3tu/69r3zlK9jfZf71jW98g6997Wu/8Tf1PSDp3hJPKRCk+rMwW3MEh+MGJ/7W/tTXKvMcpU9pqCgN3bIo0lTa6PUvlIRnxzR2nmI8COggrfP49gprfpHk5pKsd4e3vj2hzw5gzbXpvXifmpxXFERnR3hrm6S6Tnhxgr++TdK7I+3eoRlGVVUnU41l0t4t9sIy7tLq/bnq3dUEubHjDAZQFAQn92OB+O4Gf3tfkqESkn4X22vQe/FevbseBrKT3th5guF6LHgN2u22KObpGrppjZmzdPwGWRgQAfbiMlm/Rx6FolbX76KZNuvr6+R5jpGl9F+/qNn1yjDxt/cn7Fy9tU1Mz6+vtywKiM5Px0YDmmWztbPP3t5e/dhneY1+kZAnEUWSSqtcCTFymKBZ7Q4b8wssBwMGBy9rPklj7xlekRIdvpaVxqmaCFAW5ewzGcHsGv1k8Rs5n3Ecf2Qh+6kE9b/7d/9u/d9/6A/9IX7yJ3+Sv/pX/yr//J//c370R3+UX/qlX+Lp06djv/MP/+E/5L333uMnf/InOTs7o9/vs7S09Gkc3qeCPI7rlqtmORPzXc120AwTLUvpHx2M/3JZQpExjd2uez4oHc0067UrSQJ2KU2L5HJSdQ0gvrnEGQmeo0jvbvE2d0huLmsrV299m/DsqEoiDLyNbfIkmTgekOBqNudQmkZZllhzbZyFJZRpojRjwgkOREnO8JtkwYA8DNAsq5pXfjz5VbPVxnB9+hVXQekG/taeqM49FKNJYvIorFf3BgcvJclQCnthGWdppd5GSKOQMo7JgwFllmK25rA7S5JMlGVN9iviiMGbl2M3/zKThKq594zo6hyladjtBZRlPziedGLWXyQx8c0VRQmKEs2YWbt+r8jjmCLPSG6viC/P5cFKm0CzbQyvgeb55HFIcPiqDuj+1h7R2UnNCdFME6PRvFcpHEJpaKZJmoaY5oz4OMPnA5/ZStuP//iP8xM/8RP8/b//92k0GvyVv/JXAPjTf/pP86f+1J/i9//+38+f+TN/hj/4B/8gSin+4l/8ix+r9f42IA0GRGfHpL07lGHiLq9izs1jNJpVANIp05Tg5AB/e39qVRBdXeJt7pDeXYu3eRSiNB1vdYP+6xc4i8soTRerVMumNC1M0yT+iNY52iNscMOAqmVstTvkcUQWDHCWVlFKArVu2SQP9rVrFAVmo0Vyd0N8fd9xMJotGpu72J2FMUKcbjvYnSUhqFUBWBkmzZ0nQlJz3AlGvuE3yeOwfi9mc27MvrXMM9Le7f1zHiBPIoo4Eh34YdAvS+LLM3TLRl8UrkceDMSRrkJ8dYHuuDhLq8RX5+h2JXWbJlPn5HkYyMhjbYsyicmTCMMwKIu85ktk4XRCYdq7w2zO0Xv5AXZnka/+wJemPm+GSWRhQHR1gW7b9wEdqiQ1x2rMEd9cilhSZ2nsGlOaPkbyTO5u8Dd36nZ79ST8rR2Cs2O85TXi4AbNskDXUaWi1DTMj8mqn2GGzxKfetQcZbP/F//FfzHx85/+6Z+u/3sY6D9PyMIB/Vcf1IpoZZYSHB/Q2HtGkeRkgx5KNzH9Brpl157oY1AKu92RoFGC2WzhrW9RAoPjA8osrlvsje0nY0pm1tz81P1su72AKql11kfhLK2QDvoow8RstevKerSNnzVbOMsbpN1bcVBDUeQZ8fWlsOo1fUKkJet1Sfs9dK+Bs7ZJdHoEpbirBSeHYxV1maUEJ4e4mzt4m7sER29qToHhN/HWNul+8O36/x/+LZDZu+E36t3xURiOJwz6crLTEF2eYs3NU2RpbS7z8HWdxRUau8/qc/2on7pSUEL3O7869rf87X35G0mM4TVxliG5ubzvtiA7/TLjLYmvL9AdB3PGmP9YyAY9yiwljaOxx81mC8qCwUiilvVle2IY2IsH3wfKksHRG9ylVXTXk4RMNwgvzsj7XfLWHNHVOe7yOkn3jiIORTOh1RZBJ8sCpWO6s2p+hu8/Ph+l8FuMIkkmJE6dxZWx9h5AcnuFv7WP0g3MSqZ1CHdlnej6vNYwT/td4isxLhmbN2sayjLJ4hij4hAo28Zd2xRTlKKo2OJrKMvGcF2au08Jzo7J+t2qi7CG4TYw/RbO4vJEhTxEOujjagqz1a5fW3TVN9Fcj3jEPW0Uyc0VWjigiCL87T0okI7BlO5EFvQhz+m9el983iuBnSJLKYuCuec/QJ7EKMMkOptcHcsGfRpLq6Tdu7HExfCbaJZN/uCGX6Ok2jkvp6r0Dc+17rg1QVBZ9sTuP4DVWSS6PJ1IHqKLU5SmERwfVC53Js7SKkn3riY6Okur9EdGFfH1JUZjTuR3Z3gUWSyjC800J0ieZrN9r7cwgujyDHdlnfDkEG1KB1AzTJRuoAyD5KZLcjVS/aNwl9clUag+5zwKSW6vcRZX6L0RiWVgFthn+L5jFtR/k5hmP6rZDtnYTYHK5aug9+I9nMVldNsh6d7UN5JRUxJ53Vx0xr0GWSBVtb+5Q3D0Bm9tE4ZBvSjRXZ/m3nNp9Rs66CYKaVGiaXib21W7XU3sTo9WjqMwHI8slLHC/XMTBoevaGxLcjINyjTJgwFZMCDtd3FXNoQXMA2aJsE+zxm8+mDsR1Znkcbmbq1MV7QXpq/eKY3G3lNh1Mcxpt9AcxxKjUed1ax2h/6bF9jzC1NnqZploxkm/dcfkocDdMfDXd3A39wlPD8RoxtN4SwsY83N0/1gkh3tLCzTH3lPRSodHH9zF4ocZ3kNUGiaPrYaNzN4/RhQ0v2hKFGGJMnR1TlFHE3tzACSlFbXbJ7EmHPzpJVzoF2NtsLzE8oix5qbp7n/Dr1X76OUBrpO0r2d5G6kCWVZSPJ2+Jrm03c+zXc9wwwfC7Og/puENkKK0htNvKU18jTBXd1AaTrx1Tl5FGIvLtdrXuHZMZplYzZbUv1F0yvKPApx17ehWn0LTo8oopD49gaz0SKPIuKby7GZojJNGlt7BKfHYqJiWrir6+iuh+HcB/QkSdCqitjb2IZS2tLDytVZXpU1uYcoy0qkxSe+Vg9udArTbzIYGQdEl6c09t6ZOjd3FpZJgqA6h+NV83AenYfSLlWGIR2QITFQKZzlNZSu0/vgW7LvbjsMjg5QusJb3SS6OB0jAIIo6ylNp4gjwvMTmrtP6YfB2Fqat749NovPBj16L75D6+mX8Da2KZdWybOUtN8jCwOaT94d2zLQbOfR/eakd4e1uEr/8BXkBf7mdi1qY3UWaxXBGT4CeUF4eiQbDQBK4a1vCWlSU9VIZDwAK8NAc1wau09BKQyvgTU3TxYGKKWIRjpPyc0VeRTib+1BUZAO+pIwTEGRJijDoExiuX5n05O3CmmaopclhaZhGIZ0VsuSssirS6SEIkdpBug6ZZailEKZOrr5+fwuzoL6bxLKMHDXt4ivL3EXlum9en/khqLwNrakFavUWOAoklh2YzUNf2OHyamw+JeHJwey3jWCMktJenco3RgnCQHu8hq9V/f2rEWaMDh4hb/zZCyoE4V0X4+sYikNf3ObpHuL1WyTheGjaz6UJdH1Bf7mDvHVpdioOi7OwtJ90B0+Nc+hzPE2tomvLkQtT9OwF1fEXS3PIWujEH/4+PoKzbJEvz4KSQddwkrtzmi08DZ30Ayr2u03yMMB3voWab9XjzTszgrh2TFFEhNdnknwR272mmXKChpAURBenOFvPyGPJLDrjkva705WfGVJfHOJ1V6oGfgASfU5Nfbfof/iOwBYleOb2ZojjyLCs6P68yjzjPT2CqqAlHbvZFxQsbVn+GgUWcbg8NV9QAcoS4KTQ5q7zyiRcdbYmifgrm4yGHHnU4aBt7aJPTdPt/rcRpGHAUpp9A9fojsOhteYOqrSbYf4WgyGlNJI+z00w5wlZ28B0mBAendDOOihOS72/CJ5WUAUkYYDDMsmujirORTuyhrJ3S3ZoIc118FZXv1cqkLOgvpvEobt1Jn/4PUHD4JBSXh6jLO0wqON1bKUKvNBJat0Hbu9QG/KDcdsNOm/+lAC6fJaXWUorRJCGR0JKJkHlllKcHqM4bhotl3NB0dtXKX6cVbWGRy9lsq4s0Q45Uam2Tb5xSlhmuJv7FAquaHFVxcTNz7NtMiThODgJfbiilRKRUl0d4MWBGOMdhAd97TfY/DmBZpuYC8u4yyvE50f18I71vwidmeR/usP6grKmpsXbsHJIco066q/SCrntgoPnd+sZqtukytNQ3ecWt9+8rOC+PJ8QmwmDwPKLEH3G3irGyR3t/QrtzjDb9LcfUb/zQtZmWu0RFlw+LtxhLe5i2aY/Mqv/upsB/i7oHjMQ6AoKLKUwZuXOEsrNPaek/bvUCjMZovw9GhMO6HMMpK7W5wle8K0qH5OWdR+C/bCEqpnUo6Mqwy/IeOrskSrViR7L76Ds7yKObfwW26+nqYhKs1Fe1/XRZHxM/RASNMUVYiuR5mk9F9/cP95BQOS22uae88J726w2p2JbRoZj+2QDXq1QqG7vjlmxvV5wCyofwIwLJs0jqfOp8s8kxlt9U/xgKlttTuEp4dY7Q6UwqY3XF/W4Yocu7NEPCJ1abUXhABWFuThALs9L7PpogBdmwg43uom0fXFWPuwsft0gtwH1Xy9KGQtKE2rHfR5kmr2OCThJTfXaJYjrePD1/V7MptzeOvbY0Qld32rVuuKL8+Iq0reXdscE5YBsBeWCU+PaoJhAWRv+ngbO+iuX7PjdceRjYMRclxyd4Ot6xieTx4MZFY+6MnOsmlSFkW9Ejj5IQ2r6II8DHFW2vW8tYbSMNvz46JBI8jDEG9rj/Tqon6PIK37wcFL6cbcXkFZyupgRQpUui4kvM/J+ub3G0pNb6/LzzRQSjpjN1c09p6jKUU66E26FipN1hWVXDOTP1fVmCamufccpWk0d56RhcLdMFwxNIrOTzCbczhLq/TeSAcoOj/FbLSA3zpBPY9D8l6v1ncAKv38jc+k2s2CAcntFVm/h9FoolvOWAIGQFEQ31xitOenim0NX2dYYCV311KQzYL6b1Hoj1ujaqZFcnuNu7Im7eqgDyis+Q6645LcyMWodEPadqokOH4jRiWtNv7OPmUmwTod9NEtG299C1BCFPJbGJ6H0nU028FKE5Lb62plKp2cBz622w73uulAdH6Cu7FDY36BIo6F0JdlZIMejd2nVfV5H1jTaiTgrm9XQi5tyjzHWVymXFgSB62qglaoiQpJdxziBwRDgPD8GG99m8HrD/G2dtG0yTU9ECUxd3WDrN/DXVknj0Kiy7Ox928vLGPNL9RrgMPZ/RBlkVNmGUajVbPU7c4iuuuTdrvCiJ8yX9UdF5XnRFOOf1gh6o6LZloEJ4f18WuWjW87MAvqHwslCruzOCHrqrseRZaiO07VOUkp45AkiSc+Y5TC39gmujwjurqgufuE/usXY9eUv7FDdHVGNujRf/0hzf3nYkrkSYBKkgTLcTEbTdJBf6KjlodhFdh/a6BIs4mtg7R3h+E3PrWgPspb6Y2sFYtglwhNpb27sUKqiELpqjxCqCzLcuz+WD5GvHyLMbuTfELQDAurs0BSzdeGMOc6oGnEV+fESGXuteehutGMCp+UeUY26FOkKWazRR4GpN1byixDsyzSfhdvVSrcYUWuOR7e2gaDg1f1RW025uo58+hanTW/IPu1SptYq5NjnUd3PPydJ5DnohCnFMHJEVZ7HirCWvPpl0SMJZsMrMntNa3FZdmxP3hZB0DNtGTFrRpDlIr7DsMQxSNftDRFaTqtp18iPD/BbDQf/RwMr4HVnKM0TIru7UQAjq/ORULX9ZCkyMRszo3twUcXp/hb+8JQL3Kyfq9u1flbe6Tdu7HRhV6R9IR08xGt3Fab3ov3xoJHkcSExweorZ1H39MMgjRNKZII3fVxFjXi68v6vBqNFkUSj12TRVEQnp/gLq1JlyxN0G0Ho9kivr4fFQ0OX+Nv71X8D2HUx9eXZF25Jso8o8jzOoiUhollWWRxQXB4OHUcMLUj9AVBURQUcURRJUyaZT8qsBTfXGG12vUWy0chj2NZNS1LMAxUNVKpW/nW0Io6JLm7qc16rM4SzsIS4dkx9sISmmkTX57VnUalabKWC5KcD/q4iyuYzTnR3ri5rKt6w2vUCb/hN8jjCKXUmDbI244v7pX3GUO3LJyFZXTLrqqIUkRbNJ3g4CXe2hbB8RuSmyuS22vMVhurOTf1tTTTHGujZ0Eff3Efq71AkUS4K+uAtBmdzoIotY0Ek7R/h2ZbWIsrQsoKA5q7z4hvrwiOD9B0HW9rD82yRSoWsOYXJeg8WM/SbBdvdV2ShkpRTXfc6himQTLd4PDVWEAdEvas+QWis2MMr0Fj+wmDw5f3N+JHBF501wdNI7o8I+3eYvrNyYQAGU1QVtl1mt6PDR4gC/rEN1d1EtTYfSps/psrIfEtLIusreuSRSHR5f1qWnh6hL+xLXK3SYzpN1Gaovvhd3BW1qYmS9LK1WT/fkqHIQv6UxOkGcahMhkPDWec7vpWpSzYJTg5wFvbGpub65bMy8PzE/ydfchz0n4X02uII1uFIonpv3wfAG99i8HBy7G/665ukvXuqjGYdApUu0OepDhLqxOyyOLF/sUkyrXbc6R3NwwOX9eJrb62ia2miGohPJXyY+xpZmFAdHHvj6DZDu7ymhQwWYbZauOurKM0nejilGzQw2zOye+dHUuxtL1PEQ4IT+85NNHFqdxr2x1ZEfYbaJZV33cMz6extU+RJuRpVif3mu3grmzQe/U+huvhbe7V2iBvO2ZB/ROE4XoUeY6VZaAUyUilmMeRZKtKw1lYqgPONMU3a36BYEQfXrNsyiKXm82wHaRp+OvblGVxH9w0DX9rT4YARYGmKeyFRczmHIOj1/fHkqX0PvgW3s5Tmu0OZVlSlKWscT2As7BI/+DlWADN46hyKJs8dnNunrIoplYvRRLXinpZ0Gdw8ILGztOaqaw0fYz4N3xP3tomSimSWzln0eUZ/vo2welhHQwNv4HhefReyGqZ3VnCXlohOj+ZmK1ptkM5Mibpv/oAs71AY+cJSqmxquIh92C4q++urEsH5vq85lJEp0c0dp6Qx9F9QqM0vPVNgsrj/jEo9am5IH8hkCQJpCnh8UEVuBXW/AKaJQY9/taeeBisbUn7VNfrT9hstkjvbusE9qM80pVhorseVmsegCLPyIL+WKIWXZxSpAn20iplJj4M4dkJRZpgNlq4K2ufq8rue8Hm8jKDlyMmT0B+coj+5J2pXAd7Yfm7kuWyLJPNmBF/hCKOCI4PZLX25JC0e4vuuJjNOay5eeFB9Pvy32ubDA5fy33zctJJK+3e1ol7WRY1cdbb3IESgtNDKGXMZi2tYs8vghLpbt12yAZ9uQ/MgvpvTWSD3sRaF9zrfBuuV0tYZoGsYyV312T9Pppl4a5skPRux9q7dmdJLsTRL0xVgXjr2/VDzd1nY8EbpfA2dsQMZsocODp+g7+1R//1B5UYyiMoRo9lseIBXOJvibzrsDoy/CbOwjJ59FEe1CPzqjy/l9ksS4Kj1xVD/hlZMEAzDHTPp9AN9FzkVEECa3B6hLOwjNJ1EfK5uyE4kpme7nronkeZ5djtBTTbFt7CoC+tPKXw13dQmpIWoq6jO56sHRY5eRJLlcdQwGaSK6EMk/hsUmK2/+YFzSfvSlJTfYbRpQijFHGEbjsTSnfW3DxJv8tX3n33I87bb22oLKE3tl1Sktxc4q5uYC+vUoQBwfFhfc6HLVnNtCZ8A7JwMMaZGEK3HTTTxPSb9YaCv7VLf8r3Obm9xppfRGmK0rRobO/XV4hmfXo3/yzLIMtkU8P67Alcmq7TfPIcpekiNe266JoORUHzybskN1cUcUQWhTgLSzUH4SORxlOFpco8G0t2k5tLUbg8PbrfsrmTwqixsy9CYI+57ZUlSb9X332szpLofIx8tsHRAHtxueq23VGmQoh0FpYfl4l+CzEL6p8wHlMx06oKIL6+ROm6zLZRBCcHWJ1lGktrY05iw8pUyG/2BKsdqAggJUrTRa50qKo1RFkSHL6iuf986jFJMC7x1rZEFGV+khMwShoxWzIuCKq98eTuFnthSfarlczEei++g9XuTFVq0x13IqCVeU4y6EOVGAy12P3dp+iWAxTouo6Csdl3maWEZ8cYjRaaGdRzMM20sOcXJ1jq4sXuYDaaRFcX2HNtBiOrbsow8dY2GRy+Qmk6/tYeZrNZJVrrsms+Au0xM49S5uoPV/VAgntz/7kw/Ac9QGG15zFcn+DkgOaT2Z76YyjieCq5Kb66wG8064RuiOT6AsP1aOw8IYuCWmwGJdehqPiV9TWquz7e2ibR5QXp3UjFOMVC+P6YQoLjA9zVDUrHIXj1Ibrn09h5+ujv/GaQBQPim0uyfg/NdnCWVihNG+szCO5ZFMn7rciuyjBFtCpJGJweyvduYVkCq1IiJ+2449oY0143DCjSFHtxCc3x0JQSLtFgqDsx8pkbNkUUTqzNlnlGcnuDNd9Bs6xJ6WeloarV3uhMvvPWXHtM8XGI+PIC3XbrYJ8FfeLba5r7nx+1wFlQ/4RhuMJCfxiEnaVVNMchjwLMOVmZKktRLyuyTNiz1U3L8Bu4q5sYjZa00aeZwAAoRQk09p9RZpmYh7ge0eX5WNu4eGReazRaZMGA8OwYb2Nb1kCyVIhgSIAcVi9C3mtP7HZG5yeiWre2SVixX5PbG7yNbRRKhFwQAordWWTwINjprivJxEjL3d99hkISkiJLMJtt7M4i7uo6RZbVq23KMKsVu3sFO7uzRDjFpCU8O8bf2GFw8FLW7h6s05VZSnx9KVXz7TX9Vx/QevYDGK4riYvvE99cozQNa76DUppsFzy46Wu2I056U3TipYoo0UxTthdK4T8Mj+Wxz2kGpi2VyMNlSZFMlzpObi4xm0/QbRfd9ao2a1ldN+tVm70NiHpjHoVjAR2opJeNCc7DvRmP8CyGN317fhH9U3Bvy4LBGMM7jyPS3p0k7J9BUC+zlMHh6/q+VmapyDsfvcFqzYkx1AgXIe3diXrj6vqj7fcsFJ2KLBjgrm6S3grfiLLEbM3hb+6iNA3Db5ANBngrq9OloqlcGdNMNPqPXo8lgN7mDkWaoukG1lBuulrdnfJOJ8muRUFyfYmybCHvpTF5GNZdwrdt1DIL6p8wDM+nufuM8OyYdNBDs2y5gTgOpaZQShsTQ1G6TviAaJMN+iTdW/IsJbu5ovHknQmGNkgA03SD/usP67mx0g2Z4R7fr00ppapq8z7YKd0Q9bkX7zGUaM16PZTS8Na3Ubou6l0Hr3FXN2XV7BFmd5EmD9aG7lvpzYpQp3SdbNAXcZaeiMi4K+uE5yfY84vYT79UG5+UWSbkvwrx1Tlp747GzhO8DSFDKaWjNI3B4WvcpdV7VS9Nm046K4qRx8upX+hs0JNxyO01UJJHAYbrohkGWqM1saLkb+2OrUKJPv8uhuPirW2JuuDIOXNW1inL6vN94K8Oj3d5fqsjCwbCHZk2s51fIE8eMe6pnp/H4diqZJml4qGwsT2WpMqa6Dii6wu81Q0GR2/u/7bScFfWJUmokCcxVmcRsyGWwWUJhaZ/YlV0FgwmtSXKkujyHM20P9VWvFTTiTDLDZMiTYQomqXiQ0E5NZFO725wOkvwWFAf9MmCgWz6RMHYdyLt3kkF31lEM0zZnFHaoyx6q70gBDklhVKZZ1DKelsehWT9LnoaY7ba2IvLQl6dUnwpTR/j2wyRRyEUOUn3tla4HD6/sfdUyLtvCWZB/VOA4TfwNnaELa4URnUhZkF/fN5uGI9qSqe31/jb+5TtDkUUYTTEeUyUjhT2/AK66xMcvhojgpV5JvPmxWXCs2MhtBkmmlPS3HsuJDddRxlmNduXC7gscjGR6ffEPtX1hLGdxgwOX2G1O+iP7JtqpiU33QfQbRvTb5AnMdHFWS2iY811aO6/UwvNZP0ezf13sdsdsiiq2/tjf8OyyAY9mZtWx2x4DZzOktx4N7aJziultkfESe5HCY/4zGv6VIOex2A2WjT3n9fVumZa9U5ubpg095+TBwFlkaE7PlnQIzh+g7u2OcGYdpbXiPOcL2JYz8JQApKmoVn291zJFmlKfHWOt74lmu9DHf9WW0SaqvNvzs3LmlKaEF2cYneWKMtyQkpZUIrO94MbuzLHVePKNCW8vqT55F3KNKlXrpLujUjHVgFP0zSchWXSfpfoUhJga34BbW6esixJu3fSpfObGI3GR5L1puGxxKWII/I8Iz4+E5KqaX2i7fgsDBgcvhrrOhleA3thSbgtx29k6+CBIVV9fFO2PYYYFilmc676Xo9DeCkiLJXc3eCurGM05iZFvDQN3Xbrx4Kj16BpuKsbBEf34lhp74746oLm7jOKcrjp8Grsb9or62NiX/V79huUWTYW0EHum+HJIWpr/61hx8+C+qcEfcoHXOYPWj5F+egal9I0yrKk//J9uZmdHIos7OKKkD5ur3AesRctK5lGo9GUdtTrF5QUuKtblGVBcHDAw36m2WhBQ8lNMs/RTAvNNGWuVZZiqWrZY8ItQ7irGzUjefi6ZquN2WxT5DnByeGYQltyeyU3QttBy1L5wlTrcpTFhOoeSCLwcE6dBX10z4M8Jzw/obH9hCKJxfhlRIoVxCxleBMpshTNdiYSKntxiSyOpN2a5+jfZR4IMm5hSrLjOA5Z0Cc8P5GuR3xfySTdW5HD7d5SFAVWaw7NsvjXv/atL5RMbFHksm52+LruZljtjnSuvqeVr1KEhC5Ox9T4skFPDI66d7Sevkt8c0V0cYJm2jR2noBuoKqujL2whG678v1TVDvuJcMET+kyMvHWtiTZHdko8VbWMT0f8IluLlGldFXyOMZqd9BMC1WRNUc3N6LzE3THIzi6f/9p9xbNsmls739PbVvDaxAzmZwYjZasdV2eEV2d09x79om247NBb2KMlAV9rPmF2rtCc5ypBFBgqs1t/bMxQuH0+crovn8Wheh+Q5wOVbWFo+nopkXS7459p5XSIJ+8l5R5Tnx3jbUkZlDuzlNuTk4pioKbfkLvVz/k3bXxqlsZJmZ7/tHEJQsGkGfALKj/loMy9PH5XJGjmfbUnWt7cUVaPlV1ac61MRtz5HGIUlolf/r4l1d3XMyyHGsBB0evaOw+lRWfkVa+s7iCMkz6L98fW1GzF5dFK/nqDMPx6srbnl8gurxAaQqrvUDSu6MIA7yNLSjK2pxEM4xqTjm5L54NejSX19AMg7R3R5QmKCUVudFojf2OqtyTpiG9uxVinusRnB2T97vYnSXctc1qBa7Eml9At2yUbqC5HmVR0NjaI7w4Je3eonRdgoVuiEzswjKG3/xNm3Io3cRwvYmxSTbooZZWp7Z7v0jIo4jB6xeM3rCT22s028F7VOdgEsoUA58iScaMWqx2h6R3h7u0Sv/1i7pjUsQx/X6Xxt4zdG8Od32b6Oz4XoVOaXirG2iuVwUdhW7b9VpaY3t/LBjEt9foXgNd19EtR0ZWVWcqGwhpzff9ia0X3XHJBt2Jtc8iiYWBPyWoZ8PAWBYUcUxSXZ9WewHDb4oKpeVIYmqIs1jv/Upboiyr7pyF8QkYyuR5XvNrHiLtd9EsC7uxSHhyiLO0IrvrI7DmF1DG4/coq92pRICiqRwUpRsi7awbOMurZIM+/ReyditjTdlj1y0bs9nGXVphcPgGKNEsizye9K0AyIOgOr8hx29O+M/+xJ9HKcXp8TmGafCT/8f/LT/45X0Wmg6m54kt7+kRzsLK1NdTuvHRKp2fMWZB/TOE4foidzrSeg1PD2nuPiU4PiCPQtnVXloFSmk5rm2RdG8xm60HlaqSWc6UWbvsY1Ztx9FkoSwp4gh7QdY2KArQFHmSEJ0eTdx84stzrNY87vI6weEronP5kmi2Q2N7n3TQp//q/fr5Q/U6q71QE5Aea2c7S6sEp0c16Q1No0gSostzrLk22aBXJz9l5Zs9DUrXMdsdwqPXtZtdfH0h3IKNbdJBX3bVswyl6zT2nmFWbmje2hbl8hplWRIcvq5X8dLeHbrj4m/t/eYkLpXCWVqVc10WUh0WxW/+dT8nkPM5WYEl15fY7c73UK2XNHaeMDh4db8+2WhheI1KqyCdylKPzk/RbJe0dzumrEhZyLbB/vP7UU8V6OPrC9Jet57B+ztPcRyXfNCjNC0J3A9GTUUcyYjM9SizrK5YdduZqtdgdxZRukHSu0PTDZTtUCYx2aAn3BClxFEsDklur3GWVsmDAe76JsnV5dhmhzW/QPPJl+h9KIE9G1ml/M2iKAo024YpYnG67ZCmiSTCUUh0dYG/uUsW9CnyHNNvoHuNj0wuyjynsftMnBSXVghPDmvNB6XpeBvbFHmKt7FN1u+OaQUUSVztsa8RnhxiNlrEt3f4W7vkUUhR5BiON5W7It29guDwNZ7psLjU4df+jcj8ZmnGT/zpn2Gu3eJv/4OfpT04re9DWUW4fPiZvm1ubrOg/hlDdzyaT94h6/coyxKz0UKzDLzN3eriKYmuLsiGreIknnAUEkgg8ja2UZpGcncLCGvUbLbpv3mBv75dubHd31iVbgiLNbu/CbqrG8SDHtNQlgXh0cHYGkkRR/TfvMBb3Zz6O2brnlCmmRaabVOkOfbCAuQF8fUFmmWTh/ctcndpTexS04RsINrtZVlCUaJ7nmTDUzoazuIqWtUxGLWLFdvTkGSUIJXnxJfnaKsWuiX/ZFlJfHI8sVs/ZEN/r1/WLIrqYwhODu93oZWGt7Et+uFv0Q3go1BUsqkf1UL9aDxevRRZSpHl6Jb16HpgFgYyw1ZiVGTNLwjXQzcqfsUbabk+snZWJDHkGcnN5I0dhNxWj4yqz8xeWCI8kxZ66+m7hKfH9QaHvbBEMcW1EEbEpZCENbo8I48jDK8xZhYjuhS3xNeS2Ctdx9/cJQ36Yyp3QfgGe3EZf2uP6OyYPM/w17cn5r3JzZWMzlwPwkD4O5/ATnUWRZCnWHPzkmiMjg01DbM5V2moy3nLq9m77riionlyRPPpR6+BxTeXpL073NUNUDrO6iaapsnnWZZVkE/wt/aIH4z8oNpMqPbY014XZZpEV+eY7QVs1yML+nLvGWmbK93Abi9QpLEYZhHy4z/xn/Gf/i//DGF4Pz74X/2nP0ajCMdIt9HluSQNYUB8e42m69iLKxiNt2sVdRbUP2NI5upMsCXjqwOiiymiNf0ujuNOJX4VaUIRx5hznXpXPB3RKY+vL+oVLQCUEjU1Q4ORorzIMvztPZSSOb5SGuHZkWSk1d7oxN+OI1BMzKZ1zx/zBddME397nyKKai/1xu7TiRuP0vX65lzmuVRQSkOzbRotEe1p7j4jODkQr2tdx1lcFQKRAr3RoPXknVorukiSCblPEMatdCSqtmBWjvnV666HZtmkvbsq0C9MvMZjSAc9wtNjyizFaM6Ni5uUhWgGPHn7BWaKPCMbDKTDUeTYnUXMVrsW5BkiTVNUEpNWXRWj0UQzbYzKclQUFKepjC0RnZ+Q9ro4K+siaPRglJT2uvQPXtZjF8PzK7XBU7JggDW/UAkvlWjW9GrQaDRBVfyUSZmHKiDcH5vuuqTV9WEtrhDfXNcBHcSkRa/c2R5CMwyCi1MoS2J1ib+xQ3B8gLXeIbm7psxzcRCMwkqjQFDmuSTIa5OjmPjqQsh4cUTr+VeIHmglDJHcXtNY36b/4Xdw1yTRTpLkN0yYS5KEMuwzOHglhkObuyS31+SRvH9ncYWiyElurnBX18c+42Hybzbn0LSPDi+qStLDyvI0DwbEYTBxvykeGb0J5O8KDybDWViWc/rqfcqiwFvdoCxLcV9zPREA83zSoYZGUbDTsvjbf/+v8M1f+4C72x5f+7d/iK21Bbh8yOgvCU4Oaew9x+osoIZOf28ZZkH9LYFmTidZaKYFD/fUKy1xkEpaFfnE3jVIAPPWNklur1GGgbu6QXhxgr+yDiX1GMBudxgcvbnf/9YN/K1doutLsbp8BEWSYM8vgFIUSYJu2Ri+P3bzz6OI5PpqbKUoub3G29zF6iyh2/a9neZDlMVYwmA2mjS29siikCKOiG+v6p87y2tYiytY1ZwyTisNacsWsZE0IQ8DNNseX78zlLD6NR13bYN80CdPE/yNne9JGSwNBvReCn/BWVqpJW0fIo9CTP/tyuwfIu3ejSVEwfEBRu+Oxtbe+NpdHNJ9+cF9u/fyDHtxmVJbwrRduY42dghOj+rgbM0vUBaF+BhkOdHZMabXGAvqWRDQf/PhA/+DgWjz6zpDNbkscPA3tqXjNTc/zsMwTOz5RYo0w15cHlsjNfymbIRYtgTBoqAocjTbxTIMDM9H040J2eQs6ON3dkl7d2PHpru+sLyHyUtZEl2e0XzyDmWR465uUsQRmuNOsKeHz59KFCtLyjzHnJuXrsIjehVK10Xpbf8Z0cWZyNU2W2hz8x/Jsh8Kv1CWaJZZP1fLUrqVmE+RxAwOXop+emcBszlPWjH/s6BPcCya+6OWq/Ua73dhg9vte9JtdHmOt75dr6aOIu3eYs8vTnQplKbXp82am5fK3TSJry7kvzUdZVoUUVit6KZQFiRJgmaZtU9DmSYsafD1H9rFXljC7iyRxyH9yUPBbDRF6fJT0CL4pDAL6m8JDM+fujdptTsUSYw5Ny+73cvrQElRZf4fBc2y0f2mrNdlKdHZMUWakt3d4m/vYc0vYjRbhOcn97NtZC2u/+YFrf13QNfrL/Aohupw8dW5MGANk1Q3cG0bvSwpkrhmxE+1Uz09pLH9RG6cZYm/tT/1PZjNOZRxX9UXeT6xDgYQXZxhtebAkICp2w7e5i5FHJIFg1ruUbNtdNsmi0K5CZmW7K0WBb1XH9Tt/eRaJCk1feNjOUwVaYq7vE6RRHJveyQZ+qgk6W1AnsQEJ5PrRVmvS54kdVDPoojg5GhifjvkYWCPrFcuLFXBWBKG6OYKf3MH3XFwFpZIoxCzeT+yKdJ4qoJieneDt7ZFHoU4SytoplVVhqo27cjDAN2yUKbF4M1L3LUNkS9eWpOu18KS2HFWYx5QRFfnuMtrsho37GalKe7Khiib1cmCIjg7prHzlCzokUcRZrOF0sWSuLH3TGSTk1jmumkqCmxxhOY4uH7jIwhVk48rw6TUDeyFZfqv3qe5+3RS8RERvCmztNKcqD7HMCC5uxWW/ZRxTxoMGLx5URMClW7Q2N5DGSZ5Gk+MudLuLWn3FsNrQimV8fD8x9cXVaehBKVheP7HGjFplug6BOcn2J1FGcdUXuajyAZ9SYySuO6cKNPEW9kgurmisfuUEkVydU4WBmLuUo1q+iOCPSDf6+b+OyLwtbKO7njiCaAU9sISZqOFblmURT6x6aMME2dx5a0O6DAL6m8NDM+nsfdM2ouDPrptYy+sEF2dkQcDnOU17M4Sg4NxD3O7s4Q510Z3/bHADMhcusinSpaGZyc0tvdFSnaEgKJ0QxTkkoQiTbC8eRHpOH5DNpDArru+sF2rHU9rbl5uqMGAIgrJNI3w7IRs0MPfnh6syyyTNbYqu4+vzqWTMMJu1kwLd3kN3bxvcU1zOZMfFLIyOHwfmlYlMdLSzwZDucd3ia4uiC5OKXNxf3IWV0U8Y8qNLF9Y+signuc5RSCt6jwKqrXDZTTLmqzKPkI8461BWT66aTAm6lPmE9fbEDXZqdLSDx9q5FfrmkPHwglZ1ccCX9XRcVfXCY4O7tcglcLb2CY8PpIKvLNMePiaIksoi4L48gyzs4TRaNRubFCtRLqeyAofH9SrdtH1ZT06MZstvK19NEM2MMpCVuLMVgel9wiO722QRYP8Cb0X76HbNmVlUWq1ZTyWdG+xO4sT65ZK09GmEMrclTWikwPc9S1RNev38Hf2CY9l1jxUclSmRXD0avJziCOZJz8IsFkciTHOCMO/zDOia3EpfFSvveoQGr4v4j2buwzefEgehQTHb+r3/3E5I4VGvQlR5hko4SM8HJuZzTnRFDCMeuSidEMKG8elLEsGr+8lX5ObK6y5efJHBHviq3M026r5LdZce0xPBMBwXJylFax2hywI0E1TnBvfMvW4aZgF9bcIptdA29iWm6emU6ZJPe/Nw4A8CifU0uLrC9mvXd8i7d2R3t1I67GzIGS0KTvfIK3zsihqgRylNNzVdcpcDE2s+QUhp0FlPbgjf7uUjHWoG697DUy/OXazBCEEFWlSV2gPoQxzrOM47AQ0998hjwKUbqJMg7Jqlw3ng5oxnTCnqsfTQR/TF3LSQwKV4fpkgx7hyKgiubmS1aPHAtSU81ekKXnVidBMU9YGhzPFMGBw8JrG7hPZl7+6gLKQtaeNbbS3PKiLuc1ktQQ8WKFUNPafg1LEd7ekI+tcypDPXPTJV4nOjgGFs7wqioFFgWbaeBs7BEevRWrYdmrxDs20pEp9cEO25ubRPY/Bm5f3AR0qUtWRMKhPj8jCPt7GDmn3hrR3J2JLRVH7CowiDwPsziJAXbGPciHSQYCzZNB/9eHY3/Q2doivL8Y6CmWeiX/76npVvSc1RyOoJJT15TWs+UWS2ytpe1fXhTJt/N1n5GFfdq8dT8ZLaSJqaI5LfH5C5jXwt3ZBNvBB18ijAcpyYDBJU59GIiyzbKLzBmC350XJsexMtRC2F5YpDZMyjlCaIu11aew9r8R/1FgL/zFkkbT8M83ALHPyMCRPIpKba0qkY+dv75P2upRZgjnXgaKobZGH53EId20TlKKx90yqaqUw/SaaaU1sBQ2RxxFlXtbR77EkxHA8cHjUIvttxSyov2XQTQuqm2dpGjT3nhOcHmJ4/lQiHchcPbm9Ju3fYfoiHjM4fCMrXLtPpv6O2WiSJxFZv1+r04Vnx2M3Ut31RPbU9US/eWREdjvo09p/h5JyqjFCeHYsLc9eF3txZcwNCcBb3SActVhFAnuRpUIwancARXJ3TXP3aS2oUZalyMs+aBF7a1uEJwcUZSkiNOlktSm7tK8mHs+jEN12p97oHmoB5GlCcHRA2r3BXlyRYD5BYixJ7m5RpkHzyTtQFCIG5HpkYUCeS9KGaWG+Za08zTDxNnbGdrFBKqgh2yyLhZUeXZxRpgnmXBv32Zfovnwfw3bqFr2madjtTs2ej68uxpIFs9XGq5z+GAmYeV7Q2NmXNcOKM2G22hiuTzlFUAQkoA55JobrEd1eYjXaGKpaq6zESqahzCWxLbOsEqS5h7e2TnByOJ5EQK2kFoTjQSbrd0XJ7FhkZd3lNbEurhCdn2A0mnirm8LkNwxZNU0iNMOg0A2SmyvK/ELkk3efipra5g6DF++TB/26ze5t7pB078gHfRp7T0lvLtEsG3t+oVJHzNHcySRSRkDjzoONvWe1kl5ye427slG7H6KUaDc0Gvzrb36Tr33ta5hzc4BW+VJ8vOo1jSLIcpRuoqcxg5NDiiRGd1y89a3KT/0Kw/MpYpmD51Ego584wllawV3dkGRDadidRdKgL4pulcFMNugL96AsMfzmvTbBCEy/Rfk5cl37XjEL6m8xlKZjNls03ecUWUJydzO9gjJMaVsXBfGo6lGpZC969ylZv0dycykEEt3AWV6j96F4jzf2n4vV4IPKKK+YqNMy2Q9fveZrX/sayQPSUP2n8xylFPHlGe76lmTfdzeg6VjtebIonGjfitCEVHniAS83xuDkkEYlRdt/9YF0JjZ3KKJI2maeT55luCvrZFFIWCVBjb1n9A9eospSNKT1SWMOEAOaxs7+RHKiu95kUA8GpF2ZsWqmNcZkHnv/WYrZmqP3gewPWwtLmH5T2rWVZKq7vIZqtmu2+G8GWRiIj3t1k9Qs67s6ZD0GZZj4W7sUcSTqgrZD2rsjODuRDkySjnVm8vNT0u4dzd1nKKXGrhfdFrWx8Px04toVAtSCeNNXn3scx6g8pXf0Gnuug72wJGML16P34juiFPfweHVdfBAsqf5124GbSyhyBlVlZ1aksfSB3ar8vgRWs9WuR0z18TuukLAaLZLb6/vKd2oyV0kmZ1ndYSvLSYOQrN8TaeQn74hRykG1CqbrY3vV4dmRSM06HvHFGY3dpxR5RplnaKZNfHNFNqym80ISH79BdC6jJWWYeJZNnoTo1v01pkwTq32/FWMvrpDcXFUbNKoSsTlCs2zRWFBKdrtHt9r07y0ZzZOErH9HniRYrTmS68s6OcujkMHRa/yNHcpqVbc+/2mK0WiRxxHRxRlKNzCbYnSldJ3kSjgGQ86QvbDEoPKN8DZ3MPzm2HdUMy3M9vz3lExnYVAR7zSwbIzf8IrnZ4O3++hmAKTlrBkSiB+SxDTLRrfsCaGLoaRsWInaaLaDt7Eja2imRXD0Bnd1Q3zEUVOrVBBCzbA9OUQWR/zg86eV2pUxXWtdqZr7Ex4fYM0viblCGIgr3OYuRRRKJVAUoGn4W7uEZ8eiYV2WdfWWR6G4caUpZZ7XN8VhwI0r8kt8e0Va3XjTuxs006S5vS9KZBcnKMOc+JIDUBYow6C5/w7R1TllKgHZbMxNJDTxCMN62K592KYEqSxHZ+pWqz0+oigKwlO5cX4vQT1LIsiL6txqlFkio5RqFh6en0iAarRw1zY/cr4p57UQclM1FsiThDLPiK8vZXWwqmjclXXSQY/g4BWG7wvP4uSwDlgyGkolCDxAkQgpbajLPhrck+4tZVFgeg1uegN825TKtijGCJZGoyniJv2+KMlVAUkzTeFinJ1Us2qxs3VW1sfOd3p3i78l++CjQdZszpGHg8o6dOnewlXT8Ne3iS7PRdrVEMJaHkc1eUrp99We2Whh+A10z5e5+xDVtTWRTCqFUoreqw9lFWtpdaK1DDIeaux1iE4OqvewI+d9NJGuzEnshaWx9ywJw0ua+8/HgrpuWpXAlSS01tw8eRhQQuW2WLkGJjHx5Rnexjb91x+imxa/7Uu/sZXMLAowHI88GBAcvka3HfytPcLzYzTdRHddiinOaXkUSsJW7Zsb1cqs0rSKrGfWiVY+JL9WCA5f461vy+cW9GXE43kfW3c/i2PysF8l4pkk4kur0Jr/RBLxTwuzoP45QJ4kFHmKbjs0dp4QXpxK4Gm20F2f7ov3aO4+FfvWCs7ieKu5iCMGb16IVWNR4q5tEl+cEZ4eYXi+JAXB5FzZeDADfmjwYC2uYC8sTZhm2J1FEcRRSsxgbEuUn+bmcZfWiE7EBtPf2EEZFkpT5FGEs7BcSdZWTF5Nw9/YIbw4rZXg6veUJhUJySc4eiWrUvMLKKUqIZuUtHKCKuKY8OyY5t5zYcSOEO68ta2KuKvhrm2hIXK106DbNsN+RpnEaJY1oepnNipG9FD9zPMnKsAh4qsLDNf/rus/IGS/4OyIrN/DW9+u3Mfu24uabYut7NFr0n4XK46mM5/TkDJMCE8Pq9GDg7O2habrRBdSUQ9bouHpIe7QpawKhlnQRzMtvJUNgpMDUUFcWaMsCqLrS6mUq0RPM03Z0fYbZP2emPAsrpD07jC9BsqyxFb04CXuUIBpigph1hdBosGbF7gr69iLy+Ic1llm8Hp03l2KFK1lPeAGlISnR6IimGfCG2nOiZJhmmA0mgwOXuGtbRKeHomF7wjRskhTwtMj3NUNmfmbJrrrYy8uY7g+yd0N4cUpmmHiLK1KVZ2mZEGAu7w2YVLkrW9R5PnIdfiItyyMnI+S5OYa02+OJZL2wjLoBskDAt4Q8e31hMOg4Xq4q5tynxhZZzUbLfzt/TpAarYtK2JpSpamlTf992hGk6Vomk7/9Qd1V69IYrJgQGPnSSVC00WPY+yllQlOR3BygLu2ie64JDfXdfKjdAN3dX1irDOK4PgNzSfvYP8GJJnLNGHwZoS0VxSEZ8cigz0L6jP8RjE0a0hur7E6iyjNEI9zr0E66Nd7nUn3FnthmfjqXIhfj1Te8c0Vzso60clhHYiyYIDfWbqvmitopjn2Bc4r7e3RjkByeYa3tVcTh0ACuu75EigpydOM9O4aZ2UDTdfojzBV00qrPU/imqBkLyzVcozu8hrh6ZHs3rpePSsEIWLptjN2w8yjELM5J5r0t1fkg74Q5Hp36LZLcneNu7wqKmWUwna+vCA7OajWWpaFZMhkUC+KArM5J25wVUXQf/Ee/u5T2c/OMpQhetXD0QYAShPznvq8WihNkxlvKVV3Fkd89UtfIsuyur03tLws0qTemc8q0QzNsiYquyKOZaWrOnfpoIfd7ky5CLIxed88jiBL6b3+sJ6jD9eHGjtPxRnwQaAt0kQ0EnRdZssju+ggM3jdcWsXq9GbrmaaKF2v/c11xxUGdBzXJDuzOVevuRVZVl3nSvTylYZhO2KIE0cT826QZMlZXCEcVUJM5fp1V9bIgwGD7i3O4gp5EgtTP0sJjt9gL66gu97U142uzmUe7rgEx2+wOkv19Tk8b8HRa1GILPJaH8HfFPnSUimsVrvShR8RoSkKlG5MbHeoSpt+9LPyNnbqdVF7YRHdkT35aU6JclDTH9cti/D2WqSjO0uilx4GDA5e4m9K1+whfyHrdaGzNP3vPIaiJAv6E2M6d2WN/psX9XUzvOb8rb1qs+Z+71+h1SPEIco8Izg6wN/alV36uflaVEbpBs7isqwJFwXZI2PEj8K0UQ1AfHWJ4TY+ViL+/cAsqL/FyKKI8PSQtCcXl267ZP27qSYLRRzhbe3V6xnRVLvJapUsSSZMVsKzY/z1bfFJjgKMRksq0H6vUpJyoWQqozQ4eElj7xn+9hOKWKxTiyyR9Z6XH4jim+th+A3CE1lZU4YhJiqVqpc1N0+QJtLevBWbxdS4Q69kQDXLIr65lOqxqqDs+YWp60GG30C3HRGKsGzSYRXiN0juboirG7C3sUP/5QeM3jziyzMR0Xkwj85jUcSLb6/xN3eJry/FlMP10HQDw/NqycosDNBMa2SdridBrneLs7RCHseUeYa9uIJm2ZK4nZ9I+7rZhgW5aQ5G9OxBAl3z6Zcoi3yqyh8gZMlmu9rXnn7TeaiHXbP/HwaFoqiD0jSIfkKHpHszwceILk4lsEXRWEDXHZciy8b2rWUl6oDG9h5FUeCubZKHQZ2saaYlwiS3NyRXZ7VyXXJ7/WjVWJZlvb0xCmdxmejyvA5W4ekR3saO8D/UpbSllSLt3lbXpyI4Pa7PTZllaI5LnibCBs+y6brzFyfyWVYOcWnvDmdlHWNEgUwz7ln+8dVFZRUqhiQAKIW/vj1GKDUaTfEl2H4CFETnpzKDVhre2ubUe4M1Nz/1HOVpSp5E0rW7Oie/iTF8X8Yc4WDq5or2wBs9CwZkYVB9F2Q/ffiZZFFU8Ud08gcOZ0Ob42nrk8ndDfbiMvGlzNDdlTWUbUGW4CytVmqP9x2YIs/wNvaAnOBIVuuGXaYhYVazHRpbe99bl6F4pHtSlm+13sQsqL/FKPO0DugAyc0l9vzi1C+u2ZxDNwz0qs1WpKkEbqWqdrBONuiLteqUjL5IEwaHr2jsPZcv1PXFWLWpDFNY6I95lVdmMcMK0FndkICrZJ6sWZbI0Ba52FmubVU7vlVlolTFgBXDDKPRxGzPkwcB3saO8AIMg7K6SSpNR3ddytPx7F+C/tEY+91d28TqLFFU5CGqVTu5oUy+l/j6QgxDRnaH095dvUM/OHyFNTeP21zDrIhuWTAg6XUpogCjMYe/84Tw7Iis15UbWFngrm7Qf/Ni5PxJEBkSEod/O4tC7GrvfxRp7w6z1SY4PZJuwxRohoXZaApBzW8IyWfIvq9GKeWD96wM0SWYBnETa0wN7LrXQNMN+m8+nPq7lOVEwLPanXvf+9Gn5hlFnhNdnmE258YSjyIVyV9vbZMEsJptqfLl6KdL0bYX0BwHe2FJFBWryi0Lw4nqc3hem3vPCY7fjHcVLAtvbaNOMMzmHNHpEXkcCcFPm35zL9MMTdeJe3dkQZ/m/vOxgA5geB6NnX0Gh69FIfHqHH97D4qCspQuUnhxOqb0aC8soVsWRZoyODq4b8OXBXkUYHeWxpTXnOU1St1icH1LiaLRuV/PKqt7wyhPJ+v36rb4w/vMkLhbPzcc0D94UWurJ1zWtrJoOtmgJ2u24QB/dXOsylaGPnVDBaRAcZZX0W1HvqMllIkQhcsix2rNi7bAcDW1KFCmQpmuFAsLy2MBffiawfEbvK1deb00qVYrLQrDnCqpazRbcDl5rVqdhUfHc28DZkH9LUZZlJVylg0IUUx3vQmnIN310D2f4OQQZRiYfgPluDjL6+iWJaz5OMbqLKJbNlkwmOrupgwDrZoFP5yRl1lK0rsTlaUHqlaaaVVWh7HMpzUlFWivi7+5Q3xzRXrbx13ZQOkGVnu+Fn+5/wOya+yuiGua4bhkUUDaux2bGw/dm5LurbDTRwwbzOYcSfdm4mYRVnrNwckB3tomRRRRVMnF1PNelsMtYEBa42PrhGVZBx3ddsjKgt7L9+r2YnJ3U2kHbJM35+rWanD0eiL4RBenslM90urTDENGIVOQDXpiI6vU1HatvbBE/81LSYy8BvbCIoMjWb/K+j3SfleObWOHsHLmy6MAZ2F5ahdGr3bGH+6N61VFppSqxYqmnMnJm59Sj7aJyywTt60pCoRSKQ8rWOrzGF0JkSs8uXcZNJotWXfqd8njGHthWTwKonAssNQoCrKK6PdwNisiTKmMP8oSq9WuuSqDg5c09p5PfS9ms0Va8SjKPK9UDSerRNNv0th5IutkiirpNcgHgQjXNFsjwieNutIssnSCoBlfX2I2WjT33xH2u2mRpxnh0StZETMMutEy2C6thXnUyHX88HzkUVR13kLKopJctWzQFOHFKWgaqpSRj2bZoOS/iyylKHLSmyvS3h2aZeGvbMgcutGsx0dFmj4qxGQ250ju7lCUcq9LYqKj+xFbfHWO4Tckgbm5FMe7m0usxRXxWoepCUMWDCgz8ZUYdYf0N3dIlYdpjh+Pblq461vSXayuWauzhOG+3TLPs6D+FkPpOkn3rtY3H+qYe+tblGlGFoXojoNmWvQ++DbDm16oNJp7TzFcb2x+nVcezobXwFlarW42cuPRTEssQT2P8OJk4lhAJBYbu0+hKEU8A+rgldzdViIjArM5h7u6Tu/D9+rjis5PcJfXQDF1f7QscmGoO5WxRllMPK8scuKbK9zlNVmXW1pjUAVLw28S31zirm5WevLSas6CAZQlTmeRwZsXtUa0t7Y1VYnP7iyNq5qVJco0xUHqwa5zqevCmH8wL8yrebgybTSkXadbNkXl5mUvLFWBSUkXYyRollkmlpdT9HA0wyQLBoTVellydyOe3qaFs7RCfHNZ34CyoE9Z5Phb+1K5VMeedm9xVjflsyxLSXDySYlO3ZU1pvBE1NaGwkRmoyVBfehKtrw2toYEcq0O975Hk9C0ezduMjSEkvMwJGZ9FNJBX4Jmr0sRx0RnJzhLKyhNk3HLQJKXYWdlyNXwNnamvp7ZbJF07+CRVaUsHOBVhiODBzyGdNCtjGbuvzOaKeTJMaLqI1UpyJrkQ/0Ed22LbBAQXZ3XIxrDHyW7TW8Np/0u9uIy1tw8g5tb4qMX9Uy9zDKyy2PMFSGNlcX00QFIJZ12ryWZVapWjUzuesSXpzIGsF38zZ1Kchn0JReFIjh4Wb/fIonJ+r3KbtjHas3XanhDg5XRZFJcHZ1aBdNd2xw7t0Nkgz5WewHP3RaFOFOkXaWj8zgpTsZJI1+somDw5pU4yj3YctMdB0PXaXmNyijKQLOMMYXLtxGzoP6WIo9CgqPXY0GkSITB7W/tMjg9xPA8zEZjnJQFUBakgz7plCx86HDVe/U+3voWzsoqoNAMsyaSaMb01pJmWlWFnQthCYXhywUfPZACTXt3YpxhGrWoRZHEJN0b3JWNR9v4mmmSdm8laG1OvwlnVcBP+z2yKMRb36bMM5H8VIsyn64ERZyF5So4FWOEujJNGbx5QWPv+Rh72mp3RPv+4CX+xg4Xl3ccn5zzK//9NzF0nR/62pfZaBlokdwYNN2Y2poWYpsiOH5dv3+r3cFd20IpCI4OGN6Yla7jrW/VDPMs6NNc3agsQ0fOkdLQHYfiUjoTg4OXmM05GrvPQEH/xfsT5K48ClGanIeK4o/uOETnp0RVC9vwfNz1bfytPfI4Io9DDEeEcsLKGSw4PkBZFv7Gbv1ZZmWJ4XqYjTm8zV25NrJUiIrzC/RfCfHOXdmAufnKKcuV1bYkqRNKpeu4q5uUeUF0eYrVnh/vzug6ZquNsmxRCru7wd/aE2W/KKRIE6KLM7y1TYKj19idpalCTVlfXOGis5P6vNoLyyjLxprvyOc0pUOi2w5Zvzc1uOSDAbrvS8JQ5KLiGEekUYi1uEJSiS4Zj5j4ZGEw1YwpPD2qWuC3dSI4OsfVLGvCxAaojWqGn/00klx+d0nSaBBfnWM2WhPXr9J1FOJHb83NY/hNkttrwpNDrPkF0cTvdzFcl8FoMqc0vI2tqQnMUBEuqubkZZ7R2HkiLn0LS3Jt2I6IT42cD6XUo0Q/pWk1SdHuLFHGYlOtWRbuyrok2yOrhGar/UgHrJRO0xQenWma8JYJRH03zIL6W4oiy6ZbniZidlEmMWkSYz7SClKa9qhELIUIYogf+460m0eIYcPq/2EWb3cWK0GYos6uzebco2205O4a02/VVT1IQE6DvrTOHrRZDc8HzZC1Ect+VGJWt+1KLGSO5OaKIo3RTFtkOkeV5iq3LH/nyaPVX9bv0njyDnm/JwSpfre+eQeXF/zLX/h1/vyf/qlaacwwdH7m//zn+R1Pl7HnF9FMY6qsqrO4wuDgxVjiktxe41g28d0to8FaabrM0ZdWiM9OcJbXQNdo7OwTXZyRxyG658ua1YPVqCwKyPrdiuU7xV+UipE9FGFptWXOOVIdZcFAWsnb+zVbPositLHdakVja4/g6H7mrAyTxtaezFk9n6I9j0JRFLnYXq5vEl2cEl2eYrY7WJ1FNE1n8OZFtaHQAUrKsiQ6P8FZXCaPQqx2p67grPkFDMcjvr0mDysxFsuSzsvymtiqFoWMLHo9ijStrFaniAzd3eC3F5h7/gO1T3sWBrK2VBb4W3sTIw2l6aJk90hgMRstosszsWttdzC9BoZuUPZ7QEnjyTv1DDfp3aEblpBOK5RZNtblseaXKXRHxj8jQdxeWEYf4Xhouikz/TyvRzea7YgC5JA7MUUUCqTbU8Qh6e0VxtrmxDhP9NXl38o0ySsi3NDj3Gy0xnf6h+dK18e8y0dRJHG9fqqUVrmpXZL2bgFwN7Zl9xwlo6KgT3JzRR7H02WLlaLMc4o8w13bQHM9KEvS3h39Vx+IENHaVqUUKFW2sh2KQR+z0aRIU+H8VN9PNcVQByp74TSRSl3Tq07irFKf4TeCj0uufISoUyTJo/vRyjSxF5Yx/QZx95as16Xp+XVGarg+jd0n8qXrd6W1u7wqFc6DeWgWBuJbPe0tPBJodNMC20VpOvH1OWVRYrXnayGQ5tMvkdxcoVATX2jNdnBXhLjkb+6Q3IlzVJE9ztLOgmBC/nOIsijgQXUwxMVtn7/05//q2O9mWc5f/D/8VX7u7/0Vdufma1GSpHs7WVFM+Zvx9aWYepyHoGmVpK1UrYbr0Xz6JSiLapwibU+j0ZTVr4otTZVsDS0ug+MD0UV/cHMGquTsvnIyG82JnWmgMl8RgpZSSm5cZUlz7xl5HKE7HuHZydhnUWYp/aH2AeLQVuZSrWrVDNbf2iMbDCjzjLKq7ikfGb9U/w5PDsVpa2uPMk3GPps8CqVq1zTyJMFb3RChnCjE8PxKhOgaszU3hVCqxDbTcSlSg/TybGx7Ijh+g7e+RR6GpIM+uuOICuDpEVZrDquzOMYnMZqtyqHQwFpcRtkOJBG9yujIrp4/6vRl+E289a26K6Z0XVYelUKf3+Cb/+9vcPjLH2D5Dl/+kd/Fyrs7aGUiTolhgNIN9IqnYDgu3tauVJmVJsDQ3zsLBzgNn9KRVnR0eUaRJDiLK2h+g6Q6/+HJIc7SqghMFQWa7VIk0dg1IiO/7bolPmzxP0ycyix9lEAmGwuiVVEWeXVPWaPIEkng7m4JR3glZruDu75F0r0V0a3DV2PfL6/Sy3dXNoRArBlynRT3K5mDg5fiL3ByhFJK+D29O/J+V8S4qvekdAPNnjzuLI7JBz1JiKvXNVvzuCtr3/N63GeJWVB/S6EMQwQ7pshWlpkESqPRQjNtrMVlksvJqtdqz9N78f5YILbaC+SVMlMa9FFKybz0QQAyXB9WbexsWSqfR0wgyjyTSn1KO91ZXJlw6DIbLVAweP0Bxtw8zd1nMiro3dYsXLHKXKX/6gMae0/J+l2yMMDuLJNHAfHNJfb8AmVZ0tx/Rjbok9xcP9riLCIx7Zgm6Wo258YVwEZwc9MjDCZFLS7Or7i6vGX/2R4gs+fmk3cp45iiyABVr7dNYkRve/sJ4clBrUme3FzV3Iahx/Zol8PwGyIasrxKkaYUaSLuWIboCZitOYKT+9m5Zlr3OuSPYNj6zqOA4PgNhuvLvF/TiK7OSa4vAFV/DhPvJs8oEjG2Ge6Ql3lek/CGmtxlqgiOD9BsB2tunuhysj0u/thyfpLba3TXm/AHAOEE+Fu72KZdW/cCJElM2rujsf0EdF1a8zWBT5zchmtuKkuJHnSKyjxncPCKxt4ziiwlTxKUHuIurVJWGxl2e0GIc6YBmgFljm5vEpwc4m/u3u//K4XueBPnPhuIGmIdFCwbd3mVrDD4b//6f03//BaA6G7AN/7Lf8a/9T//H7H9u57Sf/2BaDU0mrgr6yLpiiTIo170IJyD/usP7lvPlTpe2u9R5DnZxdlY8B1NbBo7TyeSvjyq7Is9X/gpSDJseA2s+QUJeBUBMo+jibGAZprY7c6YNWyRJgRHr/E3dymydOzaGnZgsqqzoQ3d2cpSEgLdQFkW/er16k2WKd2UZJjg3d3QP3xFc/8dgsO0ek99zHYHe36BaVVUmSYED7gO4iXvzoL6DN87DLvKjo8P6mBkeD7u6ia9NyL9mHS7tUZzY++ZOIIVOdZchzToY7nLtJ48Jx30pXJ3PUoFmlatIQ1vhjdX2IvLohk+0vI2DKMmDxWaNjXJsNod4psr/I0dUSOLI5RhCNPdsuVLG8fkSYxu25Ufuqg02e0FgpPDiWQhG/RgaRUopV0/6Isxxpt70k/avZUKYmOnbrk7i0tMa/5Z7Y5oeI9UWso0hVxlWijKqa5gzfacVLAPkxXHxm943Lw54+w7h1x+eMwP/ejvJr2+F2DxNranJjrW/CJ5HKFZFkUaT5iMFGki88opcrZFmhDfXYOmSLt3spqlFN7yqsw2Kw6BZlqgVUHl4OVYGzYLA6n6qnPurqyPGfnkYUB8cyXXV70aVVa5iJiADEVl6oCpoPfyfco8w9vcqSu64Y4xJXVwLuIINb8w5gI2TCwejmOUpk/cqHXXk/lpnpOlA9lfv76syU9Dprm7skZj52kloSurS0J0su53pkc+G6Xr9WpfmRdorofZMAgvTonjCKXrONUKmF4p79UbEK4vuuVFgeE3a1vh7JHOUXIn0qyaZcl3rDVP99V5HdBH8Wv/9b9k9ctb9Rpe2uuSBQHNvWdTd67zKCI4ej0uS1sU4p+w96z2IvA7u5NkRU2TscQUpN3bevYNsqFhzXfGbJ2VYVQiOxFWqy1JkaZhNJq1PsXE8Sbx2Iqh3VkSf4WRIJ/cXuFv7pKGA8qiwKlIsvXf1fRHRw1lnlU21ksiNHVxiuH54qB4c4XTWaT/+kP8jZ1KI+MazbSw2vMTu/VDxNdXorPveKRp+taZMs2C+lsMsTzdrtprgKaIri5obO4wOHxV31TzMCDt3tLce0Z0eV47RNlzHdC0WnUuvroQSdd+dyLYxJfn2PMLaI/oImuGib+5R3h+ItWjUjJTNmQGnlXzT3d9a4x0B4DrkfZ69F5+58FrGmTRI8Im2b1jlLO8Ki3M6gY/3EUdtvet+QWSmyvi22vc1c17b3SlsBeXUaZF78V7uKsb2E+WoKxuuEUJRQaGRWPnCcHR67q9bM3Ns+o0+I//4H/IP/x7Pz92bP/J//oPsLbQ4b/7z/+fDC7v2Podz8h6l2NJQXR5jre+TXh2VN9gzVYbTdfRK2GfaZUvCO/AbM1NBHXNtCHPSW5vpAtyeojZahPfiI0nZTlWdfnb+1jzC2Me9WWe46ysCzejyIWfMeE5XVQGH/eVWTbo4a5uoHSt0oTXhXB3e02JXKtma05urpU1rrcmFay7sjYWZMLTI6y5eZnZGiZFGsu8cmTFUHc9dMuW5Ke6zjXTwu4sjgUSkNlvlGf3BiGxfIb/+te/xde+9rX781oJ2mTVSMnf2iO+vsBqtinLgiJJ0BccdEtWNHsffudedCYXZTxta4806I8FxNoWmbIaPwj7PU9F0108CkqR0b06Fy340eTZdcmT6cE06UcTmkBlnpHHkXw+YSCfvSb6/cWUtbzh74xdn1fnIjl9LiMVw/WkQ/PI3E8ZRh043dV1QFVkz5G/kWVEF2dCdu2laLaDPd+R9dhikuMgvyQJ9RC6643t2Y8er7e+TZFEE8lIkSZo9vQ5tzk3j+G3KIuM9O5GEsmyJL6+xNvcJYsj7MpLYJRnEl9fiHnQNJtnXefNwRn/r//HP+Pf/Ktf47f9W1/mf/g//nf58g++M/09fsaYBfW3HGWajZk0WJ1FijzD7ixXN0FZi4quzoguz9BtT2ZdJaDpJLdXYwx63bKJH7GgLNIMPkLSWLdt/I1tnKUVsn6P+OYSveooUJaUFYt06D9cZBlFGlfOcDr+7lPCozcUaSLCEpomLOtplqfVF71IYpTSZG2GysBjZYPg7KhmlRuNZtXVeEOZprgr65XdpxK/ecMSk5KbK5wFjcGIFSYgBCnbrnZfxbwm7XXJzw74o3/0f8o7P/CUf/j3fh7DMPif/Sf/E3777/gKl98+ZHApN4H1L+9QPFiLK+KI6PxEWNpxBCjSQa8OsM3nX5bPacqGgu64VdWzUxHlIoxGSzQIFldwWhKE/J0naIZBcPagRV0FxyJJyNMMd2WD6Oq8El8Jal19w2/WM9iHyKOg0kcYYM7NU2QZGhCejohxKEVz9ylFFcjDsxM028Zf3yLp9ytp0KxSJBxfHUzuboS4trUnnRalsOcXsNoLwtC3bPrHr/BW1qULUZZCFDyd9EQPz45wllbrc/tQ5xyEUNh/9cGYnGs26NHcf4f+wYv6WgIZa1lz8xP8EZDZtP5AbdBZXiW+uRyXT+7e0tx/zuDgVf39U7qBt7Ypq6kPSKDeQgulqYlR0NpX99D0KSQ9TSO+vRb2dxKL7v/qFpr1eNWoNK0OUnko9rmG62PNdcjjkMHhGxq7T6fqHziLKxRpgrexQxaH6Mh46CGyQQ+/ctIT46jXMstfWqkTxLG3UWku1DXxgwBqttoYXqPS608IKr5CY+/ZGL9hmHSKIqYIDOmuj6Zp9F98u9L8L/A3dmqyb3RxgruyQZlbxNfjiaI41Z1gzXUmtA2uCps/9r/433F1Id/dX/hv/3v+4X/58/yf/q9/mS9/9fsf2GdB/W3HAznCPE6w5gwGJwf31Y/S8Na3iG+vsRsNiiSq2KEZ5YPMu6jILNPEQpRhkOf5xA1n7DlVRZD27rDaHbJ+d8RgQcfb3CVNU7RqhawWyFAy0xzuRg8rPbW6Tu/l+2OdA6Oau9d/UzcwXI8kjnAWV0SJboSAl/V70h2oWtbhyaEE+ZMDEQypZDLd5dWJgA5CkGrsPJ1K3vLCG/7j3/97+Hf//d+FpinWt9YA+IX/76/Vz4l6IXNta2KVp0iTinleVTSahjW/ICt2SFB92PZXmo41Ny/mPErhb+1RZilFmtL74Ns0n75LcPCybtsr3cDf2iXIMpRS2J3FexEWzyc+ek1WFKJLkKVjs84sHGC27hXGRmE05zAac1jznVqJcMxlDqAsCY4PMEZa6XmQMQgG+Nv79dw8vr3F39hkcDS+YuWurAsruToHyd0NruNBkRPfXeEurYGmy8pitS42jdUuNr9a/Z6neYjnYTixzaE7rqiUPfjc8jCgbE4mBlBpKTwgp2qGOUFQtFptwpOjsYS6zDOCk0Oa+8/GnpsN+phmwe/8Q/8Bv/S3/2k97nHnG3zlP/rd6KoYG1cAaJoufIIKRRzTf/0Bzf13xlzshjA8HwzRZhh2OookIe3djZ2XIonlXnJ9STboSVdscUWkYEeeO0zcH2LYPUturnGXVmXFr7IuHTsupWQ1rntLkaWSwF6e1wmpiExtkdzeyIjRMHGWrPo1yrLEXRP1SE03MBut2iLVml+QUWGvK452QHB2JGtuF6ciFXxxShHH1Tx+ehchjwK89S2yflfet9JwV9b4+f/bP68D+hCX59f8d//i/zcL6jN8dyhTLtjhjMme7wgJafRCLAsJZJs7RGfHdUac3F7X7kbDltxQuOUhgcdd36JIIqKzY5SmVepzzqOmBXqjValG3beQyzwXJ7gn7wr5bVTxqhSf5NbTL43NAkvLobn/DsndNUWSYFZmF8HRa4xGE2dpTWxnhwxzpaYy6pO7mypT70tFGvSFEWw79wlMWT7q/f7YypKs1ZVs7qyPPb6wt8rBL8k44f1/9m9Y+RP/AaTjSYFm2XXHwfCFVBRfXZJ27zAGA5ylFZq7T4jvbskHfZn7t+fvBU7KsvKIXgbA394TQ50HgWJw8BJ/5wlFpW1wf/CSSIWnxxIoH7Y1iwKKYoI1r5kWVnOuNhIC8IzpFWAeR9hTfhZfX4iIz7wkGUWW0dx5ShaL+5fhetVe+hne+pasM+k6/dcf1td2cn0pBMBmWzy0h2te0/QNbJvG9pPKQWuSxDRNZEV3vankyTLPHtXNt+YXoSiFFFhRDaZtVhieP3XLQIiFad0Ry4IBvco1cHF7hf/gf/9jBFdddNPEX2iQ3RwRpLL7729Klelv74vI0BQkdzcYjSZK04hvrqukto05N4+mG2iNBs39d0j7XZRmiP/B6w9A12ls7qE0jf6bD0WZbu856aBHfH0xUQSURTF11cxeWEbTTbJ+l16/S2PvGendLdHFKWarLVyTokT35PMPK62E4PgQa76DMvTaFz44ueeoDEmh3tqmHHtZYrQ7tHyfsiylMBi6CA56aJZdjRMqFAUKJddrRSzULJuycqKbBvG4N2jsPhXSp6ajbIdf+pe/MvX5v/or35r6+GeNWVB/y2FYDu7aJpwdkXbv0MzpYidlIWIrD1tc0dkJzup6vd9cZikoVVkeXlHmuRBg+j3CkZt+cneDv7n7aFBXZTm2qnN/ICVlnhE9CCDO8hrKMMnCCJQwavNQLD6V62M02qiyJDw5EKax30T3PLJgQHRxgqbrIgH5yGoayI3UW9skub0hC/ooTcddXh2rlKcHBfGjnrab7yyuUEwxBll8uoG/0GJw1SW46fHhL7zPk3/nOUR3InfamsNZWiE8PxHDEMNg8PpeIz29uybrd/G3dtE9H6vVJro8G2MIgwRNpevE55c0mvuPMNBzFGqyNV2WRGcnktgZJjDJOA/PjmnsPaeIgorAZ6M0jSLPxqu9RyR1NdOkyMVrWtreJWm/J0MhTRvTFUcp+Qx1TW7CUM21L8We1XUnqqYsGGAvrmJ4PnmSTNU3sDqL6K7zkUpf+iOBfuoONHKJiEToYX29GM0WZqNFmaaE58fCLdB18a2vukSa5WA2myjdZEgsnMBI9y2Po7r7kFzJ59Nqz4HKSc9f1c9Le3cUWUrrybsow5yQaq6PO89Irq+AEnd1HQUkva5wJJpz6KaLbstqI0CSJDT33wGlRISpLPDWtoQIeHctToETXT3Z/RaS4gVJ9xZNN7A7i9KtGmlkxJfnOCuyDpt2b4Xg6nr4zRZKK+vvXFnkxFcXxFcXEkQfMXuJri9wFqUDYJgmuaaIjg8m2vZFEldaSyNrtfV5rzohaxtouklyezlWOA3fo7u6OXUn/Ye+9oP8i//mFyYe/+2/4ytTP5PPGrOg/jmA4Xp4a9uUyyllOd3AApj6JSiLHMNxxfkqGGC02mJucPQGo9GQ9lM+pYoDgtMjkQOdtr6h1MRoYPRnQ9KTvbyG1WgS31xTRiHWnLBKBwev6hticn1OFgbCZt/cZnB+glXtzUYXp+IWVhQM3ryoAqSJbtl1S9ZsNKuEIUQpDas9j9VZQHfcWhYWIOneTfd+X1giTxLclXUhzPTFhMVeWMJszWFM2b3tbC/zu//Ef8jZt99w+f4hdsunNFyauyL/Wq9OKU3ad1NafGWeUcQxwZn4fD9UB9NM0VzP46iWXH30sy/yqR2MIk3QdKPS7V8cYw3LAWoyIjg7RjctirsbSqXwltbGnpYF/al+Ae7KOkWW461uiNQq4K1uoNsO/dcvxp5LKZ7m1vyC7N3bjrh89btY84tTZ64AedCH9jy6JUQ53baF/FnN2Y1m87tKd2qWM9GWFlOWDVEZGzmnmmlSFjm6LV2kovIDT/pdYY9rGk5nScYbVxcEh6/xt/dxllYq+9AeeRzKTP2BKqRWkf/qUzLlMzMbralVfh4GFHmO5flYc/NTtfqtufnaNGj0fDZ2n04dq1mWRQ6VAYoE78HRa+z5BXTbxWqL+uT42GRNdCQMQ7QSllYpi6Ii5JaYrTbu2ma1OYKI7WhnUJSYc/O4y6u1QE5j9xnJ7SXx9WVFhFwivr58dD21zDLMZqu+J5X5446FRRKjTJMyltZ/2u+Kj4Fu0Nx7jrJsijSuHB1bGM0WWV9GDsN7yjT8O//+7+S/+rv/d06O7r9L65ur/Nv/3u+Y+vzPGp9qUL+6uuL3/b7fx9/8m3+TdrvNT/zET9DtdsnznJ/+6Z9me3u7fm5RFPzkT/4k3/nOd7Asi7/wF/4COzvTZUJ/K0IqZlkJs+YXR9aNqp+7Pnk0hQCnaaDpuEvi6pWFAd2j10BZmyuY/nTxmDJLp7al8yikzDP8rV2UUvQOX0GVzZudRTTLxllalZab641Vn2n3VuRSVzdQmj42SsiDgRhJVGtWRRJj+A38zV2Ck4Nae3yoee60V4hvr+oboO64OEurBMeH6I6H2e7gbezWyY5uO7LqZTv1RoDdWcTwGnQ/+DaUJeZcW0g1ZSHWng+EdfqXt8S9kP7FHbqhs/aVXb70ex7/MjtLK6S9HtmUpAmgyFNx0BsJmobfxJrv1DM/ZZjorieBud2Z6JCI+t4jX2WlxAHs8gx3dWNsh1gZJt7qRp2Ejbb11YM1neTmCmd5DcNvknZva+nWLAqrz/GerJf1u/jb+48mGYbnV3PPZi0vPLy5TquaR5XUjCrJHJLhHlMzHEUWhpRZgjk3j72wTBoG6LouIjS6IYI1Vxcij+v59/vlRUFj9ymaYQrHYRj4CxkbuKsbNR9AKSWjker40+4t8dU5jd2ntf+B4Tdw17bqgPZxj38MFXlPd72JfXBR27Mr8uGBqOvphnAXHhkngCSXo2M0invPBX/nCY3tfbk2ikK6BHfXleSvh9IMwpEk2d/eI4/CegNFVXP8obqb4fnCyQlDyjQm6d6iNF3WD4tc1tm6t5iPzOzNVhs1spevdENcBB+5brJgIAqNiPBTY3sfs9Eki0Liy7PqfZbVWuWG6OwHfdJel+bes4nXBPiBH3zOz/5f/gK/9Iv/in/zr36d3/bbf4Df+bt/O1/6ynRzn88an1pQT9OUP/fn/hxO9YX8mZ/5GX7v7/29/MiP/Ai/+Iu/yIsXL8aC+j/9p/+UJEn4B//gH/Arv/Ir/OW//Jf563/9r39ah/e5habruEsr0pK9Oq9mZh2szgJZb7I1665u1F9oCcb5pEjDI6p0mmmNrRlBJSl69KZmMuu2Q3Nrn+juBmdunqzfJb44rfXAR1vOAChNyHbVPq/SjZGWq8LpLI4RgIaVs7uyLiYvacLg4lRMOG6vSe9u6+fmUUh4eoSzuIIyTKKLk7p16K5uVCITYDiekPEAw3ZG5HRLWXt5xCEt6AZcfnDML/3t/0/NUrZ8h3/vf/MfsfhkfervGK5PWVXD07ohhusTnZ/eB83mXM0/GIW3vl15lO8gLnE3QInhNXDXt2qltYfOXXZnkaQr7yc8PZK55qYkY0USE5weoZTsB49qmyvDGHPAA2o2/9A8YzjjDEaleYdn8pG9YZSSDYn5xcpru/Kgr0w/ku7dGOtcTIwmO0UfNxhmYcDg4OX9TV/T8Dd30fwmxjBxseT9JLfXZIP+GGEyujjFnl+c2h1Jbq6wWm3i2yuKPJ8ILNIBu8J/8g6kKbrrTtivaoaFu7Y5Jm9cVD4GE5rshlGtx0ly466s4SwsSyfBMMEwMBwRRtFtR0h9SvuuHuJDp718CglRVe87PD26t06uMFQxhBI0HXuuTZHn9ZwcpDAYHLygsfdMyKyOSxbHpN2bMb+I+PIMf3sP3XZwVtZJelOMcixbyLndW0rHlQRM17E7C0J4HDl+3fUw/CaG36LIUyiEMDus8LNBb2yMU+bixe5t7BBfnYtl7SOVOkhg/4EffDuC+EN8akH9p37qp/ixH/sx/sbf+BsA/PIv/zLvvPMOf+SP/BE2Njb4s3/2z449/xvf+AY//MM/DMAP/dAP8c1vfvPTOrTPPcqioKQU3+JKyan/4j2R1twQ5SgFWAvLsiYThWS6Tv/1C5FjbbUpklhuVki2ay8uT7Sl3bWtsXlyFkcEJwdjq0l5HAlRa/uJGMtUN+T46kJU1kbazpK1bxJdnhFffxul69gLyxRpQnJzJYF6SkAVMY9C2pIVEcxszE0NJkWaVFaQ6n6/2bIn1pxGb66aaVZt+fHWtNL0McJUdN3lG3/3vxlbO0oGEb/yX/0L/gd/9PfQXJ6fOB4AVRTorotm2WNCG1a7MzZxjc7FeS04mxTqCM+PcRaW6b98H3/7iRC2KMnTpEoCXuGurKPbjpxDpXAWlsQ4ZUQwaDjX9NY2a7W/EqoVwOEBK5HV3NoXF7jurSgXtueJr87H2+TCFJs43qzfnWo44iwso1yX4PC17MwvLteraOHZsdhgDnoUUYThN0VX/rExz3fBD375y4RnR+PBtigYHLyk+eTdMaOOIoqmckSKdHq3CiqCnFZZz06pFEGcEW1tWVYmp6wP6rYtu9ReQ1z9Kqc5qzFH/82LuiWudJ3G1t7YKMyYkuzUP/seFM90xxUp1jfj45KhY1pJ5Rkw8lnqjhjzGK5XM+HTKCS+mK5emA360hVCAv00c5zg+IDm/jsYrTZWcm+nXKSJjODSpDYJGvq2D10nG3vPyPpd2bn3m/J4fQ7GE8AsjutO3UMUSYy9sCQJwFsmKvNx8akE9X/8j/8xnU6HH/7hH66D+tHREa1Wi7/1t/4Wf+2v/TV+7ud+jj/5J/9k/Tv9fp9G436Oous6WZaJ4tJ3wcdNAL7xjW98j+/k7cPayjJtQ5FcnJFcnGF4DbTq4ktur4X96vmY1X7l0OlLNNNXCU7E/SkL+gSn9z7B7voW/va+tFY1DcNrEF+e4q5t8o1f/VUAvvru86la8mIyk+KurkulqOs4CyvkUYizvIrSDWFDzy8QHL2ps/0yz8WOdW2zqkLMqa8Plf+yNjITVDCVhIQE4yLP8Lb20AwTzTC4vOty9K1vT30+wM7mBlazTVYZTGimhbG8zq995z3SauVpRZsjTycr0OtXp8SDiPceub6++gNfIqrEfWQHOEcZhjCv81xu6Flak3umyV2WWVb7oFMUoghYobH7FKA2wjFbUu2jG0SX47NZZ3lVxDiyVHy8y5LBm5dopi3XUiUYEpydYHo+RZbhrG1SFoXsdj+Ye2u2PVWgI+138befyNrY9aXsoS8sybWapvWcuUhiGdVcndcJz1B2NuleE12cCLFqc5d//evfG7v4qz/w7lgn5/5klhRJzDdGrocffP506msYXuPRroDMtbs4i6uPygLrrkfa72E15/jGN76B4zg8292hTBMRqrEdukHA64PxBNXzPJ7uPJFuRlmiTIvDs3Ou3/tg6t+Zhqd7u3i2XVnwiqxrqWl889vfmXjuV7/0JVlDPD+hSFPMZgt7cYU3J6fc3Nzw1S+9K0S4OJIOnmnxnRcviUZGfr/ty18WQacpKIuCbrfL+++/z1ee7j/CCcoos4x//Wu/Xj82NzfH1kJ7wppWHB9vCbKc998X0mWr1cL3fW7PLgjDx6WRv/oDP/Doz2SevsC//vVff/Q5nzQ+6bj0qQT1f/SP/hFKKX7hF36Bb33rW/z4j/84mqbx9a9/HYCvf/3r/OzP/uzY7zQaDQaD+xtGURQfK6ADfOUrX8F+hKU9xDe+8Y0xdanPK/IwpPfm/otdVmpSIw/I7DkerzyKWEwa3OV18jgadzMDwuMDaTkVBXkU3qvQXV7wQz/0Q+i6TvpIwJXXjwlPj7AXljH8RrXTfP/F9da3QU0nBsXXl1hz8/U+9EPpVBC2rhoJ6uKpPUncUrohbOwil13UVJStOmubLHz1qx8p6VjkeV0VKNNENy2+urBY//z0119P/T3DNtEN/SOvL3dl/b4SqoKg1VmskxnD89E9v07QJqCUkOpOD7E7izVnQX6myT+lBN5hx8VGjZ0jd3WDIstq8RmodOv3n4sQSWtOOi9vXklnwbSIzk9Iq/UpszVXi36UZSm7wWmCu7ox4R7nrW+TB32S2yusuXnKshRzjoWVsTZpfH2J7ri1Q1rWvZ1g+A8V277X728aBJWL2+Q1p5R6oDYXYnWks6VbFmVRCLFycZn46kKMQY4P6iTYbLWr1atmPV/XbGeMFIemYXcWxVimLPhtX/kK5BmlUoT9Hnk1jvFXN/jqD34FlaXkqZDylGmOzd4B9vb22Nvb+9jvP+nejXMBAG9ti9/2la9gTLtfeh6G44qpT2Ucs7+/P/aUbx+d8O677wLw5S9/eeIlrPmFqWJSZnMO2zD56vNnj25SKF1H6drE59yvBGceIut3aXSWJp6/vj59FDYKUSacDPyG62O6bv2a/3/2/jzYujWtCwR/77vmYc/T2Wc+5xtuJpMCKg5VhaJQIWEBgViCFCrZTaioTQItBBZqholQplLVikoXKpYiLVSo3dWG0YSWrVgqIKIJnZB58977DWee9rz3mtd6+4/n3evstfc6N28mmdyL3CciI26e851z1l577feZfsNiOoUqlQKhqkgE4FbLNQw+lfhU8lIYhm/ayH5GkvqP/uiP5v/9Dd/wDfjABz6Av/JX/gp+8id/El/1VV+Fn/3Zn8Xjx8XK+Au+4AvwL//lv8SXf/mX48Mf/jCePn1n7ivezkjTFIJzCYqSkpj+AmarXUjgeq1ZkAtdBkl4ssIIeDWiyQiaW8n3snqjDc1xkS6myFTtQZMZbhiUDIUAVxQ5Ii9W4v71OZz94gGRX1eWkvqTbkK1bcSzaeEal17ahGxvIRoPyFN794BkMeXukcb7OwAYFitJJgsDzF+8gcqjp2/qjcwVBVx5eFdrNypo7HcxOimuKZ78zs+H2y4fvefXEMdwdg/zrmk5Vpy/WOm8pGvbUvZ2NcxWF9GEeMfh4BZmZ4uAZWEAITJYW9skYiJpZTQN0KDVGtBrDTJIMW34S8MRGanvIZ5PkGUC0fCWXONsF2ngAYzQycupgF5vkSlITLTIpbiP1d8jPvJ0AjB6vwAG4XvQ3CrC8TAHK8a6IVcH96G5VUSTMRVumlZIjowrEBBIvHmOiXirkUiZ4PVR76rneH4fOIdRr8M7PyGtd65QkZumiEZ3yNIY7uEjqY6oIosjWjfJmL30UT14jHg+Ixla04JerWNxcQrdrUBkGfzzEyQ++YZbvW2IehOLZ68CuoF0PqPPjUzAimXD2X9EmwfOoKjl7mcPvnbfy+WiV8O7OoOjaUi9Oe2d1wqHT4RVWG28CvcvJNlh1XaKbnaMSXlhhUxpopCmAM3OBsbE6m0jUzY/n6ppYVNlgBwbM87xkHXSm4XquHnBRmwVRVrN3t9nfzpFNrzBIsepMFhb23TyZqRlkKka9Aec6d6u+BWjtH3nd34nvvu7vxs/9mM/Btd18f3f//0AgO/4ju/A+9//fnzpl34p/u2//bf42q/9Wggh8L3f+72/Upf2jo9kMUc4GREYynFhb+0WaCbheAi7vwf/9pJ22Jw/aDXKDROKYVFy9hYFsApboUtZWztI5rP7sZf8cC7tCpdj2HwfJ//dQwpNIk0fmpZDrzfBNQ3hZIRweAtraycfkSq2K7XkLcSLOTk29XcRz2eI5yQNSYA7RWrgTx547QLxdPIg0v+tRLXfxG/8g1+K1//Vh3H6H16Damp48iWfj63PPoRmvfn+TbVszJ69Srx8TQPjvKDJDoBQx8PbHJEfDm8BRvarWRgURt/h8A5mu0tJZ3ALs9e/P8ghzTV2DhDcXSNdzKHXG+SJXRLRZAxn9xBGpYrFxWmRgiVpXQxApmrIRnfFTkxRSEgmS6FVakQZYvcysOAcZrsrgYJ3iCdj2ldKUxmmaVQETMf5/TAaTXC9iyUfeomajqLokzpAf+mXfgm/7rPeS3SrwS0gMqllsLexc+ZZitT3id4Y+AhHQ/hXJOjEVBXJdIK5pOzpjRbt6TkHV1R6fnXiW0eTIVSngiwMqEsGEIQBmKLl9y0NfMxfvoHKETUuqqaRzvzKPXW296l4nU7ANQ1muwcoKrQ1tbwkCQG5EhKqlk+iyHCnpHgXAiImq2G93oTZ2y7d9X8ykSzm8K8vcptma2cPhhQd4qoKcAWzZx+/L+xmUxitDuF/JmOAMxiNDphuQCt5f1XH3ZSuleqJb3Wau/E7TRusvUW4ljQFV1WkXC1OMEJ/DXhKlEx7R5oWScXHCO6Dz2Ucx2BpDIBtFFCfqfiMJ/Uf+ZEfyf/77/ydv7Px/Q996EP5f//5P//nP9OX86suYm+B+fPX8hHi0oyicvgYi4sTMKn0oEgv6aXOehr6awIVDJXjpwhur/JxrFato3L8Sn746I02gptLKceZFsUYhEA4vAVXNal81gIg8gqdRB6y/G89JLph9XYkQEvk123UmphK9yhuGCQDmWVEwZLI3SQMaAd/d03mFbYL3a0gCwKkkvpGl3mvGqe4VVhtmRyyFPED5jGfTNR3O/jcr/xtePzbPx/gQH272HUmvg+RJTQO1/T8kGWaTnKuF2dAHCOxHvB+9xfQEhKiMVpdKLqOxZrTGiAVvWwX4d01BCgxxyscbJEkmJ88I1nQ6RjRZAyr20dZcEUF4woSf1EcH4OmHOliDsVxoGREpxSZgOZWINIUWr0J7+xF7mdudvvw724KI3T/irTZyd0tI+vRShVmr59rJKzyx+PZFEazA++iqI7nHj4GPsmuSLVsQCN5UQaBLBMIRgNoUQDVrkAxDCS+h2h4m3PfFcuBs3sA7+IE4d0N9GYb4c395Cv1PNi7B8jCkJDqpkkcciFoVbDOm84yKpjXIhjcwH3lc4E0IeAegHAyog5/xVwo9ZEbNq2CvhLfI3vc0RCMMVrnNFpQLZsU+laFV1aDc2hSL0LEEfAJknoUReBJjDSO8LlPHiMJ/DxBJb6XK+IBBFRdvHgDzt5RPlmJpuMNDY1wcAtwjurj94Jp+ptKU6u2Q2ZVw1ukizm4YZLssfbL65AVXc+96YFiMvTni00XOxlp4Oeg18XpC1QfvVL6XCa+h3g8RDgagHEGo9ktcOw/U/Gu+Mw7OJIkof3l2gcziyOkYQizvUWCMrZD1JWVStBsdZGFYS6Dae8cwL86L3RZ8XQMkaWw+nsQcQTVdeHoBxBCbPigA0R7WgW6LWPpnhXcXCKajmG0NwVe9EYLaRQgmo1h7+wRoIaTbGMquc5Wf4euWQrRIMuQBB4Sb0Ej52aHkqVEwgd3N/fyt4Mbmhq0exAik6hpnidErhuwt/c+LVaJRsWGUSl+MMMwBI8CLC5OiAbGOVHrak2osrvihkXc/ocOW5DlLoRAFgbwL07Ii7wEOKfXGwhuLpAs5nCkw9xGiHvTDZHEUAyz9G8b7R686zOwByYp8XyKNI6QenPYOwfguoHg9hpas0W2pxJxrLkVZHFUqnoXDm5hdrcAMNpBd/vwzl7C7GxtHJ5Gs73JbBAC3vkJ+MGjT/pQVFUVSRJj9uzVFQnaWyiGCefgMcLRoEBjS/0FvMszmJ0twntU6hBSJ52pKuy9A8xfvFFIVEarSwDFEnEg1a2W7plFmoJnKXW5s4ncwXfAgFLetX9zCaYZEEmUT21Uy0GymCELQyrwshR6vQXGOcxefwM7o1brOLuZ4B/9+D9Ff7uH3/Jfatg/NqBrWs56WI04jiG8OaanL+458oYJe++IEOlRWKrHH9xeEbXuzbrTpUzxmyT0/LptB6ZuAEkCxnkhGX8mYqmIWBaMc4gl7VJkSKNogzaYhAH8q7Oc/y8gBX6SLqD1oKpvjgH75cS7Sf0dHDzLaLdZEok3zwFE4fKA2j8GwCBSMgBZjrGXnXTZwZLMZ7C62/DGQ+qCVQ2Vg+MCKG0Z7AHd9aVqGUAJfrkzDOVhvTRUYWBIvQW8NQS1sr1HYKuby9xcI1nMEI0HcA+f5JztYHADq9cn4weRbRx8S/tL1XYl4OueopNFIY08j8v36kngIYtpP7+cRrwZvzdJEkDqQSuaBp7GmEm6Df3BjKYemg4BIJmOyFNcHvjO/vEmF5kx6I1W4R6Hg1vqtq/O8nWLYjnSi/4URmdL6st/YtrX4vIU7uEj+NeXuT621e0jDahD1yv1UpUy0kif07rm7hpZGNC43ank743eaMI7e0ma6CVBuAkb0XhIMrRxKOlaJZWEQIGrvoylXewnG0IImv6srYVIqS8u1Q8QSUzmOo0WFYlujdTgTBPB7XVJ53kDrVqj90piDQD6PFi97eJ4XYbZ6RFtbTkdyTKEd9dgoAlWuq6wxxiS+aSoNscYnJ2DXJwpGg6gmhaBYiWjJbi7JmBmo4VFDHz97/7D8D367FiWib/9Y/8T9l0Vim3BaLYKVDkWR2SCtFKopGEgMTtig1bHNV0KNjHS6gcgRLZhXARsCsl8olBVFfgUxu1JGELEIZ1HaQa93iCZWVkcxnEMFkdIpSMk13XYroMgbpd4AzBwwyiYAK0b/ACAiOOioI+McHALo94E3k3qvzYjZQzKiqf1aiiGWdj3pGGALI4QjgYFPqlqu7B39nN/8rIQELD7O4jncwQ3F/Ckk9Gmo9nDsrCKZcE9eASmapi/eB2MsxwwFY0GyOII1tZujvzmlg27uw0wQfvGMNhwyxJping2Jg3ui1OkgY94PoV7+AjBut2ojHg6ge7W4K3pg9MvFAQmcyqkaZ3EYIyDqUquO52/JFWFe/gEQtXA4hhZTPtJRTeQAYhHd0gWcyiGBaPdRRqGpYkovLuG1dc2Jh+LExLkSL0FYQU0HZrjwr+5IP2ApUVm4CMYSNMTxiDSDGkYIJwMYcu9azQe5pOS9fdl9T3LAh/B7Q2sHWlGInerjDE6zAwzlw3Of4WiQHUrCG4uodq02zRaXST+C0BS84TIVt67chljxbTICng0ICU6z8vfY6aqxYT7gBgSafd/8rCoLEuh6EauahbNp+CKQhORMjGm/MWT0t782cehVeswOlukHDffNIEBiAESju5g9/dkNyfyRKbXG4WJhGq7udrfegSDW1hb2/DXPvdGs7P5mRQCvhTIIVe8lfuepggmIyhSzz+8uwEXGf7yX/3v8cf/z98NAPD9AD/wl/4Wvvf7vgXJ3TWi4R0qj99DIjHegnAYJRiVeDKi+7nSzVpbOxBZlisOpmEIIRji6STXRVju+VWnQiu8B7rhT2ek3rxw36LJEEa7RyqKjEMsvy9fJ9M0Mh9iJGMd3Fzm0z6zs1WYQnLDyAWBVuPB4lOIDXvdT3e8m9TfwaFpGli9tdFlcLkDo26SvIZpb5VsiH0k3jzfYa6Lnyx/l0hTLM5PoFVrqD5+Lz3cfO2BNkxwXS8VFDGabfjXNAo22l2p6T3fsDJdmsOobhVmq4PF+Ut56DHozVaRppVf/wJGu5cjwhOpireOXl6GatnIhHhYMCRNEc9nmJ88yw9cZ+9o41pFksjRaw2zkzfuDzbO4ezsIxqPcq/waDqCe1guKam61VwTfT2C22twVQVjDGng5b7Nql2B3Vcp2XCONCRNe/IVz6TmwHaOhQAIObzUNjda3dyTHWmWd30EauwhHg6g1hpIvBnZanpzGrtKw5VoNkHqe3Ii0IR3eQZn9xDxYoZ4MkLqe3B2DhDOZ7C39ygxyclOOLqD1dsuggA5h9ntI54SIC8Y3EK1ySEtkMBI7/weqZ3FSa6OxyQQjehOauluuiySwMNnPz4mNLrvkcqZEAAYzHYX4KTJzwDo7R7p+9O3paqdANM0eC9oEmG2usQgsOyH1ddUMlvygjM4O/cWp45hwuz2c8OTpTJcGXUTAL3Ha2h3xhUaB5ck2CwMwJvkSLZ0JWSKAjCOdDHHenp5fNDDf/17fgc+/HMfwfXlLf7Tf/gI/ETABqRt6gBotOBfX0CrPSCoxBUIkSGZTmm/nSaI59NcehqQgjM7BzC728jCoGAjnPgLIHtzm+dPRyS+VypSFQ5uYNSbYCImytzKfV0Wu/buETLbhmnaYJLZkyymuQKlVqnB2touXQdxVSvVb+C6AaZ+Zl/zu0n9HRZJkgByzMgUFVAUWN1t2qNHIe2pdBMiS8A1HeHoDlzVYPV2Sg8aAIimI2j1Bpy9Q8xf3iczrmlwdvYxP3lOftbDOyTzGYnT+HOkUUi0Gs4QTcZYnD6H2e5B0Y1ctcyQ6NElzS0c3MLZO0JyUhz1K6aFNAxg9/egmCbpwecfJIFoeAez299wSlMtG/7FKeydA0SjAZztPbIjbbYRrn1oGFdIncswaDxdYvSgVaqYv3g9r6SZpgGcwWz3EM8mhYNWMQxC9a8epFkGX/79vAARAtF4sEn3UxRo0nO+LKjzTgsjb3tnX4IZx/nX9HoTie/dCwX1tjd1Bq4voFWoKPMuTlckMBns7V3wrT0ki2l+35XFDHq9WdzFD+9gbe1SV1pvIRjdYfbsVZKCvSraYKbykPYvTuh93d6nAsT3EHMOe+eARthSajO4ucrtU+2dfUBq64s4RnB7LbtoQDEshKM7qG6FJj1ZimBwmzvfKYaBmDFkjD+oTUFFG1m42jsH8C9XOfQit3tNgoD+lrT5hMhIia+zBcYVpN4if13+Da0sFMt5UH2NcQWqW4UhE+L99zSkjMNYUzVcFm3rB7/qVGjytf8I8WJKo2KnUjoJAiTjRGSkXy5tlblubK7uGIPV24bFGL7r2/4AFmGCk8sh/pe//Y9g6lq+DkqiEHqakrCQLG7Wp2hGs41oPKSVlxDUwa7oHyzDv76Aa1mYSyrlUtJaLGalznmf7hBZWmp0ZUnGjtntl97XZDEH0hi67RZAcEw3oFfqWJo2PeRimakanJ2D4mSFUUPwZkqAn454N6m/gyLxPUSTEYLba6rWNQ329gGEqiDzYzoAF9dw94/hnZ3mMqhpksA7f5kLeKwDV5iqAVyB5lRQOXoikyZ1PIuzF4WHPotCZFGU70qj0QBWZyuXUM1Vyyo1aJUqddurH3ghENxckkjJaEAe6bU6GOfwzk8BRYO91S/tOKLxEFq1nickpmnQKjVwzci7c0r6MbzrCzg7+4hnUyS+R3KVjXYOFqSk0EA8XU4VGNGTVlD6RrMNrpsIri6IO15rQG+24V+ekRWrYZSCgJaKZ6uRBgGsXh9z7xkgyAgEQiAeD8F1HZWjp/CuzpD6HrRKFYphQXEqQEoAtiyOoDoVMMYLCX15X+ztvVxghnGl1B9cSCrZKnaC6zpR/LKE7DFbXdmltEhRcC2C20vY2/uYn72E3d9FFvi04l47GK3OFhYnb+Sjev/2Es7OPoK7GySLOakJ9raR+AsyFZEgSGQZYQEabdg7B/fYkCiEXq2Rn3qagM2oA1xNyNFoQN3f9h4VUoxtUImSwJdTmASKHCGXRTydEAYlTejZ0jSp6CekXO8+/Otzkmc9eJzvVs12B4nn0a769hpZHEGr1GC2OxApJdbF6Qssx+BGu0sroVoDQDEBZKoGZ+8Ii5PneWLhGmnBq6YFmBb0+n2nnIR+uVNelwxbnL1jLC5OINJUqsLVNv7dMhEDgAPgs/ou/tL/7U9DjRaAacFodqBYNmYvXiOqKFdg75DFarKYA4zDaHWgulU57idGjnhAQ4AU8e7/fzQZgqlknvLLpdK9lWBc2VzvMLJaTgP/4ckP4yhbN2qa9qZaF8vQdR1xaqPy6BWyT2ac9DxKePif7ng3qb+DIvG9wl40i2PMX74BZ/8ImaLA6m3Du76g/fmGxzFph+v15obftNnq5GMu1bIByya3tjc+VrpPzFYTmRRmKHw/CgltblkbFfzyulNvAcWpQK8biGdj2lEfPaHd/puAnbRKjfitugHFoIlAOLyDs3dERg9zUp2LRgMsTl9AdSrUWQHIogDRNCOwjmXD2tqhw1YAgKCEt5jD3tmnD7SiFMwnwrtrqE4lP9hEXD75KL1utwJmOag+egWCAeHt9YYfeeXoCbIoyjncSuBDb7QQ+x6YyJBEIcQDGuKJ78HeO4BIUhJoKfF+N2rNwtibGwbM9hb8y7N8MqFYNnWfWVbaoYg0lXKdMRbnhE7nmkGd2WwCEcf3B6VM6Fw3iHWQpjDbPXBdR+p5hLXQdEq0z+/V76ytbUTDOxjNNhI5wo8mE/Jhl8+eUfIcA0uwXEbPZRJvUImyOCoUIA9O6xlDNLgmMNMSbHZ1lh/+8XxKk5f5DPFsTMwBRUU8myIaDxGqKqzuNrhKX0s8D4plwWx2CHeRJnlSjYZ3yCwHWANe6rqOCED10StIo1BavmZIvQVEEpN07wovXTUsSoaOS88W5zDqTSTeAtHlKbimw97aweL0ORjn9PcZA+cKFXYK3zSdSRJokZdT8aLREM7+MWypPhiNh9KKlVQMmaLCuyD/B2f3kNZ+aVqwk10NQr8X34RwOMh9Jz7TQefALrwVmdlV3IiQFsDrqxCj1QF0gySi40jiRxRkylsXm1lqCvxytDE+lXg3qb9DIgmD0kMMELS3HQ0RDm7hHj55EBGfxTH0Wh2ppIFp1RrMTr+UmsG4ItXjStDOq/tqIUg2sgS9ShrQJaO5VocQ3+MB/NVxNOcEpuM6yrjseq0BX3q4K6ZF1q1OBRACi7MXqBw+RjIdQ5O+x1kcQXMriCRobRmqQ85lmuUgjhWkk2FBxjQa3ZGP+3jTPCZZzEiAxPfyLmy9M9LrzQKylWv6vQGEpuUHfyEyApOtUgKzOEK8mMHdP0aWxFBMC2HJqJDEaByEA9q5K5oGe/dASvHeB+2dFUD+CrPVLUibAqQgl3hzGM1OKaANjIObZi4ZzDhHcEOjZLPZgQCDIv3G6bVrsLpbWJzf/x3GFTh7hyRjH8dFDIbI4F+e0TplNgFTVMyevw734DHi2f2/Y6paOo0A7nee3DDh7h8BigKk2cbOnbwH+qXmHVqlRih1gMBm1xcbTnXLxzOZz8EdF5rtAhA5it+/uJcZZQpHspgRsNBywJIYi5fPAAjS65fXk0k7Y65q92pkug7BSKp5/Tm2t/c3draqW4HiuIgGt/CvLtaeJ6I4ZllGWJvRgHzFFVLI02uNDdOk1PfyxObs7CMa3pL3OFfg7B1ApBmSwEcWx1BVTTI2RC7rzBQFie9tuKqBMVj9XczPX6y/g+RqF4XFs+YzFJo0fCF54wx6rZmze+hceYLg7lr6Xihk6FJvAkmEZDoh1kom1xtbu0hdF4rxKyMk86nEu0n9nRIPuF3R90R+AAe3l7C6D9h8uhUEt1ckTvNol0A7Zy8ghIDRaJFWtRxPK4YBq7uNxFsURlNmdwtCpNTNSeRQOBrA7u8imk6QzCeSl97J/Yn96wsk81n+gRBpCsWwpJwoL9C8wuEtVLsCZ/8I3vnLvGLW601CowYe0sAjGdi9w/vdZJYhSxKoTgWLi1NY3b6UyxUbsrXJYo7U86BZDhBHm8ptAPyrC9hbO/AeUFlLvDmSxRxWfxdc12WSJhUrvd5EGgZQDJMU+mwbqnXfhaXxppIX13QkvreJipWa6FmaIjk/oe5nDSXNuEIgORnzxQxmr4/KI/IBF2kKza0i9j0YrW6+J2eKUtqNa06Fkliru+FMZ/X6CEcDAvCBFXb3fuBDb7aRSu93Mmnp3u+jly8pSwlct3cEv8R1b1l8aJWaNImZQ2RJwWI18Ujytoxit0RMZ2GAaDImnfbJEJpTgdHuwT1+hYokVUfiL2D19yTgM8n1A5LFrPB5y+Ko4FSnVao5dUxxHHIIPHtJhQbjMNsdqJadFwyq7UCkGcLBDcIR6d1Xjp8gDQIomg5oGuZnL3KaGlMUeq9BHXvqeaXPceItoFo20iBAvJjBvz4HVzVoEhS5HslsDM1xoagqSRDL1yjSlIqp7X1Es0lhQqeYlNCtzhb8q4u8mDK7W/CvLwvdPZkK7eW66UtgXLKYwT16CtWpIFlMc5/zYDTYmD7ptQai2RgGar8iSV0xTSimCb1SQ5oSOC/xPQncS5CGAanrtTrUvKgaVE1DNBkVzg6yZ30J9/jpu0n93fjEoZomuZiVIDW5buRdcuqTPOVyN7oMpmrQ600sTp5Bq7cQT8YFJLl/dY7E93NeMimAuagcPZU+6/JQVRR4Zy/v7VWlPCy4Aru/C5H0EE1GSOMQqu0imozBDQtudxvIEmRJQl1IRgIwBOpLc4526nlQTBvheAb38DFEmiFLIsTTSQFcJLKUjGlWXKAY44gDH5XDJ1QMMBAtbY2GBQDxjDr6Uv94+gPldBrGSK3NtEj+8vIMimWTTCcAphG/VbVsoN4sfS95iQ8zU7UHO88soomAXqlBcFJO86/IMlRvtkuFZYKbK6h2BUzRoFVrEHECRVHBOCetba6UUmcUy5GMiKnEbOzJxEkc+Xg2RSx3+GXPYjS8g729j3Bwk++2y3EHYamYiVapQqvWyQ0siqBWKnAPH9P18gSqW6GR93QCZ++QCqGV6YXZ2Sp0mvFsCr3egIhjROMh4tkU9s4+OOfwLl7m6l9mhyhMiu3Q872x5pDXKZN+PJ/lqye9UsPs+Wv3lCfOEI1HMNpdMEUF13VwVcfshNgIqu1CtWwCpcpCwupsQdGNPKmLNMX85HmuRraOo8hf33QMs9VBGoX5c5AKAeMBr++lLkLmlVPRoskQeqV2fw85h+ZUCNnf6dMaJUsRzab0eV3XgvA9EFfbQhaueNTvHSFTVKTTEbIkQeZ7pLGwtYNkPoGQ60LVcWE0O5g9exX6p3ksnSQJeJY9uAoAyP0z9j2Et1fF4tmpEJZBTkXSNH3QnjUej6Cvgx7fQfFuUn8HhepWc1oSANo/9rYLD98S/JPFkUQYJ2DKkhMr95GNJvkOr4Xmupi/eG0luVxDsR24+4+g6DqSJEFwdV7wS4cQ8C/PUHn0Cv0beUjFY5KmNJptpEkKiAzexdn9qE/uWL3LUyimRfKwV2dQpPZ8Mp9h9sarhJodDUoRqkL6kKdSYU6IDEajicXZCwJdgQ4xe3sfngQILYOrOuYv35Coar7ZsTImudNF9LHVI/tYo00UJpGmSH0Pvu+Bazrcg0cPvn9JEORGKuvCMmnow5S/c+N9qVRJY+BKAgQVBUZ7C/a2Q9OOsgnOsgPLUgJayddktnuAYUCEEZjCN9YmimkSkh4EPIvGZOJDHP7FvZ7BJ5gckQDJ9YNiM/SaAyn3KvXouQKt2igUKfFkjMRbwOpswbs4hdnrw2iS/jqYAvfg0b3oDGOIJ6MCm4Drek6nAwCRJsjCAEzV8oSUyfWQEAKp74Mb5kay0pttcJMc6xLfg5BUSsW0JPOAVlCWNHkRKQEPnf1jiDiCf33f0RnNdtEqVDIm7O19RJPx/bMoMmRRhFjTH6Roct2QCWaFcpmmYJpeuhIzO1sIRnekTFgSS0BoJq18aSJBlMXg7grJYg6mqIRzeEAmNZ6N4R4cy8+gIHqeosIwDMzjGNFoCKvXB3NriBczWJ1+/vqyKMDs2cfhHjyGSBMszl+SF4XtvKnY05tFGIbgUkQoCwM6R6v1B3+fCMON15YsZjSBKvzMAzayD5lYvEPi3aT+DgrVsulQaxGSViQxGXIsDyDGYPX6mL14HZAiD5SUSA7U2T2QNBG2kcSWO7P1bjH1Fkj9BckuxhHiSfkHOYtCpKqOYK3C9S5O4R4/pf3u6qjv+oK6wOmErl+QnaneaGFx8gzO7j6SxQxJ4BO4b20MDBDnVrUdmFs74BLV719f5AkdoLGpf31O+9DcipSEb8Lhba5Ctz6CN7t9CEVB5fgpTQOyFIppI0tiGIaJxclz2p+FPrIgIEcrx4XQdKRxRB3aSqcfBz6S6ZimDQJwjx4j9RaIpmNwVYPR6pK9qVMpqFQpJpnrrCqOiTRFcH0OdLbAdb1U2pVxhYxTRivdhBAIbq9QefQKFteXEBmtUYK7ayowGJMaB+y+4BBZPuK2aw1yggMVCxuoYfl3l4daFoWIJiOSQV2j7en1Vp5gzU4fwd01tFq90P0ohgmj3YVIM4ARDS6TILjEm9P7KQS4YcDZOcT85etrExkGvdqQY/N7jEaWxFCU+6PN7u+SEp7kF1tbO1B0HeFoCMboWpmqQsQR5mcvwTVVro8iKiZTKijs/u6GTLLR6hA3fEkTtWwkD2Be4ukYWmUNx8IAFofQK/XcMez+e+we/b42bQrOT+DsH+f7b67psDp9RIsZkukExmEH2BTKI4CaokKt1sE4o7357gHRPOXERaQJgptLaNVNPAkA+pxEUd4RZ1EIhAHiJIZeb0LRTUTTUaGo5YYJs9Wh8+LgEfybi+L3ZcH8qSR2LiWAl/cu8Ui33T04LqzFlhE9MBWJJiNotQYUqUWv11ulqnB69c0dGd/ueDepv82RJCEQxbmHsWpaOfMl8T0YrY50atKh1xtIJR1NdStAJorSr3L0KrJ0Ax2tmNam7KSMeD67l3Llm6Ns+Q1kSbxR4drbB7QLfJCiVkM0HiLxFnB2DiU4SSDxFnKs3YVIEiSWUxz592jfr9oukumYkiNXqKPS9KJXfBRBMQmdrFgWjEabxozSplW1bLgHjxHKBKjXm1QMvHwDzv4xzGYRiRuOaXLgnb+knbmu53r04flLso+s1qDXmvm4Tqzt7ufPX4PqVGBv7yOeTaTFqoDZ7kGvN5DFBIxjioJodH9Pyd62AmRpjsAu0/C2trYRPDAeTMMATCHa2+LsJYxGk8w1BPFsNadCyXslUSzpgsvOLxySiMy657S9s1/QQ4hGAzh7R1AMg4wr5BifqxqS6QR6s0OqgFvbUHQT3py6dK5ppDlfsAdlcA6OEA6HBRGTpY+8s3+c09q4YcJoNBHcXtKOuVbPAXmKYeWwd26YSKMwXwcYrQ4VRIoK9+AR4tkE0XgIs9PLqWhZFOXskiWKXK/WaaK0VlwtdRk0twZhp9DcyoM0OiEEtEo9T+rL0X2WpPBvL+EePkFwe4nU96VQ0BaEALIsgtHdyrXlsyiSBZMPrd6UwFSG1F+Ag4F3d/GzP/tLONppwooWWBY7WrUBcAWLVT45Y3D3jjdWKGkYwDT7mzx6zuWO3wNTKlicPCucM/b2PpiqbJjaZGEAIQTco6cQcbj5/ThCNB190kk9jSKi1q2dP1kUIvX90qRepgAH3FN/l6FYFsz21r1SnzyX2DvManU93k3qb2MkvodweEejNSGgmBbs7X0ahwIQIkNwew29Rsl89uzjsPeO4WzvIZqOwVQOp3mAcDwCAyS1ZkEc4O09zE+e5Q97FkfgpgU8IDm75Hob7d6aWAeNgxXd2JCaJTW6hylqIstyWU9umPAuV2w9GYO5tQMwjmg8hOo4MJotLFW/wtEAWqWCaDLK5XBTxPAvz2D1tonzudKxM1WD0eogC4NcMMbeIRnVpV0i1w0IEJJ+eVBlcQSsi2Csas2EAbIo3BCSSAMf0WQE9+AxVNMq7WiSxQz+1RlUt5b/0iW3l6kaKoePkaUJCeCApgfEU5/QCqOzhSxJEE/JOz4NA4gsg2rZSMIQKCu+AKQRmf0szoj/vOyOGVfg7B8jy1JUjp7mnGXNrRBNcDK+f91xhHB4h8rxK0gWMwghaISqqkjGRHuCAESW5AWapZEq22qXptWbtL8dDWB0+1ArNUln69DIunAYC3hnJzA7PSRr3RQVpAxCiPzzQAp7Ail82P09xJMRtGpNUj5DGO0eIDIyINneA9cMpFFAWAFBu1dra5cS2or5zWpEkxFUx4XeaGP+8vXS+y2ShPwGfA+L0xewdw9R1ibr1RqWMrrkj7ADpmjgAsg8D/OXr8Pq9mmqEwa0cz96gmS2KHit2zsHiCbe/dRDJpt4NkUWhTidZfjm930XfuNv/nX4P/2Rr0WtYiGMU8yuL/Hr9tewBAIPSkj7NxeoHD5BOLhBEnhQTRtatUYFrmUjuL3amPxF4+GDeu7xjIo8/2JQ+v1kPkcah1C0tw6eE1mG7AEaaBqWf12r1PIp0GqsUn8BsmddmBG0HRucCeimCaYbn7Ld669UvLOv7j/jiKIIyXRcALuRz/LrqBw9pYo1JRek5VjZ7PSRLmaF/Vo0HuaUmRz1zDmCwS3cw8d5haxaDsA5dYUro3mmamCaTqCwm0tolSrM3g7C2ytpwuHA3t6DajuI/UWhctfcCsLxAGZnq/Q1atU6otEdGFfALQfZyohdMW1wrmD+4nVY/Z1c7OY+GOytbQQ3V1iP4O4GZrubA+uWnPIN7XMJFFvuHstG/CJNSYQly0hKV9NISWuF7qXXGnmXX/j1YYgsCADTAntIk5xx6NU6ovFgpaDhsLf3IDQduu2QYFAckRrbSnEQzwgsliUJFucncA8eIZpN4V1dQKTJCsitGLpbA1MIjxHc3RAI0nJIz//8BUQcw97eBzctqNU6kMRYnDwnCtXOPlKfOPxcNxB7C0Sjwf0eWaNVgkgTiDSDf3VGmIAwKFr1rrwG1bSReHMoqgpoOhKdqF/ro316P5KH7yUE4skIGymIEw3P3jlA6nsIBzekpd9ogStqQSSHRvn7WJy/RBZF8C/PYLTInrf87ePUtQuiepZJuy7174MBPV9ZFBGG5OYif4aMZjuXF3V2D5F4cywuT1E5eIRM1egzcH5SmPZY/V0IgQLHmtZofnHdIe59vv2rM3z0o6R297M//fP42Z/++fyf7ez18bf+5p9DcdsuHtTa19wqXQ9n0Jwq0ijA4vQFWTyLrHQ0ncUR9GoNcQlpQTEsKJLytzppW4ZaqyOLYkTjMbiiQLEd0gd4M2lgVYXiVErfF6WkSwcAoemoHD2RrpUeFFMWWCvFhBACv/Cffgkf+I4P4Y3XXsCtOPhj7//D+D1f/WVoNOsPX887IN5N6m9T8DTZsCcFKMlkUQjYDqmWrSQX1XU3uMkAqbyZrc7qb0Eyn2K+3LVt75H/tRCoPn6PtCz1oNpE1YkmI0Rj+pDFkxEU04J79ISOOenLDBDy3u7t5Pxekabgiop4Mibp0hUXMrVaB1dVpIqJaczwU3/zn+FLv/LzoURzmJ0txLMpGYGkCeLxCPb2Xq7QxQ0TVmcLaYmwDf3dJL8m1XFhbe1iViJRCbkzdPePSp24AKr082Lg7hpWfxdKrQ734HGeALmmExq6JJb0tbz6Xwuz1YFqWcRFj4mjrOg6MsaBOES4mIGrpG8+e1Yis3l1AWf3EFkSI7y7gchSmK0OhBCIZ1OZuK9zgJ69vYc0icESAgI6e0fkiR76uXY8QDaeZquDYHgHs9OTHTT5mnPDJAqhBGOu+gVkMYmiBLeXJNDBOLIkhWKWq4MpmoFopZPyLk5hdbdy/4KyYCWd0HK3XeZfYLQ6cvWiIEtiApCmKbiiFBI6sDRdIcpZNB7S86YbZHqiKBI8ViOqofQ2Z5qGWPoarK8jFNOCYtkFQGPizcBNG3Z/V7JCGaLpGMl8SliOlKYblvxvDgHFrcE9eop4MoIAoNfq4LpGbJeV0FaR62shsgxatQ63Vo7MrtWrUEvqpSyOpWnSGZbTCsW0iLpphQhuLpHMZ6QLcPgYqcigKCp4iZZAFkfQbBfhOiOFU3E7P30B1XZg9fdW9PiJjsuEwOyNj93/DOOoPHoq9QGKkQTksJelMYxGi/TkV6Y7qiwIymKpDcD2NOKfc75BUXv+xgm+6eu+FUFAz9p8tsBf+uBfR6vTxJd/5e8q/b3vlHg3qb+NIUo4xMA9upLrBo19ZaVeuusGSH1KN2ifniT5yBsAMka/Z2kqwnWdAC4iI5cx084T+jLSwMfi7AW0ShXh3Q20SpWsUa/PoWh6rutNQJ4WoskQWZbC7u9BMIabizHe+OkTjO/GOHv9Aq99mJD4v+XLfyP6/V2EoyGhVC3afTJVJaS/dLdKAw/e5SlR6UpEahTLgWI7NBoOA6LWrI/SetsEvjl8DKEqMFs9KU7CyR888GE02xudrn91jqrjQq3WwPWnJKyjKEjjCHEJGnjpF81UDc7+MbyL09y20+z1qevHUsmPfiYJQ2TzaWGf7Owdlb63xItGYfSfeAtolRqYqiIcD2HvHoIxjiyhBBUOSKpV0Q1KRGvrFABQdJ0wDYaBxckz2LsHSOY6daVZBq4b0GuNHNSn15ty15+BqQqMdg/BDUn1+lIkiLABRaCXVqvlBVU8m0Kv1qROfTU36VkNvdECU7WCjr5iObC6pGZmbe0gGt7RVIBzmO0u9FoTi9PnSAMf9u4h0fImtCIo+8wki1kB3c0Yw/z0Gdyjpwjvrqk7ZYyUBU0L85f0/Io4gnPwiMCf3hxarQm9WgMDyPVNTrGS+QxOvVVEwAM0UdB0snKt1qWJTZajzRWnAmf3oPj+B8UCRjxExQQkjiLG0fEuHNfGYl7cW7/vj/0B2LqCdRkFzanAuzqDvUMUxeXefv7yDTh7xyQ/zRmyJENwdwWz20caeLD6u4RDWDnHuKaTtO7RE4SDW2kMZENzq8RaiSNEoztwwyCNi5tLKFKetpDQQayQNAgg0gxcVXP8SuJ78G8uC6JGZrcPs9FCNBtDcyoEbP0E2vIPMQQA4NVffC1P6Kvxt//6j+K3ffFvQq3+LqXt3VgPTaeEuN5BMpbTP1Lfo0N72Xk8wE1lqgYhMvjXl+CaBrPdI5crb47q/jHmL9/IuxumanB2D7GQY9mHbCezMIAinZ/i2RRZkkCvNihheItcoSoNfaS+R51S3cBkEuIv/8m/Ufo758MpvGxFNUw34eweIhzeEihN18kwxrRp1RCGsPo7BZAY4wrMdpfwBf1d+BcnNFnYf4Q0JAc3xbJJQ1+O581OD4rp5EI7er0Be/cA4d1Nwb4WACAEMjkWXupvAwDaPSSzSSFJaNV6Lp6hmiZU04QiXe8Y5xCaTipza7EE4a2/h2WhmBZxhtcink0IJ6DpSL0FgrsbuAfHmEvNbgAS0Fcv/h1Fhd3fJSGTq3PZzR/Cv76E0eoRPsAj7Xam61A0DYaiblyzVqnB3j7A4vQZmWIoKlni3lwhDXwolk3KfHFC2IbpGKm3gNVf4igGdBD3tmViF4RC5wri6RhcN0j7gAEijnM9c+/yFFq1TuuLLCN7UHWWM0S4puUMjod1vVleeyztZq0umeTkzAQhEN5dQ6QJnP1jKi0ZTbKYQg6G4XiI6esXUGwH9s4B7K3dnL4XDG7yZzsNA6iWA73RyhUTRZrmyVCkCRanz1E5fmVD9pZpWoGFEE3GtHpaF1TiHIqmIZlPcdjfxd/8+38ZH/rgX8eHf+4X0eo08c3f+o14z2c/htVrQqvMSF9CVQlkl6VIvQW8NbwNmdQwxLMJsiiEWqnB6m0jvLtGPJ9B0XW4+0cIhndI5lOpgU96DprtgukmkCZIFvMNy9gsDEnvv9EGXzIMVsLqbSMN/Hz1wKRBCndcJN58wyly6TfhPlAcf7LhlyR0gKxq0+Rhmet3Qryb1N+mUFUVZquDLPBzBDvjCuzdA0AzkEYRvMtTOrTm01y9y2h3N8b2VrdP/uKCdvDexQmcvSNYvR0szp4XxpXLw9lodynpPVD1c8OUSHuK1PdgtrpY/ia91kQ8nRToWcliBrN7gJ3HOzh/fVPFrVJ34Oy2wFQyVeG6jvmz1+5lLqMI3sUpnINHJLepaYjnMwJ3xREYGMCQA50AYgyYnS341+dS6EOBmsSUnCYj2TmoWJzeu2oFt9eI5/MckAgAUOj9SMNQKtUVQ7MdVI6ekkZAFJKTlkzihff1LThPle3/hMikSt9KkSeFf3Ie+lowzhFNRsTLlgYV63vqeDYpdMTWFq1PlocoWceO4UgFwfnJsxwJHU9G4IYJe/cQ4c1lQeQnnk3yxJ5lKbI4BBOAViWjnzQMsDh9Tgj6m0u4R6+ALfewigL36Cmy0EcaUuHBQPgQCEHXOx5AdSob+2R7awfe5VnhUNdWhEBWk4OQdLhVQCWwVDSb5KJC85NnhDZvdaQl6H2hG42H0NwqksAvrFfCwS3s/i5Sz4PZ7MA7fU5iPrsHBOrj96p5qlul6ZdE12u1RikWIp5Pis8kIL3I9+4NVTKihpq9bbqejICA1vYevKtz6I0WksUc22qID33vn8AiFtAUjt5uH4Ys8FTLhlZrUiEgxVi0Sg3JYl5A91tbOyS6I++HajuYP38tfz6ShLwp3INHSOVkJQ19hMMBnL1DmsBxZWMSuIxU6m2AE/5j9X0WaVpYM4gkxvzkDVQef1aBLVK8V2PoayY2n2p81uc8Lf36f/vffQWa7Xcpbe/GA6FaNpzdA9KDTiUNTdWgaRoSzytSY2TnYG3vwdl/RN0IV6DXG6Ua5sHtFezdww3qCEBjOs2tAowR+rnEI91s9wpmJ4DsGiRnWrGs8j315Apf8ye+Cn/t//p/R5qkOHjPHr7s6347ertt1LsNRKM7xOMBddzdLaLfGQa4ohG/N8sQ3l7DaHXgXZ7RwRkENOKXLlp0MVSMmF0SLbmn5MSIwgBGq5PvR4MSgFzqL2B1CeDnHj2h3f5smlspRlG0YdzwyQpkZNIcBYyRDoAMXuIhLcIQQmQSqOaBcQWKaRLVUdMgwge6g6XKmVKulR7PJrC2dggxPaWOa2MknWXIklg+h/dFgeq4RA8c3OT2miJN8+QWTcfQGy1koU+69CIj+letAf/mknaVpkmAr5jQ3PnvNq1chjX/mu3C7G6RjnhnC1zViIopu/A0DJClKdRqHWarm6+AuKaDmxYyadKzxKFQcjlGMp8iuL2CyDLo9WaOLk8W8xxnkHoL+GkKs9UtYiOEAFPV0mfIv7mCvbNPMr3VOjE1zl7KKUWXDINk4r1/8znp+Jf8PpQNzUSGxdkL6LUm7O0GhPx8cNNG5eiJZJgo8E6fA4zAq1Q8AHrkQQeABPDPT6Doxr1MtKbR52oxRzi6o/e310cWE6BUq8rd/fLaOYfIMvn3ip4BweBWAgpDMnPyF8iiCOHlKa1SLKdAUcxvhWEi9uZQdBNc1XK9A63WKFdzEwIijTcMppZRVox/qnF4vIfv+R+/C3/+u74fUUifqy/+Xb8V//Xv+ZJP29/4TMW7Sf1tDsW0oKBkt8NYqdeyf3GKytETqo7jGMl8Agg6rLhuwL+5gKIZ0GoNMPn7V8Vr7P4edVFnL8BVDWZ3C1zTCKE9GdGHy6nk4Kv8clQNXNVy5KvIUlhbO6TitOIYl4Uhdh/t49v/+p/E8HqIg8MWsskdsLjB4sUtzHYPrN4kRy4hkcCBR4js2jY5Q0nnJ9W0EA5uYW5tg2vkCrYE45FhCIMqbRyX3tTJYkYuWqMB6cNzXoqyBgi7UHn8XvIvXylqgtsrVI6eboxCP5lIAx+LyzMkkp5mdbeJHy8NPdalbRNvjixN4Z2fUjLPUnBPg+K4sDo9LM5PCgcprT4C6NU6uGmSpr5TIQGTtciSBFngQ7XtEnlUeS+EKBSRTIL3VvfCyXwKrVrPO3+uqnR4r0yOlqNae3tforIvoNUa8NdYDOHwFvb2Xm5Iwg0Ter0p+fzLi2DSAvVixcs9htloS11zaSCjEFXPO38pO+g9GhvPZ5g/f406aElpTLwFqfCdPiff+EYT4Zg4+1kYbHCYFdOi56dEh0GkCcBwv4NvtLC09Vx20c7OAckqBz4U2yEp4BJZXQBQK5t7Wq1SR3B7jWg8KHS8RrtHMrRJTFoLvT5S34PIROG+LiOLo42zJPbmhUlIMp9Cb7Rg9fegmhbmKyNz1XalMmSf1hqMI7i7Ik5/HOV4nuX6IYuCHB1v7x5sPO/L80TEMYytXXL4a3YgGi0wRUU0n5aqTGaBT6vFjUkHg1Zy/z7VMC0Tv/srfic+7/M/CzdXd3ArDnb3t1Gt/co6rn0q8W5Sf4cG2Wb2NmhaimUTAjiOsTh7jmR138o5KoePEY6Imx1wBr3RzrW2rW4f4eAmH/9mYYD5czJiMBotOpRARhIF+0pFhbt/BAEgGt/lyldMUWnHNhrkwjGKZUPhCpzwDt3PPSzu0qTimb1NO1bVdjB/ca9EF01G0Co1ODsHCKVwjXdxiizw4V2QtWTl6GneFYg4RiYypP4ir+x1KcYRDu/ApI67ajulgiBc1SHSdGNKQa5d52DqIdQHUN1vFmkUYvr847l73VIuF5zwEp70LF/FJ3DdgFmtYxa8kSdes9WFd3WORDdg7+wjC8McM8AVFfOTN/L33T14TEnXrRaoZVzXoVfrmD17FYm0C914vaDEqK4IFBmNNoLbzW4yno6p6x8NCGg4n5VI4gbgqpbzuo1Ge1PJ0PcQZCnJjaYpmK5j/uzj0Bst6PWm9PLmEIzBbHVy+qLRaGL+8lkBnCXSFN7FCaytXSxOnsFotum5kWunNE0IDLi9h+D6Es7BI+LpT8e0M989hEgTiWy/T97L1Q65HG4CNpmi0ETFsvNpwFLcZklfXJw+h+ZWyQfBchAOb6GYNoxme4VnzmH3d0vNTRSDqHr+5RmgcBiNNhTLljr2NsxGB8HgpkBxIxbEbsEEiBtmQVgl8b1So6NoNICzW5HXaSKZx1AME3qtvlZwcTg7+4RxcCuIZ1NoDgFYyTvcgrW1i3g6hn91Dqu/iywMc4MabhjwLy9gyKZi+uzV+6KDMTIDujwrPjeMAWCIp2NY/V0Et9c5SNju7wH6p9efXdM0HB7v4/B4/9P6ez/T8W5Sf4cG5xxGg4BDwd01RJZCrzUISGaYiOdTJIs5uZspCpL5jPS4724oSYoMIiWPcL3ZJsqIqpbuc/3LU2RxlwxE6i14Zy9hNNu5C5oQALiK1FsUujKRUmVu7xzAO1+QoExnC9F4AKPZepAGFs+npFG9QoHLvzebELhLkC86GOnaA9RtZFGE4Oai8Dq0ap0S+YAoWfb2HvRGB0w3EI8GMNpdpGdFeU+z24d/cwGj3iq9xsTzConjzSL2fYgkQrKYgSsaFNumgmL9Pl9fwNw+AHPqiFIBrbcLIw6lzWgCAdLupk6IBEqWOuve2Uu6H5xTl9u/11xnYFLvQNAOvFZHFoVUtKy42JktAjEVpjeQYDEBadAzkqsgbYM6locQcPaP4d9eI/UW0OsNGPVWAWWfJSt4jNDfSPwAoLk1ZNIeFEwK40RhgbbJDTMHP9FoncPq9gEIhMO73C1vOamqPH4vUZ1Krj0Y3MLo9CDSJEe0A7Q3N1odYkxIoZrlWF+kCaLpVD5fRSyL2d6Cf3EK1XGhdnoIbq+RBkEOtFxGPJ8Cc0B1Q6h2BcHtJTS3CnvviDAfDICi5quf1eBSWlm1HTJ1uTiBuInv11eSvlp4e5IYaZzAPXpK4kOjAYxGq1Cgiiwr7YQBKpJij/zSQ0WF0exsCu+IDP7tJYx2jxz95Ohbcyryuc3g317BqNWh1+rwzl6icvwUWrsHlkTI4gTu0WMwRaH3e3WKIAS88xPYO/tYnBAWhqka7K1t+LdXBLILfKKLOhVpd/uJsSy/VuLdpP4ODsUwYXW3oNXqgBDgqpbbQ2ZJQnaoowGyJIFWrcFodeQHqVkYT0WjAaqPXilN6AAB1EQcI57PCE0d+vCvi2PaytHTh7neaQJr5wBcUSQP24RaqSC4uc53w1kcF6puruml+/7l74vG0kqz1c47S63WJLT92uuIp2Ma98pdX+ItYHa2MH39YwQeTGM4+0f0c1kGpmqIp2Mksyn5igNEv3KrYJwjXszyguITRRoEiCfDNR9pDmd3n0bmWbGjRBwiG1zR+nRrD5qmwTt9AZEmUN0qVMeFf3OZTzOWmv0A7u+fBDca7S6BipIETFXBFA2LkzcAVYXuVsnSNY5hdfpSb4ART7zXB2u0kIYh4RlUDeHoDmngU0cVhSS2svK3V0OxLKkVTkVSOLiF6lby7pNwF/evOxwP4WyT4MuyiNOqdQiRFUCAZquDxdqePQsD2merGpLRIPe6j6akjcAYQxZHJLJzewW93oT2gPtXFkfQ3SopLa5FOLhF5dErCG5vaCecxHD3jxGOBkjmMxjNthT7kaDVOo3t0zAg29LeNpgshIxKtXQaoppWrmvAdAMMgHf6nLjymk4aCZYD1TCQ+B797oAkY7lu5P7sAMj58Ooczu7hxprO3t5D4vuY316SbK+UVl4NpigbUtLL4KZJCPvBDQynQpTREpZMFoZQLRtCCIS31wXJavK6P8b8+cehVeu0DuSc2CCaltM74/m09BpEmoApCiqP3kM0QW+O2COwLmkIkM+Cs3cERXnn2qC+HfFuUv9VEGqJiILIsoIQRnh3Q2jeztYmKEUIiEyQ/7euw+z0wVQV8WKG6O6GOMG+B22FG7we693HeiiWjejuOuf+2mwPeqNFLmveAqpTyXf+RqsDkSS0C2c0TlstQpiiYukzrlVrCId3JMCSpYge1Dv3SUc7DMF1A3MJ3AIAvdJAOLhFPJ+BcVZESMcRuXEZJuLpiHa2rS4l2Lcwes/SeFPJTmQI7m7o4F+5Xq1SK6xLktsLiO6uPMBU6LU6vUfb+4hnYyTzufSuPl2ZMjDYW7tEQwr8wuREsWxUjl9BFkVI/DnMFrmMeTdX4KomFc0EjbI5p258HEPRDbJknRPNzT18gmhGI05y+7ufOeiNFhLPI3bEykojmc+gbzfIhnP/GGkcSmtWWqssCxWRJpRca42C2I7qVB6UK42mY7j7x4jurkkmuL8LJu1ZFdMqdNDR8O7BpK5V6hAAjEYL4WhALAbbkbQ/2hPr9QZSy6Jukyv5Zykc3gGMQ3NcCEHAwlU6ZDQeQq/USa9fTsVWsRxMUcgsJAqJVlmrFyYSWRxhcfKMXOKyBIvTFxs+5tbW9sbIPBwNaOUir0VvtBBNJ3n3LoCcmmdt7ZC3O6jAsLZ3ZaFwH0ari/D2GvF8StoUNxdSL6IkGK3BwJWiBwWoGEu9OVSngng6hnv4GNA3081Dqw0AYIznRkSqU0EyvCVwpcQvaJUaKUUO5sDWzluSbw3DEEqaII0iME7TmP/cuvx3k/qvwkjCIOdgr0bqe1B62/BnRdQ6N0yp0iVgbe2Sl3UcQ6tUUXn0CrIoxuL0GbhlU5e/zt0GkKYxjEYbnn+y8T3VcZGFQcHshesGguvzIvhKUeAePoZ3flI4sIxWl8Av0zFU2833kUxREA7IWMS/PidpWU0vBXtxVYNIyE1Lq9YRy8PP7Gzl4994NoFI79WyGONguglVUdfEXebQfA+M74AgyezBD372gOpd6nuF0T7XDejVegF4JtIUmSww7P5uTjWzdg8l0pgkbK0tSfcRALcshMMBNMveKN5S3yN3s8FNvs/nmgZn7xiz568Vd7ZZllO9FNPKaXHO7hGC22tojossy+DsHiDxFwRctF2kgY/g5oLYEWs4BaZpqB6/B0KkiK5upX0qg9FoQ1VcZEmMNAhIzXAt8RqNJpYmLOvBFbXY+Q9uYdSb4JoOb42hAVCCNbvbCG7uPyNM1aBXa5i9/lHalXcJXZ8sZvCvqSjTwyZU08o/W6ThvhIiy/EKpU5djOil/uU5FSFSpEaxbFprXZ2DMcDu75Wi6QEgmk5IjrbMx7zWIEnhVaCdyMDU++JTtRx4o83PKGEgOnlSBwDFoCIwno6RZSk0t4Z4Ns5fI+McIk1J7GgNqwFI6ds4hkgecKWbTaFWa0R75QpUdbNIZqoOvdHcECFauize21ATaDJZzCCShFYKrS5EkiEa3UFvtYFPkNTDMAQLfUxPnuWTB65pcPcfQXU2Vet+tca7Sf1XYwhROrICUDj8AIkM3jlAMB5BM818RwXQ4ZcsZvnhlfkelK2djbEcU1USk5AqW8sxPOMK7O09MFVHeHMJo9kmhTXG8zF44drSFOHgdoN6Eg5u4OwdSUclkYOi9HqT/j1jcnw/hbN7sIF8ZYqSO15ZvR3SKtctML4AU1VEt1ew+3u5ShqEgH9zCa7pcHYPMT9/sXEf4+kYeq2OxekLafyxA9V0NuRQy+hpACU4xXXhHj5BJjJkvkfj+LXgigLuuPmBqdgOkCXQa00k8xlEHBeoX+7hY1i9fmlRB8iD1HIQx2MAVHTE0wnsvUNwrmzs0xlX6HCMY4BzeFfn4IpCiVeqgHHDBOMKUZykr7hYR4NzLhOGKIzmiVp2C7O3TVK04wGyMCzQkrhuIPF9aNVaqUe4IffVy8jiWKoQ0u/Xaw1ZJAikQUAysI2mFG1KJLA0yidbS5lWQCBeMbGJRncQlRr0ehPReCjxHbWiVaq83vWpQm7BGkdQHSp+uOWQsxoYRBLD6myRUc54+CACnilKKYcdoGJTMa2CNoRWrZN/A4P0Qn94ZUTTnSB/hgUEEt9DLH+f6lRI4IpxwuTI9zoaDWg1YFrk7sc4zHaPXBtnExi1ct42aQQQo4A/kHAVXSf6oqZLYysqFpimwV9dxQiBQE7sls8v4woUw0Q0uAUrYSds/K00wez0eWGVkMUxFpendP68iXQxAASzGZiQJlW6DqMEA/FOiHeT+js4Yt8H0gRZEoOrGpiqQDVtAoY8MCqP/AT2/hMwkZJ8pUEHpm47G7xzgB5qkab5PnR++hyVg8dIFlMkC3LfWoqDzE/egNHqofLolVxrPOUKmKrCbHbg31wiHN6Bmxb0NSWzZZDEabVwMAHkFEXgP9pnm90tBNeXa0prAsHgFs7+McI7QvGrrgurQxaVButgfvYcSBJou8dgIs3vEclgHiALfOqSGIfV3ULqLfKudj1Eci+Kszh5Tnx2OdJfdu5M1UvfC6u3A81yAAuYTafI4oQEOeS4MRzdIU4yiMiHalpk8bpMuGkGbprQm52C4qDZ7YPrOlTDfFA7nWs6smgNc7CYQddUzK/OYfV2AJEh8RdQTJLSjKcTKIaBYHgLq9MjvMFiDtWtFpDc+XW0u0QDWwln5wAZaJ1RJs26XBPY/T2ITACCSVvLe6qbd/4ylw5N5tO8o2aM3dvyAvL5IftVZ/cQ0XiYU6kUqf1A66mXuVzoOu9Zcyr5zxTu1WxCeIbxEPFkBPfgESnXyakIOSnuYS654ACNvIWggmLpcMgUBfbOARYnz/Mihaka3P0jJGGYizeth2Y5QJqW+5gbFqKVr+vNNkSWwT97IVUYSY1xo5sHFSIiTTE7+zgqj16BohsQUZhfr1qR3umMoXL8lAx7BGD1+mQ0c3kmAYktMloxbUBkUC1H4jnWtN7liHz+4g0ynHoTUxYh76vZ7lHRaJjwTp7R1K1SI4fIOIJWqUoq46pV7zHURgtQyhUZV2N51q1H6i3oPXrgM+X7HnhI7+2y+DXbPQROFWblnUdxezepv0Mj9j2Ed9eFsZReb8LsbEG1bFhbu6TutILo5k4Tv/D/+mkMXlzjd33n7wMTKYKrCxoLdvoP7iyXko3O/jHRUTQNVvde4SkJQ3hnL5CFIfyVg5ApCvHWw4A4rUs70zAAf0AIQjGtUmQy4wrpgVfrUGybOLhZCqPRzmVzmaLCbHeIT29a0GoNqLYN7+IM3DSJTmdYSJMZ4rNnsB+9F8nSXU0IiDRBIHncep327EsnqFIQ4ZraXnB7DcY5Em8Os70FrVKFatnkmT4dI5ISoka7V0i6pmVBiAzexUmuoGW2e9DbNbAkRpamCO+uCx206lSou7VtIM0AzghEZdpIkhCaU0GwrmPAGLRKBYvT4ihTMU2kQUBd8+gOerUG1a4gHN0W8ACVo6eYvXydtN8N6kadg2P4l2dylM7zjtTZ2UeWJBBypxrcXSMNAwJulYQQGZn/TMf0c5mA0WxJLfUxOf4NbjB79nFYW9uwOj0I2eGurka4RhQ97+ocTqdHUr8rY+HU9+BfX+TOhQDbmF7JKyq9zvXvJd4cWrVBToSCnvnF2UuYrQ65yUlMiD8aEIYAjHTyXRf+1Xlh6iCSGIuzl8TpzrIN7Xu92QHTdGi1BoLh7YZojVar57azIomRLBZgUnsCEAjuyNvd2Tss0P4YV2Dv7MM7f4ksjpAGIVmWRiH0RgtGvYloNoXIUmiVGk0T7q6JfmY7cgXj57ttpulQl12qFLNZar2TnwQl6DSOqSi4OkPl8PGDdzsL/MIE0d7eJ1On7hbC0RDRZASz10c4HUOv1pH4njxDBLyzF3CPnt5fz5sEe8CNDoy9iTMgoCRJEVwpTaDsXQNJoEDECbIkAddUKvI/BRrspzPeTerv0MjCYGPPFI2HeSLRHBfu8VP4wzHSIESacbz2rz+K859/htZxHyJYILi7P7BDTSdHthJTEqap5MKk0fhaWRNdEWm80VnT19Pc43udkiKkfGUhWUqp2/maoxqNz5VcW9w5eESqXPUmKYElsTTXMOFdnG10Ie7RE8TzGZLpBEa1DmVrB/OXz6EqHEq9mXe7jDE66Bi5MkUSvWz39wrIbID2/OsIZrIeJTESmnrsQJWd4FJ6k3G+cf9YFGJ28sb9718eCroBputgaZYndMWyYba6iBczUvZyqxLdfQ338An9viTDYniLytFTctDyFyQM0t0mG9nCHydqpH99IQ9nD4rtYrFC6QKkxrxUEFPdCinxXV+A6aSXwLiCLA4RT0akhsY4nL1DeFcXa9Q/saE4BgBGvYVMmghxTYch0ffB7SX0agOZEDkfeynmYrZ7RGXaOQCyFEzTwTVyLnN29iDWwGrLIPR+BmtrB8HdLYxma+O5p0N4E/3NNC3v5hhXoNgu7d1lMWtv7yML/VKON9cNOAfHiKdjpL6fJ6XVz04WhRBJjGg6IW2IehOZpBByVYcQKbIsQ+XwMYLBHVKfEqvR6iIaj8A1DartboyR6QI43X/TRvXRU6RhmIvheFfnyKIIdn8PyWKK6HyYF6DhaJgL20TDO5idLZj9XSBNEdxdE7vGqZB5UhyV+hlotpsn/SwMMXv2av491akAD6ypktBfczdkYJoOZ+cAaeCRqVDg0QifK1SI1Brgmgbv8owsgRNap5D50cPgN6bpG+sngJqlh7wXAJRqXAAAshT+1UXhGdQbLZjt3tsKvns3qb9D4yF7xWg8glptQFEUJLHAv//RfwNvMEEwvQervPI7fx3CQVHBKxrcoPLoFSSLeeEgM1qdfAwYjYfQ6y3yVXeJb6pattRc3zyoAUrsq9OCZfg3F3LUmiKeTWmcXK0jHFNHE9zdyP1jBUazVRiLpb4Hq9snVydJ69HrpNZVtosMbq/AFBXxbIJ4RojoyuExVNNCEkdwD5/AvzpDGsdkRRpHUAyDPuC+h+D2Cs7OPtIwhEgTaNUGovFgAxikVWqFQiu4vSZtb/kBfqhCT7xF6b0LB+QLn2v/KwrRulbAdPF0DK3WgNFZsSvlCmzJHTZaXZJqlYp6zvYewvGAOibDhFatI8sycjKTYiRKiUgH1/Tc79uotxBNRrC2dpEG1BUpuk7KaMsDTmQI725Ipng0IJfAbh+J75Ff+cXpima4C8V2cvWyVHqvuwePwU0bWkWO+TmHvXtAdremieD6ColXLCbNbp+AcJ1e6T1dRhaFBKhrtvIxfrCiapdlKeztPSxOX9w/v5xLENsNUeMqVYg0KzAM0jAocO4ZV6A3mjSG5hyLl/fa+SFo3ZDFYUF1kRsWGJ8huL3KPQSgKJKmdoFYWoiqbhVGswNuGgUHM8UgA6MsDCAgEI1HSP0FjFYXXDegcg6hqggGd4hG92sHo9VFNBneJ6mYvNqt3nbB0ja4vYKt6/CvLuAePCLv+ZXinBsmnP0jWhWsBOMKCUGtqhpyDmtrG2qJsA4AQCBnCaiOC7O3Q+p5K+sSo9lGPJ3khVniLWQn34d/fQHGeUG8hmkaKiXgN1VaEfvX53TmyYLXaHU2CvHiNW5Oepiikv3xWlEZjQbQK3Xg3aT+bqyHYljIzGCjqmSqCkVWvapuoPfKDj76E9SRa7aO6lYLmq0D8ea+ffbyDVQOnkDEEdIoIFrbdLLyYNLuMhreIhreQm+2YTa7AIj76l2cFR5wbphEC3JL9kpSNEVkGYxOL//wapaDcHiX+1Sn3gLRcADFcekDd3cNRQKOVg+SZDED13UotkO8+pWxZhbH0FYSVRoQl121HaiaDmg6FMNEEnj3XF/OiTt99kLK5pK4i+pUwTVto3JXbZeU7FYKIpEmtJ+WY8qH4iGLXTqEOLRqI+cirzrSLSOejOAePoZ/eQrNrUJxXFJDSxIE1xewdvbBVQ3+1TlUiYpXTCunSTFVhdnp3//CEhOfNPCgNztSuISoXutOcvb2PoIVvYHEm8Oq1QGQq9bi7AUgBGLdgN3bJtqcqgFgm+IlIE93u7ct1xLExljqxlvd/kZCB+jQNLd2kMjdsupUNqZITNMAQTSx4OYSZrcP1a7A3tZJ78EwEQ5u4E2I677c93LDQJoksPp7ADJae6x1w+HwlhQPh7cQWUa71btrhINbaX+8LQGo9Pnzby9htro5+JPsa9P8+eSahjQMaW0U+HlCB0i2NZHUsuWenGs6zE4P3uUpfT4Yh9nqwGx3SWlQvreMc0lvveeBK6a5IaADAMHdDaztXSiqTiu6pZ6+YSBZzDYwFVkYIJ3PN5K6aphAuwutUkeymIKr9HnV3gRZLhQVWq2OaDQkGeXA26CthsM7WjGsrJuWbA2t1kQwvCvqQcQxFhcncPeON4CtqmXD7u9DdBMADND1T0iFU0quX3WcBwGN0WwMvf72mb68m9TfYXE/0k7zsVs8u0+8SylXANAsDQdf9B6cfvgN/Nb3fRlMR6WuyrKRBsYmfzrLkCYpVN3A4uJkE2XcaCGSaGCj2QZTNcyevyqlSR24B8dYnL+EiGPqsBstLM5PoIsMVn9PJiTqnpZa0RACi1Wus0ymNDpLcklIkaYQaQJ7qdeOlf2XHNvTaNuAXqmRWYbUt9bcTeDdshjKpKa3EALe2cv768gyssfcO0K8mCGLIui1OlTbJUGNLIO6tITkNKVYR3xrlSqSMEQ0uoO9ewD1AZlK1S4/1HSpFb44fU6vXeryl0UWhsTnn45z/2l5c6DoBubPX4PV2841+1eLQZEkuQ0p1w1kaUJOZSvToCyOoUnUtuZUMVtbkQCUhK2tbTpABb0vaZKQmYl0WAOoS/ZkcbK0SC19TVFImveyQ4ynYxIOkkppZSGEIAT4bEImJO0u/DRZsV7V8501QAmeMYbg5hKqW0Eyn4Jren4gr6rgqW6F2BPTIaIBmZzojRZhDZb3Qwh4l2dUKFg2fX31dZ+fkJ+BTOokd0tFuFatQ6vU4N1cwu7vIri5QjQeQbEsepZk988Ngzja8jXF8xlUm5KI2dnC4uIEjCtwdg9pwpLEEELkZi356zFNVB69Ij3JE3qOV0NO37iqgoGRIxvuDYLcg0cISooAuqYpTUvWQjUswLCgV9+aW5qmaWCNNriiIZYudKV/b0H3YJXGmaUpjFYbc6l3wHUDZru7fHHIshRlQ39S7nvzHXwaRXLiIgBFgbW9B//yPG9qFNN+UHHxITzRr1S8m9TfYRHNJgXQCHAHs9uHEAJGuwcoUuiBq1BNE9V+G1/6p74G3vkLeOM1sYredt4hAIDR2oJiWFBNDe7BMbyzl3kSIZlNHenwFkzTqGtc2Rum/oI8n4+eAhDIkpS6LyEQ3d3Q4Xf8hBCmkjojspQsYVcP6Cyj5CD9klW3gixN4K/QvZiq0mjWMJGFAazeDsLRXaFjYJoGq7+D4O6aRFtME0ngQzVtCfQykfg+oskAwd0N7N7Oxug+9T0sTp+j+vi9YIaZT0ASb0G+5GtIWaPZhmI7SL0FdUy9Hcxe/xipsAUhvMEdOYs5LrSVzj1LYhLykPa4gDzgXUqeuQ1qFOaveT24YeQj0iX/G4zD3ju6776kk9ZDYW/vUyKdTaE3yRMgkkWCohnwry5h9rbo95eMtvVagyhjA5IiJl/xPWhuhVzCSiKLY/B1EBNjpC7muBuqgiKJcwBaWRhNEo5R3Bo0y8T09VdhtNqyyBHIpKnI0spTk8p6qe/RDrnVfbBwUiskdLQ6so6Gt8iiANb2PvzLU4RaDecnAwz/0y/gN3/xK6X3KZpN8gkCUxRw0yTwl67DO6drm7+8x1ik3gLz56/DPX5CKyOfJIqNVpdEZDiHViFLW67rUN0azCZ5s6eBT9K2WztIAo+e/5VQdCPXJ4hloWE021AsJ1dt47opdd3vX4tICTdi9rap4K03wMAQL2ZUWFo2ovkMTHb1bzq+LonE98kZMAzANQ1atYrobESNQEmQMVOxCeGqhiyg95JLapx3cXoPEFQ1VA4+eQ564nsIVoS09FoDRqcP59DO7xm4Ci1LNjFKjJEC6NsY7yb1d1CkstJfj+D2CtVH70E4uiNqjhBQnQqs/i4020HqzUvFKlizA63WJKRtrQkoOjSTxsqaU4Fz8Cg3zgjHwzyJG7VmufWhRBJnUUg7yd0DxBPqHqPRAPF0AvfwMYFkBLlFac0WuKqR77c8wGmaYEnTCCun1SyDgGjn5DZ1fQFAbCQ6EcdS/a2H2fPXCDyjaoWRsepWyGJ2aRf5QAghoK4AebKHaFmjISqPnspugiGajWFubSOLguJr4ByVoyfQnAqyOIZ/dQ7GOez+Dp2bnOVa/at/JxoTH9g7K469qRMewer24UlEdRZHcA8fgWsGIrmTjGcT6sBLDhrFtLE4fXY/Ol/M4Bw+hl5tIA0WEBCw+juIJsPSnTtTVHBNKxR6Ik3hnb2As38MxbLLJUc1nTwKag1E0wlJ1HKOLEmg2k4pdoRxhmg+g72zD//yPN95a5UatFoTszc+RtarhgHGGOLpBLylywSjkULcEs2cZZJGiBxzUSatCsag2Q5ml5sAuGQ+g9XZQqjV8Xc/9I9w/uwS+6/s4Qu/aB9lT1V+8AOyeA3AQPt4c2uX1gobxYDIVenSwJeTpzsCXVWqufoc1w04u4dSjU9OCMIA85dvoHJc9ABPfI+uhSsQEozqHD5BNLxFuPI5ydXq1lY/ibcA4wpUx4EvAZFapUYGOBCYSzCc0ezAaHWhWm9NrjVPmiv4FKNDNsh6fVOIBqDibHH2AlzTMYOGlKlgYQQdqRT3adL1rxr9JMsx/NGDxcLGtUUB/Kvzosz2eEiy3DsHUI37VWMShnAOHsG/OkMWhgRW7e9+2o1lPtl4N6m/QyKNI2RRCKu3jSwKiXq1fEDlfnoVgJIsZli8fIOQ3w/sduLZBNbOAZDGQCaQyrFQJkfdXDfA5cMuJK0KAHV8G0mNET/35RuFjtfs9KF0LQBEpwonQ7gHjxDNplAMC/FijsTzYNSaUHo75Momx36aWwVTqAvJO9CV15eFdRjN7oZhxf2/mdPhKYuc9R1wMp9Btd183LoUFVkNvdEGX+8yHsRfERd5CfgizvJ+AelLNziDf3UBtnOQq3JlUbjpH16pFQCIS3Ee9/AJosmQfLodF1kcI7i7RryY5o5lXFEwf/kG7N1DaLUGEm+BZD6DvXNAmuHLDpiTA9gSubwM9+Ax/OvLAv+b6wbs3QOEt9ckBzufEvgpDO/9tUsi9T3odSmWswKaVG0XWRyRNv/eEYxWFwupdZ7f/3oTzsFjiDgEQPeC6Sb0KgfA4R4+JhEURskg9T24B4/gXZzm42haxdwnf9WtQrWd+58FMF/REfCvL3JL1MRfQDUsyTUn5H8WhVQcuDUIkSEaDyGEwMmLO5w/o5XWxfNLBEmpaTK0Sg2p78E5fAyRxAiuyDqWKQqs3s6DSGsRJ5Iu2YOfkftgcHcNx3by50QxTETTEcoe0nB4R6soqdrnXZzS3+UKzE4PaZxAc+wNcFfqexCV2iYbQBZDS1dGgM6UNAqh15srf/cWimWVJvU0ImdBpqh5N5/F8UbiDgc3cPcfIQl8OLuH8K8v7jXxt3ZJ0rjRw7/797+Iv/Khv4Wb6zv85v/iC/Et3/6H8eiwT5idEsBu6nvI0qR0DF8WIo5Lz9NkPoWII2Bl6qQaBlTDyA1sGCdWzdsd7yb1d0Akvof5yzfyHY1imGQIcnaSJ/b1JEuqXhmyOAQ3TaAk8SmmBe/kWT4GtHcOEKcxgpsrArg5ZMKhWjZgkld6MLiRH9pGoYggMMtgY4Qd3F6i8ug9EAxYvKROMPF92J1eYS+beHMotgNn/xjJYo5wPILmVpH6CzIzcVwY7S51ZsuxoGEink43wC73r88kipRuIA0ekqqcQHVcKR3az9HTAI0htUqtIJ0J0CivzMueuoj7CUYa+A/+3WQxB0QKrhnQG637gmn1+iU6nUb1jDrJ+RRC7oiZosC7vsivQ8SUGBTDhMgEOcFFpGCm2i4Sbw7v4gRmq5tbhoo0RTgekvKdVArjqo4sjQsJHZA77sUcTDNgNBpQdBNZEpHil2mWTpGW4d9e0hoiiZEFPhTHJdGQMJRSvQGSMNzo5qPxkAoyWfAwrsA9fATv4jx3etNqDZitLhjjEHEMf3CTT26ULWtDnz6ZTyV7YUYFR60Bq7cj8QaJTJAZmKLSKFo3SZM+icGY5JlbNiH4hcgdC1/7T6/jC3/n56NSd/CLP/0x/NxP/iJ+25e8Fyy4/+xplRoVy6oGzjlmK1OXpUWsc/Bog02yZIGQR8GUxJvqDeo+s4zwFoEPQBQ05VdDJAnSNKUOdWWFJ7JUmp8cI54/oFY3n8rJyf37YzY7hITv7xYK0jIdinA4gOrWcr54HPtAEMO/uZSgQBdWpydXLiUUsSxD7C+ANEMSxbQOVDVkSQz/5hz29j4+/Auv4U9/2/flP/JT/8d/wC/9/z6OH/mHfxU7/XK3ReKgb85ToijCdDSBaRlwqys+7NnDjIqHvrOOZXi7492k/jZHGseFhA4gt1A1Gi2EQ7KLjGR1rToV6I0m6XbLvarekN7MK0mIxmaVHCwn0pQ8pXcO8ko9DXxE0xEJQ6QZRJoQN1hRc1T3suNTLQf+9eZoEpBOWrdXsHf2EY4GMLv9vJstvFZvke9SFyfPwBjJmubJRFFhbe3AO39JCN8LQviSFG1RPnRptxgObkkm8wFwClvRDQ9uLsF1A+7+McD5gx/GVIKEFqcv8r+pSn0AbzQglLGq3e+2S4IbRn6gmK0OEm9+TwdjDM4udfFMSrNCAHqtDlce+A852HHDgr17gDQIoFVrSLw5/KszuMevkPpgHJFvthDIokh2h31kcQLFtHKznIeMe5LFDFa3T+NdmXRC0DP4kPY/1w1kvg/v/CVx4WcTZOMRYvk6RJbCaPc2KILLyKIwf39FlhL4st7I9dHjyQiqaSMc3cFsdwv3hvTry7rWFUe3yQg88AiQmWVgTErNco7g9hqVg0dYXF/cA/ZmEzBFhd3fweLsJX2GGMNX/7Hfg/D2Aqqu43f/gd9OmxRVhcJ7MtEKgHHEkxEZJJWxQkBccKPdQyj52UxRSH1tRTvA9z0olgOz3cuFi+ydg9wOVnUI9Lc6PdFqDWRh8GDijqajBwtkpsmp3XQCpnDCKGQZ4ukYXDdKBJrWvOUZACaQhMTDhxCFoj6ejpAspnAPnxQkgldDSAbEuoYCAEzuhvif/9qPbn59PMXHPvYcu3tbpfa+eqMFphUxHS/eeIn/54//U/zvP/FvsL3bwx/5k38Q7/3sYzjVWo4nWj2Pl7avWeBhPhlBcyqIweDW66Wv4+2Od5P62xxCjt3XI/U9mO0egWMME35wCsW0oFVrxZ3rzSWcg2NUHr0Hwc0laXZbDoxmB4sSGUyRpnnHRn8/RjKfw78mJDkYg7W1A61SpUMwjpBlGRTdQDi8LUd8KgrS1b2eXBeURZYkecJfHlD315Ygk6pkibfIuzH/6gJWfwdZGJJ4ikkd7lJpTCSxtEotET1pED9btR0wTScjEN14UIsaAGk6Gwb40RPZvXFA4Vi8eENe25ymGY0WgYQkeG41CKjFEc9nCEd3MOot8A75gCuGCQEG/+KkkOiiyQhZmkKrVKHVGhviN0vhk3A0yDtIblik0uZ7VBwwkmz1Lk7v7y2j1Uk4vEMWhTC7fRoZloRea8C7PN+4j+HtNSqP3iO1/+8AEFDO3t5DOLiF1mjDbLaRxRHMTp/G1tMxzGofIpFSx5periaoqjSi5QrUSjWXNy78/dFdrqNe/OEH3kQu1c+UG1p/hCFhR4a3eVGrmJZ8P72N6xJpIp81opoFt1dwtvdhtwloF1y8oHsk5YYT36PRfbhANB5CMa0HQYtCZOCqBvfwMXW9hlVA4S8j9RcwOz1E4yGsLfI0WHVD0xutXN5Zk4yQcHCTd9EEiLPle8kQe3MC0pVNoao1ZGkKq9eHyDJEk2Fu+BPPJiTQdPacihfON+ooo9UFkhTe5SnUWgPpStHIFJWAdpzOCaaopVK2mu0QjbAkwiDAeFRerAwHY+Kg7x7Cv7kkPX9OPhVGowVlRSzn4uQCf/wbvwunL6lBOX15jp/5t/8Rf/NHvx9f9F/8BiATcHYOMD9Z6g0wmlScn+Tj/WhwA63exBwMbv2tofx/JePdpP4ODsW0cmETa2sHieeVfvi981NUjp7AkgjvNAyR+AuYzTYl64ImM7D+iVxy1kWUAkLAvzyDaj5FOLpDNB4BnMHc2oXV62OxonkN0AiZK2p+UMSzKTS3CtVySlXouNwnMlXLx8OFawkDqLUGwlU3syyFd35CghO9HXLfEgTQCQd0aMeLKSpHT+BdniH1vZzPKwQjL/jxAFkQ3KtTvQWbxuW9T9MUIo2l5ve9klcyn+W+0dF0jHgyAlM14gxrhix0iJ+93CFqtQasrW1SQyvpXJP5FHq9QQlb1aTSF4PR2SKsxcoY37s4hdHqwD1+BSJN4B4+RirV54pOXkTDsnvb8G+vwRiHYtly/+7f70wZJ5evkm4coI6amxbco8cEQFNUBIMbGN1tIEtzgCRwTy1bnL2A5lblDlZscspVDQwMRqNJKn/TkbwUBfbuIaLhHbLlaxEE3ipw0xkrTVJGo01gwP1HyAIf3DQRDu8K++Q08BGNBg/uuFOfkOVpQH7iTKXnPDw/uS96RJbL0oqU3MOWv9todUtBX0a9hSTw5FpMhQLkCXQjhEAqFQPX7U2j0QDuwWNotQaEEIiGd4hnBFa1NA3xbHIPeF0WdpMR4QnGQ1qJGSaMdheJ74OrarlSnqpRYdHbgXdB5ifh8I7484yTKqKiYnFxitSb01RGiu3QKsOhhkAKO5mtDpy9Q4TDu3x9ZrTaVPzmVM1iVEwNX/4Vvwt/53/+Bxvfe/qeYwCSg769B9GVmgzaJgf9jddf5Al9Nf769/8w3vPeR8DgAgKAs080W65qpGq5tq+Px0M49QdG/m9zvJvU3+bgerl0oepWqPtc/n/LIU/zkupfJLE8UIaFnS9TVVlhv5BfICrRehemGOYG2j1eLEUrBJAJBBcncA8fw9l/hOD2koRkKjUoloXF2QtSEZPjau/qHPbWDvFeV9CoWq2BLIlzven5mpczQEhcEZV3+dTJ+3KXTQeu2d6CWiH1uzQIaEpRb8ld3BXc/aMClzjx5ohGQ7gHx9IVrjzSNEUW+NSxBAGMXp84/Gv3P5OgNLu3jaTeAAOHYhhIAr/UFjSejGC2Om8mhkaj/ZBWEmabuMBMVeCVrD/CwS0UwyJzEsZoRGuYm+P7LAMUBfbWDryrM4hrSpSKZRNXfzqWVprRxvhxGYwrYFmam2polRqMdheMMcxePi88V1kckciQROPrzTaQZcR9vr1GGoW51n8wuIFq2oWCNfHmMNpdaI0WsoAc3Pyrc6S+D3tnH9wkYFaWJHD3j2lVE9FKymi0ASEQ3F5BsabQqlUojJVKJCfeAlZvG1EJBlCxrHxNodhOzqO3t3cRDO+KfvKLGVS3WrgHyXwKs7MlHebo63qjtYJK52CMFP5UxyldiTBVhb29D78gpXofS/52cEPmR87eEZiiQaTzojWvEPDOaYSf+AvyPJCMBe/iTDos2pvGLAD0RhPe+Sm4ocPZ2QfAYNQa91oTnMPqbsNq95AlTaRhAKPZRjRVoay9r9HwFuliRihxIWC0OsiWToRCIK20AM0A4uLzZzZb+D1f/WX4Nz/5M3jtY3RuMMbwf/mOb0K/38HHPvJx2LaJTr8D603U3G5vNossADg9vYTvB9DlObxkG1iHTx9cVT3klPl2x7tJ/W0Ormpw94+xOHuZV+KqWyXEsu8hC3xSkTOsXMRiIxgHOC8kdICAM9FsQoC0MCBt7RWPaYB29FkcbyR6xnju9b0MGq+/Qupnikr65FJXPRqPoFXrUJ0KwuEdgtkMleOniKWilebWoJgGUgnsytIUVn8Xwe1lLqG57KCjaTlS3exsFcB7WRjAv71EtVIFV1QkWZpfDwAY7R6Cu5uN15ZFIVLff9OkngUeZs/uixK93S0H+AD5qiETAEtjZCmN7Mv45gDy/XZZ8uSaTvtYpwLhVnKdAXt7r5QTDWCla1waXDxBXJLAuGZgcfKs0MWnvodoNIBarWH27OM0DdnaxuKkyDtXnQri+QTJYi7V3qh7nD9/7cFrSxYz2Nt79D5mmSwuGYn8OC6JrCgqoeJPNgu88O5WvpYBwvEgVwAMBzcwmp18DcUUBUazQ89yFJIUqjyIU38Ba2s7B5lt3Lo0gbKiAbAMpqhQlpgNRYXZ6pLMrsiwOHsJZ/cQi7WVS+LNyaRFFsjRZATVdmHv3GNC4ukE0YwSi71zAO/8JcLxkNYAvlcoGvVGK8fKcEXFJrZb+hkwDqZquQKde/ikdEJAL1iQHe+K9K3qVKDVGkgDH87+MYLba6ngaMCUmvNM4QQoFAIcAlmaykkbJNvjjIyNFlNpGzwldcCSQjQNyVwo8RYFpHlsOPhz3/4X8bVf/9/g6UEXNk+RgWMmVARTH0/ec4wP/cCfxcX5NeazBfYPdhCGId73dd+Ky/NrOK6NP/6tfxhf9uVfjO72VunLP358WPr1//K3fxFcx0S09rHJIEhpsATj8lamfW9HvDOv6tdYKKZF+7U4AsAABgSDG0QrCYxpGiqHTzecnQDkdJWySOYzuIePCaBm2eCaRvvqiBCpTFEk53U1GMmxLoVr5N6QqSqyKCo9MOLZBJVHr5BsZbcPrqmYv3wdXDNon80AkWbwzl7co3c5h7t3hHhO9DemaWSskqawd/ahuVWEowEY5zDaXeKlt3sAyDAmHNwSFUlONPgail0xjFxOdD0e2vkDQJok1F2tTBlS36PdecnPKaaF2FsgvLmk8S5j0BstuMdPc7Wr1eCGRjSvnX2y5pRJloCC2+Q6J+11DQiEQ1I3K9tDMkXZUF/LSqxkFcvJJzrrEc8m0CqEAGaMkZrY4WOEAzkydatgjOcHNGu0oFXrKxTCBxbbq2I4QsjEL+6LNekwxnXjgYJFEEpd1WB3GzlXmKtqwTWLSfvfLA7BVJXG876Xq74BgGK70Jb2ooX7pyINQykg5NMe3TCpEI4CwpUkcUHUBACi6RiqW83plqpTgXd5iurxK4T9kOuBNArAGKdC1a3kqnH5PYEsoOMIzt4RJQ8hpETrnHAVjMHZOdikWsk1yuL0GSoHjzHz5iQ3G/qlUsDLv1mwfGUMRrOF2bNXyXkvjkj33pUaC9cE4rR39go4DcYJT+GtONHF0zG0RksaTxGr5CFbYzKX2UW8mJGYk2lh4GX4d//6Z/Hv/vXP4skrx/ivfsdvwu3tEP/sn/4k/scf+h5s723j0dMjPHp6BAB49SMfxzd83bcikRbJi7mHD33wb2B7t48veSCp7x9s4/f/d1+BH//7/+/8a61OE3/om/5b6BxY773Dm3M43X6pAVLG3ipR7lc23k3q75DgqppXftFsWkjoAAHagrsrmJ3evT+0tMLUbIesNct+r26QD7vkTy4dxZaRBB51zDeXtEPSdNL4Htx3/fb2HoJbosHZ2/ulf4cpKhkt6AZUy8l3yWmS5B1uspgV6ThZlltRghE63Wr3pFiKBc12icvNOZAmCAd3iKcj+fcUOWq2oEkgjKLr0mKSdsKJt4Biu+WJ+M0MF5JkYx0SXF+g8ug9iKfjwnhSsWyie52d3Hfycr+JLIPZ7RfkerUajejJ8GYfZqeXT2BElsGTlD4wjiyOqTPubecCIeu0Mqu7jWBYlPJk0tqVioFMHtLVN1GbY9Kk4xhZFGL+4g1yrtJ0KIqCaHRXKBRSKUW8jCyJS5XwzCbZ5GqVernT1UqiLxv7gnMwriCejBBPaBKk15sFV0ByFtyGd3ma/zzXDVSOnyK4uUIgd8Rc0+AcPEK28jwyVYPd30E8m0AkKZLAJx74ZESje9OCYjsbWuTACjiTc1idLeJX7+xj/vINWFs7MLt9ZKEPkWbwb6+hV2sQaQJn7xD+xSnSMAA3jNz0KBzeIgtJUdDe2S8Wg9Iy197ZJyMkqRtvtHuIphM423tUIPW2827f7PQ2RIzAOLhpwer1qRPXdKi2C//mCkhTgCkIB9cw6k2Eo0H+fprtHvybqyKoNUvhXZ3nugkAICDktI1EoPRaQ0rzbmJrwDkWZy+g2i6MzhYxDiRbRAiB1159htdevS/ceAnL5Od+9ufzhL4af+9v/a/4gt/0uag3N/XXm50W/ti3/CH87q/4nfjFX/gYev0u3vNZj7F/vE+KfJIamt+yIEQMKdozIBMqrVqH4lZhPMBueLvjM5rUB4MBvvqrvxo//MM/jCAI8Ef/6B/F4eEhAODrvu7r8OVf/uWFf/9VX/VVqEjT+d3dXXzf933f+q/8NREPjW3jGektL1WmAJ7zQoUQpeNcq9vPE3pZqKYNoWiouBU6LLmCLI1h1OpIZmMyCFnR516K1qz/HaNFqGiSpNzsuhTDKDWTWPKGU5/oc75PxiJ6lT6QiqZBCAH/7j6h08+lWJw+R+3JZ+VfY1yBXm9BdSpEn1MUEp6ZjgsHkio91B++KSpxdtdeo3d5CvfwCZL5VErckshJlmxyvgHiYFcevSdHf+u1BhTTpo5PCETT0QoYbuVeWbZECHOpiZ/CO31B+9WdgxWDDvJpV20XcZrlAidMUaQ29xbAGbhuIJnPYDRbpXajeqNJoi+KCqZRd5xFAbiml+6hFd0AVuoDcrk7ILDgdAzGFRjtLriqQdc0qE5lw243D87g31wXsR8y7K1dhNOxNBM6RTwdU1JfKQyNdreQ0AFar/iX5+ArqOcsjjF7/hrcg8eABD2lvi816ol2GM+nSFZok2kYkK5BSVLXak2ykG11kUYhWBxhcX4CZBnCIZm7RKMBFMOE1aGkmEVhfm80xoBM5PtmAoFuk+aEdNxbHcUnC1KNdA+fII0CJPMZgVZFBkVVEY6HheRptLowe9tkayptkM3OFgSTaPRGB8HtZQFLk3hzetauznOjmywMoLqVAkBzGcvnbRl6pQ4Rh/cruekYzu4hUt8vClataEUk3px84qt1NLIxvvhLfgv+1b/4d6hUXfzW/+o3gnOO05fn6G1tAujCoHyn7fsh0gdQ9ADQ7LbR7LbxBV/06wtfV00b1s4eMt8nZ0nDhF6t5t4NGdcgsgT2Kq/9HRifsaQexzH+7J/9szAlL/KXfumX8I3f+I143/veV/rvQ4n+/JEf+ZHP1CX9qojkATETAPe0LWAjUauWDXf/GOFogHg2Adc0Eg0xPrEms6ZpgKYhiyLMTt6gcZhhwu7vgusGjcRl+DdkU0oH+ETqaXdyOppiWg+O3B4KRdeRzCbQKjUSnTCtXEqUqyqyOC7aOS5DUueW4+94Osn9p7VKLXdOqxw9oTFf4JOlrFmcVmxcj0p73mg6zg/YJQ2McSXXFV9GWOLpnV9ilsHZPSh8LY1CMEXJHbiMZhvhaAiIjA64Sg2L02cAGNyDY5LmjSMgjuCdvwRTVei1JkQck/KcEDBbHYArUC0Li4tTZIEPP7yE1esjvLuB0e5icfpCeoxf5ztCrdqgpPuCJitmrw9r5wD+xQmcHbK8XEX+LoVvwMgDfInHWJy9gFapoXL0BEngI17MYTZs+DeXEJDd3vUanqNSJbZAqw2oGtzjpzTOFgQUjWYTRHc3YFKrPPUXpPi1mOWGNIyxUknfwj4/v/EEfvQuTsBUjYxfVlZB64BVxbTANR1anXbEy3+ryKIwmU/hT0YbRRJXtRzNbrR7lOyXqoFZiuDmEs7eIa1NOIch/byXZjyq4xLO5vTFRjIUaQJvjYHCdQPJWtINBzfQWx042/tk8BOToqHZ6yO4uco5/IV7Nh1Dq9YR3l1LaWMFTNOoEH0w6DwyWh1kaQys3gsh4F2cwur2JUuB/m08HuXrCaaq4JqOxdkLsCzDt377H8IXfNGvg6Jw/Iuf+D+QZin+wB/+vbDszXPsN6wl5WV87Td8BVqdFhJ/Ie2UU2LpqNqDPP1laJYDWA6MZnvje5b79tmpfjLxGUvqf/Ev/kV87dd+LX7oh34IAPCRj3wEz58/x7/4F/8CBwcH+NN/+k/Dde+F9j/2sY/B9328733vQ5Ik+LZv+zb8+l//6z9Tl/eOjCxN4V9eEIiopKMyWx2wN9njqLYD6IZUwFJyI4fVSOOYDrASAYjEX+SI3iwM4F2cEhdb1ejnAGjVGmnJ15sw2l2kvo9wcEOdO+dgKql0hYNbubtbyktOS/EAS/1vxalAcatQGBCOBliMBlI4ZVtK2T5ESGaIlwYsKxro4fAO7sEjsl+V//tkQnNcVI+eIg4DKBrRWqLBba58p604r3EpfrO+r1ZMCyi5z1zTYe8cYHHyjOxSbRfW1rZEH6tIvTnsrV1ww0A4GuT77uLfUwqoYt/3oNWbVMy1OkAmpFmHQRreYEgDH4uzl+QhLd3+mKaR49feEf3twINiGLk+euXoCaLZBKnvke2rWwFEBpGmsHcOCkWk5lYRDO9yfn3mVuj9Hd5CtVzYffJ6F1kGvUqOeP71BaytHWShT2ZFC3r+ghW0dzQZUVHgL8BNE/Hlaa4O+ODumLEHJMBkck1i6nyPnpApCOf3pjARMQAUpwKRxNCcClTLJvEexpAlCeYvXpNOhmruFZ54cwKA+QsYzQ7SSErzluAFwsEdtFqdqHBJjOD2CkajndsR52C8c3IWNLvbpBkBKha4rsPq74GBkqW9e0gMiNXufjoBZ7zQZTPG5bRtM0mmYQCrv4vUmyPxFhBZChGmZChTrW/Iy6qOC6ZpsLf3EU1HUlujuMsWaULcdacCe4cKjJiPwTQNmlOB0eqSdLS87qajIQpD/LXv/+H8d/z8z/0ivvGPfC3e98e+DrVGPf/69m4Xf+77vh3f94EfQBTSWflVv+9344t+2xci8RaYrZwJAGBt7UJjtTedXP7nEEys+0m+xYiiCPoDzjz/+B//Y1xdXeGbv/mb8Q3f8A34wAc+gA9/+MN45ZVX8Dmf8zn4wR/8QUynU3znd35n/jOvvvoqfv7nfx6/7/f9Prx48QLf9E3fhJ/4iZ94U6/bMAzxkY985FO5/HdkHOxsg99eAIqCyv4xwuEA8XwKruswGm1EkyGYU8WzqxskJVKRe3t7aFRcGu8yjtvRGJeXtM/9vM96L3mlj4YEPGt1wFQNv/DRjwEALMvCbsVCspZ0GSfbQe/sBazeNnVhS1EUzmH3dmS3SEVHMLjNd356o0X0qTiG2e1DqzUQDW5z8RS9VofqVuGdn0AxTQLBMQYhMiiaAe/2Cul8Cr2/D5FEiNdpPYzDffQKkul402YWxO33VQPPn5c7iL2V+LxXnm5ouxOQ7Al+4WN07w4ODlDVNUKWy66WqRrcg0d4eXmFyWQTrFdxHWy1W1DjSNq8kiBNPBnlgCjGFWkjmhZ2nNbWLrEYSnbk7tETzJ+/RnrfvX5+n7imbYB9nP1jMuJZAWDpjRb0eos8zqVfd+XRK2CaChHFCIcDcJWAaf7Vec5VTqOANNLlc5nz9S2HEltGokdCCGQhjTeJRmXBuzyTyoH7CO6u6dmUyYoQ0vRvl2BFRTewOHsBe/cAXDPgnb/Y4HnrjRZJFi9H0pzDqLeg1xqI51OEI3LUs7b3ivtrxsBVFYIxuHtHRMtcuc9mt48sSxHd3UCrt6BL+WSATEcSb07GRgeP4N9eQTWt0tG1Ylq5MmEWR0RLu7tBFkVQXRdGoy3BkYQ1WEoEc02Dd3kGZ/cAi9MX96sY24G9tZsbvWhuFVqliixN888GUzWYnR7pUDgVaJUqTU9kCtAqVRLskRrmgrFccx9CEK9/PAQEoNcb0Cq1XAAqf6Z2DwlQt8brdvYOsTg7AVdVWP1dcN2EYAzz2RS4vrc0HesN/P6v+KMIw2JDo6oKfuyf/BBmfvGz9PjRIwxuhri7HaFac9HttVFxbQRXZ6Ua7u7hE4BJHIiqgSkafuGjH934d78a4nM+53NIKGst3lJS//2///fjx3/8x/P/n2UZvvIrvxL/5J/8k9J///Vf//U56OGjH/0oDg8P8YM/+IPodGgv8vrrr+ODH/wg/u7f/bv5z0QRKZctx/Vf8zVfgx/4gR9Av99/8LqWSf2hF7caP/dzP4cv/MIv/EQv9W2NLIkxff1jpBstR5uq4yJLYpKDzDJobhXu0ZMNPeM0JOSuf3lORgi6QeNzwwKYIO/mtYRtb++v+A+TIcT6XhOg5MhNG6k3L0meDPbOPhhjmz/LOSqHT+iglPaMSZJAhAFSb454NqWiRdNJWvZiRdSDMbj7xwgGd1ArVejVGsK7GzmGJ0COs38EZkh9+xIhF61aJwncTzHSKIJ3cbLRoQCb9y4IAihZQvKjYGCqBs35xNOBxPcwP30OBkJQb+IO5AheCBqbewvY/b1SESIAcA8e0Z6TcYSTESKZUKqP34vZs4/nhy1ZVfY3THAASvbhdATdqeb8dsU0qVhQNWhuBanvS6e9AZzdffjXlznOYsmXzpIYSFPi68vEaG3tEHI4CqFI6eFl4rV3DyU9qmjOYrZ7dAgrCt1flRzjksCHf3EGR8oTJ4tZzlPXWx0E1xe5zCl5zd8g9Rf02ttbyNIYWqWO2ev3h7rR7FCy1Q0E1+elAD/36An8q3Po1U3KltntQ7EceOcnMFu0Npi/eA3gnBK4vEdWbxvB8JY07RVlAwDJFAXu0RMsTp4X8CtGZwt6pUaKZ2tWpJpbhVqpES10MkIa+FBMi1YVswn0Sg3exUm+rlAsG0azQ0BNkYJJkBvjDGkQwL8huqnqX235YwAA7vFJREFUVGB2eiQClKYQQpDmBQDv6ozEpxijSY7tELBvcIvEm8t73SM3x5XPqHv4hMCDgtgdy+fwPDbw9V/9JzbuOQD8L//rX9nYg69HEnhIfX+j2FjGKpAWkGJQ3e237DAHSK91zt+04Xyr8ankpU+U9970qv7gH/yD+Pf//t8DAN7znvfc/5Cq4ku+5Ese/Lkf/dF7jd5lp/7N3/zN+DN/5s/g8z7v8/BTP/VT+OzP/uzCz/zDf/gP8fGPfxwf+MAHcH19jfl8nhcBv1aCqxqs/i78q3Molo1kMtpQkeK6UWpQkEVRgVucRWHOKwdDKQ3Nv6ZR/3K/rDruhsY6GLmoMTD4skNnmgah17EYeciSDGyRQuUlilhZhsSfw+rcF2aqqiIOhAQoURitDilZifsdo2KQTrleqyMaD5DMJjBbHdJyltewNGJRbac0qX+yPsrrIURWLosL2ouvhvkJdnUPRaaoZM/pewWO/cpVIIsjZFFMQKc0zXe9G+IXjIqJxdkLEvZotOAePMb85evwBjdw9o+IQpel0OutDRnaZcTTMcx6B/MX9x3sUgRlcfYCitlDOLiF6lZgdrpYXJ7BbFDXzThHGvjUxff6pMAnw+rvIp5N7lXLGCN8Qq5FL6RxSFHAJbEsKLZLAjMrr9na2iEMgURaE18e4KaJ2Wu/BHvviAovxqWWPRUWmSzW3IPHSAMCZkbD21wIJTx/icrR03LEPgikSe58m+C/4PYKzv4xrN4WIASESFF59B5kYYAsiakDFhnSwIeIYwiRIR6NN34PU1XEs8nG8xfeXkGz3Y2EDoDAkb1tElvKlq81RDybovLoKebPXyvgD1Lfg0gSBMOLnN2g2A6sbr+gQ0+67TM4+0eYnz6nxHh2ArVSlVS7KQRjRK97+QZROmsNWqukKRkzrX0+w7trqI4DrqjQ600oJqkJNgKg3qhtSMLajoVGs176fqxGFtNapfTzURLxZASj1gDeQlJPvAVhieZTKLpBWCLNeHBi/XbFmyb1v/f3/h4A4Hu+53vw3d/93b+sP/SBD3wAH/zgB6FpGtrtNj74wQ8CAL7jO74D73//+/E1X/M1+K7v+i583dd9HRhj+N7v/d5PSyX0qy00twrWJzGZoZ/CDyJUHBNWNEMWhqUAjiRJHvA/h6QUlVMvRJpsgKCqx68gHNNIVrUcGK0OdVZhQNMXriDhNfybH/iniCX6lDGG3/SNX4pq1dxQg1sKy6wG0/QCZzjf82k6rC3qqLIkQeIvCkCn+XwKa3sPSrUBfYWTrlXrRN9aOei4pkNzfnmUE8EVaNXaBr0NoJ17mkRAhtxScuPnhXTUkiPdstB1HREAXdMRje4edIIK7q6gJ03o9SYW5y9h9/ckV/v+J6ytXYST0b1m/vUFtGqdJi26AWFYcB89JaOXB3TYASouw0FxZCzkM6bXGqSU1u4huLmEvXsIq90jLvZ4eD/yZKxAg1MMU/oMFFXO/Ktz8ql2KqSx/4A5i2WYG4f08mcVcyH9shnSJAJn9N/e6XMwVaPPjNhcVYSDG4Bz6M02NLdKwjKyCMmydLPAlcE4J+xJye+EIPc8X1LPKsevYHHyDOt2s8uCUyQpKUWuhWo5iKflBjgPygIYJt3/9bWMyBCNR3CPXoF3/gKp7+V2rFkcFd4nvVov4BnyX5Em9FlWyRCI6wZ0t5YDLO2d/fufE1KLQH52VcOUF72iOJgmxLZRAK4o4I4LzXGhzmf4s9/7bfj2b/4AVofI//2ffz96O/eTsYciiyJE4wGMVg/+mqIjN8xSDYdI2jK/WST+AvOTZ/lnJvUWiCYj8rr41ZTUl/Gn/tSfwj//5/8cCwliSdMUZ2dn+JZv+ZZP+LOraPYf+7Ef2/j+hz70ofy/v//7v/+tXM5/1sEVBYsowb/6338K/9P/8EMYjybY2dvCn/meb8Pnf/575OFVjIcQwAB9GB/StuaavqFSp5hErVnyp5dTAcW0YDQ7CCYz/Md/8G/yhA5Q8voPf///i9/xLf8NsJbUNXeT/qEaBo1hLQfR6A5M8nW5adJ+NfBhNNulVp/B9QUqjgtAR5qmUBQFmu2gcviYFM88j9Dvkm72yUQShhBxlHcVmluFXm0iGo8KCVCr1sBUDd7ZCQGpqnVC268g6tMoRDQeIhze0gHa7UNzK7n2/Wroug7oOpR6G9nt2nqDcSxP8WVCF3GMYDyAe/SEEOFZBs2tIPH9fNy+jHg6Juc904Sqahjf+ViMZvDGMxy+d6+Essag1eoI3ljziMc9oty7OIXqEvCJ6zrmJSsb1XJIknh5zyoP+7EvpxEPFT6Mswe10RnnSHwf8XyW283Gswmcg2OSqpXeAGWRpQkU1cLixetQq0UAVTi8I/772npCsRzacUMAigLdrZL1bxhI4SGOLAxhdbYQLWaIxsNSu1m9RpTNZDGDJldLhWuLY5I+LqFKLqmaG9TEWr20AAUI+BreXUO1bBiNFkSWIQkDKGvPI+34HxCMSWI4u0dgnMHq7xZ48ExRH+yMRZoAqgKsFC96vblheZyEAYKrM3zhe3bxD/63v4Gf/rf/EWma4Tf/ti/Awf4WbPsTo8+Xa8s08AiYObxFliSkcVCtFUSL7n/mEyflNPA3i2AhENxeg+tmwTTm7Y63lNS//du/HZPJBCcnJ/gNv+E34Gd+5mfwBV/wBZ/pa/s1G7/0kdfx577zL+X///z0Cn/8fd+F/8f/9oN47+duugIpigK93iw1CNGrDXBV3xBBAWivF89ngBCFBLhUFdv4O46LbB5jcrY5FUijBOEiwuqGR6s1wNYQ+Fmayq5cg+pWoFWrCK4vSXxC0+HuH0EkVMW7R08QTUYFnvCStz0/JccovVaHYn1qCPfViKII2WJWsIwNbi7h7B6SKUjoI4sjaV+qYPbGx/J/txzLOTsHUC0bWRKT7O/K+7E4eQZ7ew9Gq1u6PgGARSZQafeog5TdkNXt31PBhCBajluFiGPMn3+c6H+M7Gz9B/bsIkuhqRounl3iX/2jf42f/v/8DEQm8K1/9Zuxc/AI/tUZsjCEYlo0Ms3EPV1tJQjhTwkymc/AGIe5RWyANAgoUYmMxIOWErzSEVCIrJDki8EQjUck21tmztLsIpqNy1+bHGU7uwe5jCsAhLiG0ezA7u8DDKUaCVqllq+lssAHd+8/W3qlhixJ4OwdIbi7gUgT6LUG9FoD89Nn4LoJd+8Iwd014tEMquWQIlwcIRwPoBgW9Fqd/NBLIgl86M0WVNMGNywk89kGnU5zK4gmwwJ6nqxzCffgnb/Mf0Z1q9DcGon1lGBAVLeaezbkX3NcqPUmbFUDOKMuV1JLy+6XalNBk3oBFNsusD3i+axwP1eDG1YhoRNIr8TdLBO0kogX2GLA13zZFwKMU+Ej3hpNlusGFMuWUyMyR1pK/oo03WQiyPXiJ4qHFCjTMADSBPjVltRfffVV/LN/9s/wF/7CX8Dv/b2/F+9///vx/ve//zN8ab82w5sv8Pd/+B9tfD1NU3z0Ix/Hkyf7lITXeNaKZW/opRutDrhpQNF16PUGVNuR41EG1bIRDG6R+guEmp7Tv94sNMsG1xZQdBVptDky1Gwbbpf2kkt704J6nbQHTRYzKLoBe+8Iixev5xW+u3dEiN6Vitjq70JvdRHJQ4ZrGnWk8vCIZxMaMfd2Pimwy3qwJIZ/UeKAd3lKHdvVORVHnR7CEier1FtQErSoSy/b8S/H4WVUQwA4v7rGF3z+58OoN5EEHrIwRDQZw2gRtoSpGrnfeeRs5ewdwr+5QhqQT33pHpFzcFVFGvh4/effwE/905/OvxV5AYK7K9jbB9QNxzFNH5ggCtlaQjK7fXBVhdHuQXNcokVxTsyM6bjQ1SqGCWvviEB0N5eIJmOY7e6mCxiTiV5kub2pf3tJnbkEvQkI6JUa/LUdN9d0iDiBXm8iGNxsjMPD4S2NVTkn//KVKYbqVMBXusssSaDYRCkUGR3+wTW950Z3C5xzhOMhoskI1tYukKW0dxZLyuYE8WIGZ/cIgRxvC5E9aDfLNZ3kXJmC+YvXSCY6CslAgHPE0zG8qylpwoc+FN0kS1pNp9F1ksLZOyQNdsYARYF/dgKz09vwFVckHc/q7UhDowEV1E4lNy4BqJCwt/fBFL6xz1/y2pfvn7W1U1ABjIa3qBy/gmQ+KzyDZrsHcAb38DGE1LAnf/aSz4Cm0dRCalKsYhpU860V7GTBeoB4PkM8GSNLEpi1BtIkpeuQIMc0CKDaNqzeDrIHJpnF31v+91XbgXgLP/8rGW8pqbdaLTDGcHR0hFdfffX/z96fh8uynvVh6O+reep5Wr3mYe99joSQABksFAQYw3WQccBgxYhYyTWJE0LAhhib2NfYuhaxjeP45jqxsQ3x9QQXsMHmkmDfhOEBA2ISCKPpDHta81rdq+euub4vf7zVtbpW19rn7KNzJAH7fR49OnutXt1V1VXf+37v+xvwNV/zNQgLZqXPYjWiKAKLU8MURYaiPRlQxTmHO18VoPnA93wH3vWOz8L0wYtgjFC6arl6DXIzLRjtdej1VupdrabysOnvDQswLCRhgOCql6vEeRQins9e1U7XqJVw98s+F5/4t7+W+3n7uU2YdQdaubjqTXwP0/svQPAEsmHB2twGD4JsAdCa7UK/du/smHbs6fGaa5vgSQyj1Undr9IWc6MN4OmSeuz7EHGIJAwhKeoKDQdAWt0D4AuVNXJQK4ps55LwdOEykIRBNuMWSfIEqVYCETJJooWC0+fyKIR3cQaru4H54f1s95z4HrWZN3fJhz2OyRr28EFuN2Jt7CAQDN5gjg/+5K/kPm/r7gak2M9YB1qlBr1Bdr2K5UCrNRCNR2AyzV+VVBaTJwm13JMko1L5N4RlksBHNLpC4nnULdI0MFmljlH/IlM5M1OvaoDO1T07Sm1nNUiGAf/yDPGgB73ehLm+Bf/ynBwCyxUSY4kiyKaF2aMld0JJJt35OAKPQsyPHkItEyecSTIkTYWsG+BJQkqKSQJJksAVFc7eXWrZp/NfHofwTq/HQExRIRsm/P756q6PcyRpwaXYxMG3u9uYFdjNyqqKiHNImgqruwkI8oxP3PyzLzgnBsGS06K1toloNoF78iiVye1CIAUiTkbknlcjb3tJVcHjBIAg6dZqHVqtCcWyV0YLSepKqHc24OwcIAkC8DgCk6hzt0yJDIdXMJprOfT/9PA+StsH4HEEEcepKNQMs6VRjt5oQau3UaS2oSgKUG+SCVT6jDHdxFyx4F5N0NL0V2Q5ATT6UUwbWrUGSAp44MO/eEzvqSiw1jZJE0KSoLxKgKtk0Hca3/CJNxrtzzjs16s6mrt37+IDH/gA3vve9+I7vuM7cHl5eWsL8VlcR+x5iMYDBP1LCJ7QHHJt84nJ0ymX8J5v+Cr85q//dvazr/ljfwjv/JwDYDIAKWXTri+JQpjt9QyoRTfo7TdpEkdUvRa0km5D+t4MwzKw+443QS+ZeOlnPowkjLD7jjdh+3N3EV+dIlIZhG6sIEIjd5YlTXtzG9NH92G2r4UqNKdSSKcDkBm5yIaJaDoB0h3QsgIYLzAqeVLEvg+/d5bt+K1UP3u1PcdywKQk5eAXesWnLTgmywQo81xopQqkZod2eJ11RNMx/N5FqmxHYibhdIzYnWG/0yJddU2HYBKCQS8DNZGq3I0WpBAIJyMY7S6mL38cslNGaf8eEteF4AmJ9jAGTZIQagokiaHWruKPftMfxs7ddbDQzVl6+r1zqOUq9GYHTGIw6u3M+nVRPHq989wOnvt+4bUACFlsre8gCX1S/tOoFWt1tygBRgH8/iWpx6Xfg0gSKtaYBKu7kS2iwaAPe3sf9uYuUfZSK1EeBVCdMkoHz8E9OYReb5FoSpIQUySdl0aTEYTgMDsbgOBIwhDRdIR4nioQlqtgUQiRRNAb7ULBGAAw17cAmRWDDBlLtdt3ACHofk0FbvwFPcwpQa81EbkzMEnOdspMpeQejseIxgP63qoEis2pKQqSlrVSgxeeytPam7vgSYxwdEX3STpCE0kMCEFiQiD72YX3e1GE4yFdQ0UFC0N4Z8eQFAVqpQZJVSESDsETJIGP2JvD2tyldr8QUEtlYqp4HqzuJoKrHo0PliK46kGr1HF2fIaLsx6YxNBZa2FtYy29z2w42wfgYYjLwQQ/+iP/Bj/8z34cjDF83Xu/Cl/znq/E/t3dwmO/GbJKBYBs2XB2DlL1Q3pOn6QoWRSKYcFa36Ziej6Dohs0vvgkRn5vVLyqpP7+978fv/mbv4k7d+7gT//pP41f+qVfQqPxmWkQ/5kSURQhngxzc+x4NsXs8ctwdu8+8ab6/Hd8Dr72j78bP/bDPwkA+CNf/Qchh6u793BwBaPefNXoS1lRU9/mKWTdIHoYk8CTGJL65Ao49lzwKIQQAlZZx+4XfRY237aHcDwCi13w2SUSANNHLxUiQmW7jNJzn41gOEAwGhGqmEkkQGLaiL05jNYaZMOgBVMIQJBbHZMkJIEPf9CDVq6CRxHC6ZjmzQvDjqeslnno5+Z/4XiUKeEth97o5ABe3sUpSrt3MH00z9tkVutgsook8DF9/HImlRvPJiRWs3cnRykKh/10Lnq4tMCOMB0PUNq7CyZ41kJligIeR5lYC48iBMMr2okGfnbMksTg9y4QzSZwtvaR+C6C0RW0cg22XcKf+Vv/OSBovm8aMtzzVcGeaDKCs3sX0wcvEfZBN0huNQwh8WRFSOVJs3ImK4jcGYKlwkGxS+TPvTT/t9a3ckIxTFFgrW2Q0cji70wbjEmYHT+Gs7GVo1yFowGi2RSl3TsIp2MEV70Mta4321CrdTBNh2bZmB8+SA1KzrLXxLMJgkEPzvY+Zo+IkmVt7MBa3ybqpeCQLQfW2gaCQQ/hoA+1VMkj+VMnNf/qMvveJI2U+fzJBNbGNhLfRzSbYH70kNQVRwOY3U3IugkeBQAkmK1Opm8g6UahqBIAJL57baIjBNHlFPW6FhEih9wXAMm0ckEaAbd4HzBZAWMMiqrCTyJAcESSjv6Fh4cfvUClUcLGbgsWn6XJnCiEAINiOdTqNz3E8/mtOIjQ8/Bf/ad/Do/u0z1w594evud//i7cff4AAHB4TMn+7/zN78NP/9ufz/7uH/+DH8LleR9/7rv+GzRaT0ar3wzqVD7Vn6y+R2qGtVBj/EyNV7USyrKM3/f7fh8A4Mu+7MvwZV/2Zc+Acq8QLI5WFkC9RdUoDwPgCUm9s7GGb/vOP4U//r6vwWQ8xZvetIvw5FHBKwXEE4wLikIt18DjBJKiUCuTp85sG9uIoihzPFuO2J1j9vj+9axMklDauwfhjSDmV3kSkhCIxqOMThZ7LlHTMiW7NqLZOL0OVCS4J4+zRdE9ObzeBUkSrPUtMFUjR63OBiTDzMxBWDqP1ap1MOXpaCU3naPi+ZSQ/+tbmRe5Vm9BNizMRkvAQM7hXpyhtH8vmx+qKQJaMU34V5cr2vd6e426NTfc3eLZZGXHxAOfuiY3EqXqVOBdnCAY9Knl2l5DNBmTDKw3h7P/HJGGeAKz0yXr3sEVzLUNxLMp/N45CZ5c9a7HDLfsRnngZ8fFAx+zRy+T3oEkATfvt4UQSYHLmtHsrIjkxPMpYQRSAB0AkiOuN1Ha74LHMRnSTEYZHVJxyjBba5ifPIbZamdjl9xhxBFi30M4ukoLgjMC7OkGZJ26LTxK3eSicIWqJuKYdmB2CXEKmLS29mB1NwAByJaVct1T9TWnlJtda9U6tc+XZtk8DDA/ekgSrmfH5DpoWNDKVcJqrG/RnHqp87Hs0qaWq5nXw2rku0pMlhHNZ9BrjQJKGqMu0pKzHRiKv7PWGhJJBp9NwZiMRHPwc//2t/Fz/+oXs9dYZQvf8te/ETZG0KpV+P1LoiVaNtzzE/iXZ0SF1fRCNP5lb5gldAB4+cWH+K7v+Bv4O9/33fjf/38/gx/+p/8af+pb/kQuoS/i3/7Ez+A/+cY/9tRJHQDigLQBFp4STFGhFLCJfqfHax4GvEZ12d9TsUi41voOJF273vFJEuLAzebdy5GEZEBQcmxUP5tu3NibIyp4ACVVA3vKHapq2RBhiNnh9U6HRyFmj+6jdHBvBcUZpxrwOQAW55n7U1EsXhv5HoLeeQ68F03HsNa3CUinafBTCpdWriIYDfJtTc7hnh7B2TlAOOwjBAFTjHaXHKUgYG8fQDb0Vz0bW0QRjSW46kGtVGFv7wNg2VjD2b1LAhwutWq1MoEOl/Xfs/NbmrktQjFMuDc6ALJuIPaK6UcZviFNfEZrLQVlpYIiUQj39AjW5g4gAL3RhHt2vLTTVWGtbZCZRRxnrAgmy1ky46kuQBGwboUrnorDKLYNs7sJgHaKiw6Bd3EGZ/cuvItTxEsKgbHv3WK2MkNpPwUsBT4U0ybQ1tFDaOUaAQFlBdbGFmTDQjgZgScJuZwpT6BOxSEABq9/AWtjG3xhfrK0Vjk7BwiGxZoOiTuHvDRaSQKPnMcYiHK29D7e+QmcnTtUICQxZMvOgc4WQdrvJGLkTel70BstqKUqZM1YAWfywEc8m8DaOQDSAqfIulQxzRwuRtZ0uMeP4ezegRpc67QvLIr99LW0Xgi4p8ew1rcRDPqI51MwRSFHR9OGiAJMH74IZ/cOpj7LJXQAcCcu/o8f+Xm899u/DpIqwdnay6i2i/8PRwOYnQ3CayyFpBn4tV/96Mr5fOy3X0TvcoD/11/7+wAA3yvGrXDO4XvFSPRFxL4LBpaj/8aeC+/yLCe4RGpy3aduxX+mx2tO6s9m6k8OpkhQyxVAViDAcw98OOjD7G5BVNVsZxyGIVgYwLs8TSU4LZjtLoSmQzNtWJs7pBi3JKNqbe481Q0Z+x7RxUSSE3+hoIV7RbAliVdU7QBamM21jUIanVquZn9bZN3pXZ7CaHZyuyXFdlI1sRvBeS4xxO4cWrWegoWmiKYjMFZFLNhTod9l205n1Td2KvXWCjpdtWzyrE958U8K1SllO/3sFKKQgFlLBQslM6uQhyypGiWmLrWgF4nhZoSjIYHHeue5hV/EEeanh3C29m5cU5LrJZoP6cov1OcWYa1tZgkgdw5xlGMmqE4ZRmsNfv8CZncTTFZgbW4DCYdIYvj93q2bTElRMHv8AGq5CqO9juDqMhN9CYZ9kvblAkxT4fUuEQ37UHYOAMYQzaZQShWEBep7smHBaKpIAg9B/wKyacPqbsI9u9YWd89PoNcaqdlQPhTLRuzOidevKFAccq8z2uuFlKbYnSH2vdSy9kkIaAa1Ukcyn9F3KctAkhQyJAAaBdlOBdOjh3D27ua0/pmiwOpuZcUjk2RYG9sIxiMAwOzRy6nzX4vQ94oK76qHxJ1DrdahlapwTx+TdfHxI1Li625B0nVo5SqSJIEIOext4vkP+qvPPgC88KEX4bkBrPW86qesG5mjXjgZwdrYQTi8IuvhchWhauF7PvBt2es/+3PfjPd8/R/GeDzNAc7mcxfNdh39y/yztL65hma7eJceey7CyQjh8AqMMeiNNmTbgWpaSHx3RUExGg/JWKhgDZ3NZuAhCfNIsgwhKai8CkW7z4R4YlJ/3/veV5i8hRCZVeqzKA5ZNSgpC06mEDfCuzhBybLhXvWglkpgAMk7pgtsPJtgOp9S21PTIFkllPafAw99AAySrkM8Rcs5mk0xP3mcgeQWMo7LFKMi9Df16VYBZCIhdKvilHIJRa1UswqZx0Q3klSNHqp0pyLiGIpdSs8lfb+0jbv4HMUugSkK+aIv3YOSZgCqTrrfqWJUOLwicBdrvaK1YnaclkP0lotTxO4McqoPLj3BZ/2VEjoAqHZ5xW/euziFs7VPBVB6fuRoRfP65aJF0nRqFXsuAiFgrW0iCYrteBcgqFs9zyUJkmFe72wZI9/7tAWv1ZpEpQoW9xS1pouAlLJh5ihh0WwCrdpA+eB5CFWDspTUZiePEU2GsLd2yb52uU2sKATgiiOEgx54OhvOzl9R6ZymREdSbQeymtrH1hoIBn2iTqUgsUVotQYgSfDOj7PrGU0n5IGwvpWdfzi8Im33G10KSdXIgU6S0pl8DNX3YK1tIJxOoNhOrrW+AGryJAb3fShGG6pTXilyJV2HEILooJJCuEtVhXv8GMYSUDT3N4qK2CdXvHg2hWxZKUJeQCQJKemtb0PRDciWhWAyBrvRRciuS6MFa20dSDoQsoKwf359v6X3TjgaEA4GgAh8zJdGbbato7XZwud9yWfDm/v4tZ/6TXgzD81uE4q2mj4U04K9uUPdxemEWBkb2/TeiopZf4A793bxwsfu44d+/O+hVTGhhC44Y1AqFXz/D/6P+C++4c/iR/7Zj+Nb/9yfwl//rv8Jvk/PkmWbeP/3/DnsHeysfG7s+/AuTnLFmnt6SPbTmo4wLXpuRjgerszIx8MRWOgj7lEhxQHAsDBjgLPkEveZGk9M6t/6rd/6qTqO35WhWDbC6aS4Tc1pR8PjkBab0WAlcUIIhOMBVNvJPM/xGvTMY9fF7PH93Pw2HA+hyzJky87sVlV7Vf2NKSqBepYEYBZgJ5EksNY2wQWHSGlhTKU5Vez75IkekkKbYjmw050jkySyhjWdLAFG4xH0WoN2Sq0OoskYPIoIzKcoIGOTA/AoRHh1CUlVUdp/DsF4QM5v/QtolVohVea2UG0H0uYORJKkzlSfJJIGREGyN3ayuZ2QJMiKgoRJKO3fQzDogwcBFNuB4JysLn2PZHgtB7pTzjTFySr1IaGpC2KhSrYcC5BZ7LnwL8+ImlauZnTB5Xlr0L/IVOJmjx9AcI7S3p2VLs5Cqe1mhJMhSvVVwxxFNxEC8C7PM8rdgjWg2qXcnD1257CqdQItMgaru4npo5ev+d/jIZQFU0CWaRRx/Bj2xg6h3KMIkq6Dx1HWIdEbbZrnBh6C9LkKh1fgSUz3UyqRKhKO2L9WIIxm09x8OxwN6PjWNsEUBbJmpD+bwVxbz8RuFs5kWq0BAZEVubJJiOnp45eBOIa9uYtg0CfvBJ6QYmOBZa9eq4NzDsWwSP55IKBVG2CSlAkRxR5J4wrOoVdqEJynUtHLawiDXmsBcYwkDMGkCHqtidhzkSyNiYw2YRnC+ZTshctVSJIEf9jH9r11fPP/8+uhxHMAMt71lW/Hz/1vv4a3ftFbUWmu3n/ANaDMqK96d7S7Hfy1v/0XMegP0NI52LiPRUkbuXM8f7CBd3/Nl+Mn//VP4fv/l3+OP/uXvhnNdh2CC2xsdXHnub3CzxRxVNh98fuX9J0XiGkBKBxfSpwjurghGuS7CMdX8Awd5iehh/GpiCcm9S/4gi/4VB3H79qQZCkHCsqCsdRtSoN3fnrrOKNIO/1pg0dBIYUlGA5gdtbheS6JSagFKnKaRk5STEIw6EOvkZiHe3wIQGSmHEqpCnXpZhdxmBs5RJMRmUJs7lK7UpYgqzpKe3cRDK8QjgfQzAbUUiWHbI7dGaLpGM7+XfgXpzmeaDgcwNm7g9jzoGg6+FKnYeH//kryjbcJwSzeg+a0AFT9FfmoRXM7rVqH0V6DphuApkFwIBxcErc83c1LukELoV2m3bWm5XbLBC5r52aoiu2koK459FozM4Mx1zbgnl3vVuP5LHVN28X88apEZuK5EAmH0eoATIJ3fgpJI+AkCaFQwUmFWD4BSbdcO8V2UloXJwUzSaa2fu8M8yXGgVqpQdYMCFmmhL61B84T2pUCCEYDKIYFJkuQDBvu0QMCknW6aYv/AmZnnRIlY4AkwVzbhN+/QBD4kE0L9vo2jZ3SubZ/cYrEm8NorpFlcByBKSqi2aTQIpWHAc3mDwkVbzTa0FtriCbD7JlmikKteHcOrVqDtb4NQJCbVxJnamqxO6NnPu34eBenxCwYDxDPid9OjnSkuMjTYjMJfPi9c2iVGokXpV4MmaVq2oJ39u/COztB4rskNrOxAx54uRGLrBuwt/fAo4iKWUVBNJ1gfvgAzsG9FPB3hYRz2N0tuh/nAyxWLw0uvupPfDFYwQbg1cbBc/to1cvgg3MIVc0BS/mwh+/4C/8VfvJf/xROj89RrpTwzi/+fGgyjcrYLe4IxV1GpPdgBL3WQFiApdCrq0j22zwR2HyK0PV+Zyf1Z/E6hGbAbK9dS32mYbS7AJMRDq8gkoR2pwX+v+otYi6vTwgoto3S/vNgsnwr2EwxLaCzDr3WRBL6mC/rJ6emHI5hZk5HSRQVI5QT4rcGgx4tOu0uFMuBWqln+vV+gcxk4rlAwnMJHQAgMfJqr9YJOBcEiGUXSeCSZztYSgMziNLyFHGdoEfUtq43gXrziRiGxFud24WjAenCZ58vEM1nOTwBD3xEUQSt0YEIA5jtLvzeeYYcli0bsqpDsZyUo69CMIbp/U9Aq9ahN9rgKb0t8VbBaSIm5yomr2IIAKL3+RdnsLZ2IZIY4XC6Ivcpp1ruYvHnjFGBt3Ld5pgdPrwuSiQJ9sYOoKqZ8A4J1mwgHI+QeHOoioLSwfMke5qhyRtEMVxItFaB0t498DgEj+NMEpdHIYxmm3LWQuUNDEZnPbN4VUvl3IIeTcbQ6+0M6KdValAMa4W1AEUh6dpFvZ3a39qmlUN1X1/v63b2Ipa9D3iSUFu/0UIwuIJI4lQYp0I6DJZNugWTUSr6I5HIVPq54XgIa3OH5FyX7jPBE8yPHqK0/xyszR06XCZB8JhEgpY6gFQgXMDorMM9epThZRTLBg/CnExyNB1DqzVhdLrwL66pdWH/AqVPYl26/9JjXF328Mv/7tfRaNbw9re/GW2dA6lYkKYp+MD/+N9h72AbO/tbkOMQs+NTJL4HxbRgrq1DthxIS90jSVELJYYlTU+9LxicnTtwz4/BA5+Kw7XNYl+MWzZYt8scf2bFs6T+Rkccgmk67O39bKHUa00kgQ/36AG0ShWSopE4jeXkQGmKTbxPgMxGGFAsr/gKIala4Q1P8279Vpex5VAUBQljCG+2pdIIxyNoKUBO8PhWhDL9nCGajBHP5yjt3QUPfHgXpzDa3Vs1lnkU5s5BNi3ojTa8i9Pss8LRgGaoG9tZCzSeTWB2NiBktZCuVxRJ4GF+/PgaxCYEqYzxBGZno/B6JUmyYlhiNDuQdIPavPMZYs9FNJ+mimkK3POT7HzUShWMMUxTwJheb9HrNB3+1WWGnAaQ0f/AJGi1ZsZ7NpZ4+zcjdudQS+VrN7/FtWQMAIPgCbyzY2i1RrErXalMVLs4ygBosmEhClwgSpCEPmRNh9+7yM/kOYd3cQZ7a5fAoUkMSVEJZ5LudKPZJPP99jw3kxFdNgwh/v0slafVSdK0uwXv8gzxfArFKWUa31Z3E37vHEH/ErJhQDYsKOUaoqXEvlzcMEVFMB5ALZUJ9yFJcLb2wZM4KzKc3Tuk1sc5guFVNmNXnPKthiCyadF4bXENbYdAe0yCvbkDv3+BxPeQBAHUUhWJTwXvsgKh3zunhJ/S5xiTVwRdFpH4biYWBCAbPdyMcDyE0VrLrTVWd4vGBDdfO+zD2bub+5lI4luZL68Ujx4c4l/+4I/jB5aksHVdw/f90+/BtiMRfZVJ+Oo/9pUACAu0bHEbuzNMH76E0v5zkJZGkULVSFdgWcCKMVgb29e0NcOApOt07BK7tdCXNA1JwXoJp4pK4+mpdJ/qeJbU3+DgUQT36GGmP61aNmaPH2QLWuJ7ZN5QrkKx7XRWTRKaTNPAQAtaMLoCk2TozTYkzcha3YnvEchMklKLw9XwIg59Yw/RxXHWWlJshxaLp7UNvK2KXfo5Z7dblsq6mSUWkcSIfe+aQuR7S/r0+ZA0ehjVUgVqhRZAQqeGkE0Lql2C4JRYue9dC3MA8HpnKJXKr9p0IQmjQlR6OBzAaLQKxX5kWc7N50g9boK4f5HJt2ZUP1ChZa1twj09hGyYMJodkp9NF5IFKM3a2EE8vYGSFgLBoAdrY4uUyNa3ADDwJCYpyyJvecOEpBuQNCPdcScpaE3O5uwLUZJlnAUA6M0OJEVFafdONguWFAVR4CIaDuCnIjHW+tbKdycbJvRGC7NHJLyjlsqF46jE98DqzbQD0IDfX0XgJ94cer0B9/QI9t69tG2d0vgkGSKOYa6lM/n0OsbzGWYPX0Jp/+51UmeE6QAWToUSwkEf9tYeYs+DvbkL7/w4d/9Kmk7e9A9fJJBjq4NoMiHTlrQgzQnFSBLMtY3MT16r1qlgFRwQHP6QNAQYk1JTmhSDUlDU+oMedW/CEJKuw2iuEbZkeJXdU0xRwVQ9x9C4baS3cGaUdQNJ4KdjD54ze1mOm50f2TDBOUfkuVCfkg521R/mEjoABEGI/+Gv/0P8re/5Myg12zDL1wycQvqhECSHu5TUVVUFswlMnPguaRQYFsSNguvV8NJVywLr7iDun9H3wRiYUwMKKKyfifEsqb/BkT0onANxTDupggVNb7QyDWxrYwezwweEHh4Ncq5LBGzapgXAdzOu76KlKbRridaL03N89LdfxA/+4x+DEMB7/7M/ird9zvOolm1Sl3oVloP5A02g11uFgBS1eg2a0TQNUqWG8IYkrVqukonF0u6Bp7KoAM3d7a09RPNprkomFyUBrdbMdnBqqULqduvbSAIP4XhINK32OnhqRRosPjvVz37VUeSTTb94oj4Dze2usuQeuzMwVQWPVzsXPAoheAJn/x6kVASjED9xy44o9jyYpo1kPoN3cQoRk7CKvbmLcNDPI7t1QsKLJEEw7OVsTLVqPaXW0Y40HA2og9Nao5k6BMLxEO75Cay1jfz4IUqyhA4sGAz5hK032ul9TddN0ozCoo2uSUR4C0m+VcYUqYOctACXLq6HO4PVSWVlV66ZIC/4WhPhsA9rfQt+/zLTSA/S93FPD2GsbYKHwUpBysMAiTdPHQEteJdnsLqb8C5OqCCRpKw1Tvr9Ds2l17chKSp5LvQvoDhlQJahV2uZFzlAxcVCA2D1nEm1z97cgX95jmgyBFNUGM02Es/N2CZB7xzhsA+j0QLT1Kz1fFNox2i2wWUF5toG/OEVPX+MFesWAFkBRP+QYDQ7mD++D63egCSvPdXG4PJidbwGAL/94Y8jVC3IEoP7+D6YokCvNYntUnRJCubeiq4Dug7VKRX8xasPwzAAw8CYSZB5AsYkSLoGx3mW1H9PRuzOkQQ+yTYaVqY9DaTOTLeAMATnZBCwmK0L4mcX2Sh6l6coWVYOUJa486wtBU3DbDLDT/zY/4m/8z98f/aaX/vgb+KbvvV9+ONf9YVgkQ+91gQaqc5zFKRqXgokRVlBgsfzGfGXJeI3e5dntNjICkld3qyITRvO9j6ZtsSEjI9mkxUZVknVACHAFAUijuGdH8PqboGnIjyyaYIHQaZqNn1E4LukYPaMiFzVrPVtROH1wk7AvFd/q0uqWohKlg3ziXK0TCG3uzB17AIAWTNu9biO5zOY7W72b6EoBJJbTu63zPEUy4IIw5wpBw98TB+9RGYc8xnpyOtGRuVSbGfFl3yhBQ7Qjkh1ynDPj2Gvb69o8U/nMzj7d2lmKytUoC1FNB6mUrvpLpuxtM2dn+nKpnWLc5madW8WnPGbIVs2bGuP5txMAlLstIhjQFbACzQVgHT23tmAVl2wNjYQDK8wPz2E0WghAu1IueeC30iC2fnNptDqDTAuEFz1kJS87HmOpmOyD1YUgAsYnS68sxNIqgpn9w70ap3m9mnb/+ZzQMk0T+sEaFett9YgWw78/iUB9EA4Ce/8BNbmDqLJKFdoR5MR7O196NU6SrsHJEw0nwGSBKPRoa6gpiHiCVTbwfThi5B0g3QL0s7CIvRmB5BkGO0ugfwkGd7lKQRPEPRJx/1pknq1Wgyw29jqQhUJvKOHYDIVoOFoAHvnYIUiCpAy5hsdlfrTfUbszhBOxuCBD7VUpgLw0yBs8yypv44RuXNqMy61sfRWB3prDUHvPKXPFLdHZd2A0WwT5WlxA9+ySxNxjCQo2NUJQVaktoPL8x7+/t/5pysv+f6////Fl3/5O9CUqIULiUExHcxPHmWfp9Wb5D60mOfPZ5g8fPF6nm2YhHg3LVLHSxO+WqqAqRrU5RaXxCCpOiRVXVFb06p1xO4c0WQIq7uJ2J3Tv2cTaJU6wJAK7ixGFW52DDzwwSS5MGF6l2cke7swa+luQrFe/cNF3ti72QwVSKliGzsQCc9m55KqIZGVa+coxiBbDgzDQtA7Q4wpeBiQ133B58g3HvgXHzzE8wcH8M6Oqa3MGCCxVaEgxmB2t4rn50mCeDpBNB1Tgh1eIfFc6rAUKJMBxI6QNBIfib05VKdcyH0XnN7b719C0nVYa5so7d+D4CITOhGC03ggbZsupHwXEc8m1I2ZjnP3t2zadO84FfAohN7sIDl+nJt9m5118CTG/PEDSJoGvd7IdQrmx49hb2wVenqrKa0vGpFZirP3HLRKFVqZPMiD4VW6Q3ehlCqFxbRsmFBMO93tb6djn1nuuxFxnMnTKraDJNVi8PsXBJZNR2Vmaw2xquX+1k8pgAu0ulqqZMcdXF1CLZXJN/7kKHsmgv5loamId3GSUd6M7hYYBIFRFdIUiH0fIgwyCh/3XNLP37uLcDyCEDTq4nGExJ2RIVF7DfOjR8t3RKFi4JNirdvCF7zz8/Crv/QbuZ//ub/0zahVLLCqnaL/tdTq9Rjm+hbmS10NtVSFbH1mIdBvrpHheAjFcmBtbj81SPeTjWdJ/XWKJArgX56tzKWC3gVK+89B1jREqaf03J3nFiu93lxBzQK4VaVK0o0cAGc5Fu2z+XSOsCDxx1GM2dxFs0SLbXDVg7Sm5RbYcNDPuKYAyJhh6feJ78E7O4bebBMPPV0Ag/7l9ZwwickqNFzM/BSUdu4QSjttFfMgyHaa8+PHkE0bsl2CYlmYH96n3YEsQ8TpZ+fauwwCgrSqwyBzigJoFyMpCoxmB2q5AvYKZjUr18j34c9mpG+f7tqYoiLoX4Jp2rVBiSTB2TlAzBNE0zHC8RBS2hbVqg0Eg6vU/lJbaYMyRblW3ltc9zCEatlgW7tAHEEwBsYkyJoBtVJNtd41aJU6dTZuofEInkAIkVKmyJRkYcdbNLNlsgJ7aw/eOe3otFrj1o7SQpud/OMD+L2LrLBisgx7aw9JHKX3QSrVeWP36Z4f03VzZ0g8D2qpQrK5vpsVB5AkWBvbEHFEXSxFJdqjLJPsauCnErlk2QshIKnk1Z0B3tKQTYvEjJgE8ARapQ7//CjrBMgLD+75jJTXnBKC/g1ZZkmCVq1BTeV7549fBg8DmsO786yrozdaUCwH4XgExbKpEEl31dcXkdN3kzqtZT+OIjBNJ5GpxXO8xDQJh1fU3elcAyJJY2FVnYEH1OlaBpkpdgnm+jaiwEfse0hudDXCYR/hsE9+8RBUXHBO4MOUkpgLSXpqmeq9Ozv483/lW/DBf/fr+P//xM+gWq/gG/6zr8Nb33oXQf90ZVynOhXIigZn725qWqNB0jXIr2Bh/amMJArh9S5WNmGxO6PO2LOk/jsjHr70CL/1Gx/FydEZPvfz34q793ah3LITSkIfRqMNtdogQNX+XcTzeWoGUoJgDNz3gDSpM0UhwQ9FhdFZz3tVMwaztXZri3CBQK/UyiiVHUwn+QfXdixUyjYg0h2uEIWAmmBwBcWpQNF1JP4tiHTfJ3vPpfAuTqE4Zbinh7k2sohjTB+9jNLePUKERyGYTFSmcDpGcHkGQEC17Ewvmjyb29kCFowGMFqdVFd6HeGgn4pwWARuujgFD0nYhSnatZLYLbHwixacQ1KUrIgRSYy4f45p/6YxBlIO8uICcMyPHsJsr2fHmIBasc7uvUzf3L88T0cKPpmGWBbUcpogCkLRdEDTEXkegivapTFJJgS064JV6lA0HXqlDregRa3Ypay9654ewWi2IekGmCxjduMeXbhykRIa3QfxfAatUisGOhoG7RrLVYSj4Qq1a3b4gKRZTw4hmxaMlgpn5wDuyePUOpZlSmmx68LodJGEAfz+RW53HI6uYG1sw+tdUPGy6CJVrtHHfu8c9tZeOhMmTYfZo5dgdjeh11sk8alqgCJj+vLHAZB1anDVy7X2E9/D/OSQWvNpMeTs3EEwGtAcPQX7xZ5LO2Pbgb29h9nj+3BPj2B2ugDI6nThwpYdY/8C9tZeIfskdmc5Uxi92YZ/doLYJdObIs13Hga5JK5V64UYhQXyftECVpwSIATx1g8fQC8QhsmOy5vT5iQ9XsE5IEsr4xCru/n0uBwA954/wL3nD/B/e/eXQNMMlCoW4mEP/o2CM0plZpnEoFlvJLX3kwuRJIXAWoA2CNqn+NCfJfXXEC9/4j7+8/d+O4aD64fp3V/9B/FnvuXrofurrXUpnedmqFRJziw5w/EQimnRbmnnIPv9/OghRBxBLVdhb+2mVC8Cs/i9cwI4pY5Si9Cq9UwQZG1zDX/pu78d/92f+e4cuOsv/JVvQV3lEGm+VZzyKv8bhJxd5Hq1VC5sRyqlcsoHX4rU8jFx52mlTaCVJAioJcsE5kdLdDEwWOubKN19HvFsjvnJ4+sWexQiCUPY2wfwU3lLSTNgb+1i+uCaEhXPJiRss7FD7ldrmwSaeULcFIqRVA3W5g6EZkBa8VSXqJWZxMAN8QvqzKyC53gUZHx8ap+PAFmBubEN9dUq1yVxNp8WPMm+68UuT3FKq+pvzQ4BBte3SAWQEU1IJDHCyYiuZe88K360ShXu6TEkVYXWbGefoZYriGaTnDSqVm1kC/tNZbjrE6ddtawb0GsNEjXZv0ctYCHS4xhnLfLZgymJphTcX37vAnqtnmkeGO3uSjdL8AT+1SUVLppG9MUkgXfVg7W5g+lLn8h9Pwys0MuABz4kWclGY9PZCyjfewt1GXiC6cOXsk5LOBpA1o2s8wTGkPgeJEVeFTgRAn7vHHq1fk0nzA6G6IQLLI0QQOzS9ZcUNS2CVkMIoiIqpQq0ag2yZSMaDa4leVORnPnxYzg7B/DOTyCbFqIlV8BgdAV7a69wzKI6JfIMYCzjz4s4JnnegNQPtXIVkqq+orjTk6KbeqjHgUd6EAXBQx9y4/YC5DMhmCyllsirndFXWofeiHiW1J8yppMJ/sk//OFcQgeAn/zxn8Z7vuGPYO9Gp0XS9BQgF2aAEsUwoVVrgACCQR9uusCppQrMtQ1MH7yYPXwEghlBrTYgSQxuSpvxLk5htLow2l1qN6sqmVCkrR5N0/D73/l5+IF/9XfxCz/3qxCc44u+9B3oWIAIvezYzLV1TO+/sHKeeqOFWAB8PoOkG7kdBUAtS9kwqcNwI5gkE71pNs0MRWTDhL17N53xLle1Au7pEUr7z9Hceymhao02VMuBd3kKxbAg6Tpk06KF8yZCXQjEvgtn/3nwwEc4GaW2m6sJNI5jBMOrnFAMj0LMHt9Hef85kgRNz1dvtCHrOmJ3DqY4kDTiuuYBZ/lOxwLYk3hu7poBgOaUgFeZ1G/j+iNVYAvGQ8I/NDukpscFgmEPfv8CkmGST3kQwL88JVS2rEAxTMiGAbVURuLNsxmpZFpQbAfO7h2igT26Dz1971TNBNFkhHBISUAUgLqyq5GaDU0fvJQlPMUwc1SzxXWzNrZXwHvZ+YfE316ML3gY5opYgMBrZneTdscL/IOswNnZRxKm4LPXEFq1DllTEScc0ZI/+yKSwEfskcTs9OGLMFvdWylhiecWKpepdgmKbpDE65C6UIuI3RkUp3TrbL+0fw/xfJauFQmUUjkbaciaDq93DizEbpwKwukIRr1FowxVA0+LM3NtA97FGT1PjMFsd6lDkDJLgkEvJy1spFgaHsc5YZ1PJphEANGizpD0lKOzT0fIqg6jvZbzdgBSYO3rID39tPEsqT9lzCZz/PIv/kbh7+6/9Bhv+SNfDL93QbvsFAE5uf8CtEoVRmsta/HKpo354/s5sZVoOoZWrRXSeaLR1Uo7mckytNLtD1a9VUe9Vcfzn3UXQdreNBrtbJEGY2CSkmqyH6YgHwlGqwPZNCHiKPWQ5tRF4JzQy2myjAp2PFqtAUnVCJS0WJDS2RvRkIYrfwOQ4AtzKqTnPuyDhxG0UgWzFO0epg+8SOJbpXN5EMA7OyL7z7SYsja2oBgWkjTJLqhvimkjudHpAOdIwgB6tU7uUuMBeBDk5FmDq0sCKx0fAoJTq1+Wl2RVJdIhL6D9AakRSoFmOwC89fnn4F2cIgmDzKN9OWTLgbW2jnAygnvyGIrlgAc+5ucnKB08j+mDF7JFhfseuO/nrC9FQvPwcDxcaQXrrQ5Z8i4BkhaLObkB2vCXFt1oPIJeb+WuDZDyvlObYL3eoFm5O4diOZBkBZwvmbBUawjHw1uvh6wbNJpiChATUluxnevOkiTBaLRI92HpfEQSY35yCHuzwPgjTcQ3W8mSbkA2TDj7z8MfD2E2WzTy4Am8WxD1sTujTtrGLuYnj2Bv7ha+TtINYsEs8CCSBDPtOix3WaTUJjWaTSDrBtRyheb1SwWF3mjRBkFVkQQ+BE8NoKYTuL4HvbVGmvRL14KpCgyrRR2aKITiVGBt7mJ29BiyRgUQGHHkI5cEfpRSBQA5ncXzabaj9y9O4ezfWwFAfjIhqyqMZmflmWGyUggC/EwMpptLa1cArVQlKedn6PfP/DBNA3t3tnFxvmr92GnXMD95TK0ppQzZsjBPaWfhaJDyqjchqzq1lgtASwsP9qLIZmlMSj2ZX12lLKIgEzNxz45htNfS9l5I7S3dJFBYEtNnaKRz7p4dZzvi+eP7QGp6IpIEkmFC1g1Ym8SlB+ckyWpa1GJNd8FGqwOmqIjnMxIuWfL0vnlu+oJnajtIoiivDpVGNBnBaHWLxwG2g2A8gr25m9nMxu4cEAzh6CpvZoIe7WTDoHBHrFo2tV17L+Z/IQSCq37aaSGg3vzoYW6XYbTWsp3wzbhNLz2az8ilb4GeHV5BKZVzmAprbR3Thy9fK7FNx5BN8pcH58QzzgHcVnep/uUZ7I0dBMMrxPMptcmbbQgmI5muXlMACAdX0LYrsLf3IeIIPCSOvQAjs59UuUyxbJjdLbhHj2CmRjmLTg0PA+jNTibvCpA0qXt6RMVpyvG/DkL4+4MBkglpz/NKA0ZnA+AJ4SA0MnIpKoL5IuHd6CaEoyvyfj8/zroosm7AaHcxffQSGGOwt/azDg8HtVaLWvaKadP9MB5AxDF4HK+4FtL3toFgMkJp7w7NX8MQ4bCfF7dRNZrZX13CXNsiVcPDh3DS0RuNnkhvwL84zXzo7c1teBdn6X0cgS11jdRyFbHnpsXxdbEWDnqIp2M4W3uYPngRs9kUerMDvVJDNB0huOpjINn4uZ/+JfzyL/4GvuCdn4s/8OXvRJ27SAIPiedBe5126YtgiobS3l14l2dIUsMjo7X2OyapK4oCKA6tXa/CovkNPZZP2yf/Do1qo4b/+tv+7/jVX/pN8KXdwd6dbexutoDEzRYntVzNIXGj8RCi1QFU/dauII+jVa4y0nag5aB08BzNSbVXNhjJYmlRM7sbCIdXuQVFsUuw1rdW2mkrRQfnSDwXaqWGaDwkBS0mQS2VCREdhpDtEpBagmq1BpIgQJTORJMwgNFsZyI7i2CSvNImX8xfV4Ol9o67iH031c7naXfBgm3Z8M5Psp1YOLqCXm8WUm+8y3MYjda1Lj+TcpxbHkWFLebYm6O8sQ0hKwj65yttQ793jtL+vbzCWHqeSoEqVRIFhCy+CaSaTmA0O3B27wBgCEbDlbEDmZN0EM5nMDvreZ5xOrNdvtl4FBGOw3agOiXwKIR3dgwmyTC7twALJQmCMSiGiWie5PjrilOCtbYJMEA2bGqxJzHAkxviMHNotSaszV0k3hw8CMBkmbS3hYCs6bDWt0mwR5ahVevweheI0+JNJEDYPyPL2GodPJhBRBHkJ5prUAvZH/ShGAZEHJP5ymySItM3IeIwBcoRlkMAmB89BNu9QztWRYFIC5dltoGkapnTXuLR9+8eP4K9cwCtXEuZEAr0egtM06GBGB5MklaleBkjid+L09Ra9RjO3l1KaEyCe3YMxiRY61vZJmHxd4nnZS571EJHplBJJjdyrpi9vg9IjZEococIRkNczmMcHvaxtd3Fn/qG/xa9S1rHfunnfw3//B/9S/yvP/i3UYGXOiy+vpQyJRV8YboOJKR/8dRql58h8elM6MCzpP6aYv/eDv7pj/7P+Cff9yM4fHSCr/jKL8Yf/LLPR4nnF/d4PoNeb+boNYILxL5HM/AbDkUAtfSc7QPMl8wt1DK17iEIhHSbHOxtsQAuCZ7QTsG/eZxT4ufeaBWp5WK+rmqXqNVLJ3T9GjaCVi6DySoJXFhOXhzF9wBBczy/R8A32SIdcTCJePwpJoAnMclhxiFEamihWqSFP334Evm56wbsrT0wWYF3eUqLF5Og18jtbZGsg0E/bafnW/8ijrLuB1NU2Js7SGQVCoDYdyGpKszOOsmqCgH/YpFUaD7KeHJrmz32XDh79+Cdn4CHZDu6oN9BkqCaFnGFY9LCj91iz/TEc+FfnhN9r96C0VrLFmmmqLDWNgjQ5rtgch3OTgqEi2OIJCF3tiVTjwUf/aawjEiSWyWA9XrzVkBUPJtmO1Nn9w4ldNB9vnArIyW7ARhjpEUwn0IyTEi6CaPZRjSdIAn8rKhMfB884VlCX45o2IdiORm/Wq838y35NLRqHfGc5tJaqYJoMoSk6dCrDfiDHqLxEGq5tnId6FrEGUgt9lwwSYazfy8rhhWnBNUpw7s4gYhj6NU6AELNzx/fh6QZ0Gp1KE4Zfu8cjDFo9RZkTUc0m2Sobh6FRPuzbHinR1kHSwgOxhj0ah2R55JO+/yaD3+NWZkgHA8Ru3PYmzsIri5J596yMwlZe+cOtHoTepNErZa7ITyOEE5GMNtdfPjjj/Cn/8s/iy/5infibZ/z5iyhL6J/OcDP/8wv42vf/Q7Itxg/vR6hpFQ1HkeI5zMkEQlXSbrxSYHyfi/Fs6T+GqJSqeCtn1fBd//NXQS+D0tXs9nvcsipz3P2b9Mij+ezPsy1DdL+PjvOHmZyDtqAYtlkKJEiawFgfvwo1Ym3SA5Wv5aDfaVQDBP25i78Qa8Q6Q4A0XRCCnPLf2faKyYzsmkTxaVILlUI8CSBZjkwO+uFLUv39BBKiWbnJMTBEI7HCAeXqQRlm/AGS1rpTJZhdbchRJLb5SeBj9idIxwNrtvOgiMY9GixXz72AiEfJit0zVOsgqQZGYUvHA1zO22mqDQ3FwLRfIrZo5cgaQbMzjoZc3huxrdOwgCSrEDS1NTSlMBiC86w0VoDA6nfxbMp+cDrBuJbxhKLHaLfvyDgXgris9bW4Z4eZb9PPBcsVTATUQwmS/D7l7C6W6DdOoOk6TklwuWI4wT29j69Z1rwGJ1ubhFnsrLCugAWs3RaTsy1DYTjQQZEZKoKZ2sPs8MHGZhMLVdzrmwAEI6GsLd26VzCYuQ3aadf/3NRsEmannYGyFFPLVUAIeCeHGbc58T3EE1GcHbvpglytZNxfd0Z/KteJsErmzas7T1IkozEnWJ6/xPX182dQ3HKqd7EEHqtTroEYQDVKcHvXyJ8+CKs7iaSMCBzn/ksvV4LqePrrphWqQOqhtj34R4/gupUYHY3s0LG7KzDPT/J1g0ehbQZ2L0DnsQIBlcwu5vkvBZHCK564HEENX3upo9eIv65biCZz3DFTPyF//ZvIAhCvOM/eDt+4Wd/pfDSf+hX/z3+xJ/8ujd8B82jEO7Zca7TI1sOnO29J1olP23EgQsRcyquJIm6L5+GGfjrHc+S+muM2J0hPH1Edped9ZyByCL0egvzNAlJqkZOSI9eptbk8Ao8SUinOUUz85Dm7IrlkLsUjNSl6BqdnnhzTB+9hNL+vUJjkdtCsR0YsoJwMiLak8QQuS78C+JXF2ksK6ZF6OR0/i9rOs31hMglmyxSLu70wYtQSmWaORYEcdRlCMHhnhzlFPYS3yd1r6U5t0gSRO4UvIAvLylqoeRokBpmLJJ6kZCP0V5L+fSk+rbQr+dxtNI6F+muBgKZVCePIqLSbe1joZEejoeQdSOd9yZ5m9rFOUYxmZGkO9xwMoK9uZMWXHn07E09gmDYh9leRygEYs9d+Q5EFCEaDRGOB4Q9GA/z/u6VGlTbSXnpS9dRVSGYDL1azXATTJIgVFIgW4RiGLC6W5ifPMoSsqRpqRmKC9mywaMob0HLBWEqltDhkqatMAMWGu1quQpJXgKWLR+nbqyMZdyTx3D2n4PeaKddgSvMHr0Ee3u/2CCld0aGO75HYL0btC5ZN8BkFe7SHDrx5pi+9DGyiD1ddSqMZxPoW7tQnDK8s+Pr+zdtm/u9c3i9cxipsyBAHQG1VKExRFZAmRBJAhF4AJMyBgWh15sEnIMoxKX4vQsYrQ7Kd56Hd3EGxpBhGgASlYpnUzhb+wgnw0xgqH81xHv/06/BF37h21CtlRGGEX7m//iFlff//e/8PMRC4PVuLs+mc/R7V5BlBWvdFoTvrnwniTtDNJ28bvS2OHARTafwlq6PpGqwt/chKTJk/TNLse5p4llSfw0R+x55RqcPBZk7bFEVPh1DUjVotQbtULb3ANBSTbKjtAiH4yHMtQ2a88kKeBiSUcUNMYfbXIrC8RCq/bTGBRxMcMyPH6aOWRWUDp7D9OghtHIx8EUxLWCpehVCIHJdmN3NXGsdAMx0Lpj4HqLZBHprjZTQbnBQzbVNamuCQXVKSJYU9mTDIIWwG8GAWxTUbgEnLInqKE4ZAiD729TtTqvUEYxJGhSSRDtgha79bVSyaDqG2epmSX354ObHeX59NJ+itHePPt+yIekGoukEIo5g1Or5tq8Q8HsXsLd2EE0n4GEItVIFAHhnN6RgOYes62SOUyA8A1AHQ1K1wutFnty7EJxnBY+k6dDWtmBV6TNfabeiWBac7T0kUUTXWVEhSRKUikFa4g/y4EJJVVN62eIH0u30L9+D3mjDH/RgdDbhn193ZijxbcA7PVz5O8aA6f1PoLR3D3q1Bq1WhyTJcHYOSMp4Ns3GFkkQwNANyEwCs2zSxh8NqAtRrkMr1+AWCA8h7VDddn8wWckQ5lkITn4EnQ24Z0ekbmdRt2sx9/ZSRLnfO8924wCJ0dg7BwQ8bHXAFA1qqZyxVLRqDbKmIwl8cieMQjBVy4R//KvV52ixZsmmBS8FKe7vb2PLkcGiAPBH+P1vfxO6Gx2cnVxkf7e23sZ/8KWfj4985CN4+9vfXnj+ryUevPwYf/2v/L/xK7/wIaiaivf8J/8R/sT7/giK7sBwdEVdkAIFvacNESe5hA7Qc5tZ3X7mM+lujWdJ/TUEocaXdodCZBaa1uYO/N5FNse0NndyvtCLYJJM/tPjUb69bZiwN/egWBaSJCmsyOkYbmlP3hJhGCIZj69BYaAklfgeyjsHhSjT2Hch4oQWC1mBlO7YZg8+Aa3RojbmjNqYqu2QycXSvD7oncPZuQPVchDNZ5AUBVqlDncJecxUFdbGFiXFZSMLOTWRYBIlDlmGbDmriHiBQrUuxSmBxzHMtQ3a8UUR5ucnBG5KQsyOHsDZ2oOs6lArVahLALblRWNRoEmyAgG+wk5YaFSvtPeFQDAawDl4HvFsAu77JJ0qyxAMUKt1JN48260nvof5EQGtFIMYBDyO0xn6dddAsUuQTBtWpQavd7ay4wZobOL3L6BVixc/cmKrQUtnwZJmwD09gqpIr557zGRwfwLv4ow80tMxBlNU3Cy0kiCAXmsiS3WpQE1RLFrGyWwCMBn2zl0kQQAmMWppB+7KM2Gub6eAzQrmx49g796BCHzMjh5mxYNWa8De3sf88AGBFVUN84cvk/57tQFmVHHx4gnu//gvQNZkPPcHPxfl5hqiwWpylw2z2KSHScXjLU4ANqaoSDyP3NMkKZt7y4YB7nv57gZIdlm1yzA6Xbhn1G4v7d+DEAK2bsAf9DLxKmf7AIIB4AlR7UrlW4sPnkSU0CUZ1vY+ovGQEnoaNebj7/2Dv4IPffgl/Pqv/Bbe/gWfjXd80duxs7+Dqw8Vu6y9lri86ONbv/Ev4OgxFa5RGOEH/z8/CsaAP/X1fxC4YRgkqTo9y69D3EaLjaZj6hQFGuRPg3DM6xHPkvrrGInvQSQ8By5b+Fbf3JkYrQ740m5p+T2i+YRcuISAVqnngHaL0G7ohr9SSEmMecHug1CwqwVC7Lvwe5c5hSzZtMjRSwiE/UuE/UsopQpUx8l26NnxVZvAwnJyNIAkydA66yTXuZS8RRQhGFxBq1AbNJpNoFZq0MpVuGdHuetmbexAr7cRDK650YIBztY+ZkfXXGVJ02E02ilti7Sy3TOyvF1u9XsXp3C29leQvJKmZTx3rVKFd3meCfwY7W4OmMVU9fbFM/BJHyBdrMPxAPb2PhDHEHEExbRhtrpwe+eUxGQFsqrBPT3MZr5apYbS/j1MH7yYjnA2wX0Xoe9CtcsItH6uwJQNE0xTYbTXwGQZerOT0Rnp5AhImIHnGMskbOcnh3B2Dl6V53TsznKtXXtrj3wAghn0eivbFUu6Ab1ah6Tr0BpthCmvnQBn5by5kSRlLmqSpkMvlyHiAAwckqwiHPYg64RjCMdDQNVgtdcQjobwJkOoTokApUmC+eMHWC4uwuEVmaw4ZRitNnUs1ggPEbk+XvzFB3j0y9dz8v5Lp/jc//hL0NmrIF6WYRUC1sZOWpSSFa/fu4BWqVKxcYsgD8DIqvX8ZOV+0RptBKPiZBlORtBrjayQWRQFy52eeD7DzL0Pe2Mna6nHqYZ9EZCTmAZbEEKA+96qqhznqMHDf/RHvhj/8fu+pvC4Xo84OTzNEvpy/Isf+Am85+u+HNUbP9eb7Vs94p822C0IdUlR6Frfar/8mR/PkvprCCYrhXaA5MqU/5nfv4Szcwfu2RG1S5mUAnmqqwYJaUTTMVSnjOCqRypxNxY/tVzNPJRviyiKwJIIYHImVbhC61IUWGubYIpMFDBNB6KQ5rhCrEheJp6LeDqGWqkjGtNCEE/HQBJDazQRTSaErlcq+MTPfwTj0wHW37qH9c/eRTw8Tk04Vhc88ojfSsU4pijfeX4loQM0Oy0dPA+tWkUSBmQcwzmgaSjvP3dt0GHZ8C9O85rYBQ9p4nvgPFmZESqmRfalYZCjEPEogntySHS6NKkLzqGWqsVym6VyzmLT7G6SKtvSa/3+BUq7d5FUapA0He7p4ZIwikA4JipV+c6bAADTwwcQ6T3GNA3O9gG476WiKg6YqiAc9DOkv1ZronTwHILRALKmE1Pg/CT7Hsy1jWzcwQP/1rb4rD+CN5pDkiSYNQfxUmFVuvMmeKdHWYFqrm3QParrABj8/mVGRSsdPIdoPIZsmrSbLFUQe3NCOBsGvPMTGM1OagP6KPe9GanaWRIG0MpVaNU6pg9fyoq5eDaFpJH8adFYJhj0yX3v8X1YGzuZA2CiW7mEvoiP/MQvo/MdXwtgnH1/EAKzxy9nzxKTZTjbBwimYwRXPei1xooc7EKsSTBGrmtLgj2SbkC1y4gLCneABGmWz4SpZGyzHIpdopY+AJ4kkA0T0XQMe2s3Fa+5/k6NJimfLdztjHY3xccUJLHXJsb3qiOKiu+1KIzADAuKpJBCnm7CWt98VcXmqw1J1Qqpw3qjDQiAy8rrjh34VMWzpP6UkUQBvNQiMRgPU3oZob7VUhnzx4+y1xqtLhQ7bYWWq5A7GwCjansBklFsB+FomEMTK06FELNpUtUbLWgV2iHLhpGTgy2K2HNJC3o8zHSlJdNMKWq0QEmGCXt9C+5Z2gqXJBjNNSwSyW1t2HAygtFez5L6QjYymowh6zqCUMPP/K1/AR7Tonf14AwPf+ljeNd//YchqaTNHY6u8hx4SYKk0+hCTsF1RWYWAHUWboLP5JS3HlxdZu9r794hUZUkud0DXZJurfwV04K/vMNdisidXdO1OAdT1RValWyYhJVY2pXJupmbmQKg0c35CRTTJKnbgjl5NB3DaHfJD2CpaBRhiPnRAzg7d6DXm4gDbwV4GA56EDyBtbYJWdMQ+y6J7kQhwCQEgyURFFUFk2XEnkuWvClY6OrhOX79n/8Uxid0P3bevIO3fd0XAfMZWJmMX5Y7Tt75CbRGG2AsZ426oIRp1Tok3cDs4YsQQqTiLnPwPp2bZBh0nW4UYn5qqeueHEIs7F1vJCMeBqROeMMVbxFJHFNnIgqz94/9W/zTvQBJAjh79yDiGJKmYX70IFcci4R4+9bGDhJFhaQRC8DvXwKCZ3TU+cljAprqRubCxmSZENeGQda4yxQ+xlLxFQcijuDs3aWidz4DT5P0MrUtGF5B0jQYjRaUFB3vnh7BbK9nDBpJp/b1bAl4G44G0OvNVU0FWb7VJfL1ivXNNTglG7Np/p7/oi/9/eh02zAMPQNs3voMv8ZYFO7e5TmiyQiSokJvtMAToigqv4Ppc8+S+lMGEwxY8EnDAG5adcumDdUpQ6lVEV6eQ3FKkDQtU3JatGDtrT3E82lOWctoUas0mowARvPp6cV1W2p5t1fau/uKCX1+/GgJWRxgfvgA1uYOzM4GcYDDAFZ3E7PH968XKM7hX54SL5vJGT3pZpAtJi0SWq0BBmTnKFkOXvjZ384S+iJmlyOMTweIrjwwJqDXW1BT7jkAGI02kkRAVlT4F6cpIlgpFJ8p2lEkngseRdCbnWsr1/SYmCTD2b1TyGU2mh2IJWBi7LngQYBoTqIvt3lFi4SsVhdaz2qlBrVcg1apk3iQopCJzo2uxG34iMSbQ6/W8KStkeC8EOXPU6c5wISI4nw7O41oNABvtEn2NpWgFULAO73GeqjlKrE1UuqkYlpUgEUCH/z+n4R7df2+Fx97jI9qCt72dV8Io2TnxE1k0yYAl2Fi9miVOpd4LlijjSQKCRB3eZYD/Cl2CeCieGYNkBQvcO0BUBCJ50E2rXzbHLQLY0kC9/w451Km2RokRV65b+1GGbLMMXtIwD9SIFwdtfAohEgi+IMeZE2H3uzAXLjfzYm9QiI4vcx9UXfyIFdZ02Fv7RJVLYrIdfDyLJdsze4WeBxCLVHnzux0c9S2JI4wd+ewN3ehlatQnDKp7wkB//IcRqcLSc4XsTwMyHO91SFgXWq1anY3yafgDYyNrS7+p+/77/Ht/+Vfytwk9+7s4Du+67+BZadr3Bso5KKYZI1rtNJnXQCqpr2uHYFPRzxL6k8ZkqbBWFuH3zvPtXcTb4758SM42/vQyjVIoLmWtb4NkcTweudgsgy+8P5eCr93Dmtzl2RH27RbLp7LIee4VhQ8jlaoQrJpgYEhms1gb+1BJCRMUpS0gkGfdlKqVghAW/DItc1d6LqRo9sJpmB0UrzQjs+HKD9HWtZ+7xxGaw2yaUEtVUhS1Q8wO3xE19L3yHJ12XIWqY/8bfPrKExlSjdJrCWJSUK12cbskEBx4ZRa30yS6TzsEtS0Ik88D97F6bU3/HgCu7t+i/iOk0ropjrrgY8kBT5RMZIADCgdPJ+bsd7mPS0bJpLweud28xxl3XjiToUxRqDGW/zV6fzmWZcguOpBrVRhbe5ScZm6cS1/l7F7TZ1cTuiLOP2tB3jTV34+ZDbNAEVGswMBAe/8FFZ3Y2WnrVXrUCybOgbuHDyKYHY3U1XABGqlRqY+ELcWdUxVodWakHST9PtXaHG0C1Nsh1gVyTVQTjEtzI8fZbvu7Pomc7zta9+J3/yRf3d9rLaB3/e+L0cyXu7WPGmeS2IximUTu+TGGMO7OIG5tkHOZgVca9kw0v/R+Qf93godzzsj4yMwYnQAxYViMOhDKVeRhD68lFKrOCVIsoJg2M8UIbPXX12itP8c5FKV0P2QoDmryoevdzDG8Pnv+Bz88P/+fTg7uYCqqdjc6qLZXjW/eaPid3oCL4pnSf01BGNSoYcxD3xqjQmOyeEScEvVYG9sI5pNietcEDwMYG1uQ1Z1xL4P2bRXtMOZLNNO+QlxczGRVBV6vbminGXdYj4hOE/bpqlG+KCfzrUMGJ11MFlFNBtDESKbvWfHl4Ro39vA7GKEzpt3UN1oYj6Y4uTDL6O21ULsX1+z4KqH0sFzEIoKEQTwljoTPAyQhCHNe6966YJfhdHsZL7lN0PSdFrMTYtGB0JAMGD68guA4Jg+fBFqpQZrfYeU+TQN6hJ1K4nCfAKPA0iaBq3eQrhEsdPrTdpFLp23YtnUsgayJKLY5F9tb+wgmk9phyexVXAYCAAUXPUgawbMtQ0Sf0nfh6XgvGDYh725u/I9KnYJTFbh984ha1ph21nS9RUw5MKQpbT/HEmJXuYLKDoZgXA8wp0veSte/rl/n/8VBCDSRZExyOYQkCQE6c4y8b2le5jc2MLxMAPXKZZDOgLeHHqjDUlVEfs+jV1khXahNyhHilMivQTDBCLSFgjHw1zyX4w9/N5ZKmTDwGQJ0YRsZBfdDhEnqaDLCXjgobnh4A98+x/F9HKM9t0uZJkDEGDSBoJhH4k7T1HllZVnX3XKpNY2GpD3er1VoHMQQ1K1VxRPUUwLcWo8VBRJGMA9fgTnzpuAdJQAiSGaTrL7l0dhOs5BKp/sAExknvV6ow1rfQuxS1gGpVyBUDXonwZZVsYYNrfXsbm9/in/7N+t8Sypv94hRMpHv96l8ChEMLiCWq7cSqVgsgw5tRlUDAP2+hZmh/evF2NJota9JD/xS5NuPJh6vUXWirkPY5ANE1qtgXg+y7V1tUqVuNJRiPnxI5hrm0RVYgw8STB9+EK2w3f27ubelvsu9t/5PJp3NnH8Gy/h0a98HKVODb//T/4hlNolRJe08DMpNXURAqqqIvT9lUQUDvuQVBX29j4Yk8CZBMU0YbS7iObT3PVVKzVIKl2VKPIAfq0S5ezeIWR8HGdCLExVKdnOpmCqBkXXISkKyneeRxLFmB8/BJIE0/sv0Gy+Rm11KuamCK6ud29MIUncZXAUk2SYnQ3wMMD8+BFk04akqnCPHpOYT7mKcDKEpKjQag1wnkCxHCSBjySJydc9IvlYkcTkoJckUPfu5pKKWq6Qf3hMBiEL2dhllTkmKzDb6zm3tuvvy4fWqhB18haKJI9ClDeaKz/vvGkHZs2Bmu7orM3dnGlIMBzA3twhqlypnBPbARbo+UModikDjilOCWZrDdOHL0Gr1mFv78PvX0AkCbRyFUyW4Z3Tjtc9OyWL1e19xO4sk2+VDRPT+y9iIduqWDbi2ZQsipOEEmuq7MgDn9QEU2VDSTNQWSvT87tUtFnrW/AT0rK31rfAZCUDq2mVWmZMA6Q8+3qrEAX/6vnVjKiPBZ0XJkkw2mtIZhPqZKWfoVXr1ELvXUApV+BfnEKxSwinEyhRBK3WzHb+wdVltgbE7hxggNV9fQ1ansWnL54l9dcQTJFX5FOBVCqzoGUNEMJbq9QI0HRDYnPxgC0HeVvfTQE9gvjQsgLjFbiTkkw7u8VO4aYrmuKUoFfr8NJZnFapgSkKvLNjKJYDxXKyBKU65cz0g4HBuzzLtezjGdGXlsViRMLxmz/0swhdKhT88Rz9l0/wpX/mq1FKaTQijul8mUQiNEpx25lHEYQAVPuaQ6/aDkp790ivPgqh2WVIhg7FsBBFHvhsnuO8S5qO0s4dSnqygiTwoVVqmB89gkhiWFt7SAKPVMBSNb/SzgGZiUzHCHrnMNe34feOkbhzGO0urPUtJL4HSdUhW2Tr6uzeyXY+smXB611As0uAJCHx5kjSEfHs0cswu9tQnQqEJBEa/fGDa/EdTYN/1St08COWwPb1Ll5WCJyYIqdFHMG7OIXZ6WZmLoplw7s8LRy1LISOZFmGWqmCJzG18j33OlmUq6ht2bAa5awNX99dw9u+9otgVpa4/WD5+15wuKdHMNprkA0rm0svR5YAs/tpiqRaB0BiMDxJYG1sk2GKEADnMDrr16prSYLpwxchmzYU06SxTqODBTZBK1ezoiCcTmDUm0TJhMgKkGVgotndhN+7WEnG3vkpjE4X3tkx3NMjOPvPQavVwYMg133ITj11O1zuIGjV+it22RahmCaM1tpKIcYUYt0wWcbsYV6WOhwNYK5tULFersKdjEkRMArB7BJ1spzy9X0lRDa6UMw3vtX+LD518SypP0XEnkugGC7IMSkFFQFpi31rF0m4uhgDyBK3EIIMTfoX1JLTDZitNfhXvUx7fBE31dxezZclGwbUSh2qU0LszrPkCUHOR1qllvNbXrRJSwfPZyA0Z+8eiX3ICtmKem7arssXMX7vDPbOAWTLRji6gqSouHg0zBL6IgQXuP8LH8eb/8AdxLPr1qVWb2W64mZ3gyhGS2Gub4MxEM89Fb+RDROqTRaHKxElKyI2PAzg987J433Yh5rODRfn6p0cwuh0s11M7M4wffgyccOnYxgtsjVdLNALZzpZ08DjEfR6E8HwKtMHVytVBCdH5ETmzmFv7dIuWABCcOIGhz5RvGpNhKOr3I6MJwkJsxQkdUlZCGLoCIIAchLB743AE0JH8yiGe/yQ5v2gtrvj3IHRWPWqlnWD0NAgL3tZT+e5gsNKOziCc8iGicZeA1/8p78G3nAGSSZKm9Os5g9O1aBV6zlQp0hieGfH1OK/NfIJlAd+qusQUTGacAS9c0pGjEGvNQCTVODoHEieORj0AcYgGamWvyAUPQDqjsQJ0d8Ez7T+bwYDK5xRC068eaOzToJRF6dUvDNptUAHYVj0Zjsb22i1FrRK9VWJmSwKKsV2YK5vwb88g4hjKE6ZpG1nUyC5Ba0/IZaEe3K4ZIOcQKvUMHnht1G+8yaEk2GuK6M4pew+eBa/O+JZUn+VEc9n+Xa4LKO0e5eSA08gAPjDPvRKHdbGDqGjl2a0er2ZWUAGgz6MRhtMkpFEYSofaSMJPIgoAJNVmom9xlBNE4AJ1SkjjmMYzQ783hm0WoOoNjci8eZIfBfuySHtzitVgAvIpgWtUoPnuUQtWQIvkZAHzY290yMoTglMkjG9KJ4FTi9HK9i/cNCDs3cX0XSC2HNR2ruHcDqmhFepI55NMF3arShOGVZ381YZUx6GhQDDaDKC1d2CiGOEw36GHPbOT8jj/SYASnDE8ylKd98EHpN3t1apXdOzBM92PJKmLwmDzKE3WkiigBb2ehsMEgRoBh2MBjBqTcDUIKII4dXlSncimoxhbWytJAsmyZCXVP+kKMBkyVsdOIfR7sLsbmXMCrOzQXapMlDaf46khUsVAKnPeEp1iufz3Kw+HA1gtLsEbEs7SOVOHeVOvfC6A+QnzUsV0jJY7H6ZBKu7AQFkJjTLIWnprH+puyUpGuFA2l0wRUESeFArNSS9c1LpG/TBFAXO7h1EkxESz4Nil6A32kgCH/7leXrtGGTDgL17B0g4IHzYW7s0yrmFhcA09VbxGJHq2cutNbKRrRBPPpqNcx0KxSmTSFC5SgJRDFAMavdH0wmC0QBIOfuSZmTPeeR5SOZT6qrEMQk9rW/B2X8OTHBEU0LRS4oKrVIr/hIklpkbeRenMDrr9HyFAdRSBdPjRyjt3EHszZEEAVTLgaTrn7SJSey76brIIKnq70rw2e+keJbUX0XEvo/56VEebJQkmD16Cc7ePUwfvkTVf8Kztp5arsDaoJmiXmtQ+ysVkuBRuILs1io1EjoRIp2PdT+pxL4IRVHAUkUvCOTVxZaD0+cyWck5oS1mm97FSYZIt7pbSFKRmoXP9IKO17rTxYs//eGVt9/8nH2IaHX3yYOAvNQ9l+auqUAPN4MVH+h4NkE8m966CDGpWEKS5pN5jENuvlnAVedRBHXJkCaWZUSzaY5+ZbTWcqCphRKd1VlH7Llkh2paCEcDJL4Ps7uBoH8Jc30Ls+NHkA2TqHbL3HTBEY5Iec6/OEUSBlDsEszOOtQ0qSe+l6LvV3ncpf3nCOuQdgZidwaoOlTHBCAwO3y45Aqow97ah1sAkvMvz9MC4NVHMOhRIVhtYLEDD656kAyTxF6OHmYdkUwdL0lgtrvpd8cyVTlqaYvr49zYyQqP4KoPJslZVyB2Z2CKAntjd+n+FjC7mwj6lzmkt6QbsDd3SMHwBhiNyQQqDW5opmuVWmpv65FTXq0B2bQwP3mccd5l3QAYy8YCUeDmgJixOycxnTTC8RBGcw1MbkDWTPDAy7XbE8/F9CGxD3jC4Z1T92UhK1sUWpmkg7Pvo38BeWMXEk+gNDvg58fgSQLOOfRmG8orgPaSOIRIBWKEomZMkeWI5zPMjq59MOTUEbJIdvpZfGriWVIviCRJiK+Z3sQiiVaQ6PTzJBOGCHrnOR3uaDKGiBOU9u7AOz+BrBuYnx5BSn27/f4lEs+FpGowWh1KiukOgbS560hkCUlAIDJy/noytem2kE0TsmkiDoJCvjYAQJKg2E4uoS+OZYHkptnxXfj9c8SzKdRSJU+xEwJWScHm5x3g+DeuOcqV9Qa6b9oAn6zK1DJFofNd8viWdKOQqgQAwXgAtVItRBFLqlY4m9frLYQ3ZDgXKH+t1kQ0Ha28l1rKA4eSMCCUdltOZUw1QNDPZdOCVm9B0Y1scWMgQFIAwN7aRzC6gnt2DHtrL2uFy4aZqQOSO10/BflF4DHRvSRVy+bjy8d+2/XhSQz//OR6dsoYKYvpZi6hA1RQeaeHJFV7w5wHEBC3tHlvC7VUofvnBq5Eb7SQ+D7sjZ2suGKKgmgyyqHEySVrD9P7j/LnFAQIU5XFaDYhv3GZ9AeEEGBMQhJ4iP350vdPM/6beuo88BFNJ2CWA6tUIeCkLEN1ymnBwYifPx5ACAG91oSs63DTpJp4LvRak8YDUQT35DHsrb0V+VejvQbUAFUnNLt7U3QIgN8/h1qpQoiAZvk3g3MkrrtSdHLOYW/uwr0gTvvC4U1SVRj1FpiiIhyRRLJIO4FGuwu1Usf8+CEkSYYkK4DJb904xJ4Lv3+RUkAl6PUWWDXfqYl9L5fQgbTgPD2EtbWXCnM9i091PEvqSxF5HkRI8zkhOPRqA7JlkerYbZrOjJGNaYHoB82gGYGB0oWOhwHmJ4fQqw0YrTXwKMq0xQGiR2nVBrWyH7yYe2CMVgdGq/ua1ZUUXYe5tpGT1gSIUpUE3opZySLC8QBaow1JksDjEIrlUOtxPMqEMBYh3CHe9GVvwp0veRumFyMYZROldhm6pWJ+4xJJmk6GLZznd008uV2bWZILTR0S34PgHPbOAfyLE1q4JZlU5ThfAZ7Jpgln9w4kRV0pZLRaM8ciiH1aWN0lJTut1iCHPV2HUaE2rLeUGFWnDGt9G0ySEM8nkBQFVncTjElgkpRRvBaAJ9kw4WztgycxRBIjHA1JK/zyDPF8BlnT04Vbp3vuFsU0cJE/VyEwP3oEZ+dO4etjdw6jXUwnYvLTqWoplgNrY4e82BWVUOmeC0nTEVz1EMsyEs+FYjtQK7UV2hePQiQF9roAJWOj1UXszaHWm5BULeOcA1RQGO01gEnwL07JM6GoeAWNY7QFQE8I8DDMVOGCq0solVo2QguuLkmcpdlB4l9TzRb3p+KUEE1GK4Wkf3kO1akAOs3kb5PfFXFEUrC3aAyIJMl5E0iqBhHHcIfn0GtNMhoSHOGgD73ZyTqA5toGmKojTjcjfu8cVncTIoqQIIJ7/Ajm+lZhUk98D+7JYYahEUkCv3cOkST4rDeTXHHsueBhWCiIFLtzmts/S+qflniW1NMIwxB8PskhWePZFFq9CbPVhVZtrChYyYZJPtS3aBgD1AJNUvCPtbEDv38OHgQIBr1sIRA8gWSYkDUdsmEiGF1B1s2VB8bvXZCwjUIgMR7HSHwXwXAAxhgJbBjmrQkRoEWhdPA8ktmUErRNM0ABgegWUwkmyVAMG7PH+WLA7KxDAHRtlv5WszSocQznzR0oqobgqodIGHB2DuD3LsDjCGqpAq1Sw/TRS1BMO9c651GUSlquFlJ6s511UBYRzYkelXguwCTY23tE9QIDj8KVXajeaKeOci6cnQNYmzsEgIxjSKoKppB0Z3Y8QYB4PiN6VNoqD4dXMDvracs1RnhD7zuaTaCWq3DPj7MFPRxe0Y6pWod/fpKjeFFL/RD29gGmL38cpYPnMXv0coZhiOMIs7QdqzplmGvrK+5/ilNC7BbI6wrxRN2UorGF3mxnNMFXE7HrYnZ0HzxYokdWG+k9f4FoPiWfAVlGEgSQg/y9veB337x3JU2H2aZkHo4HMNvrkG0H0/sv5MYP0XRMI65qHfbmLjgE2C1FqqRp9JwNLvPdtdkEWrUOrdYkIZ6le8+7OIG1vk3a6pYNEYX0eZaT03JfjiTwoTolMEkCU7VrgF6SgKkq4tkMTCHwp1ZQ5ACAYttgsgJrcwdISJI4GPQhouia4SLJ5D4IZMWed3GK0v5z14JCQqwIFvoXZ1Dt0so4i8fRCigWIBvoUq2BOBVqeqKj3+tkvPIsnj6eJfU0pCTG/GJ1thgO+tBrTRipQ1AwvMo0nbVyFfF8DsV2MhRu7j1VDYLz69kwY7DTObvgCaIwRmlrG5rvIYlCKKYFHsdQLedW8Yk43ekIzhEMejkxlmDQg721Rwjhgr+L51MEaTvNaLQhlypQDQOx78M/P4VWLp6h6o0Wga9uUPW8izNYG1tIeJKaaFCBEo6HEGCQBTBbGKLMJggHfaLdmGYqySlQ2jmgFqqskOhMyibwexew04RA9DEN5to6ZC1f/UfePJf8IDjmj+/D7KyDMwnh5VnWmuRBAKaoORCj37+E0V2HZhSfe5IkCAZ98lLvbkKxS4imY6IX6QZ4FGW7oZsRjgdQLCcHmPQvzwoFTAAC+ok4ona85xYqqvm9C0i6CdlyYO8cIFjwuKt1AkMtqcItB9HfjJWOhVquQlIUAlTNZoi5Cm80RzJngB7AbrzybiuKIpKivZGow9EVVKcEEceU0FUViqJC1iMw5Tp5U0Jvwj07IpliVaWdHmMwO90coyGajKDYJRiN1oo2fzi8IpOXI2JRlO48T3iKG3Q+rVKnlnK1gWg8yr136eBNxNAo6MqF4wGsjR0CH/oS7M1deo7HKo3sCq45QHKkzs5BDlMAkJkKUmyHVqkhnk1zydTsrAOKgnA4oHMVglrta+sABOLZFHqjBVkzEE3HiKdjmGvriMYjRNNxRocFQJ3CG1ldJHExKLDI3AVICwMBEUeIJiPahBTcU4pdutVa91m88fGGJvWrqyt87dd+Lf7RP/pH8H0f3/RN34Td3V0AwHvf+168+93vzl7LOcf73/9+vPDCC9A0Dd/93d+NnZ2dN/LwciF4sWwqQC0yIUlIfBfm2noquTrB/PgRJFWFs3cP9uYuZof3M7oIUxRYm7u5XaKzdw8MAvb2LlXUYJg/vp9r3S00uGN3ViiJuvA0XyBcb4Z7egTFdnIz59j3cxKoADCbEedZNYz0IR2CRwHtrHrn4CElQKu7CUlWkfhFM1yBhY+1EII4sYoKcAGz3cH86OGNl3N4Z0dEv/LmiKPw2rGMSbC6mwjTxYmkViVYW3tgQkBIEtQCVK0IwuLk17+Evb2PgCfE3W6tweudrxQm0XQCo9XJPQlxqjzGwxCSYZCF5XQM7+wYsuWQkAnnpB+gKBBRcWeEyUrhAlmEvpZ1I0sCJBu72tYEUp1xHtO1MEgqVQgORTcQRRH0Zhv+DbEhpqhgjMHe2oN7dpRhKtRyFapTRhIGiGUNowsPv/y//iskaeepstHEF/4XX4ly97pIjFM1PaaQTSxABXERLmHxeh4GNGfd2Cbb0MNDOLt3s/m3Xm/BPTsCUo1ya2OLuk+yjGA4WEk88XwKrVqAAL+xOQwnY8KA9M5JFVEziIXSv4RsEEbF2b0LHtDoRnXK8Ppnt6q+LXAYkechGvbh9y9I3KezKu6zcAEDgDhlXdws+v3LM6hOCYAJxbQy0SGeiuRIqox47uYAo4In8E6PYG/u0OhKCLp2aUSTEcy1TeoOLoFByY0v301SLAeQV7s0TFFT57b8eigbJpgik24AAP+qB3tjG/7V5TXn3S7BWt/KUXOfxac23rCkHkUR/vJf/ssw0jbmxz72MfzJP/kn8Y3f+I2Fr/+pn/ophGGIH/7hH8aHP/xh/I2/8Tfwvd/7vW/U4a0Ek+TiOWU6v+RhgNidr7ho8YiU0RTDRGnnTpaImapifvQoa6GX7r4J3tnJ9fxZkmBv7EC2bPDxdfKOJiNo1Qa0WnPlsxatOoAAUYVVdqrrfvNnRRrmXqo6BZaaVcQx/KtLaJUaJEUF5xySYRIoWSeEbu54Uq3y2aNlalVqUcmk24skzsEkKW9XKjjc00PiNLfWwCQJXu8c0REBmYx2FwxixcxGoHhXITiBqRYgNCbLhaJAkqpC4HphWzXEQerBvUZUr3rqRZ4BvlQ423vwry5Xvg8C/90EoIHul1QuVjZMGM0OYo8sMgUX0OtNiCQpZCqo5QqEdP3YymniSJIELApTiVyydAXnUGwHVncLimkR33+pDRzNpnBPD4lf31jHB7//3+RMTcYnfXzs3/wqPvePfwlkiZDOfu88G5+Y7S6hnBm1l4u59Up2H3jnpzDXaH4/O36I0s5BmmiuvQ4EJ60BrVyFVmvkEOO5SxjHq4C8WgtxFEFvtGisZJgQQao0Z1rgAeFZIEh3wLRLcE8OwQwdWrkOf9BHNBpC370LYBXUSTz8S6ilStYlEEmMaDaBtb6djdTUUuXaU35tHYyLwucPIM+BRRtbSQu17HdRuJKIs98FPrRqA/OjByu/83vn9AyCzJNky4KkGjmTHCbL1HnSVwtlLiuwtnbJDXHhWyDLsDa2cXh6jq1WqjAoOOGDag3qDkoyFMt+Rmn7NMcbltS/53u+B1//9V+Pf/gP/yEA4CMf+QgePnyIn/7pn8bOzg7+4l/8i3CWTAM+9KEP4V3vehcA4HM+53PwkY985I06tMJQTAvW+uaKAIrR3STrP11PhUYGuQRGSVEiA4wl1SxrYzurzPXOOsLhIK/5zTnmRw+p7bkA3ygqGCO+s+AJAXcGPfAwJEnQ1hpRZwBCr4LhZkuNyXI2I43dOcLp+FYlK9kwUjU1ousxVYXZWkM4HmXiJO7xI0AIGPUmeBzldg1Gu0s7lBvUKu/8FKW9u9Tyvik/yhgkVS+cHwJANJ9CrdQweelj1wt9ksA7O4ak7q8kdUkrnr1rlRpJZjol6PUWIaYLija91gTEskredAVZHs8m0Ko1coE7O84lEhFH8NKugH9xSqOCFNRGc8UbmIB6E+HwCnq1BiEEjFoD85Pr9nI4HkKt1FK0cm2FjqVVamCck0gJY1AME0mSIJlNSCWPJ8RxXtukhCvJGT5ApBTEm97vPAoRB+GKSxkAHP36S3jLV70DQopyu1HiiLvkgGdaJO96AyzKZIVUzdIdX66jEsd0fWSFwH/LIQSNnxgjt7UCEKpsWpBkBZxTQaxV69CqNXj9SyTenHAeg0uEoyEkWYZWv05EAN03Utr2FzyBouvwU4R77M5gdtZznTC1VIFiOZg+fnllJx9NRojnM2j1BrRyDcF4QJxyTQcSAcgSdbAKpHiXxxBPFwzsFsyDSGJC7KcFZTgawNraRWn/XlbgyrpxK+1M13WEjKF08Dx17BhLvRJsDIcvYnt96d4UPFWUZHQvPEvon/Z4Q5L6j/3Yj6Fer+Nd73pXltTf+ta34j3veQ/e8pa34Hu/93vxd//u38V3fud3Zn8zm81ySV6WZcRxDOVVIL1fbQHwoQ996Im/f/Pzz5FIx2QEcJ5qo08xvf9Ctljamztwz44J4SvLMNc2cNnvw/byAKXEc7PdmFYqF9pQAinv1LKh15vZTFJxSuSnPhnBWt+GpOp4dHKMyUc/lv1dyXGw1mghvgHSUZtr+MTLL+Pe3l7W2rc2tgs/W6+3ct7kIorgnh7B3tpD4rk572/37AharQG90UY0HZM/fAGOgN6IgycxzO7Wive50e4C8rXwyc1gkpSTKV2OoH8J2bDwWx/9KO7s78PSFMSeB3trL7d7lk0Lim1nqHZJN2B1N9MddQ/xdEICJ+m5ME3Fhz72Cdy7exfilh1VPJtBbzQLuw/xZAStVIZiOdBrTdIhOD2GtbkNa3MH0XQCpO3dJPQz29YFiOzmuUbjIfRGC3qtAaPZRhIEYJIEWdMhuIB39hjRfEo4g3YXkkF0tUXCSjwXrncItVxFWKrg0Uc/CgB4y92DwnNTnRLCoBjsqegqwLCiGQDQvcvDEBEAf9CDvUkGQEkY0LVotHMWw5KmZy1hkt69QDQeQkqL5pszeUnVoNebmM6nuWukWA7x0ncOgCQhQxPfxezxffIv396De/w4K86SOIJ3dgyzs06CN2EAo5W60i0KNCZBUlUkMQHQtFoTpb174HEMSVXAE47p/U/QSwtsiUUSI55OIOsGwlTgSa83waMA/kUPRquzsmFgsgJJN29dl/b392EVyUqDukeMpdz+m4W9ohKINn02jdZapnlQ2nsOLx8ewnWLKZGvJn7rox/DW9/8PLRyFWHqRa5Vaohl5RXX2GexGq/3NXtDkvqP/uiPgjGGD37wg/j4xz+O7/zO78T3fu/3otUiGslXfMVX4AMf+EDubxzHwXx+3W7mnL+qhA4Ab3nLW6C/wgznQx/6EN7+9re/qvdTUx9hv3+ZA6Ilngv3lBDKIg4h6yYUy0ZH0zA7mlP1Op0CPIZSqUFjEnijBVK3MhHPCip1SYZebeSRzKkVq7y2AaS77L2dbTBZhbyEDuZxhLhUoUp5wSWVJNyzHVKAU1QgChGOhvRgL/teWzYZoxRENJ+uLLAAAZHsbUoM4XQMpqqF9qwAUc8SCJT2n0M0HdPMslQBUzWoOiGdXXcVYCYpCpiipu1D4novTHAEJ0vTt7/97YjmM+qMcA6l2kBp7x5EEmeMAPfkOpksCo/po5eh2g6MVgc8juBdnEAkCYxWB29/+9sRxzF8TQMKcG83jXJywRjARU4Dnw4YkDUDUstEcHEK9+KE5vCaBh7HYGC3+oZzz6NZKWM0o7TKEHGUAwUuDGPs7f2VbglAO8hKZz2775MwhFZv5pD6TFEJUzANYVZteKP8yT/3FZ8H3dYRnhdz1gVPgChENBlTsVepQbFLSDwX86OH1652YLC6W5A0FZJONqP+5SlhCSQZ9uYe2RlPRmCyTDRQITA/eYzS/j2EoyF5wZcrkFQN05c/QfiGRiuH3aD2eLmQx+/3L2F2N6hTlI4nFiFrGqRaE65HhWA47KcmOQpKO3cxf3zdhWPpPXqz62O01rL1QtIMSJpGglIAEtPOPNJ5FEJ1SjDb61As+9Z1KQ59iDiB3lqjUUwKlDO7m5A1FWAyjPbaStfLSj0WrM1dGpHJhI4HY+Chj4ONLiRVe01Kcrl11LRzoFwVeNVr7LOgeJq8tIggCJ64kX1DkvoP/MAPZP/9vve9D+9///vxzd/8zfiu7/ouvPWtb8UHP/hBfNZnfVbubz7v8z4PP/uzP4t3v/vd+PCHP4x79+69EYdWGFEUAaGf6ionUEplSIq2gq4FUsGZJKK2bRo8iqClZgn2+hYk00DQu1gCgTGYa5Skcq1ESYKk6ZgVOGi5p4co7z8HEYWIRgNE8ylk3YDeaEGoOjRNowq5XIFWriAOAkTjAcLxkNrNcQStUoXU6iDoXyIJCQSXBB6YokIrVeAtLQYL1zYGRoIwtyBgRRRmFJ5wNIDRIAna5VCdMuLAh3d6CCbLKB08v9KWUyyLjGd6F0DaGjc7XSRhCImLrO1stLoAA9zjx0TZS8cP4WiQLcrx6ArT0RVKB8/DO3y4AvAh4I8EZ2sPQghIsgz3nBK64pSpOAGp7+m1Jr338u5ZkkiaU5JXWuIAoanDAjS7SBJMDx9AS+eNRqMFSdWRBD6pz5lGIXp48Zn0JgLuySFK+yZ4FMJcWweP0jHIYjwB8hNgTIIQHMGgT1gOSUISRYimZ7SoawbMdhd6pY7Yd0lL3jChmCYc08a7vuWr8eEf+XlcvngMRVdx9w+8DTuffxeQZULs3+xiMIkYAGEAs9MFkxVEs0mueFQsG2ZnnTTGDRNy6qwmAGiVBiRFJn1zTva6pGEfIuhdIIlCyKqGxPfA4whGu0sI8hSnojeauXt4+boXBbWlSflN1nTwtDugWHZWeFrrW/CvLsHDCKpTouftxvvMjx7B2d6Hf3WJeDYhAan2GiRFJzEhXYdil66ZHyBQnKQb1C3QDUipGc+TQsQxoskYaqUKrVKFiBN6Nn0XcsIhqwq0KrnEheMhmKxAtR34vQskgUd6C7KM+cUp1HIViu1k3TfZMGFv7X3SErHP4jMvPmWUtve///34wAc+AFVV0Ww2s536n//zfx7f9m3fhq/4iq/AL/7iL+Lrv/7rIYTAX/trf+1TdWgQ7jx9ANPHt39BalW3LA7g14957M4we/hS9tpoOoHR7NwAgQlCfe8cYJa2EhdGLiKJi4UpOJl/zJf05pPUZ7m0fw/QNCS+jyQKUsCVBf/qkmw2Tw6x3JKzNrZTwRYBtVSlnYasQE8TlFquQjEtmiFyTrSZ9hpwk3olSZBME3qjjXAypEKgWoOkqQj6JNKh1RpQLAezRySqspiHW+vbuUVMMSz4SR/W2oLrnRDXWNXhLs0yY3cOvdmGub6dmbgkSYIkWN3hJoEHxXZyx8xkGVZ3E7PH97PviMky7O19RN4ceqmaAwsxw0Rp7y68izN6P8uB0V7LWuayYcHeOYB3eggeJ9BrDajVGmYP8i5karma0ZPC4RXsrT0EwyvES8phsm7C7G5i9uhlqKUKZIO0CYTgNBeu1KBYDsm9+h78VKteNkxY3c3U1rQCxNfiIExW0uOlVrB/cZLuWhmcnX3IlRpkTc8U85IwJLEQzmHXLHzuH3074uT3QWIAS1wE54+g2fdgtrvkR77EyCjt3Vlhb+j1VibBSoncIA30pVBMC0kUQS2Vcnat0XiEaDyCtblDksWSlBU8WqmamSBlt6OsFoqfsFs6fIrlAIJlVrZapUoUx8kYkCSodgmCJzA7G6R4N50gGPTp3s284QmbMHt8H6WD54F2N/1MCbJqZFa08Y1rBVDHaH70EPbWHtQC2ulyRJ6HxPcQDPrwL88gmxaMZptm3FEIt39J33WzA0nToJZqiKbDXCER9C/oeUwFciRVzTT4E99DMOxDKN1C+ddn8Ts33vCk/s/+2T/L/vuHfuiHVn7/N//m38z++6/+1b/6Rh/OSpCE47XO9CK8izNotTqCAgMUyDJi34WQFAguKEFMJwj6F5l3dOFnufMMecwkCYnvk5BKkfeyLJPn801wjRCkTa0ZiKdjeGdHlEA8D0a9lYJ78u/lnh3D6qzD613AaLbJ7lSSYTTbJOaimznqneAJvPOTTFVrEdbaJrwzSizW2ma6y7OgmBZUuwQeJ3AvT1fagbE7y3bPceiTiIZEbcFl+UxrfatQTjO46qF08Fy2q5BTWc9l8RaAdvOlg+cpSaUtaj29JssFmkgSuMeP4OzeXdmpKIoCOGUwTQeSBIILzA8fZMkjnk0RDHpk/+rOEI2HiM/msLf2ScI0iaCV60h897rTkwrU3AR8JYGHJIpQOngefu8cwfAKsm7AaHayHbd7dgSkugJ6gxDVie8hCUlvXC1X899d6oxmbx+AB95SG1rAPT0iwZT0nDMp0OEAgICsG7DWtzE/OwL3vewuSny6t5zdO1R0cA5JJ/GWm4krGFISjGZTWJ0NMEGfwzQ9Gx0tirJgeIvYEZMQpEC8RUialnLELTBFSZHmEYxGe4V5EI6GMLubOUzIAv8yffRi1uHxexdQ7BJk04Rql1Z81M21Daj1JmRNg725g8RzqWNmGFCdCoLBJYKrfqZbYXa6UFK/ACbRPVqkR/DEUU4aPPByI7nEcxF7RA8kL3i6H2fzaWonS8XjzVj4CMSzKWJIkOodEs5RVMSzMfQ4Bj4NSf3w0TH6lwP0ewM0mjXUm3XsHRS75z2Lp4vf8+IzIpVuvRmJRwk4ns+vdd8Z6UIHvQuY61uIRr1MRlItV1E6eA7BVY9kZUHIeLVUpkQ8GhDHdTaF6pTg93sQcQSVJ3B276S0sOsFRau3bp23JoEPFsdIfC9rHS/mbcXSoRxIbSW9c1LGcs+PIZIYaqlSCMQBqAixt/bA4wiSoiIY9LJrMT96CGt9+zrRGiaS8QhJAVJZ0nRwSUI0m9AO2PcgmxbMdheRO7/+G4FCgBwJXuS7JqpTRqBf5YB6smmBSQylvbvZTkmxS7eAvKJb3boAZGYX/lVv9f7g14hfSdOpOzAbk5a70waPwtzoRlK14hY7AEmSqNOzKHriCIlTohb6ImGmAkZGs5NS9DxE0zH0WrMQGQ4A0XS0IrnKo2tO/0IwZjkRJIGP2eF92Nv7eb/uNAkqpoU4tfEFWM7Oldz9aqmXuITS/l3EQYDg5DF4HEOr1KDXG+nzFhIFruC7JrGYeGUmzsMQ8WyKcDwkgGBnnRDyQqS2wPPsXCRZhmxYKO0/R89QivZ2Tw9X8B/xfAqz3c0xEBbhXZyifPB8du6KaRFGIAzhXZ7msAnRZAQeBrC396EYJmRdh9np5gpMgDThn6T4CFDhe5POKOlGKsk8pR1300I8nyIcDeBfnmXjvZVIz0nbOkA4uERyRe/LmQS50UEYx5/yJPDyCw/xg//kR/Evf+Ansp991dd+Bb7xm74Bd57b/xQfze+++D2f1Be+4UUCJpl/c6OZJcZg2IekmwhHg9yDF42HpE/d7kJEEfHM51N4F2epIUKT2pE3tMaDqx6i6QTOzgHNB4WAVqmRachNqk8ail0iwE1AOyghAGkhIvEEjfpFLAxUwtEAeq3+BAUpDr3WQDgd5xf5NLwezWoXiZ3mxBZp5ms6kpBEb8z2OlgcpX7WdGzxbILpfEpsA8NE4s4haVqhAhiT5RW9e8Wy4WzvUysx8CAbFphhkF95ENBOqVIrBPFdX5JiV7fluLWw8j0YrQ4S1819nx7I5nTZWEYkMRmz3Px8VUUSBqsYAFkpFB7yBz2YbbKMlRSVCjKvWN8cQmTFZRaSlCmYsThacSOjYyUzI6u7Rd2CYR+yYSEJAsS+C//yjCiWpTJ1Vo4fQ7YsyJad6xgwRSE3P98HIBBcXSKekwmQ3zsnYaH1rZU5vaQZxH4oiNidQbFLUEwz17YPRwMYrQ6srV3IigbICnjop5gVLRUK4jmHvdw5A4WFPYRIv4c89UvEYeGuOPE9iCjMuOaK5aC0d498FeKYNNzlV7YmZVzkngEmyTBbayuFv95oZyY3TJELnx1JN8BkGfF0DCwX74Ij6Z+BaQZQeuLhvO7x4OXHuYQOAP/bj/2feOe7vuBZUn8d4pVXtd/loZgE5FkOJhNdJpoMEY6H4L4PSDJ5FUcR9Fq9cEFMfI84nWl7kABXJHTh985zILPl4GEAHkWZ9rvfvyCRjyQmgNPysSkq7RoMEpPwLk5JEYsxslRstFben3yfl0xX0t0UkFqM3qLhrKWuTLeaUdwYDQhFhb22iWg8xPzoIaLJGKXdO5BsJ5XXvVFsCIFoPILWWoO9sw+YNqzuagvO7G6BF3DtFzsnq7tFxVcUYXr/BcyPHmJ+9ADTlz8OCBJsWflbp1xITboZ8i1AItm0IZhUCKZ0z0/g7ByQhgFA4DzDXJHOlG4zZVmBZqXBeVaIaLU6Jg9fgFYu9tamhJ9PYtbmTtY1EkJAFCDmAbon3LOjrDsAxpD4LuaP72fyteFoAPf0CEanC61SXxm5iJhes3ztFxx+egHZwuqtteuCkzFotXomsJQLJhG32jThXa52XvzeBWRVB09iMHB4F6eYPXoZs0cvw784pb8v/C4ZPQtPsO29GUKI4sIZgOD5nyuWRdTEVoe6Ga/CTlk2TKhLjmharVFIfQyuLqFWapAtG+FkQrv1pUKOyTLMdhf+dAbmFnd0Fl26BbYimk1INfANjJ/6Nz9X+PN/8xM/XSi3+yyeLn7P79QBQLZLZDZydQlwDnNtA7PHD7Ldu+qUaOdsGFBKJeLa3rIgCpBKWRGlhocRkoIdGEBz7FVRkAhavQmtXEMSeJBUHUyW4J4cUiEiXTucWU4JUdpKlA2Tio7Frl+I3KKrlqsIx0NCXqd644RETxHVjKWc3lTo5pYZICXGpUUv9DF9tLQbn08xfThD6e5nQYTF552EPqx0hCADiO0S0eDSIkR1ymCqBuUV5pCkBHejhSoEZof3Udq7CyarmemMVq3DaLQxvf8JOHt3MwBeUUiakbW8F8FkBXqtsdLd0ZsdyLoOHobENljfuj4eTUdp9w6CYZ9aqOnsnBfumItdAdVSBUngk8PbaAjEpGZGdMULANff3QJMFwyvAMZgdNYhggDTwxcACJibu9Cq9dUd51JSEEkC9+QQzv49kti9ESIdy9wGKI2mE5jdjdxufNk8JhxeQS2niPcwgKSo1EpOgWoijqE4JWjVOpntaDrJJN+SUBPPBVMVUnJcGnckgQ/3+BGszd0VIxizu4FwMqLZ/I1zVMsVMKWgwyKrOeDc9c/lwo7MawmtXKU5+HwKWdNvNY0B5zBb3QwfUdq7h8R30+uXwD07hlRtPlkXwncRXPVppCQEmehs7JB7XBRSxyPdTLweUakV+yxUquUcZfdZvLZ4ltQBqKaJUJYhV9cAAYTTabZgG+0uwuk417rjUQy1UoNq2Vh4XUfzKaIJqbcVea8D1D5UnXKhZOTN3QlTVGi1GrzTY3K10jTweJQdVxL4mUkJ/QGDVq5A8ARGvUWmLwKIp2P4S4AhxXZSTXJSrBM8geAGIncGq7tJVQkjCdEFQlpSFJhrm/DOl4FHCqy19Zy61m278XBCCPsie9oVZLSuA7qeaQW82uBxVLjrFTHNzvVWB3qqKha5c0xe/jgAct9imztQbhjFZMfnOMAGgaSS+ZTAgU6Zrv1ScjBaa4g9NzeSkXQDztY+FCtdDBUF0HTojYgMVlQVsedCLZVJoCaNcDomQZ2jh9n1ZKpG9+JoAC+l4wGUGBWnjNLBcwAEJFlJRV4k6uiUygAkiDjCdEGdZAws7erwMMi04AlMtgm/n09uPAxocb/lui9UDm+GpKorXR6mKDltg4WAjaRoGWNifkKUsch1AcFzgDEmK7C3duFfnq84iTFZBmNyIX6BrHkTlPbuIPF9YhFYNqLJBEH/HFqtSUXQaADBaeyklio5t75FKIYBe30L08f3r+85SYK9uYdElgHfy7QVJE17TSprimnBXt8mDwDGrk1uboSkG+Tpvr1PzwxjBIxN2REAICYDsHIdWNloMNjVKvy5h/BG0SDCANMlE6cFBe71iD/0VV+Kf/HPfxx8aTTGGMNXv+crX5f3/70ez5I6gNnVBJcff4x//2O/gMbBOt72leQZDMYgKcrKLI77LrR6Kwe8USs1OHt34J4dQa/WiUJ2YzfP4xjWxjahwZcWO73RhogiqrJDH5KiUbIVLNsl3lyoJF0HH6UPeerRPU8pTlr5mqYlSTTb41EESZGzmbPR7GB+/BgiiWFv7iKeThAt7dokTQOPIkR8CjAJSqmCkmUjCckoQtb0FZnJokUHALg7h95Zz1mXAkiRx69P9b9sXlH0O56KodAPCOAm4hjxbAbcYtG5CM12ANsBmm0ApLs/P36ccfvD0RCSqiLu5YsWHvgIpyPIhkFJWGKErl/CByimBWNtE3ojAg98Aj4yBr/fh7W5TyI1qXUnv2V8E88mYGsbRNm6EYv7wF+ap5rtLnGxT31YmzswWmsABETC4Z2frMzzkyCAUqogHPShlspEowMVlrJuIvHmhS6FerOdjScIGEljLtmykaTMBaO1ttIJ4WGI6YMX89ahadAo6wJqpUbObhcnEFEEvdEGT5JcR0exHEiaTiwDzwUDw/TBC5lhCa561PGqN5EEAYRhwNrYTUcDcyo4ZKWwU6XYDkp7d9PkLQgMKSuQ4iiX7CVVhb198MRu0G0hmyYEBMLRAGZzLWfcAiDdIAxT2+AIWqWGKIpgb+3l1hceBpCEgNroIBr0AMFTbn0X3tkRpGoro7oBgNFsU0GwtH4tRn1vfcubnvo8bsbWVhd/+x98AH/7v/97OHx0go2tLr79L3wTtrbWPun3fhbPkjoAYH45xK//858GAEzPB0gEXRZCLa8CaLR6kzTRlyIaDwk05pThX/WoUk6dp4B0Z7u+BdWyUdq9izilpUiqhjh1fFMsG7LlUHu9u4V4NIBWrWWytYuQNJ3eN/2Z2enCvyQHspu7JlkzIadrUjSbFAPeLk6h1xpZ+1GxHGjVGubHjzLjDLOzDrVUhuHQzL5ICUktF1uKaikP3trYud6Zafpr3sUUhaSo1E6+McLQqvW0RZx2XlqdawEYVaXxwVN6P/MwBBhDPB0TWKlUKexCAOTzrRgW3NPHkFQd5to6+ccvtRlV0wJMwL104S/J6rpzupayYaaSqDT7VQwTQohsEVZLlVfEByy3vZmiZAk42wUzRn4FBTtyWdUglypQDBOxO892gLJpQS3XSB+hs0EUv8kYkqJAb3YgyTLM5hok3SBXw6OHACOfda1UBZMlSLoJxTCznS0AyE4ZTK+s0jnTiOdTMss5PcwSWOKTh4HeaEFxytBrdUTTCWkNmDaM1lqmsy7iCAL03vPjR1RwdDcR9Em9MJ5PsyJDNi04OweFzm2KaQHLRWngY3b0MNcx4lGE+fEjlHbv3NrRKIowDMGikGSMDQOybsLZvQO/f0kc+xSrsNCnX3DzVVVFpBmAxnOJml+dQ9k6gKmpYGDgSUxUzziCGF5CbnaRnCzJ2N6iUGi2P/nE21nvoLPewc7eJnzPh2HoOLj3+nQBnsWzpI4kSfDgF68l92a9MdxpBFvXiMp1o0pnsnzrjjS46kFvtGCtbyGcjFPQF/WzZcumdj0ASBL8i7MVR7XYnZP6GADwBPF8hsT3YK9vI05R3orlQLFLiOdTGKm/eDDo0SIkSbd6ogPUKSj8ecpbXYReb5KWevYCTraj2gFgWIh9D2998/M0FlgWlLEcKLaTtXMBZA5ZQMEi+DqGrOswWmuQNI2crQQBjAg34NOccG2DgEC9ZbqZCmen2NgCoF3qQp5WMSxEngsRkMmF7JTBFBXB4ArKLQAoWdURziZEoYuidAd6rxCcuIJWX/xcksEYA5cVOFt7qdkJcdfDyRhme+0V1clkTc/GLqKoMyEE4vmcsBWX51jct0aznRoDkX/2ctG0kII12+vkzWJYUJ1y+swwzI8eQjEtiNkkV+wFV5fQqg3YG9tZcSNpGmTTBjPLuHz5Eh/5iZ/Bf/j/eE/x9VBUcinknLQKGIOkqmTCcnmG0t69lGlxrYUfToYo7d6lMdCN8ZfgHPF0Qu5zTinXDUk8F/F8dqsda+59orAQRc8Dn4CwT5HUWejn2CIA0VzNThfBVQ/+oJetQ4pdyoo2GqfFiMYjot9eXWbXPvF9hL2Tlc/igQ8lxwS5pciVJIjbfvca4uDu7uv2Xs/iOn7PJ3UASKI80OdX/vFP48v//B+DLseQFDUzgQCQApNvWXwZA/c9eKdHxD0/fARw4oIrtnMt/mHZxRQaIFOr41EISdeReC6C4RUUywZjEsLhFfzLM6rMGUmf8jCEVq1Db7QLW7CLkG4RmZB0A8miXagbK6jp7NDiGMHwCt7laSajaaZtdQDXu/EwBI9DSKqWofU/FaGYFq2BEtmsRpNRNuN29u5C1s2clj9AO6lgeAVo+orXQOTO4V+cIppNICkqrK09WiSXZWIZqQ/yKCigFDHojdZKC9k7P4O8Z0NaEmOB4PTdFQDk9GYbkqwg6J3nAI/hsE+86FvctnLXxrJR2r0D9/z4Vp60SGIwy4Kzdyc7Br93jng+g7m+lRNzyf4mjiCpKmaPH2AZtW+0u7A2dwmsuORemB376IqKETmlfxkm7M0dnH70CL/xQ4SOno88cqG7gcY2mu0MXJj4Hvmu9y9IknZtE8Gwv7LTFHFM55EyXRaJXbFs8hngAkxRsy5E7lin45zG+a3xpI7PU3SD4sCj+/TGfRAOetBr9dRZjkOoZIELxjA/OYK5sQ0R+JmJUnDVI+nd3TsQQiCMOYogjUw3c58lOC90WNTrLURgeKY/95kdv+eTuizL2PvCN+P0t67bnrEfIpjMkPBpugPsgMfkwiTpOhTbLlx8tWo9myGSIMQ64tkEZrtLVqJpWJvko17Em5UtK6MeqeVqKiFahndxlluoFjMzHkdwdu6QneIrIMQlmZzJcnNZxmB1N8mgIgrBeVLIqJIU4pAvu65F0zFid47S3l0AAoILMFl5YrfgjQ7uu/DPV3cjfu8ceqNT+DfxbAK90c7NumPPxezxy9luiEchwJMV3XcIDv/yFGZng5TUJiPE7hyybkCr1REVzJt5FFDREYYQoY9g0IcQAlq9idLeXbinR5SsFAVmex2SYSKJgkK7Wvf0CIrlvOJ3D9Ac2NrcA5IYer2VM6BhsgytUgOPI7jHBLxiigqru4nYpXO4DXVOIj753/mXZ7ANM9f2vxk39RHiiOPso4/x5d/5HmiWjt7DC3TurkP2xqnRiwKj1SGQoWmRuFCqew6kksKttdXvaPH+vkt89u4WRHuNiB6KkvkJRLMJ6dkrCp1Ter6vtiiVVH2lUwVQt+rVqMhlwUUOe5L7VUjFMjjNxReOeIppIp6OMj1/KoTIQyGajqmYYQqEXQabL42KGIPWWoPwZijt34Pg5MOgOA6802MCIzIGvdaEXmvgtz728WemLf9Xe28eJdtV3/d+zjxVVVd39TzfSQKCMRjHwUZMMUbEehiMAAvLIgRQEhY2wXkBgkwwNgkgAyuP+D3GLOIVTCJiITB2srCdQBKDseIoBuNEQsMde567q+qcU2d8f+zq011d1ZLupDtof9a6a92uqj69q7qrfnv/hu/3KudpH9QB+iZqPOPmH+eHf/IAeZZjejblkSr+uQ2SJBbpN8fBHp4gbYWEG2t4U0cIFufEh72iYA0MtRtW9rrTXU+ko/cHdAB/YY7y7DHqZ0/ijU8XRhyqYZBpBmrJQk0S8jwXHshRJHype6RNFUU5NPV7EM22sQYGhZTtzjaqLow6MG2h/zw0Qtz2Uj/oOGaPjPZUZsvThKQVihNOmqBaFt7EzKGz75ebw0YGRYd17xPqrkBH5+NbXWWWw8oXid8EVRXp5lIZo69KFkU0584IF77aUNdIYYrYTOy3Jk0aO1iDI5Smj+011rUDymE1+zyJu8RrHg/dskj8hDzPRFalFQovAFXFXziHOzlTeKQLLHIUsiTpaWYjOtkPmdlOYrK2W+DByQTVMEkVldxvis56RUHTTZ7zfz2PcHmBqB5TGyqjaQpn/s8ax1/4DOL6tuj8b69FSC4rHVmvPI7RS+WuzngAo60bIEoV3el00X+hk8axmDaJY1obq0Vj4BOhmSbu+DTB0nyR8hbysRNo5zHqpihKV/OgO3UEVVXJ4phcSzH7a7Q21tAPiP6gKHgT0/iL83sjl+0NgGNaoA2Tl6tCiVDTMcsVUr9OsrHaNoeqijHXVDT15ooQw8HU0fUnLkFci9x///186EMf4g//8A8v6Pt/7/d+jyiKuP322y/xyi4MGdSB0lA/J376uUw9/wRRM6RvvJ88DjrSqWkQ0DzzqBA7GZlAsyzhJ54mZEFAtL3R2dnteCiqRrS51v0DsxR/ZZny7An8c6eKznZF04SXeZrSbJtOqKaNOzUrOon3GZ2Ix+uHqs4dxm5d++AoWRL4Qq40SYQn9f65dcS8dm+hFJE10HSDNE3IWi0apx+jfPSGJ5UWvtTsam8fZLeZrCutqChCfvVAaSLrMXutHpK2FuOIu0p59Q5N+jzPOk6rwsd9COKo6/cJbROOvv6ubunDGuFEQD7/2d6oLRGrGgZ5mhUbA0XVyLOUcGOt8HAHiLfWMSt9Qnu83XylaDql6SM0FzrT8oquiwBp2cIQZWyyrSHQ3pSqKt6MsC9unD1ZvMdUw8QZnSi+Fg1rPkd/8kYapx/pKG3E25tCv/zAmJZiGGi63qHoB6Lh7eCkhZAKjhC6ACqNM491bBB0t0T56I1PqpkzjWNRvtA03MnZ9gigqPUfVvY6DM12cEYmaJwRqnnezDFaaysdcs66V8IZmegq7ZDnBCtLWAO1tnYBoufAstEdl5Kd0Vw4i1MqkUYh0Vw789b+XSeBT7i61O7bULAGBrH6B6/bgH4peOCBBzhx4sSVXkaBDOptnEoJpyI+SMO1FVqrS7hjwmBkd8er2cKhbLcpSXdcIdzQrHemy1QVe2RcBP5DGmzsoWHhoLUvLZunKY2zJ9ve4OIDLItCGid/SPnYjeRp2haVEZ2t7vj03gz0RZJFe1mGeGeLLI6LuXXN9VAMHaNS7amkp9lOh2tanqWim/kKBHXV7O6CV00Tq7+GbjuUZo4Lt7TGTiEAQ48Gpl6/tzwTde+Dp0BRp+0tGGNWa+iVKiW3JKYTbBvNtIT5yyEn7F6SxappYQ2N0NrX5AcIB7HzSe0CimlhVmtEm2sdGxy9LIJ2h9yrpuGOTxNtbxa2vlb/oJAEbmvaW/0DRa+CUalieGXCjRVaG2siY6MolKaPirIDigiuCjTPnuoI1FkcEa6vCMXGtq56nqaQxj0FblobazgjYwTt34fulchaIWnUwhmdaE9atMToZNt8aJck8AmW50W3vmWL0sOBPpfEb4jbniD9HjcbBMsLhVCMPTIufuZ5BPMk8Mmilvi7VTWs/hrlozcQbm+2+wE6/RmSZuNQ7wIh5LP3N2EPjhQlBkVVcYbGaM6fLjafiq5TmjlGjvCvL8qCeS7cF1PhXHe+f2dXK/feey//5t/8G1RVpb+/n9e+9rXFff/0n/5TTpw4wVvf+taur//dv/t33HPPPRiGgWVZ/OZv/ianTp3im9/8Jt/5znewbZvbb7+dT3/60/zxH/8xWZYxMTHBr//6rzMyMsIdd9xBX18fJ0+e5I1vfCMjIyN84hOfwPM8NE3jPe95D3/zb/7Ni35+Mqj3IAl9IZW5NC9qeKoKKMKMIk1IAr/4gNBtF2dkAqtaI2psoxkWRrlMouoYiIB38NQACqqmdQiOFGRZ94m4Laea5zmlmWNiPbqB0UMY48LpDEZp0MQPmoBC5cQzyKMIq3+QuFHvqA9bQ6MoimgI2x/w88OkTi8zuu1iD41i9teELKlhtuVF278v12sLwAy3T6K9P6hUrVtwJ1heoDR9lKTZINrZRNEN7NoQim6St7MszbnTewYorodV7cc/d6r9Gg0XJRRF0wrVtA7aMsPd69FQ7QrmkEEa7KAoKma1Rq6d/wetpuvYg8OQZ0KZjhzN9XBGxqg/enAuXGwkd9XndvsxzL4BrKERgqV5oV43MU1cF2ZF/q7IDWKDmARN3JGJdhOaQuX4jSKN3GPzkvpNofPwpMgLpzqzUkUxDJL6jpCyjWPM6gBJ4Hc40wGkUYvm3Oki46DbzuHGOI0dzL7eUrwgSi/7swhpu1GtNHsczaju+5lRu1SSiTr+vtP/rmPdfuGiaHMNb2oWd3QSf1dfoevp936PKZoQ+NG9EkalSp6mQmugXabTLIvS9DFRLmw3xe1uNHv1+URbG9i1YbgOgvpDDz3Exz/+cb761a8yNjbG7/zO7/CZz3ymq0n2IGma8uEPf5hvfvObDA8P87WvfY0HHniAX/iFX+C//Jf/wokTJ7j99tv52te+xsMPP8zv/d7voes6X/7yl3n/+9/P5z//eQAqlQr/6T/9JwBe/vKX87a3vY3bbruNb3/729x///0yqF8uDLdEtLFWuJrtYtWGiebXsIbH2gpmojteMXTMaj9mdd+bv9UqTu+lI8eJNtZFF7VpidPhISc7QDSvjU+zO1YU72y1x262hfKTolI5duMlfc6qYXYofRWvRbWf1mbbvEbTKM+eIE8TsjRFM0zSVkD95A+LzvvdxponMwJ0uSg+wA+phR4UgOmF5jiYavv0F7UKCVDdcdFdD6PaD6rWIWsZuSUqR28ki6O2dW5IfZ/PeuKfwhkZJ9d1DMcTaelzpzt+rjMyjqJ1n/Caa1v86f/3B/gbO9SOjZPFCWuPLfLiX/457Gedf0ZEd1yc8anC5lXRzbYSYvffY+I3cKv9nY5usTjV5lkqfOZdD3topEu/AUSde7cpzuyvFba2venuEj/sb9OsDhA1G6iGEGsKFpaKDWeKaOT0Zo7u6c23yaKoQ8Y5i2Ohm7C/KbJNTx36fSSB3zOLEK4uo7keWrtEEK6viNcvb1vcTswUqolZkna5sgH4i/OU3dKhTXZ5nvXsc7CHRkhCH3NgUIyq5t2bbFXXUXWdpBWKTECaHLZHgMfxCbjW+O53v8tNN93E2NgYAG9+85t55jOfyYc+9KHH/T5N03jlK1/Jbbfdxktf+lJuuukmXvKSl3Q97lvf+hY/+MEPuPXWWwHIsowg2Mti/viP/3jx/1tuuYV/+S//JT/4wQ944QtfyJ133nkpnqIM6r3Yrb/tf+MrhiFSeJ4I+Psbl0QzzHinT/W+N7FeKuOMTmLWBslzBdJYzJT3DxIdaEhTbRdF09qnGvEu221uK7rW86yne9TFkGo6pemjNM/tpUQ118Pqr+0J1qQp9cceAsCdmBH1vPaoTmtjFXd0krQV4k3O9DRgudbQLAfNQqjJHbyvR+OTaZrt04xH3Kh3uLftEqwuUS73gWGguULnPtrZFA2alT4UwxJSuQcI6wH+5g5JK2b5/+ylx//q9/+MmyZqOH3nb7Wl6Qbs+z0dVITbpZf7l1GqEPsNrKExdNsumigPaybM8wx7eAyzrx9NN8h1o6sZDMCs9nfMtDsjE0I2d3waf2m+yGLppTK64xVZAXd8umv9mu0I2efNNfI0RS+VUQyzZ4Ay+2uFbrtqWUQb66StEMN7/IZPUZPvdXssJhzimHh7o8OmNW2FNM48SvmI6Ds5vFclLpTidr0cChQFRVGxh0aFDfHmmmjKHBgkz1JMxyXaWCfaFmUorS07u98gKmk28BfbHe6quFavEo9mO10uidcqmqZ16EGEYcjJk3sTPYqiCMOeNvG+8tTHP/5xHn74Yf7sz/6Mz33uc/z+7/8+n/zkJzuun2UZb3vb2/jFX/xFQIgIbW/v/T27+8qlv/qrv8qNN97I9vY29913H1/4whe49957L/o5Pu1d2nqhOy7e5Cze5CxmbQR3YhpneIzWqqgvHexEjne2ig+nNBJ1wWhjbc/YpFGnee6kEPjY2aRx6lHqD/9vrIFBzH5htmD09VM+egN2bZA0DCkfOYHW7iAX3tpxh5PUE3kyny+WZWFWqpSP3kBp9jjlozfgTcx26G7vR1FV3IkZnJFx3PFpYQBj25SP3oDZ1y8C3NOYQzvSswza9+ltjXtvfJrS5Aw/eOSxLhev1k6d5vIyhhZz8/tez4t/+VUd9zdXt0mj3oH08UgCnyQMSPYFYbW9cT2IPTQK+7IHqmWjeyXChXMYjkvj9KOiQbC+U/gFHER3Payh0XYfSkBj7jT24Mje4xUFc2AQqzaENTCEN3WU0pETpElMa2VRlMJqQ7iTs5SPPaMtbQvu+JRoTOthX2sPDtM8d4pgaZ5wdYnGqUdI2g12uyUO1bIw+/ppnHqEcHWJcHUJf+4MZn+N0tEb0J6gxHWYLoTZVxVytI9jcburonfQva94Du0myNywROOpV0bRNHSvjDc5Q7CySOP0I6jt3h1FVYWZTdshbzeggxDRaZw9WTQWJr5P/cyje/0hWUa4vCB0Oay9vwFF03EnZtCsJzdhc7Xzt/7W3+K73/0uKyvigHTPPffwsY99rLi/v7+fv/5rIUa2vLzM//gf/wOAjY0NXvKSl1CtVnnzm9/Mu971Ln7wgx8AYqOw+z666aabuPfee2k0xOv6yU9+kve85z1d60iShL/9t/82rVaLN77xjfz6r/86P/zhD4kOMb46H66P7ddlQHdckbbKxcyoZtvYo+M9fZQB0UTUXyNP4p6PyVotsqgznV9/9EHs8SlKA88gjzpTtSgKpZlj+HFE1gqJd7Yw3BJxY6ftXHZ5TsK640H7/ZuGgTit24PkaUq0Laxnzb7+bvMS06I0ffQpE5q5mtlV9+tVXlEN80lZvoII6MH8yaKZLQFsp8SLf/lV/Pf/V/hRDz9jCsN98qWOOPRJ6juiASpLMfoGsGtDoqzguEJgZ2OVeGsTRRMnvyxqkUZ1IcmaZWiWRf30o2KsanPf5rVZFz4CfqND9tUeHhOn/ahFKwxJoxC7vybMSto2xwoKadwiWJwj8Zu4k7M0T+2doPIkFpKoikLl+DNpnj3ZkSYvzRzreJ7WwKCwaD3w+gfLi+ilCqXpozTOPIbVP0Sw0j2FECzNUT5ywxO+nppld/WTaLaD2VcTI2jQZcdaPKd2Jk7V9G79CMAZndzL/rVFfnRvmCxqdToSpp0Oj4bjUu8xWZHFkXjNHFeMbPbIqoSry5Rnj7elkNuGNIdMlFyL3Hjjjbz73e/mbW97GwBDQ0P8xm/8Bp/97GcBuOOOO/gn/+SfcPPNNzM5OckLXvACAAYGBnj729/Om9/8ZmzbRtM0/vk//+cAvPjFL+ajH/0oAHfeeSfLy8u84Q1vQFEUxsbGivv2o+s6d911Fx/96Ef5t//236IoCh/+8IcvyWFIBvVDSPwmjbMnOzpiNcvGHhknrm91PX43dZdzuNdyLz3lcOEc5ePPpDF/4ESc50IDfnyK5pnHRIBQ1CKFqT8FO+c8z1E0jXBtWXzA18QHiuYcmI1FdNyGG2vYPZTZnk5kaUJz4SzKbqNdhwmHgjM+9aQ2PkkY0jrQnQ6QBQ3KI9PotoGqaTzr7/wElrevqzv0yeNEaNvrBqplkesGRC1xXxITLu9TpdtYJQ18vKlZdNtBAbIwFGN3WUa4vlLM65vVfvIsxV+aF7PPptUxvgeIcamhMVEHVhThWhjHJH6T1tpKR7pdc0STabB4jjwT9WFndIr6yYdQD9n4mP2DBMuLXRr1cX27o76s6sYhqo05WRITri5jD4+hmVbPmniepkKK9gnQTAt7eBSzb0D0UugmqqaShj5JcwfNFmJSXc1ubVMh2NWPEM6K0da6aIIcGEQ7MK560NfgMPKcx/kMErfnHGIdnaYia1I9vDnwWufVr341r371qztue9WrRAZsbGyML33pSz2/77bbbuO2227ruv3mm2/m5ptvLr5+5zvfyTvf+c6ux33xi1/s+PrlL385/f39l1zM5+n76fsExI3trg+FtBWSp6nQ0N7/hlcU4ZDUbJAlaaHNvh9F1brSbIqq4YxNkCdRVxMQiJ31bv3Hqg2h6iaZpj2ht/ilIAmFrvfuh3CepgRL89ijE4c2zcT1Leza0BM2oV3PZHFcBDrVMCkdOUHSbAgrVLfUc3yuF2mckIe9VcXSVsBPvu1n8QbKVMYHi9uTICBcW+nQRtgNnI0zj+KMjO/NLu9j1yK1tb2JqusoqtJTvY4sx/DKGOW+4iSnqFrn33qWESzP400dESNqywtkaYpdG+qqn6eBTxr6ouk0Fc1iqd+kfPwZbGzsYPfwLLf6BzozWm1aG2uUZo9hlMpi6mFX677XeKCmk/oNAr8hBGx6NawqyqG6BAfRDKsIwInfpH76kY5TsD08hjM2VWzwFE3Dm5gprIoNTyjC6Y6DXu7r6SmuGEbPpjjxmdLZXJgETWEydMBcSdE0lN2+gUP0Lcxq/5POJEmuTmRNvQdpmhI3uhWpQIy4lI/egF7uY3fmtjRznGB1STSOZQnO2ERHx62ianjTR4gCv0MD2hkVBhSH/hrap3N3fFqk3hznKatVZ1Hc9SEM0Fpb6TB/2Y+qmx11/6cjiqLsNQ+uLdM49QhxfYfW1obonXiSZRNV01H03r9rzbIZe/aRjoAOomnroNiRUaqIZrI8F6OQBzaPVm0IRdOon/whzTOPUX/sh6iGJXo9Op8Ymuuhux667WBW+ooO6oOiLnqpAqqKoiikrVDU0Zu930+itOXs+7pBnmbc8rI30dQ93JljOBMzWLVhykdOiMB0SNDJohh/4Rxxo06wsog91C0LbFSqHfX3aHtLjGsdwBoYJNrZJj2PGmfaarWdzzo3EuHKIrrjij6V6WN400cJ1paJ1ldonH6EJPCJ/SbR9iZpo97Te0EzTJzhsQ6lRtWyRYluqVOvvrW2gjMy3vF7UTQdb/qoyNoAqBre5GzH55FmO0KI6WneD3OtI7dkPdA0De2Q2VXddghWFjG8Es7IOGnQpDF3Ctpv5GhrA3QNd2oW0pQ8z4WKmaphoKCNToKqFqMweRyThn5P9yirNiTEVA5pPrqcHCqMksSiKaeH9Kc9PFqIXDxdUQ0Tq3+wQ2Y3DZqF1eyTxXBtstpw+xS8d4pUDAPTc2mcPdlOkw6gGBZkWce0xt569tLQaRh0TnWoKpppd/l0tzZWheDM1t4J1hkeo7W53pYlFs1uzbkzpEGAPTyKXRtuZ7E0siQhC0OhFw9tjfbeDWWaaRHtdG4e8zThznf8IoODVaKNNbI4wqj0tZvbFJzh0S7jFdUwReo4z4su+MQ08aaP0lpfJc8yrP4BdK/c8Xz1vn4Mx0W1LPH8AKMtRNNaW2nPqIvfWxIEQAaq1vPvfHe8rxe7wjrdc+AKWRLT3Kesp2hCDGZ35K1Yq+PijE9jp7EwoDEMUkXFmzxCuLZMFgZoXhl7YJDG3Gmctk6+ELlXUHWzyPIZjkOs61SOPUPIUGsq6lNoviS5fMigfghWtV/Mqu8Lboqmo+i6MEnY3kQ110T6LulMxdsDQ2RJQri+StrYoXzkBsK5Mx0nX3NgsDhxBEvzlGaOozmuOGm1r6GXKk9J7bwXokdAoQgoqopVHRAjMYqCN3uc1uqSUGYzTOyRsSu21qsJRVWx257Tu01kZm0Iqy3eAu2OaU3v6nQ/SGqaeNPHaK2vkCcRqlPC6u+ncfrR4u8y2lwXRjJRC2N/57qq4o6Mo5p2kYZubW7gTc7gtyWI9XbjZS8Sv4k3OUPaaqEappBBbtQxyxUSRZQZdjcH0fYmVtvMSEgbW1gDg5BlIqiuraC7XjvdvJcpUFQN1bbJ1vbKXNbgCKpp8ZY7X0/j1N7zTPwG0fYmzugESeDjjEwQbqzsyRoPjXSl5ZNmA8Mro5cronaei1EzZ3SScG0Fe3CYaGONxvICqmliD42SJwnB8rx4HpYtGviCgCT0CZYXip4Sd2yCzLCw9o8fKooQmopa6F5JSDErCkngi0bBHo1pVm0If+5MR10/TxOac6cpzRzrCrK6bQN7GwodwLLas/oZ6DrJziZZGHRpIJj9NbzJGZS2zaphGGAYV0TOWXL5kEG9B4nv4y/M4Y5PETfrpKFIIZrV/rbFpCCLWmIuV9chSXEnpkRN7dQjYoZ0cBit7Ud9MJUdbaxhzh5ve3zXibY3MSt9GJOzoKhd2t9PNYqm445P4S+cRTEM3NEJIZ+7sYaiadhDozjDYzA8VhhQSASaaeGOT2EPjZCmGVnoU3+sU6nNmz4KTxDUXdcF14W2WIumK+w8+lB3R/fSPKXZE6LG3Vapc8emRF1cFdr2wfI85Bn+4hzO8DhoGoqmHepohiZUFFXTJKnvFH0CaRgIXfx9tWqrv0a4ulRsFMxqv0hDt5uurIEhkrZ+QbS9SRoGYsStNkyj3UCm6ibetOi8b5x6BNU0ccYmibY3i4xZGvjkWdbWrBcZEUXTyOKYaGsTb3ya1tZ6IQ1rDQyKn2W7xPXtortcNcQJ3p8/U2xM0iChefak6NQ3bUzXw+yrgq6QBiHNfY1uadCkfupRKsef0fGS6baDPTwm3A7jSDQU5jm6V0LRDcy+/i5TJFXXu5r+gI7u9CQQCpd5lolsj2F2lXH2p8xbh+gNpGHYdlLs/SuXXB/IoN6DNPRJ/AaJ30BzPDTLIgma5LkY50n8ZN9jA3THQzMtWhvrRWNPTkawvIA9NCpGd3oQ13dIwgBncIRwbYnG2ZOF3aaiak/afe1yoNs2KArlYzdCDvXTjxT12N2mOUXTRWOcpAtFVYXhj9/skE3dxV842yFfCzAxMYG/VYc8x+3fK7lYrvg7iHa2e3Y151kqFNWW5ijNHqe1tUka+EWwSEK/0G/PswwU4WwWriziTc727Kq2KlX8xTnSMMCsDhRjW4qiopCT5XmRAVAUtThpWgM1MW5VLC6ntb6COzFNlkRYA4Mouk4aRaRxhDcxI06/tkPjzGNFSScNEvz5M7gTM2KWevdvr63XkMVR0cynqBr20AjN+TNCe77siCa8IBCvvaLgjk2hWTZpKyw04XuVK1rrKyLgL5yjtbmGUa5gVWudAjyqSmnmmKjdL8+j2S5mpU9Y4Lolorbu/S5Js0HzzGOUZo8T17c7NviPa8jULtPtb1gVLmwzJG6pfWrvxvDKXQIyIGbnn2zzn+TaRQb1Hux3fkqDZkcHrmY70OHGJuZ7FU3rmjMFYQ7jTc70PBGpuo5V7ac5t6filicJ/sJZ3MnZKxrUQYijYFniA6pHd35rbRnDK8lT+uOQp0nP1y5Pko50rL+xTVlRiFfOkmcZabOKUa5i71OKU3Wtd6e2qqJoqjjFbqxj1Ybx505jVgdEajXP21r1OmZb4yBsbzRaW+u4EzPtBq9YlFKGRgmWF7EHR2gunCXa2sAdn0I1LXJywtVlIfoyPoU/f5YsETKr5HmHQdF+os11nPEpyHIapx7F7KvuZbAMA290sqeyWmtjDbNvT6JWNc2u11OzbbFxzvOO91mh2Z7n+IvncMcmCZYXcccnDx35ytOUrBUWdfl4e4uk2cQZHsNfFD4ApXbQLx6zI7IA5SMnUBSF1nq3M+PujLg3fVSYJ6WJ0CzQdWEVe2A00Cj3oRg64dJCZ5Yvz2nOnaZ87Bkchua46OUKyT5vCdW0HlfDXnI4eZYKKWHDuCBHxP1kWcYHP/hBfvjDH2KaZs8RuYtFBvUe6I5Lr7O1ZjsdUpSa4wof7TOP4R0QvyjIs56KUWLETYcs7+1AtbqE4XpXRcA8tGkuSzskFSXdHPohoCiFKmDsx2RBnWh9LzWbbSyTBk2ybHzv1K4Z2EOjXeNmzsh4IQoU7WyRhL5I/YeBaChTFMxqTbgL5jnxzjbu9FE0TSNv64JbA4Oomk6WJgQri0KiNM+wqsIxLfGbOGOTNM+dwqoOECwKyVZ7ZAxF1XDHJvEX5npJx+89pyQRPgZpAuxtTjRNP1ReNksiDF2UooxytdCQ3/dCYtWGaM4dyIYcnMLYbfgbGcdfmMMZbTvrHViw7pa67FzzJG5Pooi5+yyOuyRp8zSltbmBXunrqUcBQoRGtx048J52x6b27E4Rmvb24AikGdH2Vs9rCce7Q5oPDRNv8ghpGJAGTSF37DhX1I/hWiRvbwbj7S2yOEI1TIy+Ku7YVIfU7Pnwn//zfyaKIr785S/zve99j9/6rd/illtuuaTrlkG9B5rjolp2xxtX6CoPkTTrwvXJK6PqOo0zj4kHpGlP0wnNcUn9Ju7kDK31VbJWu4mmOoC/tIBdOzA61CZLr56AeXBkaRezb2BvREbSE1XXMftrXSqD9uAImOLtl7R84s1uKdEsaKDkexsq3bKgb0BsOjfXRb26v4aiGQRLcx3z4s2zJ3FGxGhlFrWINtcw+wcxyn1YAy7h6jL+9pZoymyPtR3sgk/DALNPOKYpmib837MMzXaL9HLQPr1qtoM9MirGHXuYk5j9g+RJ2vYGmBVd/NUBgtVFkvrOoXKsZqUKpoU3fRTNsoFclBJ2Nou6ep5nRdBWLRu7NizS5VkqTuerSyIroqhis5ImtDbWxUjpPoVHIbA01Fk+aJNnGYqiojluz5EzEM2FZrUfo9JHvNM5I84+R8A4jlHiSBjpaLroah+dLEbwFM1AM812g51KnnRvEpQnmEbWDENYv16ByZnrBX/xHK21vexrFkfF19749AVd84EHHuBFL3oRAM997nM7dOcvFTKo90B3XLzpI0LPulFHsx2MSh/B2nJ7vEyIc+xvcAnWV/EmZ0VDTfsDRuhPi1ofgFUdQK1U0VyvMEnpZbMJ7dRhD9OQK4Gq6jjjUwQLc+yebHTXw+yvoV8mudrrBa3t2a477UDYtqnVHY+4GRO0mmi6ECbKo+6MyEFVM91xwHE6UqlxY6dL7AggXFvGHhwW8qpAtLWONTCIP39ur6SU54Rry+J3eSANrNlu8fPNvn7SOIYw6Dmal4YB/twZSkdvxJucxV84187wKFiDw6iGQdxq4Q6P4y+eIw0D0XA5PIZR6iNPEqzBkU7p4bYrnmpaHfPZuuNh9NeE4mGSkGWJqNlnwjmw8z0o/ODDteUijQqirBYrCu7EDHmWtntYXFpb6z1P2rpbwps5Sp7lQgqa7hS77rpkWYbZN0Daau0dClSV0tRRclUlCQKS+hbhyhJ5JiYF3PEpFMfDOCDHqjuuaHLct/EA8Zlx0HlOcmnJs5T4kCxJvL1FPjpxQan4RqNBqbSXYVFVlSRJLqkKpwzqh5FlpHGMOzlDuLxQdC+bpQrRVre2u27bqK5D+diNwqpTUcmiljj9tE/vu6eb0syxoks52trEHh7rSKlqtoM1MHjVyK1qjoOhKOjHPbIoRm17gcuZ1ifHbt/FrmCRbllsnF7ir776HVYfmcMb7ONHf/6FVAZKxNv7goWi9HSDO0iWHFIeSZPOD548J8/SLpU2EPoK7ujkvqCuYA+KE69uzeAvnMMZnyJrB9deimWa7aAoCsHGqkjLo4ACcbOJapiYui7GzvY3XC7O4U7Ogq5hlCpotk2eiHXnWUpz/hy6V0I1LGFjudUk8luYjoXV7xGeOym6ytdXhJ/9mZMd9fI8TQlXl/CmjwhdCNMqNAR2m2FRFOzhUTJVuBLGO51qkvbgKGg6ZrvHJfGbRQak+FVpGma1JlwMFQVv6gjkWTE77y+eK0b99gfpLGrROPMY5aM3woENchqHGOU+VMsWtfVWgO6WcMcm0V353rucZHHccypB3BeRxTGadf5BvVQq0Wzuvf/yPL/kn/NXR9S4GlFUovVVzFL5QCdrXVim7lPuUgwDe3AY3XSEToVbIgl9/MVzPWdTFV2nPHuDGFvJM1TLFtKbcSRmd42rTwSi6LRtL+uBBx645JrF1zu7giXb86v81//nPpJQfGg0Vrb4zmf/Iy9+52swVa1wcbOGxkmfxGlA7QgGCmZfVegJqGqhhaAaJs7oRI+adJs8R7VtjEoVVdfR3RLh6hLO6AT+4hx5mpI0dsiyjGjhbHuETikEk3SvhDU4StzYIfWbBAdEVnTHEQp5hzRcOpOzJDtbYnOrqB2n5SxqkcYx5/7yJN+/909JWjGaofE3XvUCpn/8BK3lszjDYyJo9+j/SMOAPE0xvDJJ4Helx1XTRNUMsmYTszZEaeYYWRSRpYmoQxs6xj4NBt31KE0fJW62M3mOg1mp7jXIKQp5HBflDM3x2hsTk7BHaYI8J/EbHWOsid8kWFkkrm8LH4HhMdH0qPUWvpFcWlTDEJoDPQK7apgH3nNPnh/7sR/jW9/6Fj/7sz/L9773Paampi52qV3IoH4IimlhDY10NbFFWxuY1QHciRkhvalpaJbTQyTCxRlrm7HswxocRtUMUUOUu+2nJeunloqAvp+H/vgB/tbffTlp0ER3XLJcw608sV6Bohs4oxMEywu4E9PEW5uF4ppRrlA+eiNZHNGcP4MzMt7TH11z3EKDPYlaextZRcUdmybPElBV8lZLmLAsL6AahhBfou2jrvC4crBGeW+DYQ0MoqgaWRILAZw03evdOJD+NkoVmhtNHvjSN4vb0jjlr+77Dn1jNSxTIdreEroJPV8gpRBcyXXRbCg20TGqrpOnmThJ6wa6VxLv5SfYVOttyVzaFrBJFJK0u9R12yHxG0LrYWySuNkgDUXznT04IkoTBzr992+2ksCnceaxIqDkSYy/IMydnMFu6VvJpUdRNYy+akdNfRejr3rBXfA/8zM/w3e+8x1uu+028jznl37ply52qV3IoH4Iuq6T91V7zrJGWxtkiUjN6+bhu2bNEun4aHuTPE0xK1VU035Cj2bJ9U1rp/tvCiDc8clRKI2Pn9f1dMuCSh96qUKwcG7PIxuhhZBnOdZADbJM6IKPToqg3w6eiq7jjk1RP/sYhlsS9fr2hjVPk8KZTbMc3LEJklarPepJh7SxOzmL7ro95ZU12wFNxShXMEoVgtVlMUJnWkKAKQzQdB2jr9pRy1QNA6s2yA9///7uaxoazY0dBn/iBsgysrb4zf7nD0JJTdENEr9JtLWOZtn488JJL8/SIl2fxZEYH8vz886U6aaNVe3HD5pkaYrmGO0sx7liA5UGPvH2Fu74FM250x3fv/+UnkWtnifEcGVJKORdZVm86xV3TGxYe3W/XyiqqvKbv/mbxdcPPPDARa/zIDKoPw5ZFBHvbGMNDHVoeSuqhjMy8bgBHfYkHQ2v/LiPkzy9qB3vHbRnfuLGDtGZ80G3XeJGvSuggSgZ2e0TZRZHhKtLuGMTwK6/uwGqEDWJtzb2xHJUVfgbtFqYlSrR1gaNM49RmjnecX1F04VVZ55jlEUaer87mqIbqLpBtLGBXRvamxhBBLDm2ZOUj95I0qyjOyVhY9pqoRgio5X18CO3yg43/YO/g543qT/yf0TT3eAozsQUrbUVoq1NFFWo2ZnVAbIkpnHqEfI0EVk26HJwM8oVoq0NdLd0QYFTL1WKZkN9ZFwo4B3IiORZShL6aLYjNhCKgjM2KcyQisccMhJ3yNif5PKgKAre+DT56MQlm1N/KpBB/XFQ2jXD3XR71gpRdF3MmF8Dv1zJ1YlXq/CMV/wYD/3x/ypuGzgywuTzjh/6PUkYCFGUOEazbFTL6po7zh9vSHzffVnUwl8QjVvuxAzh6iJZkmD2VYtZafHAjGBxDm/qCHG7gS5P0/YpUsx4G5UqRrvvJNraxKgOUDpynHh7myRooNvCLCVYnMesDZFGIfbwGGnod9S1o/o2adAsGvUUw8KbmCYNhKTs1PNP8Oh//avi8c97/YtQWxuk7cCcpynB8jyupmH0D2LVhoXyXZa3a//b5AqFRrozOtE5zqbrmNUazXOnSVshZqXvvDUidMfFG58Wkq6qQrrdW0kyC0PskXHyKAJVRXe9juzdYZ3twtRGfu481SiqdkFNcVcKGdQfB9UwUU2LaGuDaGtD+E5nGUZfP0a1eqWXJ7lG8Wp9HH/Zc5n8sRP4mw1M18IbrPDQ6cd4/shA1+OTwKdx9jGy1l6QMPsHcYbHhKBMG1XTu7qyQcxu99qEuqMTNE4/ArkQn+klFwvCBGW/2EaepaCpKCgYpXKHY1q0vkKys4U9OoFT7ad57hTZWlDUoMOVJbIoRHdLwmu+Uae1KU72u019iqbjjo7T2lglaTbQK32UhwZ4/i++jO9/5dskUUx5sETe6KHguLrU1nU/W3T5q6ZFafpoIZGqmiZpGFCaPU4ahiiqSp7n5IqCN3OMuLFDzoWJi2i2U2wGsiDoqSSpuR7BwrkixV6aPd5Rw1d0A3d8ukNeWG1br2qPJysrkSCD+uOiO66QhFwUwh5ZkmD217BrI2iHeF1LJE8Gt7+C219hYHbfjae7H5dlGa3N9Y6ADggxmWp/R1DXHVeMdZ09WQQM1TApTc4K1beJGdF9nWWiU91vFPXkvG3P2ZMsIydvN8iJ2ro3Pk3ediLsengcQZbSPHcab3yKaGcL3S11NI3G9W0Sv4EzNoUzNIpqu4V2g1B9E05yiqpheiWaZx+hNmzz0l+5hbiV4PQ59Kg0iPR2Ywe7NkRzTgT1LGoRrC6J8kCpLHTh40gI5eTCSlXVDFprK+RpglkdOFQV7nzQPW8vzd5GtSyh3Le/Zn5AZEq3LKCP8rFniPFYVRWCV7KWLnkSyKD+BOiuJ2pwmZC2VHSjwxFJIrmc5ElEXN/qeV/iNzDLfe3/N4l2NkmiCG/qSFGX3R2PTAIf1bTE/DQKaBrh/N51451t7OFRgjAQGu9JUsi5KrpBtLyAVRvGnTpCEvjt+fIZYbDSa92ZcKdrbaxhDI0TLvRQaUtT8jgiXFvBGRlvZ8JScXu7Fm1WBwjbHchZFEIUIoaJ+nr+XKNSJa7viOftlQtRnnhni9LsCZrnThWd59HGGnq5D7Ovv2PDESzNEzd28ManL0qmWXc8vKnZwrpVM23yLMNfmiseo2gaSg8tgl3fBa6wW6Pk2kMG9SfBYW5IEsllR9FQdbPrpA67nvcUdr+7jV/1rQ0Uw6A8e6Id0JuiVrzvxOhOHhHz2u1OdZH+NvAmZ0iaTdEUpBvCGjTNMCpVos11SgODpGGI0ddPvL2BXip3dMDvojse3uwJNMOkFUcdVq0dT88wcMYmhDPd9BHCpQWyfeNeqmmSbnabxESba7gTwhu+0JC3HXS3hL+5ju6VC219ELPiSX27a5RMd9wuxTaApFEX/QsX6b2gOx6642FB8XvYrzjpTR8hVTWkLqPkUiGDukRyFaMZBvbwKI1TnTKwQjNcyIpGO5tdndx5HBM3ttEdl3hnz+5TtWycoVFhI+x4wpsg8LEHR4i21jvG0RRNF05sc6cwKlXskTHyKCLaXEP3ShjlClnUErbE+07s9uAI4doyVn+NTNMwVBWl0t/pNga4E9NEmxvFaVo1TLypWfIsLxwPd73Xe82/K4aBOzENaQaqgmpYJL64llEqd5QG7NpQceLfj6rpPd3hoFui92LRHU+4tMUx5Fkhgyu5usmShMQP0F0H9RKpv33/+9/n4x//OO9617suyfX2I4O6RHKVo9supdnjBMuLZFEL3SvjDI8KgZosI/F7z70nvk8Wx8T1bfRSBXtwBEVVyZKYcGmeLGrhzRwTfextDfj95GkivtcrEe9soeoGaRiQNHZIGjtEG2t400dxx6bIs4w8iVF0nXh7i7i+TVzfpnL8GQTLixilcuFnDrsys52a9Vkc0ThzEndiWjjObW8SbW+K7IHvd9S5raFRmqcf7XrOpZlj6KU+FMMQ69F04VgXRWiW1SWRm0ZhV917lwtVDTtIq9VCTeJ2A2OOatpgOtI34SonzzKW/vx77JyeI2n46CWXyuwkoy94LspBF8Dz4POf/zxf//rXcS6TtbYM6hLJVY5qGJhGFc12hQmIoaNqIiCoqorulXoKvui2Q9I2SsmiFs1zJ8nTFNUSJiLB2gp5HBNub2C4Xtf3w64SXIWk2aC1uY4zsjdjn8URid9E90ptb4S8o+nLrFQJlheId0SAt4dGsU2h4a5ZNo1TD3f9vDxNxMlZVYXZSpKQZ1CaPUbiN8niCLPcR3yIcl1rcx13cpo8jtseCwZomsgkuK6wMt23OYgbdbyJaeqnHulYuz08hqqKj8ddY5oL/SBXopD66cf2/VwFb/oILcfDsmQ3+9XK0p9/j42/3vsbTRp+8fXYT/3YBV93enqa3/7t3+Y973nPRa+xFzKoSyTXCIc1aJqVKtHGauFABmKMS1E1goWz2AdNRFptE5EjJ4i2t0h9H6vS3+vSaJa977o5Bye90nbQV1SFPO3sGNe98t5YVp4XpkV6ua+ddu72MxcoRJvrwq62bWes6Dr20KjoXLfsLlGXXfIsIw38jsY3Z2KapL5DGvh4E9PEzTppK8TwKhjVfnJNp3L0RmK/QZ6k6KUyim6gGAZRfZtwdXdiYAjdqwhL0ydJEvj4c2cOdNPn+PNnKB+5AZBB/WokSxJ2Ts/1vG/n9DwjP/GcC07F33zzzczN9b72peDCcwgSieSqQHdcSkdO4IxOYPT144yMY9eG8ZfmcSemetaSyXOSIBDp8DwTxkJdoicKZnWgEIkxqwNddpS6VyLXdKyBoSe93qQuhGDcyRmc0QlhPrP7E3W905Sl3cVvVWtEG2ukgS+EbPqqPa9tVQfw58923KYgut+zOKI5d5qsFaIZJnFjG4Uc0zRBVdvCNClJcwfyTCjonXpElBv8Bs2zpwhXFsgO2VD0Yk+sp8fth9TyJVeexA9IGoeUtRpNEr+7XHO1cFlP6uvr67z2ta/lC1/4AseOHQPgD/7gD/jd3/1dvvzlL3c9/jWveQ3lspBUnZyc5CMf+cjlXJ5Ect2g2y7h6rJIpzcbQlfdsiFXDp25Fn7e4vQfLC/ijk2SRi2SZh3VtDErfYSrS0COUe5Ddzz8zT3bYdW00FyPeGMVvVTBTBNxus5zNMtuK6V116vt4THSZkOsN0sxK/24EzXCtWW8yRnynH0iOgpm/wCKphX1eBQh0CIsi8X6AMyBQaHnfjBYHpCZTfwm0Gy/BnnhqLjfS15R9Q475F1a66tYA0Oo7Qa3PMvIkkTMkvc4uSmqIub/8+6MxGGqlEkYkMcxWZoIt7BdAyjJU4buOuglt2dg10seunt56uGXgssW1OM45gMf+AD2vj/GBx98kHvvvVcIXRyg1R7Z+eIXv3i5liSRXNcYpQrNzVMAuFOzQuZ1aQ6jr9qzEUx3Pcgcoo01yDP8hbNolo3mlbBrI0COMzaJoqrCNjVNcEYnhH2pWxK19DOPFp3v5uAw5bYlq6Lr6LaDNzFDY58YjuaVAYVgcS/9GG2tk7YCStPHSEKfcGUBs69fbBosm3BzjWB5oXi8MzLB1vwGAzMjGOW+okFPNUyCHoFYiOp0p/rVdhpf2MoemC5QlJ42rsCeQUsYEKwuEde3C2tb3S0VynUAim4Kq+aNTpEeo9KHYnan8Xc1AOJ9PRL20Chm/wC6LTvlnypUXacyO9lRU9+lMjtxybrgLweXLf1+9913c9tttzE8PAzA5uYmH//4x7nrrrt6Pv6hhx4iCALe8pa38KY3vYnvfe97l2tpEsl1iea4mNUBzNowqe/jz58lqW8LOdfyPrGWtolInuW0tjZwJ2fQHBdF01AtC7OvH90RdsJmuU84g1kWuuvhDI9RnjmG0ddPuLbcMcoWra1QP/UweZKgt+e7da+EN3OM0uxxSjPHcMcmCdeWutaeBj5ZEuGfO0XWahGuLuHPn6F+6mHs/kHswRHsoVHc6WMsn1xne2GT5obwIDf7+jG8MpppYVW7ZXajrQ2c0YnOGxUFZ2iU5vzpro54EFkMpVftXFHEFEDUYufUw0Sb6+RJQhr4IlV/QOZOM03s2hDO6IQwz9HFiOJhhlBJo94R0EFI32aRTNU/1Yy+4LkMPPsG9JJoItVLHgPPvoHRFzz3oq89OTnJf/gP/+Gir9OLy7LduO+++xgYGOBFL3oRn/vc58iyjF/7tV/jrrvuOrTb07Zt3vrWt/L617+e06dPc+edd/KNb3wD/SreEUkkVxO67WCPTpDHMfWTPyxuD5YXMPtruBPTQhpVVcmBeGudeHuTuL6NVR1AKfeJ4Br1NiLpIE3baexuktDHRDTexc0G9VMPF7Xx0pETxf8Pkqcp1sDgnpc7iNq/3yDLFTbm6vz579wL7W8/8dPP49m3/LgwukmEUIyqm3jTRwgW58jiGMUwMKv9pFG0Z8pkGKiaTrC6RB6LU/5BWhuruCPjNOc6lfDcsSlU0xT68D3U9IKlBXTH6zjJ6Y6L7rjFxirXjZ7jbGnUonWI/n7S2Mas9FbRk1weFFVl7Kd+jJGfeM4ln1O/nCh5r1z4RXL77bejKAqKovDggw/SaDSYnJxkbGyMVqvFo48+yq233sqv/dqvFd8TRRFZlhXp+te97nX89m//NmNjY4f+nFarxV//9V9f6uVLJNccNx4/jqVrIiArCnmaEK4udwVod2wKf/Ec7uQsqmHgz53u6JpXNB1n+gj/++HuGfD9POdv/A3CpbmeanLe1BEWtnaYmJggXl+htbp3MncnpmltrHefjhUFd2yymKvfXy6wh0ZZPbfD/V/4445vedWH/y6t5XMdjWjWwCBmfw0UFfKcuFknWl8pnqNqiKY4q1ojWJ4vrh836p1rUhTKR26gFcdkfhPyDMV2Wd3aZqfR4NjoMPHKAgdRdIOwUmNhebnrvifiOc9+NsH8mZ7jic7IOE3N5MyZbrldydOTZz/72T0PyZdl2/GlL32p+P8dd9zBBz/4waJRbm5ujn/8j/9xR0AHuPfee3n44Yf54Ac/yPLyMo1Gg6GhJ9dRe9iT288DDzzA85///PN8JpLDkK/npediXtNoZ0ucznf36IqCNzGNv7RQNI4pmkae5zgj4ySBj54JLfg0DGltrKLZDvbgCLrr8dxnP1voxxvG4dmyoVHi+nZHE5hm2Wi2w5EjNQBarc5avr84T3n2GI0zJztU8NyxSVoba6RRC2d4nGCfPrrulbn/d+7tuM7Rl/wIaXO7q7O8tbGG5nj482fwpo4QHpCA3X38/pnzcHUJZ3QCpb9GtLOJaphYA4Ng2pRKZejfS+mXB8VnUuI3egZ1s69KdWycscnJ3q/ZE5APDtM4GNQVBb1UYdArMTg4eEHXvVTI9/2l5UJezyc6zF7xXMJ73vMe3vWud/G6172O973vfbzxjW9EURQ+/OEPy9S7RNJGnDRzFE3vEkFJAl+kifcn3fIcf2kBuzZUNJm549OAQpZGKHGOvzgHeY5qmMKcxbTJ1Yy4sUO4skTaVq+za0OiqW7fz4t3tmjtbOFNzhI3G2StEKNcwShXOqRPzf5BksDfS1VnKc25s5Rmj5EGAWL2XREBvX0632/zag+PkcQJTsUj2No7SU8/92jPE614rSLRBf94o2cHHOni+g7e1CxGfw1Ne2LvbNW0sYdG29MB7dsME3tw+KLUxlTTxJ2cJVieJ29rzztjk+Q9TF8kkl5c9qh5sJv9YIPAb/3WbxX//8QnPnG5lyORXFNkaULcqAtZ1yQWGuyDw4BSBM8sSXrql+dJjGo7OKMTaI5LtCV01s1qjda+buwsjmicfozysRsgzqmffITdTvEoahHXtynPHkd3PdIoIlxfER3zQPPcKTTHEwG90o9u24UsarQpTt7WwBCKqgoBnDwXY14o+Ivnuka9dsfkvOmjKJpGtLNNsjnH897wYr77+W8UkzONjQaDI2bPGXBVE7PucX0bszrQ5RNv9g+iGiaa7ZCnKWb/AGa1htY1p384alsMx+yrCk92XYydnc81eqHbrvjnuO3XSpPjbJLzQh6FJZKrmLhR71BHizbXSRp1rMER4kYD3fPgkNErAFU3yHWdaGONaHNdGLfsmzUvyDOyVotoe5ODo195EpMETXTXI0+iru9PgyZp0MQoVQAbNYmon3y4CNhJo45mO5RmjgrRlSjCXziLMzLe6ZCmKDgjE+wsbVEeKpOFIbptk4U2npLwsl99NSuPLJImGV6tjD1cpXFA/10xDPK2XG1c38admEGzHbGJycGqDbVn7l00xxGB0zBRD5yu0zh+QuU4VddR9RK6e+ntUaXRi+RCkUFdIrlKyeK4py1oFkciRa0oNE49jO6V21aomx2PM6sDIljXd7Bqw0KERVFE0OtJ3vPkCxQNd3mW9RRSEfelpHEkUtIHHpOGAeTQnD9bdL8rtSHcyVmyqIWiqCi6TpZEmGpA4/ReWtseGkGJIvLtNSaf2Y9dG6Fx5jGiHWHgEq4uk8YtDK+MUargL5wrvlfVdczaEEa5CoC+z0Sj16k6aTZobW+QBj66K8bl9AO6+HmWkmeZKIUcSONLrj+SKCbcbmL3eeg9tAXOhziOueuuu5ifnyeKIl7xildc8h4FGdQlkquW/FBb0DzPyKOYPE2Jd7ZwRiaEd/mWOEVb1RqKplE/+bA4SSoKRnVAOI+pCuFyt0iLato4w2NkcUSWJLTWV4tmtt3TqKIbqKZJFnUGf0XTRFYgTXoK3QCkrRBF1cTGACDL8RfOoGi62ASoKnZtSDTf7SNcXcadmCHe3sQeHC1kb6ONNaKtLZyRMRyvRJ5l+HOnxIy5puOMjKNYInV9MIWdRpHwkFeUwjM98ZvUTz9S1OJ3TWx2Sw95npEGAcHKotCOL/dhDQwWM/mS64sszfj+V/47898/ib+xgztQYeJHj/Kjt74YVbuwvomvf/3rVKtVPvaxj7G5ucktt9zC3//7f/+SrlsGdYnkKkXRdIxKtWe6XLNsWvtU0ILlebRSGXd8hjT0ibc3SVshquMKH/QkEQ5oqoruVTAqfqHprqga7uQM4cYa8aaolauGiTs2ib80j247hS78rkpch+uYouBOzpBqOrqioDleV9DfXXOn77s4ze/eZlb6iHa2u74PIGuFlI7eQLS1iWZZWNVZWhurJH6TcGWR8tEbMEpl1NkT5GmKoqps+wH9uk60s0VrfQ1UBbs2BKpGuLpE0thBbcvNqm6JvN15n6UJrY018iQmT2Lixg6KppOlCc0zJ8likbVotUKirQ0qx25Es2Td+3rj+1/57zzyze8VX/vrO8XXz3vDSy/omq985Su5+eabi68Pln0uBTKoSyRXKYqqYg+NkTTqHWlxe3CEuNnAGug81aqaTmtteU/VTNdxRydpnnmsQ/LUm5xF7xvAGhhu679btDbXi4AOIsXvL56jNHscRdPQbZcoitDSFEybyrEbSaMQ2jrtmBaGYZCEIfbgCEl9p+Nn6m6pkH0tTvI5hQsb0E5p9/6QUzRNqM21u+hbrOKOT5OlCe7YdFGD3n9qXj93DicOOzTcrf5B/HOPFtdJ05Roax0jzwmW5siTREi+Do8Rba2jaEJ+tjl/umiqK5r+aPcb+E0Z1K8zkihm/vsne943//2T/MhrXnhBqXjPE6WcRqPBO9/5Tt7whjdc1Dp7IYO6RHIVo9s23vRR0sAnzzMUTSPe3iKub6ONTaF5HmmzbU4SxyLAtoO6NzpFsHiuS8O8OS9GyhqnHgGgcvyZXdrkIBTe8iTB8MokgU+yvYG/vYmi6diDI6iWi7GvRp20WiSNHYLVRZzxSbJWSBpFmJUqmi1kZ73JI7Q214h3NonqW5Smj9I8d5o8TcRY2cR0lw47ioJiGB0iOQDB6iKl6WNkHaf/PYb6+wkXz3Xclmdp53UUBaOvH3/udHFTFotGPm/qKHka0zx3qrgvDXx0r4RVG6K1Ll6zwmhGct0QbjfxN3qPTPobdcLtJqWh6gVde3FxkXe84x384i/+IkeOHLmIVfZGBnWJ5Con3t4kXFvucvtqbW3gTc6QtEKS+g6aZYnRte0N0dWt673r23n2+DPcHSgkYUBz7sw+xbUWzbMncSdmOoJ6nsSFf7o/dwbVtFB1g6ixg+uVaW7XqW82UBSTyuQxNBVaq0uiEU5VAYUsy3AnZsScdpKgWjbumNicdD2NOCb1mwSrS2hHzK6OcTXPSfc3BaoqedK5AdC9UlGG6PFCCS/1AyTNhmhC3HcNyfWF3efhDlTw17sDuztQxu7zenzXE7O2tsZb3vIWPvCBD/CTP/mTPPDAAxe71C5kUJdIrnIUrf02PTjTrWkEywuopo1qGISrSyiajjc5K0bTFDrS2x3XVFVU08Lqr5EpqpjnPlC7F6lngyyKepqeBCsLoCjF7Huedp6ks6gluuaDJq3SAP/uE/fyg+/8bxRV4Xkv/VFu+XuvRNvZIg0DrIEh8jwlXF3Bm5zGrg0LpzenRBq3ep6GFU0nzzJR++5xWs84YHuaZagHlCcVpffr036RDp0G2LVz1ct9aNI97bpDNw0mfvRoR019l4kfPXrBXfCf+cxn2NnZ4VOf+hSf+tSnqNfr3HPPPR1upheLDOoSyVWOXirDSrcnt9HXL07G+ZZwIVMUsqhF89wpjHKFLAe7NkK42tnprrslFN3AqPTR2lgjW16gcvxZ5ElS1OhV0xK1d9c71GQkj2NIU6LNdaLNdUozx3o+TtF0Hvpfj/BX3xbSlnma88B/+UuiMOJN7/0FiEOxoVBVvMlpVNMkj2PyJMFfOItqWZRmj+MvzpHtC+720AitzTWxcenhTb68sc7M6ESHzWvSrGMPj7Z92MWp2xkd73JGA1ANHc1xSYNuT23VsigduUE0ET7BPLvk2uRHb30xQLv7vY47UC663y+U97///bz//e8vvn7ggQcuaUAHGdQlkque3DApt4NaGgZtOdIRYabSDvTR1gZmpVo4nMWNOmbfAKpt4YxN0lpbIc8yzP4BrGqNcG25Q2lt59EHqdzwLOzhUchyFMMoms4OC1q665GE+wKeoqLZdjFCF9d3yKIWZm2Er//m57u+37QM4q014q29DEHS2MEdn6JV3ybdDbR+g2hrg9LscaKtDdGwVh0gaTbJWi2xoekho9ps+ljHT6B5JUgzsjhC1XUUw8Qo9ZGGPqCgGDpmf60jU2GPjKFZDu7YJPVTj+51+iMMYBRNI89y8iwBejiuhYFI/OuPo50vuapRNZXnveGl/MhrXnjJ5tSfCuRfm0RylWOaJpgmJcMkjSOSZoNgbanD+jPPMxRdfODsGrOEq0vkWYYzNoEzNgmKQrS1wc6jD2INjqB7ZZLmblNaLpriSuWun6+qOvbwWEcXOaqKVRvusCaN6tvYQ2Pi5+aZEG4pldnZDllf6j7t/9Qrf7wjoO8SLC9gD40S7D895zmt9RX0UqUQqklDH2/6KJrl9LQyBSHgE22uE63vNQJqli3sWVf3XkOjUsWdmIYsR7VtDLckmhINi8qxG4ibDfIkRi9ViLY3qT8mrG01x8ObnEZ3RI01CX1S3ydcWyZLEiHrWxss7pdce+imccFNcVcCGdQlkmsEzXbIkqQzuLYx+4R+uVGukKcpaRiQxhHO0Cj+wlyXiE1rbRl3fLoI6qphouwLjGncIlc0dF1HcxwMZUB0wftNFEOHTIyA7Z5gNdtB1bSOTvFwdQkjDLD7hukf6WdzuVPxzi1ZkHQ38uVpKmrdB0jDENWw2sG9jDsx/YTCL1kSdQR0EN3q0fYW7tgUeZKQxULPftdGtjRzDKVt6iLcHy10t0QSBtQf+2FH/T4NmgRL87jjM2iWRdJs4s/v2+hsrJI263jTR6X0q+Qp4dJPvkskksuHqopT9z7RCqNSRVEUksYO9cd+SOP0o7Q21vDGp0Wa+BBVuj2bVhV3cgbdskmCJsHKAs0zpwgXzwk/8ijCsB2McgVnZAyjVCKNWsVomDd1BHd8mlZb6W0/cX0by1R46wffRHlgLwvQP1ylf3Swyy0NRLq/15ia7rikrQBF00majcOb2IC01eI5z3oWqd9dDweItjdJGnX8hbNEO1t4EzOgqmiOWwjtHCRrtXo25MX1HfI0IQkDwh52rGkrfNy1SiSXEnlSl0iuJbKMaHMdd2RCdLcrCkmjTrC80LZWbT8sEuYsRnWgbUPaHYw02xHpa9NCtR1h4Xr21F6nebuWXT5yA5h7NWvNdLAGahiuh6Ib+ItzWNWBYh5eUTXM/hqaZYm6c54z88xZfvW3f5mt5S0UVaF/uIrlOagHTV0AZ3SybSwDeqkiXOkUFVXTSIImmeOJOn/WW4M+CZoEi/MkflP0CPRgV9IWhFpduLokXgvDOPxE/UQy73neNUsPoqERRSFcXxUmMJYtpWUllw0Z1CWSawhV10FRhW3p/tstq+s0GNe3sYZGsYfHuua8rdoQqmFilCvFbUkr7B4dy3PClUVhVbpvHEy3XbBd/KV50qBJ5pVQLRuyDGdknHBtmdb6itBzHxpD1U2GJoYZmhjuvHylSslxhTd6LjTaw7VljHIf9uAwSbNB89wp8jRFL5VxhscJl5fIkkjMwZtWuwSQg2ZAltI4e5KsJaRcFVUT2YoDc/lm/wD+/N5rkoYBqqo+bu1bNUxUo9vu1ejrF+5weYZeKneI55h9/SiaVgj9gJgsKM0ck+l4yWVBBnWJ5BpCsx28iWmac6cLYRnVtHCGx/Hnz3Y8VlE1Ur9B0mzgTs4Q13cgyzCrA2i208PkpNXzZ6atcM+EZR9JGBTOcK3NNVGjzjKaC3tObGQZ4fI8qq51OKTtYtgO2A5muY9wfbVovFNUTcixLu+ls5NGnUbrJN7kLI3Tj+COTxGuL4uu9TxH90o4Y1Nk+wJ4sCIyGNHWBnGzjmZaWLVh0fmfHzKffgi641KaPU6exGSpkLSNGw2saj9au/veHZmgHjy6Z4RTqnTU2EFkUcKNVdyxSdQeo3iSq4sojNhe36GvVsG0u6cszoc0TXn/+9/PqVOn0DSN22+//RKtcg8Z1CWSawzd9fCmj7ZTvTmqbtA4d6pLDtaqDRJtbZCGAXF9B6PShzM2hX7IXOxh+uWa4xWNY/tRVA1F16ElmtuC1SXsodGeYi7h2gq6W+4Z2PeeVwl3cpbW2jL20AjNfdKtu+RxLEbzBgaJd7aINvb06pNmg+bZxyhNzhY+63mSiLn9SpXK0RtRVJXGwlnSA1K0muuh6o8/rpQEPsHy/J4CnarijU93zMjrXonykRPFRig/ZOOQ7GyRDY6gWjKoX62kScrXPv11/uo7P2BzeYv+kSrPeeGP8Jq3/xyafmG/t29961sA3HPPPdx///188pOf5Gd/9mcv5bJlUJdIrkX09gl3l/L0UfyleeKdLRRVw6oNQs4+mdi8/f/DT6eqaR0YcxOB2xkaQTO7TyiaaWIPjtJoigCaRdHhTXlZCof6uLefk+OIf24J8vRwKdv2uNxu4O74MVHU0+89T1PQNTTTxhudwl88S9IUGvm6V8IdmyosWA8j2tnqlJTNMppzpykfuxH2lyZcr/Bgb/Vw2ANQDLNnh7/k6uFrn/46//Ur/734emNps/j61l/5+Qu65stf/nJe+tKXArCwsEClUnn8b7gAZFCXSK4DNNvBmzoiRrTSBH9fen4XuzYkauGHoDsu7vgkaRgSN3bQLBu9VCkCVM+fa9l4U0cIlhfIohZqDxEYALOvRv4EJ+FiHbZNHEUYlWqR3t+PoveWze1gnzyuagoBHt0UmQjddXEnZ8hjkSJXDB3d6g7oSeCTJQmQk+cZ0T4Xu/2kQYDhdc/3g/i9KLrRtdlxhsZ6bpQkVwdRGPFX3/lBz/v+6jt/zavuvOWCU/G6rvPe976XP/mTP+FXfuVXLmaZPZFbRYnkOkHVNNFxrhs4o5N7AVZRsAaH0UtPfCrQHQ+rv0Zp6gjO8BjG4wR0EI1tVn+N0sxxKieeheaWcCdmOkbVdK+E2T+AcT5yqu0Z+w6t9rZve7S9RRYnvZ+PqqIaJpWjN+JNH6M0e5zS7PGu56FbDkapjFEq9wzoceAXgjONU4+S1HfgsJO1enhbvO64lGePi2Y6TRObr5ljxbRB0stwR3LF2V7fYXN5q+d9myubbPcwejkf7r77bv7oj/6If/2v/zX+IWOXF4o8qUsk1xm7CnSqcVwIuagqaDq61Xv++lKwv1aeq1UqjksaR6iahqobT5jaPkjiNwjWlinPniCPI/IsQzVMkizFHiyhKCq6Y9M4GxV68Iqq4U0fIdV0LMvi+w8+xPOf//zzfi5J4BNvbaBoGsHqEpAT7WxhDwwTLHeO36EoaJYjJGh7ZCmiKEIFrIEhrNowars3obW2TLS9gaJq2IPD6F5ZdsNfRfTVKvSPVNlY6s4U9Q/301e7sLT51772NZaXl/kH/+Af4DgOiqKg9ehXuRhkUJdIrlOuVJAwDAMMA50Ll0bNswzimPoj/6fjds12MGaOtcfrLEoz7YbBtl591g7oF4qwmT1NGvi4Y1PF+Foex2RJjDU4TGt9DfIM1bRwx6cJN9ex+qqYPYK60grZOfNoUQqwasOkQZPEF653OQn+wjmckQlyTcfYl5JPAp80DEmDpphtd110xyONWuRZhqKqaIcI5UguDtM2ec4Lf6Sjpr7Lc1747AtOvb/iFa/gfe97H7fffjtJknDHHXdc1N9rL2RQl0gkVx2GV6bbbBWs/kH0fV36Yl7+0v1cYTMr0qF5nqGoWjFV0FpfQXc93NFxNMcFRYzcJY0dNE3DLPd1XCsJA5rzpzumATTbFvP7BwhXl3BNiyS10B2PJPDx58+S+I3iMaph4k0fxZ8/QxoGaI6LOzaJ5pZQVVlJvdS85u0/B4ga+ubKJv3D/Tznhc8ubr8QXNflk5/8ZPG19FOXSCRPC1RNxx2fFiI77YY4o20QcznZ33EfbW1gDQ53aO0nfhPVMIn9ZkcT30Gfdmif7qMD8rCHNPflWUqextRPnaN05DhZq9UR0AGyOCLa3iiukQY+9VOPUD56I6pXOu/nKnl8NF3j1l/5eV515y2XbE79qUAGdYlEctWhOQ6ZrlNxXbIkRlF1FNMoOtgvF+o+a800DNBsB3d8imh7kzzLsQZqZFFEuLpUPE7RNIxeQbXn6VkRTYQHgrvmuKRhKIRtgqAroO+SNBvisbvKf3lOvLPV++dLLgmmbTI0MXill/GkkUFdIpFclezW5p9KVMPqsJmNtjaIG3XKsydQDB1V00XXut8kbYUYXhl7eBStRwe9auqY1YEO33qhvDeJv7AnUatoBs7ohEjLKyppHB86GqhZdpdMbXaYNoDkaYkM6hKJRNJGM03M/kGMUttmVtfRbRfd3Ws6NLwS2uxx8ixF1TSUQ6ReNcPGHhpFNUxaG6uQC9U83StTPnYjaRAIG9s8bzvc5bhjkyiGSR63uufbFQWjXKF57nTHzzHL1Uv/QkiuWWRQl0gkkn3olgWWhfE4c/2qpsGTGEXSHZdcNzCrA+IGw0Rvi+comk60ud6Ryo/rO9jDoyR+E2d0nNQXnfKa7WD217oU6szqANrjSO9Knn7IoC6RSCSXkUPLCFlGuLbcdXO4uixS9HNnRIf75BHi+haNU49g1YaEuE+WCf932zlUs1/y9ETOQUgkEskVICfHGZ3AGRkXFrLFHbmQyVcUrNoQipIXY3Ct9VX8+TP4i+fEaFtwadXIJN0EQci5M/MEQa8hywtjfX2dl7zkJczPzz/xg88TeVKXSCSSp5jE9wlXV4h3NtsGPEPkaVp40GuOS/noM1BNE9IEVTdIk6TrOsoFuoVJnpgkSfjEv/g03/rjb7O0sMLo+DAve8VN/N+/9vaihHIhxHHMBz7wAexD3BIvFnlSl0gkkqeQJPBpnDtJ3J45z9OEcGVRKMRZNu7oBFg2huehGUJi1x4e7bqOohs9u+4ll4ZP/ItP86Uv3MvC3BJZlrEwt8SXvnAvn/gXn76o6959993cdtttDA8PX6KVdiKDukQikTyFZPGeXv1+WhuruJOzGKW+LvMb1Xbxpo6gWjaoKkalSmn2uNSLv0wEQci3/vjbPe/71p98+4JT8ffddx8DAwO86EUvupjlPS4y/S6RSCRPIXnW29M+T1Nh8NEjLWvYDtiOkKfNcxRdRztkll1y8aytrLO00C3nC7C8sMLayjpTMxPnfd2vfOUrKIrCd7/7XR588EE+/elP85M/+ZMMDQ1d7JILZFCXSCSSpxDVNHuqyumlCjxBjVw/T7c7yYUxOFxjdHyYhbmlrvtGxocZHK5d0HW/9KUvFf+/4447eP3rX39JAzrI9LtEIpE8tSiaGEvbf5Nh4I5OXHYZXMmTw3FsXvaKm3re97KfuQnHuXp/T/KkLpFIJE8hRttHu3zsGWRRC0VVUU1L1sevMv7vX3s7IGroywsrjIwP87Kfuam4/WL54he/KF3aJBKJ5HpA362bSyOWqxZd13nvr/8K73zPnaytrDM4XLuqT+i7yKAukUgkEskhOI59QU1xVwpZU5dIJBKJ5DpBBnWJRCKRSK4TZFCXSCQSieQ6QQZ1iUQikUiuE2RQl0gkEonkOkEGdYlEIpFIrhNkUJdIJBKJ5Drhmp5Tz9vayVEUPanHt1qty7mcpx3y9bz0yNf00iJfz0uPfE0vLef7eu7Gu/yAd8AuSn7YPdcA9Xqdhx9++EovQyKRSCSSp5QbbriBcrncdfs1HdSzLKPZbGIYBoqiXOnlSCQSiURyWcnznDiO8TwPVe2uoF/TQV0ikUgkEskeslFOIpFIJJLrBBnUJRKJRCK5TpBBXSKRSCSS6wQZ1CUSiUQiuU64pufUn4g4jrnrrruYn58niiLe/va389M//dNXelnXNGma8v73v59Tp06haRof+chHmJ6evtLLuuZZX1/nta99LV/4whc4duzYlV7ONc9rXvOaYtxncnKSj3zkI1d4Rdc2n/3sZ/nmN79JHMe88Y1v5PWvf/2VXtI1zX333cdXv/pVQMypP/jgg3znO9+hUqlc9LWv66D+9a9/nWq1ysc+9jE2Nzf5+Z//eRnUL5JvfetbANxzzz3cf//9fOQjH+HTn/70FV7VtU0cx3zgAx/Atu0rvZTrgl0xjy9+8YtXeCXXB/fffz9/+Zd/yb//9/+eIAj4whe+cKWXdM3z2te+lte+9rUA/MZv/Aa33nrrJQnocJ2n31/5ylfyj/7RPyq+1jTtCq7m+uDlL385H/rQhwBYWFhgcHDwCq/o2ufuu+/mtttuY3h4+Eov5brgoYceIggC3vKWt/CmN72J733ve1d6Sdc03/72t7nhhht4xzvewT/8h/+Ql770pVd6SdcNP/jBD3j00Uf5hV/4hUt2zev6pO55HgCNRoN3vvOdvOtd77qyC7pO0HWd9773vfzJn/wJ/+pf/asrvZxrmvvuu4+BgQFe9KIX8bnPfe5KL+e6wLZt3vrWt/L617+e06dPc+edd/KNb3wDXb+uP+4uG5ubmywsLPCZz3yGubk53v72t/ONb3xDCn5dAj772c/yjne845Je87o+qQMsLi7ypje9iVe/+tW86lWvutLLuW64++67+aM/+iP+2T/7Z/i+f6WXc83yla98hT/7sz/jjjvu4MEHH+S9730vq6urV3pZ1zRHjhzh537u51AUhSNHjlCtVuVrehFUq1VuuukmTNPk6NGjWJbFxsbGlV7WNc/Ozg4nT57kBS94wSW97nUd1NfW1njLW97Cu9/9bl73utdd6eVcF3zta1/js5/9LACO46AoiixrXARf+tKX+N3f/V2++MUv8sxnPpO7776boaGhK72sa5p7772Xj370owAsLy/TaDTka3oRPP/5z+dP//RPyfOc5eVlgiCgWq1e6WVd8/zFX/wFP/VTP3XJr3td56M+85nPsLOzw6c+9Sk+9alPAfD5z39eNiRdBK94xSt43/vex+23306SJNx1111YlnWllyWRFLzuda/jfe97H2984xtRFIUPf/jDMvV+EbzsZS/jL/7iL3jd615Hnud84AMfkBv5S8CpU6eYnJy85NeV2u8SiUQikVwnXNfpd4lEIpFInk7IoC6RSCQSyXWCDOoSiUQikVwnyKAukUgkEsl1ggzqEolEIpFcJ8igLpFIenL//fdzxx13XOllSCSS80AGdYlEIpFIrhOkIoNEIjkvPvOZz/D1r38dTdN44QtfyLvf/W4WFxf55V/+ZU6cOMGDDz5IrVbjk5/8pFQek0ieYuRJXSKRPGn+23/7b3zzm9/kK1/5Cl/96lc5c+YM99xzDyDc0f7e3/t7/OEf/iGVSoU/+IM/uMKrlUiefsigLpFInjR//ud/zi233ILjOOi6zq233sp3v/tdAGq1Gs961rMAOHHiBNvb21dyqRLJ0xIZ1CUSyZMmy7Ku25IkAejwAFAUBalALZE89cigLpFInjQveMEL+I//8T8ShiFJkvCVr3zlkltHSiSSC0c2ykkkkkP5n//zf/K85z2v+PpVr3oVL33pS7n11ltJkoSbbrqJX/qlX2JpaekKrlIikewiXdokEolEIrlOkOl3iUQikUiuE2RQl0gkEonkOkEGdYlEIpFIrhNkUJdIJBKJ5DpBBnWJRCKRSK4TZFCXSCQSieQ6QQZ1iUQikUiuE2RQl0gkEonkOuH/B/2+BWJ/oHqZ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91632"/>
            <a:ext cx="3600000" cy="246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842029" y="3946188"/>
            <a:ext cx="360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 smtClean="0"/>
              <a:t>Elbow</a:t>
            </a:r>
            <a:r>
              <a:rPr lang="fr-FR" sz="1100" b="1" dirty="0" smtClean="0"/>
              <a:t> for </a:t>
            </a:r>
            <a:r>
              <a:rPr lang="fr-FR" sz="1100" b="1" dirty="0" err="1" smtClean="0"/>
              <a:t>Kmeans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Clustering</a:t>
            </a:r>
            <a:r>
              <a:rPr lang="fr-FR" sz="1100" b="1" dirty="0" smtClean="0"/>
              <a:t> :</a:t>
            </a:r>
          </a:p>
          <a:p>
            <a:pPr algn="ctr"/>
            <a:r>
              <a:rPr lang="fr-FR" sz="1100" dirty="0" smtClean="0"/>
              <a:t>K = 5</a:t>
            </a:r>
          </a:p>
          <a:p>
            <a:pPr algn="ctr"/>
            <a:r>
              <a:rPr lang="fr-FR" sz="1100" dirty="0" smtClean="0"/>
              <a:t>Silhouette score = 0.93</a:t>
            </a:r>
            <a:endParaRPr lang="en-GB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16016" y="3937523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Cluster by type of production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097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Clustering Visualization </a:t>
            </a: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6948264" y="1851670"/>
            <a:ext cx="20162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/>
                </a:solidFill>
              </a:rPr>
              <a:t>Cluster </a:t>
            </a:r>
            <a:r>
              <a:rPr lang="fr-FR" sz="1100" b="1" dirty="0" err="1" smtClean="0">
                <a:solidFill>
                  <a:schemeClr val="accent6"/>
                </a:solidFill>
              </a:rPr>
              <a:t>visualization</a:t>
            </a:r>
            <a:r>
              <a:rPr lang="fr-FR" sz="1100" b="1" dirty="0" smtClean="0">
                <a:solidFill>
                  <a:schemeClr val="accent6"/>
                </a:solidFill>
              </a:rPr>
              <a:t> </a:t>
            </a:r>
            <a:r>
              <a:rPr lang="fr-FR" sz="1100" b="1" dirty="0" err="1" smtClean="0">
                <a:solidFill>
                  <a:schemeClr val="accent6"/>
                </a:solidFill>
              </a:rPr>
              <a:t>using</a:t>
            </a:r>
            <a:r>
              <a:rPr lang="fr-FR" sz="1100" b="1" dirty="0" smtClean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100" b="1" dirty="0" err="1" smtClean="0">
                <a:solidFill>
                  <a:schemeClr val="accent6"/>
                </a:solidFill>
              </a:rPr>
              <a:t>Folium</a:t>
            </a:r>
            <a:r>
              <a:rPr lang="fr-FR" sz="1100" b="1" dirty="0" smtClean="0">
                <a:solidFill>
                  <a:schemeClr val="accent6"/>
                </a:solidFill>
              </a:rPr>
              <a:t> Library </a:t>
            </a:r>
          </a:p>
          <a:p>
            <a:pPr algn="ctr"/>
            <a:endParaRPr lang="fr-FR" sz="1100" dirty="0" smtClean="0"/>
          </a:p>
          <a:p>
            <a:pPr algn="ctr"/>
            <a:endParaRPr lang="fr-FR" sz="1100" dirty="0"/>
          </a:p>
          <a:p>
            <a:pPr algn="ctr"/>
            <a:r>
              <a:rPr lang="fr-FR" sz="1100" dirty="0" err="1" smtClean="0"/>
              <a:t>Kmeans</a:t>
            </a:r>
            <a:r>
              <a:rPr lang="fr-FR" sz="1100" dirty="0" smtClean="0"/>
              <a:t> model </a:t>
            </a:r>
            <a:r>
              <a:rPr lang="fr-FR" sz="1100" dirty="0" err="1" smtClean="0"/>
              <a:t>apparently</a:t>
            </a:r>
            <a:r>
              <a:rPr lang="fr-FR" sz="1100" dirty="0" smtClean="0"/>
              <a:t> clusters by </a:t>
            </a:r>
            <a:r>
              <a:rPr lang="fr-FR" sz="1100" dirty="0" err="1" smtClean="0"/>
              <a:t>energy</a:t>
            </a:r>
            <a:r>
              <a:rPr lang="fr-FR" sz="1100" dirty="0" smtClean="0"/>
              <a:t> types of production </a:t>
            </a:r>
            <a:endParaRPr lang="en-GB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1414"/>
            <a:ext cx="6040779" cy="383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8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Series using auto_ARIMA</a:t>
            </a:r>
            <a:endParaRPr dirty="0"/>
          </a:p>
        </p:txBody>
      </p:sp>
      <p:sp>
        <p:nvSpPr>
          <p:cNvPr id="2" name="AutoShape 4" descr="data:image/png;base64,iVBORw0KGgoAAAANSUhEUgAAAe8AAAEuCAYAAACnPZrcAAAAOXRFWHRTb2Z0d2FyZQBNYXRwbG90bGliIHZlcnNpb24zLjMuNCwgaHR0cHM6Ly9tYXRwbG90bGliLm9yZy8QVMy6AAAACXBIWXMAAAsTAAALEwEAmpwYAABCd0lEQVR4nO3de0DV9eH/8efhcLidAypqXsFLSioICKQVeKH72iW7sbC5lZnp0palo/xq5szKNVuzsrWty7KSsWzWcm01NUhFp6cQQfGW9wsiXuAc4Bw4fH5/2Fj8LMGEc7i8Hv/M3ufDx9f7DHnxOedz3m+TYRgGIiIi0mr4+TqAiIiIXBiVt4iISCuj8hYREWllVN4iIiKtjMpbRESklfH3dYDGqK2txel0YrFYMJlMvo4jIiLS7AzDoLq6GqvVip9f/WvtVlHeTqeTnTt3+jqGiIiI10VFRREaGlpvrFWUt8ViAc5OICAgoMnOW1BQQExMTJOdzxuU2TuU2TuU2TuU2TuaOrPb7Wbnzp11Hfh1raK8//tSeUBAAIGBgU167qY+nzcos3cos3cos3cos3c0R+ZvertYN6yJiIi0MipvERGRVkblLSIi0sqovEVERFoZlbeIiEgro/IWERFpZVTeIiIirYzKW0REpJVReYuIiFykUsdhTtTswlNb45W/r1ErrL3yyiusXr2a6upq0tPTGT58OI8++igmk4mBAwcyd+5c/Pz8yMrKIjMzE39/f6ZMmUJqaipVVVXMnDmT0tJSrFYrCxcuJDw8nLy8PBYsWIDZbCYlJYWpU6c291xFRESajGHUcujUDgoPf8axM18CcLpiJJ1tvZr9727wynvjxo188cUXLFu2jKVLl3Ls2DGefvppHnroId555x0Mw2DVqlWUlJSwdOlSMjMzefXVV3nuuedwu90sW7aMqKgo3nnnHcaOHcuSJUsAmDt3LosWLWLZsmVs2bKFwsLCZp+siIjIxarxVLPj2EZWfP5bVm37M8fOfEmPjgPoG+Cd4oZGXHmvXbuWqKgoHnjgARwOB7/85S/Jyspi+PDhAIwaNYp169bh5+fHsGHDCAgIICAggMjISIqKirDb7UycOLHu2CVLluBwOHC73URGRgKQkpJCbm4u0dHRzThVERGR767S7aDoaC5FRzfgqnHiZzJz6SUJRPcaSbi1B3a73WtZGizvU6dOceTIEX7/+99z6NAhpkyZgmEYdQulW61WysvLcTgc9bYss1qtOByOeuNfP9Zms9U79uDBg009NxERkYt2uqKYwsOfsed4HrVGDQH+wcT2TmVQjysJCQzzSaYGy7tjx47079+fgIAA+vfvT2BgIMeOHat73Ol0EhYWhs1mw+l01hsPDQ2tN36+Y8PCGn4CCgoKLmhyjeHN35SaijJ7hzJ7hzJ7hzJfGMMwcNYep6RmJ47as50XYLLSxTKUTua+GKX+bC/ddc7XeStzg+WdmJjIm2++yT333MPx48eprKzkyiuvZOPGjYwYMYKcnByuuOIKYmNjef7553G5XLjdbvbs2UNUVBQJCQlkZ2cTGxtLTk4OiYmJ2Gw2LBYLBw4cICIigrVr1zbqhrWYmJgm3W7NbreTmJjYZOfzBmX2DmX2DmX2DmVuPE9tDXtLtlB4eC2nqs6WdrewvgzpNZKI8MH4mb79VrGmzuxyub71orXB8k5NTWXTpk3cfvvtGIbB448/Tu/evZkzZw7PPfcc/fv354YbbsBsNjN+/HjGjRuHYRhMnz6dwMBA0tPTycjIID09HYvFwqJFiwCYN28eM2bMwOPxkJKSQlxcXJNNWERE5EK4qivYcWwj24+up9Jdjgk/+naJJbrXSLqGRvg63jka9VGxX/7yl+eMvfXWW+eMpaWlkZaWVm8sODiYxYsXn3NsfHw8WVlZjc0pIiLS5MoqT7DtyDp2F2+mprYaizmQ6J4pDO6ZjC2ok6/jfatGlbeIiEhbYRgGx8v2U3g4hwMntwMG1sCODOuZzMBulxPgH+TriA1SeYuISLtQa3jYf6KAwsOfccJxCIDOtt5E9xpJ3y4x+JnMPk7YeCpvERFp09w1Vewq3sS2I+twuk4DJiLDhxDdaySXhPWt++hza6LyFhGRNslRdZrtR9ex89h/qPa4MPtZGNTjCob0TCEsuIuv410UlbeIiLQpJ8oPUXj4M/ad2IpBLcGWUIb2HkNU9+EEWay+jtckVN4iItLq1Rq1HDq5ncLDn1Fctg+ATiHdie41kn5d4zD7ta26a1uzERGRdqXa42bPcTuFh9dSXlUKQK9OUUT3GkmPDgNa5fvZjaHyFhGRVqfCXUbRkVx2HNuIq6YCP5OZgd2SGNJzJJ2s3Xwdr9mpvEVEpNU46TxK4eHP2FuyhVrDQ6B/CHERVzOox5UEB4Q2fII2QuUtIiItmmEYHDm9i8LDn3Hk9NnNQMKCuxLdM4VLL0nA32zxcULvU3mLiEiLVFNbzd7jeRQeWcvpimIAunfoT3SvkfTudBmm82wS0tapvEVEpEWprnFRXL2Ndzd9RFW1A5PJj/5d44nuNZLOtl6+jtciqLxFRKTFKK86yaptf+Z0TTEWcxAxvUYzuOdVWAM7+Dpai6LyFhGRFuF42X5Wb3+Tqmonnc0DuPHy8Vj8A30dq0VSeYuIiM/tOf4F63a9i2EYXHHpWJxHLCru82i/7/aLiIjPGUYtn+//mM92/gWzn4Xrou9hUI8rfB2rxdOVt4iI+ESNx83aXX9l34mthAaFc82Qu+kYcomvY7UKKm8REfG6CncZq7e9yQnHIbqF9SV18Pg2s2mIN6i8RUTEq0odR1i17c9UuM8w4JJErhxwS5vbOKS56dkSERGvOVBaSM6Ov1BTW01i3+8R02tUm908pDmpvEVEpNkZhkHh4Rw27/sn/n7+pA66iz5dYnwdq9VSeYuISLPy1NawYc8KdhVvJiQgjGuG/EwrpV0klbeIiDSbqmona7a/RXHZXjrbenH14J9qtbQmoPIWEZFmcaaihH9ve4PyqlL6dI5hZFQa/uYAX8dqE1TeIiLS5I6c3s2n29/C7akitncqw/pc1653AWtqKm8REWlSO45uZMOe9zGZTIyMSuPSSxJ8HanNUXmLiEiTqDVq2bx3JduOrCPQ38rVg8fTrUNfX8dqk1TeIiJy0aprXGTvWMahU0V0CL6Ea6N/RmhQZ1/HarMaVd5jx44lNDQUgN69e/OTn/yEyZMn07dvXwDS09O56aabyMrKIjMzE39/f6ZMmUJqaipVVVXMnDmT0tJSrFYrCxcuJDw8nLy8PBYsWIDZbCYlJYWpU6c22yRFRKT5OKpOsWrbnzlVcYyeHQcyZtBdBPgH+TpWm9ZgebtcLgCWLl1aN/bXv/6Ve+65hwkTJtSNlZSUsHTpUpYvX47L5WLcuHEkJyezbNkyoqKimDZtGitXrmTJkiXMnj2buXPn8sILLxAREcGkSZMoLCwkOjq6GaYoIiLN5XjZga/24HYwqMeVDO//A/xMZl/HavMavPWvqKiIyspKJkyYwE9/+lPy8vIoKCjg008/5a677mLWrFk4HA7y8/MZNmwYAQEBhIaGEhkZSVFREXa7nZEjRwIwatQocnNzcTgcuN1uIiMjMZlMpKSkkJub2+yTFRGRpvNlSR7/3PoHXNUVjOh/M1dcerOK20savPIOCgri3nvv5Y477mDfvn3cd999TJo0iTvuuIOYmBhefvllXnrpJQYNGlT30jqA1WrF4XDgcDjqxq1WK+Xl5TgcDmw2W71jDx482GDYgoKC7zLH87Lb7U1+zuamzN6hzN6hzN7RlJkNw+B4zTaO12zDD3/6BCRTcTQA+9GmfV7a+/N8Pg2Wd79+/ejTpw8mk4l+/frRsWNHRo4cSY8ePQC47rrrmD9/PklJSTidzrqvczqdhIaGYrPZ6sadTidhYWH1xr4+3pCYmBgCAwMveJLfxm63k5iY2GTn8wZl9g5l9g5l9o6mzFzjqWbtrr9y/MQ2bIHhXBv9MzqGdGuSc39de3+e4ezb1t920drgy+bvvvsuzzzzDADFxcU4HA4eeOAB8vPzAcjNzSU6OprY2Fjsdjsul4vy8nL27NlDVFQUCQkJZGdnA5CTk0NiYiI2mw2LxcKBAwcwDIO1a9eSlJTUVPMVEZFmUOEu559b/8C+E/lcEtaHH8T/vFmKWxrW4JX37bffzmOPPUZ6ejomk4mnnnqKwMBA5s+fj8VioUuXLsyfPx+bzcb48eMZN24chmEwffp0AgMDSU9PJyMjg/T0dCwWC4sWLQJg3rx5zJgxA4/HQ0pKCnFxcc0+WRER+W5OOo+yatsbOF1nuPSSBK4acKv24PahBp/5gICAusL9uszMzHPG0tLSSEtLqzcWHBzM4sWLzzk2Pj6erKysC8kqIiI+cLB0G9k7MqmpdZPQ5waG9h6jPbh9TL82iYjINzIMg21H1rJp7z8w+/kzZtBd9O0y1NexBJW3iIh8g7N7cL/PruJNBAeEcs3gn9EltLevY8lXVN4iIlKPq7qCNUVvcezMl4Rbe3LNkJ9pD+7zqDl1ioqtWzA2b8IYNgyTX/PvnqbyFhGROmcqS1hV+GfKqk4QGT6EkZfdiUV7cANg1Nbi2reXiq35VObnUVGQT0X+FtwHD9Qd4xw5CtvlI5o9i8pbREQAOHp6D2uK3sJdU8nQ3mNI6HN9u92Du7aykoptBVRuPVvQFVu3UFGQT215eb3jLN260+G6GwgeGktx565Yk4Z7JZ/KW0RE2HnsP+TuWYEJE8kDb2dgt/az9kZ1cTEVW/OoqCvqfKp2FkFt7f8OMpsJGngZIbFxhAyNPfu/MXFYuv3vc+7H7Xav3YWv8hYRacdqjVrs+z6i8PBnBPqHkDr4J3Tv0N/XsZqF4fFQtWvn2YIu2EJF/hYqt+ZTXXys3nF+oaHYRlxJSGx8XVEHD47GLzjYR8nPpfIWEWmn6u/B3ZVrhtxNWHDb2IPbU15e95505dZ8KrbmUbmtkNrKynrHBUT2oeP3f0jI0DhCYuMJHhpLYJ++Xrnp7GKovEVE2iFH1WlWbXujbg/u0YPGEejfcq4sG8swDNyHDlK5dUvdS94VW7fg+nJPveNMAQEED44+exUd89+XvWPx79TJR8kvjspbRKSdKSk/wKptZ/fgvqz7FYzo/0P8/Fr+Vp61bjdVRdu+em86r66oPadO1TvOP7wzYWOuJjg27uwV9dA4gi4bhJ/F4qPkTU/lLSLSjuwt2cLaXX+lttbDiP4/ZFCPq1rkUqfGmTOUfbq67qXviq35VBVtw6iu/t9BJhOBlw4gbMw1X7uRLB5Lj54tck5NSeUtItIOGIbBloOryDvwbyzmQFKHjKd3+GW+jlWnprSUsrU5lGevoSx7DcaO7ez42uN+ISGEDEsgJCaurqiDo4dittl8ltmXVN4iIm1creEhZ2cme0u2YA3syLVD7qaTtbtPM3nKyihf/xll2Wsoz8mmIj8PDAMAP6sVLh9Bj9FjCBl69iayoEsHYDK3/Jf2vUXlLSLShlW6y/nS9SmVVSe5JLQPqYPHExzg/avV2spKHBvWU5a9hrKcNTjtm8HjAcAUGEjoyNGEjU4ldHQq1sTL+SI/n96JiV7P2VqovEVE2qjyqpN8XPAqlcZJ+neN56qBt+Hv552btmrdbpyb/3P2yjp7DY7/bMBwuwEw+ftju3w4oaNSCRudim3ElfgFBXklV1uh8hYRaYNOVxTzccGrVLjL6Oo/iJFRP27Wm7gMjwdn3ueU53xKWfYaHOvXUltRcfZBk4mQuGGEjR5D6OhUQq9MwRwa2mxZ2gOVt4hIG1NSfpB/F76Oq6aCy/t9n6pjIU1e3EZtLZXbCr96z3oN5Wtz8Jw5U/d48OBoQkefvbIOTR6Jf3h4k/797Z3KW0SkDTlyejert72Jp7aa5AG3MbD75diP2S/6vIZh4Nq96+x71tlrKP8sm5oTJXWPB/a/lPBb7jhb2KNGY+nm2xvi2jqVt4hIG7H/RAHZO5YBMGbQXfTpEnNR53Md2F/3MnhZ9hqqjxyue8zSsxedx40/e2U9agyBEZEX9XfJhVF5i4i0AbuObWL97vcw+1m4eshP6dlxwAWfo7r4GGXZn1KWc/YmM9feL+se8+/SlU633kHYVy+FB146oM0vhNKSqbxFRFq5wsOfsWnvSgL9Q7g2+h66hkY06utqTp6kfG1O3ZV1VdG2usfMHTrQ8Qc/ImzU2Y9vBQ+JVlm3ICpvEZFWyjAMvjjwMfkH1xASEMb1MffSMaTbtx7vKS//38Io2Z/WXxglJISwa6+vu7IOiRumRVFaMJW3iEgrVGvUsnHP++w4tpHQoM5cH3MvoUH17+g2amtxbv4Pta+/yrZfbse5edP/FkYJCCA0ZVS9hVH8AgJ8MRX5DlTeIiKtjKe2hrU7/8reE1voZO3B9dETCA44+7lpo7YWx4b1nFrxHifff4/qw4cAcJrNWJMuJ2xUKmGjxmC74ir8glvfFqBylspbRKQVqfG4WVP0NodP7eCSsD5cM+RuAkwBlH2WzakV73Hq/feoPnYUAHPHjnT5yc8oHRLDsHsmamGUNkTlLSLSSrhqKlm17Q2Ol+2nV+gAkk5EcnTGTE598DdqjhcDYA4Pp8vPJhA+9lZCR1+NX0AAJ+12FXcbo/IWEWkFKt3lfLzlj7hz/8Nlm04QlPMGu0tPAODfuQtd77mPTrfcSujIMfhZvLN+ufhOo8p77NixhH71W1vv3r2ZPHkyjz76KCaTiYEDBzJ37lz8/PzIysoiMzMTf39/pkyZQmpqKlVVVcycOZPS0lKsVisLFy4kPDycvLw8FixYgNlsJiUlhalTpzbrREVEWqNat5vij9+n6M1FXPJZAf7lVWcfuKQbXSdOJvyW2whNHonJX9di7UmD/2+7XC4Ali5dWjc2efJkHnroIUaMGMHjjz/OqlWriI+PZ+nSpSxfvhyXy8W4ceNITk5m2bJlREVFMW3aNFauXMmSJUuYPXs2c+fO5YUXXiAiIoJJkyZRWFhIdHR0881URKSVqHW5KFv9CSdXvMepD9+n9swZbACXdOaSu+4lfOxt2K5M1ke52rEGy7uoqIjKykomTJhATU0NDz/8MIWFhQwfPhyAUaNGsW7dOvz8/Bg2bBgBAQEEBAQQGRlJUVERdrudiRMn1h27ZMkSHA4HbrebyMizy+mlpKSQm5ur8haRdqu2spIzqz7h1IrlnP7H3/GUlQFQ3TWMslsS6XnHzxj6g8mY/Px8nFRaggbLOygoiHvvvZc77riDffv2cd9992EYRt1KO1arlfLychwOR91L6/8ddzgc9ca/fqzNZqt37MGDBxsMW1BQcMETbIjdfvEL9nubMnuHMntHe85sVFXBxvUYn66G3HVQ+dUWmt17UH3D1Ry6ykbFZd3oFXg51f79+PyLL3ye2ZuU+ds1WN79+vWjT58+mEwm+vXrR8eOHSksLKx73Ol0EhYWhs1mw+l01hsPDQ2tN36+Y8PCwhoMGxMTQ2Bg4AVN8HzsdjuJiYlNdj5vUGbvUGbvaI+ZPQ4HZ/71ESdXLOfMv/5Rt+d1YL/+dBp7K53G3saJyCBydmYCkHpZ+kVvMNIen2dfaOrMLpfrWy9aG3z95d133+WZZ54BoLi4GIfDQXJyMhs3bgQgJyeHpKQkYmNjsdvtuFwuysvL2bNnD1FRUSQkJJCdnV13bGJiIjabDYvFwoEDBzAMg7Vr15KUlNRU8xURaVE85eWUZmWye9wd5PXrwZ6fpXPqb+9i6dGTHjMyGLJuE0PzdxAx/xmO9oLsHe/gZzJzbfQ9F13c0jY1eOV9++2389hjj5Geno7JZOKpp56iU6dOzJkzh+eee47+/ftzww03YDabGT9+POPGjcMwDKZPn05gYCDp6elkZGSQnp6OxWJh0aJFAMybN48ZM2bg8XhISUkhLi6u2ScrIuItNWfOcPqjDzn1t3c58++PMb66+TcoahDht9xGp1tuIzh6aL3NPr7rBiPS/jRY3gEBAXWF+3VvvfXWOWNpaWmkpaXVGwsODmbx4sXnHBsfH09WVtaFZBURadFqTp3i9D/+zsm/vUvZ6n9juN0ABA+OptMttxE+9jaCh5x7Y+6FbjAiog8GiohchJrSUk59+D6nViynbM0qjJoaAIKHxhE+9lY63XwrwYMGf+vXN2aDEZH/n8pbROQCVR8//r/Czl5Tt1NXSHwCncbeSvjY2wgaMLDB85xvgxGR81F5i4g0kjPvc2qnP0Be3udQWwuANTGJTrfcTqebbyWoX/9Gn+ubNhgJ9NcuX9I4Km8RkUY6889/wOebsY64gvCxt9Hp5lsJjOxzweept8FIp8tIHXQX/mbtpS2Np/IWEWmkHjMf48iVIxkyevR3Pkelu5yPC1/jlPMo/brEkRJ1B2Y//SiWC6PvGBGRRjKZzZi+tjrkhSqvOsnHBa9SXlXKZd2vYMSlP8LPpOVO5cKpvEVEvOB0RTEfF7xKhbuM2IhUhkVeX+8z3iIXQuUtItLMSsoP8u/C13HVVHB5v+8T3WukryNJK6fyFhFpRkdO72b1tjfx1FaTPPB2BnbTUtBy8VTeIiLNZP+JArJ3LANgzKC7tE65NBmVt4hIM9hVvJn1u5Zj9rNw9ZCf0rPjAF9HkjZE5S0i0sS0wYg0N5W3iEgT0QYj4i0qbxGRJmAYtWzY8wE7jm3QBiPS7FTeIiIXSRuMiLepvEVELoI2GBFfUHmLiHxH2mBEfEXlLSLyHWiDEfElfaeJiFwgbTAivqbyFhG5AFW1ZXyU/3ttMCI+pfIWEWkEwzD4aFs+RytXY/ar1gYj4lMqbxGR8/DU1vLe1oP8enUBfcK2c1NUNZf3v4XoniN8HU3aMZW3iMg3cNV4WLr5S36zppBdJ8oxmeDSzkkEuWpU3OJzKm8Rka9xuKr544ZdPPfpNo6UVWIx+3HviAHMTI1mYNcw7Ha7ryOKqLxFRABOOKp4ce0OXlxbxKlKN9YAfx4ePYSHRg+mV4cQX8cTqUflLSLt2sFTTp7L3safNu6iwu2hc0gg826M4+fJlxEeEujreCLfSOUtIu1SUfEZnl1TyNuf76XaU0vvDiEs+N4Q7h0xAGugxdfxRM5L5S0i7cqmAydYuLqQFQUHMAwYdEkYM1NjGJfQlwB/s6/jiTRKo8q7tLSUW2+9lddee42qqiomT55M3759AUhPT+emm24iKyuLzMxM/P39mTJlCqmpqVRVVTFz5kxKS0uxWq0sXLiQ8PBw8vLyWLBgAWazmZSUFKZOndqccxSRds4wDFbvOsbC1QWs2nUMgMsjOpNxTQw3R0fg56dFVqR1abC8q6urefzxxwkKCgJg27Zt3HPPPUyYMKHumJKSEpYuXcry5ctxuVyMGzeO5ORkli1bRlRUFNOmTWPlypUsWbKE2bNnM3fuXF544QUiIiKYNGkShYWFREdHN98sRaRdqq01WFFw9jPamw6WAnDNwO5kXB3D1QO7a2U0abUaLO+FCxdy55138oc//AGAgoIC9u7dy6pVq+jTpw+zZs0iPz+fYcOGERAQQEBAAJGRkRQVFWG325k4cSIAo0aNYsmSJTgcDtxuN5GRkQCkpKSQm5ur8haRJuOu8fD253t5dnUhO0rKMJnglqGRZFwdzeWRXXwdT+Sinbe833vvPcLDwxk5cmRdecfGxnLHHXcQExPDyy+/zEsvvcSgQYMIDf3fxvNWqxWHw4HD4agbt1qtlJeX43A4sNls9Y49ePBgo8IWFBRc8AQb0ho/s6nM3qHM3tGUmStranl/9yneLiqluKIGswl+2L8j4wd3pm+HQCjZj71k/0X/Pe39efYWZf525y3v5cuXYzKZyM3NZfv27WRkZPDyyy/TtWtXAK677jrmz59PUlISTqez7uucTiehoaHYbLa6cafTSVhYWL2xr483RkxMDIGBTffRDbvdTmJiYpOdzxuU2TuU2TuaKvPJChcvrd3BC58VUVrhIiTAzIMjB/Hw6CFEdLI2QdL/ac/PszcpM7hcrm+9aD1veb/99tt1fx4/fjxPPPEEP//5z5kzZw6xsbF1L3fHxsby/PPP43K5cLvd7Nmzh6ioKBISEsjOziY2NpacnBwSExOx2WxYLBYOHDhAREQEa9eu1Q1rIvKdHD5TwfPZ2/nDhp04XDV0Cg5gznWxTE25jC62IF/HE2k2F/xRsSeeeIL58+djsVjo0qUL8+fPx2azMX78eMaNG4dhGEyfPp3AwEDS09PJyMggPT0di8XCokWLAJg3bx4zZszA4/GQkpJCXFxck09MRNqunSVl/GZNIW9u/pJqTy09w4J54oY4Jo4YSGiQPqMtbV+jy3vp0qV1f87MzDzn8bS0NNLS0uqNBQcHs3jx4nOOjY+PJysr60Jyiojw+aFSFq4uZHn+fgwDBnYJZUZqNOOT+hOoz2hLO6JFWkSkRTMMg+w9xTyzqoBPdh4FYFivcDKuieHWoRGY/fx8nFDE+1TeItIi1dYa/H3bIX69uoAN+08AMObSbmRcE8N1UT30GW1p11TeItKiVHtqyfxiH8+uKaDw2BkAfhTdm4xrYriiT1cfpxNpGVTeItIiVLhreP0/u1n06Tb2n3Ji9jPxk8T+/PLqaKK7d/R1PJEWReUtIj51utLNknU7WPzZdkocLoL8zTyQfBmPjBlCn3BbwycQaYdU3iLiE8fKKnnhi2JWLN9FuauaDkEWZl0bw7SUQVwSGuzreCItmspbRLyq1Oni16sLeGndDiqrPXQPDeb/rh3K/VcNJCwowNfxRFoFlbeIeEVZlZvns7fzXPZ2yl3V9OoQwl1RYcy97WqCLPqMtsiFUHmLSLOqcNewZN0Ofr26kNIKF11tgTxxQyKTr7qMwvw8FbfId6DyFpFm4a7x8KcNu3lq1VaOllXSIcjC/O/F8+DIQdgCtYSpyMVQeYtIk6rx1PKWfS/zP9nCvpNOrAH+PHZNDI+MGUKnkKbbFVCkPVN5i0iTqK01eDd/P0/8cws7SsoIMPvx4MhBPHpNDN1097hIk1J5i8hFMQyDf2w/zOMf5ZF35BRmPxMTrxjA7Gtjm3wvbRE5S+UtIt/Zmt3HmPOPPHL3l2AywbiEfsy9IZYBXcJ8HU2kTVN5i8gF27i/hDkf5bFq1zEAbo6J4Fc3xhHTo5OPk4m0DypvEWm0/COnmPNRHh9uOwTAdVE9mP+9eC6P7OLjZCLti8pbRBq0s6SMJ/65hb/k7QMguW9X5t80jNGXdvNtMJF2SuUtIt9q/0kH8z/J583NX+KpNUjoHc6vboznxkE9tZ+2iA+pvEXkHMfKKnnq31v544ZduD21DO7WgXk3xnHr0EiVtkgLoPIWkTonK1w8u7qQF9YWUVntoX9nG49fH8e4hL6Y/fx8HU9EvqLyFhHKq6p5Pmc7z2Vvo6yqmp5hwSy6OZYJwwdgMau0RVoalbdIO1ZZXcPL63byzKoCSitcdLEG8psfJTL5qiiCLfrxINJS6V+nSDvkrvHw6n9289QnWzny1aYhv7oxjgdHDiY0SJuGiLR0Km+RdsRT+9WmIR/ns/ekg5AAMxlXRzMjNZpwbRoi0mqovEXagdpag+VbD/DEP/MoOn5205BpIwfx6NUxdA/TpiEirY3KW6QNMwyDj4qO8PhHeXxx+CRmPxP3jhjA7OtiidSmISKtlspbpI36dPcx5nyUx/p9ZzcNuXNYX564IY6BXbVpiEhr16jyLi0t5dZbb+W1117D39+fRx99FJPJxMCBA5k7dy5+fn5kZWWRmZmJv78/U6ZMITU1laqqKmbOnElpaSlWq5WFCxcSHh5OXl4eCxYswGw2k5KSwtSpU5t7niLtxn8OnGD2P76o2zTkR9G9+dX34hmqTUNE2owGP8BZXV3N448/TlBQEABPP/00Dz30EO+88w6GYbBq1SpKSkpYunQpmZmZvPrqqzz33HO43W6WLVtGVFQU77zzDmPHjmXJkiUAzJ07l0WLFrFs2TK2bNlCYWFh885SpB3YfbqKW15bw5W/+4hVu45xbVQPcn/xPf42IVXFLdLGNHjlvXDhQu68807+8Ic/AFBYWMjw4cMBGDVqFOvWrcPPz49hw4YREBBAQEAAkZGRFBUVYbfbmThxYt2xS5YsweFw4Ha7iYyMBCAlJYXc3Fyio6Oba44ibVZ5VTUfbjtEVt4+/l54CAO4qm9X5n8vnjEDuvs6nog0k/OW93vvvUd4eDgjR46sK2/DMOrWNrZarZSXl+NwOAgNDa37OqvVisPhqDf+9WNtNlu9Yw8ePNiosAUFBRc2u0aw2+1Nfs7mpsze0VIzO9wePjtczqqD5Ww44sBdawAwqFMQ98d25aqeNkxnDmO3H/Zx0sZpqc/z+SizdyjztztveS9fvhyTyURubi7bt28nIyODkydP1j3udDoJCwvDZrPhdDrrjYeGhtYbP9+xYWGNu4EmJiaGwMCm+yyq3W4nMTGxyc7nDcrsHS0t86kKF+8XHGJ5/n4+2XmUak8tADHdO3JbbCS3xfWh8tBukpKSfJz0wrS057kxlNk7lBlcLte3XrSet7zffvvtuj+PHz+eJ554gmeffZaNGzcyYsQIcnJyuOKKK4iNjeX555/H5XLhdrvZs2cPUVFRJCQkkJ2dTWxsLDk5OSQmJmKz2bBYLBw4cICIiAjWrl2rG9ZEvsEJRxXvFx5kef4BVu08Ss1XV9hxPTudLezYPgzq1qHuePth7fYl0l5c8EfFMjIymDNnDs899xz9+/fnhhtuwGw2M378eMaNG4dhGEyfPp3AwEDS09PJyMggPT0di8XCokWLAJg3bx4zZszA4/GQkpJCXFxck09MpDU6Xl7JioKDvLtlP5/uKcbzVWEn9g7nttg+3BobqY96iUjjy3vp0qV1f37rrbfOeTwtLY20tLR6Y8HBwSxevPicY+Pj48nKyrqQnCJt1rGySv629QDL8/eTvec4tcbZwh4e2ZnbYvtwW2wk/TqHNnAWEWlPtEiLiA8cPlPB3/LPFvZne4/zVV9zVd+u3BYbyS1DI+kTbjv/SUSk3VJ5i3jJgVNO3svfz/L8A6zfVwKAyQQp/S6pK+zeHbVkqYg0TOUt0oz2lpbzXv4BlucfYOOBEwD4mUykDujGbbF9GDs0gh5hIT5OKSKtjcpbpIntPlHG8i1nXxK3Hzr70Uqzn4lrBnbntrg+jI2JoFuodvISke9O5S3SBHYcP8Py/AMs37KfvCOnAPD3M3H9ZT25PS6Sm6Mj6GIL8nFKEWkrVN4i39G2Y6d5d8vZ97ALjp0GwGL246bBvbgttg8/iulNeEjTLSokIvJfKm+RRjIMg61HT7P8q5vOthefASDQ348fRvfm9rg+/GBIbzoGB/g4qYi0dSpvkfMwDIO8w6d4N38/y7fsZ9eJcgCC/M3cMjSS22Ij+f6QXoQFqbBFxHtU3iL/H8Mw2FZayV8//Jzl+fv5stQBQEiAmdvjzi6actPgXtgCLT5OKiLtlcpb5Gv+WXSYmR/Y2fbVS+K2QH/uHNaX22L7cOOgnoQE6J+MiPiefhKJADtLynjk/c38Y/th/Ewmru8TxuSrE7jhsp4EWcy+jiciUo/KW9q1M5VunvxkK4s/205NrUHqgG78duzluI98SWJMhK/jiYh8I5W3tEue2lpe+88e5nz0BSUOF/3CbTz7o0TGxkRgMpmwH/F1QhGRb6fylnYnZ08x01dsIu/IKawB/iy4KZ6HRg3Ry+Mi0mqovKXd2H/SQcaHn/PXLfsBGJ/Un6duGkbPDlpbXERaF5W3tHlOVzXPrtnGs2sKqarxMCKyC78dm8SIPl19HU1E5DtReUubZRgGmV/s49EPP+fQmQp6hAXz9PcTuCuhH35+Jl/HExH5zlTe0ibZD5YyfcUm1u0rIdDfj1nXxpBxdYwWVhGRNkHlLW3KsbJKZn/0BW9s2oNhwK2xkfz6Bwn06xzq62giIk1G5S1tgqvGwwufFfHkJ1spd1UztEdHfjv2clIHdPd1NBGRJqfyllbNMAw+3HaIGR/Y2X2inM4hgbx02wgmjhiAv9nP1/FERJqFyltarW3HTvPw+5v5ZOdRzH4mHhw5iMevj6WT9tAWkTZO5S2tzskKF/P+tYWX1+/EU2twXVQPnrs5iSHdO/o6moiIV6i8pdWo8dTyxw27ePyfeZyscDOgSyiLbk7i+4N7YTLpo18i0n6ovKVVWL3rKNNXbKbg2GlCAy38+gcJTBs5iAB/LWkqIu2PyltatC9Ly5n5dzsrth7EZIIJwwfw5E3xdAsN9nU0ERGfUXlLi1ReVc0zqwt47tNtuD21pPS7hN+OTSKhd2dfRxMR8bkGy9vj8TB79mz27t2L2Wzm6aefpry8nMmTJ9O3b18A0tPTuemmm8jKyiIzMxN/f3+mTJlCamoqVVVVzJw5k9LSUqxWKwsXLiQ8PJy8vDwWLFiA2WwmJSWFqVOnNvdcpRWorTV46/MvmbXyC46WVRLRMYSFP0gkLb6P3tcWEflKg+W9Zs0aADIzM9m4cSNPP/00V199Nffccw8TJkyoO66kpISlS5eyfPlyXC4X48aNIzk5mWXLlhEVFcW0adNYuXIlS5YsYfbs2cydO5cXXniBiIgIJk2aRGFhIdHR0c03U2nxNuwvYfqKTfznQCnBFjNzr49lRmo0IQF6gUhE5Osa/Kl47bXXMmbMGACOHDlCly5dKCgoYO/evaxatYo+ffowa9Ys8vPzGTZsGAEBAQQEBBAZGUlRURF2u52JEycCMGrUKJYsWYLD4cDtdhMZGQlASkoKubm5Ku926vCZCmat/IK37F8C8OP4vjzzgwQiO1l9nExEpGVq1CWNv78/GRkZfPLJJyxevJji4mLuuOMOYmJiePnll3nppZcYNGgQoaH/Wz/aarXicDhwOBx141arlfLychwOBzabrd6xBw8ebOKpSUtXVe3ht9nbeHpVAU53DcN6hfPbsUmM7N/N19FERFq0Rr8euXDhQmbMmEFaWhqZmZl063b2B+x1113H/PnzSUpKwul01h3vdDoJDQ3FZrPVjTudTsLCwuqNfX28IQUFBY2eWGPZ7fYmP2dza+2ZDcNgzcFyfvdFMUed1YQHmXloRA9+0K8j5lOHsNsP+TDp/7T257m1UGbvUGbv8FbmBst7xYoVFBcXc//99xMcHIzJZGLq1KnMmTOH2NjYupe7Y2Njef7553G5XLjdbvbs2UNUVBQJCQlkZ2cTGxtLTk4OiYmJ2Gw2LBYLBw4cICIigrVr1zbqhrWYmBgCA5tu6Uu73U5iYmKTnc8bWnvm/COnmL5iE5/uKcZi9uORMUP4v2uH0iE4wMcp62vtz3Nroczeocze0dSZXS7Xt160Nlje119/PY899hh33XUXNTU1zJo1ix49ejB//nwsFgtdunRh/vz52Gw2xo8fz7hx4zAMg+nTpxMYGEh6ejoZGRmkp6djsVhYtGgRAPPmzWPGjBl4PB5SUlKIi4trsglLy3PCUcXj/9zCHzfsotYw+P6QXvzmR0lEdW34FRcREamvwfIOCQnhd7/73TnjmZmZ54ylpaWRlpZWbyw4OJjFixefc2x8fDxZWVkXklVaoWpPLZlFpbz2t/c5Xelm0CVhLLo5iRsH9fJ1NBGRVkufwZFmYz9Yyj2Z6yg8doaOwQE8PzaJyVddhkVbdYqIXBSVtzS5ak8tz6wq4MlP8qmpNbhlQEdeHn8dXW1Bvo4mItImqLylSRUVn+Fny9ax+WApvTuE8NqdV9Gx/IiKW0SkCam8pUnU1hq8uLaIx1Z+QVWNh/FJ/Xl+7OV0DA7Abj/i63giIm2Kylsu2v6TDu79y3rW7C6mizWQt36Swi1DI30dS0SkzVJ5y3dmGAZ/3vQlD63YRLmrmh9F9+b3d1yh7TpFRJqZylu+k+Plldz/1w18UHiI0EALr/74Kn52eX/t/CUi4gUqb7lgf9t6gMl/3cAJp4vUAd149cdX0Sfc1vAXiohIk1B5S6OdrnTz0IpNLN38JUH+Zn57cxJTUwbh56erbRERb1J5S6P8e+dR7s1cz6EzFSRFdObP6ckM6tbB17FERNollbecV4W7hsdWfs6La3fg72fiiRviePSaGK2SJiLiQypv+VYb95dw97L17CwpY3C3Dvw5PZnEiM6+jiUi0u6pvOUc7hoPT36yladXFWBgMH30YOZ/L55gi75dRERaAv00lnoKjp7i7mXr+eLwSfp0svJ6ejKjL+3m61giIvI1Km8BwFNby/PZ25n9UR5uTy0Thg9g0c2JhAUF+DqaiIj8f1Tewpel5UzIXM9nXx6nW2gQr9xxBT+MjvB1LBER+RYq73bMMAz+tHE3j7y/Gae7hltjI3n5thF00Q5gIiItmsq7nTpaVsF9WRv4aPthOgRZeHNcMuMS+ml5UxGRVkDl3Q5l5e3jgeUbOVnh5tqoHrz64yvp3dHq61giItJIKu925GSFi2nv/YfML/YRbDHz4q3DmXxVlK62RURaGZV3O/GvoiNM/Mt6jpRVckWfLryRnszArmG+jiUiIt+ByruNc7iq+eXfP+eV3J1YzH4suCmeGWOi8dfypiIirZbKuw1bt/c49yxbz57ScmK6d+TP45KJ7xXu61giInKRVN5tkKvGwxP/3MJvPt2GgcEvU6N54sY4Av3Nvo4mIiJNQOXdxmw5cpKfvbOOrUdP07+zjdfvTCal/yW+jiUiIk1I5d1G1Hhq+c2nhTzxr3yqPbXcf2UUv/5hArZAi6+jiYhIE1N5twG7Ssq4Z9l6cveX0CMsmD+mXcn3BvfydSwREWkmKu9WzDAMfr9+J7/80E6F28Odw/rywq3DCQ8J9HU0ERFpRg2Wt8fjYfbs2ezduxez2czTTz+NYRg8+uijmEwmBg4cyNy5c/Hz8yMrK4vMzEz8/f2ZMmUKqampVFVVMXPmTEpLS7FarSxcuJDw8HDy8vJYsGABZrOZlJQUpk6d6o35thmHTjuZ+JdcPtl5lPCQAP6UdhU/HtbX17FERMQLGizvNWvWAJCZmcnGjRvryvuhhx5ixIgRPP7446xatYr4+HiWLl3K8uXLcblcjBs3juTkZJYtW0ZUVBTTpk1j5cqVLFmyhNmzZzN37lxeeOEFIiIimDRpEoWFhURHRzf7hFs7wzB42/4lD/5tE6cr3dw4qCd/TLuSnh1CfB1NRES8pMHyvvbaaxkzZgwAR44coUuXLnz66acMHz4cgFGjRrFu3Tr8/PwYNmwYAQEBBAQEEBkZSVFREXa7nYkTJ9Ydu2TJEhwOB263m8jISABSUlLIzc1VeTfghKOKx9YeYvXB7VgD/Pn9HVcwccQALW8qItLONOo9b39/fzIyMvjkk09YvHgxa9asqSsMq9VKeXk5DoeD0NDQuq+xWq04HI56418/1maz1Tv24MGDDeYoKCi4oMk1ht1ub/JzNofPDpWz4D9HOFnlIa5rME9c2YteljI+//xzX0drlNbyPH+dMnuHMnuHMnuHtzI3+oa1hQsXMmPGDNLS0nC5XHXjTqeTsLAwbDYbTqez3nhoaGi98fMdGxbW8DrbMTExBAY23c1YdrudxMTEJjtfczhd6Wb6ik28ufkgAWY/psVfwqK7rsPs13qWN20Nz/P/T5m9Q5m9Q5m9o6kzu1yub71obbABVqxYwSuvvAJAcHAwJpOJmJgYNm7cCEBOTg5JSUnExsZit9txuVyUl5ezZ88eoqKiSEhIIDs7u+7YxMREbDYbFouFAwcOYBgGa9euJSkpqanm22b8q+gIcc/+nTc3f0li73A2P/x9xg/p0qqKW0REml6DV97XX389jz32GHfddRc1NTXMmjWLSy+9lDlz5vDcc8/Rv39/brjhBsxmM+PHj2fcuHEYhsH06dMJDAwkPT2djIwM0tPTsVgsLFq0CIB58+YxY8YMPB4PKSkpxMXFNftkW4vyqmpm/t3OHzfswt/PxLwb48i4OgaL2Q/7YV+nExERX2uwvENCQvjd7353zvhbb711zlhaWhppaWn1xoKDg1m8ePE5x8bHx5OVlXUhWduFT3cf496/rGffSSdDe3Tk9TuTGdZbm4mIiMj/aJGWFqLCXcOsf3zBC58V4Wcy8dg1Mcy5PlabiYiIyDlU3i3A+r3HmZC5nl0nyhl0SRivpyczPLKLr2OJiEgLpfL2oapqD3P/mcdz2dsxMHh49BB+9b04gi36v0VERL6dWsJHNh8s5Z5l69hWfIZLO4fy2p1XaetOERFpFJW3l7lrPCz491aeXlWAp9bg58mX8cz3h2HV1p0iItJIKm8vyj9yinuWrSPvyCkiO1n5U9qVXBPVw9exRESklVF5e0GNp5ZfrynkVx/nU+2pZcLwASy6OZGwoABfRxMRkVZI5d3Mthef4Z5l69h0sJSeYcG8knYlNw3u5etYIiLSiqm8m4mntpbf5RQx+6MvcNXUcldiP3439nI6hTTd2uwiItI+qbybwe4TZUxYtp51+0q4xBbEkttHcMvQSF/HEhGRNkLl3YRqaw1eXr+DR1d+ToXbw22xkbx02wi62oJ8HU1ERNoQlXcT2X/SwcS/5LJ69zHCQwL4Y9qV/Di+b92+5yIiIk1F5X2RDMPg1Y27mfGBnXJXNT8Y0pvf3zGCHmEhvo4mIiJtlMr7Ihw+U8GkrFz+WXSEsCALr915FT9N6q+rbRERaVYq7+/AMAzesu/loRWbOF3p5rqoHvwx7UoiOll9HU1ERNoBlfcFKi6vZPJfN/BB4SGsAf4suX0Ek64YqKttERHxGpX3Bfjrlv088O5GSitcjL60G3/68ZX07xzq61giItLOqLwbodTpYup7G8nK20+wxcxvb05iasog/Px0tS0iIt6n8m7ABwUHmfzuBorLq7iiTxdeT08mqmuYr2OJiEg7pvL+Fqcr3Ty0YhNLN39JgNmPZ76fwMNjBmP28/N1NBERaedU3t/gX0VHuC8rl8NnKkjsHc7r6clEd+/o61giIiKAyrue8qpqZv7dzh837MLfz8QTN8Tx6DUxWMy62hYRkZZD5f2VNbuPMfEv69l30snQHh15/c5khvUO93UsERGRc7T78q5w1/DYys95ce0O/EwmHrsmhjnXxxLob/Z1NBERkW/Urss7v6SCuxZ9yK4T5VzWNYzX069iRJ+uvo4lIiJyXu2yvA3DYNbKL/jNp/swgOmjBzP/e/EEW9rl0yEiIq1Mu2yr7cVn+PWaQnrZLLz9s1RG9u/m60giIiKNdt7yrq6uZtasWRw+fBi3282UKVPo3r07kydPpm/fvgCkp6dz0003kZWVRWZmJv7+/kyZMoXU1FSqqqqYOXMmpaWlWK1WFi5cSHh4OHl5eSxYsACz2UxKSgpTp071xlzrDO7WgQ2/+B6uo3tJUXGLiEgrc97y/uCDD+jYsSPPPvssp06d4pZbbuGBBx7gnnvuYcKECXXHlZSUsHTpUpYvX47L5WLcuHEkJyezbNkyoqKimDZtGitXrmTJkiXMnj2buXPn8sILLxAREcGkSZMoLCwkOjq62Sf7XyaTicsju2Av2e+1v1NERKSpnPcDzDfeeCO/+MUv6v7bbDZTUFDAp59+yl133cWsWbNwOBzk5+czbNgwAgICCA0NJTIykqKiIux2OyNHjgRg1KhR5Obm4nA4cLvdREZGYjKZSElJITc3t3lnKSIi0oac98rbaj27P7XD4eDBBx/koYcewu12c8cddxATE8PLL7/MSy+9xKBBgwgNDa33dQ6HA4fDUTdutVopLy/H4XBgs9nqHXvw4MHmmJuIiEib1OANa0ePHuWBBx5g3Lhx/PCHP6SsrIywsLMbc1x33XXMnz+fpKQknE5n3dc4nU5CQ0Ox2Wx1406nk7CwsHpjXx9vjIKCgguaXGPY7fYmP2dzU2bvUGbvUGbvUGbv8Fbm85b3iRMnmDBhAo8//jhXXnklAPfeey9z5swhNjaW3NxcoqOjiY2N5fnnn8flcuF2u9mzZw9RUVEkJCSQnZ1NbGwsOTk5JCYmYrPZsFgsHDhwgIiICNauXdvoG9ZiYmIIDAy8+Fl/xW63k5iY2GTn8wZl9g5l9g5l9g5l9o6mzuxyub71ovW85f373/+esrIylixZwpIlSwB49NFHeeqpp7BYLHTp0oX58+djs9kYP34848aNwzAMpk+fTmBgIOnp6WRkZJCeno7FYmHRokUAzJs3jxkzZuDxeEhJSSEuLq7JJisiItLWnbe8Z8+ezezZs88Zz8zMPGcsLS2NtLS0emPBwcEsXrz4nGPj4+PJysq60KwiIiJCA3ebi4iISMuj8hYREWllVN4iIiKtTKtY29wwDADcbneTn9vlcjX5OZubMnuHMnuHMnuHMntHU2b+b+f9twO/zmR802gLU15ezs6dO30dQ0RExOuioqLqLYQGraS8a2trcTqdWCwWTCaTr+OIiIg0O8MwqK6uxmq14udX/13uVlHeIiIi8j+6YU1ERKSVUXmLiIi0MipvERGRVkblLSIi0sq0is95X4jq6mpmzZrF4cOHcbvdTJkyhQEDBvDoo49iMpkYOHAgc+fOrbtz7+TJk9x55538/e9/r9uxbP/+/TzwwAN8+OGHrSJzeXk5M2fOxOFwUF1dzaOPPsqwYcNadOaKigoeeeQRzpw5Q3BwMM8++yzh4eEtOvN/7dmzh7S0NNavX9+ku9w1R2bDMBg1ahR9+/YFzu4r8Mgjj7TozB6Ph6effpqCggLcbjfTpk0jNTW1RWf+wx/+wGeffQZAWVkZJ06cYN26dS06c3l5OdOnT6eyshKLxcKzzz5L165dW3Tm06dP1/2s69ixI08++SSdO3duMZnfeOMNVq5cCcDo0aOZOnUqVVVVzJw5k9LSUqxWKwsXLmyan3VGG/Puu+8aTz75pGEYhnHy5Elj9OjRxv33329s2LDBMAzDmDNnjvHxxx8bhmEYOTk5xs0332wMGzbMqKqqMgzDMP72t78Zt9xyi3HVVVe1msy/+93vjNdff90wDMPYs2ePMXbs2Baf+fXXXzdeeOEFwzAMY/ny5cb8+fNbfGbDMIzy8nLjvvvuM6644op64y018759+4z777+/2XM2Zebly5cbc+fONQzDMI4dO1b3vd2SM3/dpEmTjJycnBaf+Y033jAWLlxoGIZh/OUvfzGefvrpFp/5mWeeMV5++WXDMAxj3bp1xqxZs1pM5gMHDhi33HKLUVNTY3g8HuPHP/6xsX37duO1114zFi9ebBiGYXz44YdN9rOuzb1sfuONN/KLX/yi7r/NZjOFhYUMHz4cgFGjRrF+/XoA/Pz8eP311+nYsWPd8R06dOCtt95qVZnvvvtu7rzzTgA8Hk+zXw02VeYpU6YAcOTIEbp06dLiMxuGwZw5c3j44YcJDg5u9rxNkbmwsJDi4mLGjx/Pfffdx5dfftniM69du5bu3bszadIkZs+ezdVXX93iM//Xxx9/TFhYGCNHjmzxmaOionA6nQA4HA78/Zv/hdiLzbx7925GjRoFQEJCAna7vcVk7t69O3/6058wm834+flRU1NDYGAgdru97vth1KhR5ObmNkmuNlfeVqsVm82Gw+HgwQcf5KGHHsIwjLrFXaxWK+Xl5QAkJyfTqVOnel+fmppKSEhIq8ocFhZGUFAQJSUlzJw5k4cffrjFZ4az/wh++tOf8tZbbzF69OgWn/nFF19k9OjRDBo0qNmzNlXmrl27MmnSJJYuXcr999/PzJkzW3zmU6dOsX//fl555RXuu+8+HnvssRaf+b9eeeUVpk6d2ux5myJzp06dWLduHTfddBOvvvoqt99+e4vPPHjwYFavXg3A6tWrqaqqajGZLRYL4eHhGIbBwoULGTJkCP369cPhcNStjvb1+V2sNlfeAEePHuWnP/0pN998Mz/84Q/rrUzjdDoJCwvzYbpvdrGZd+zYwd1338306dPrfiNsbk3xPL/55pu8/fbbTJs2rTmj1rmYzB988AHLly9n/PjxlJSUMGHCBG9EvqjMMTExXHPNNQAkJSVRXFz8jeskt6TMHTt2ZMyYMZhMJoYPH86+ffuaPS9c/Pfz7t27CQsLo0+fPs0dtc7FZH7xxReZOHEi//jHP3j11Vdbxb/BSZMmcfjwYe6++26OHj1K9+7dvRG50ZldLhczZszA6XQyd+5cAGw2W90rHE3ZP22uvE+cOMGECROYOXNm3W+SQ4YMYePGjQDk5OSQlJTky4jnuNjMu3fv5he/+AWLFi3yyhVsU2R+5ZVXWLFiBQAhISGYzeYWn/mTTz5h6dKlLF26lK5du/Laa6+1+Mwvvvgif/7znwEoKiqiZ8+ezb7E8MVmTkxMJDs7uy5zjx49mjVvU2QGWL9+fd1Lut5wsZnDwsLqrgg7d+5cVzAtOfPmzZu5+eabeeONN+jduzcJCQktJrNhGPz85z/nsssu41e/+lXdz7SEhIS67+ecnBwSExObJFebWx71ySef5KOPPqJ///51Y//3f//Hk08+SXV1Nf379+fJJ5+sVxZXX301H330Ub33ipOTk5v9btGmyjxlyhR27NhBr169gLO/6b388sstOvOJEyfIyMjA7Xbj8Xh45JFHmuyburkyf923jbe0zGfOnGHmzJlUVFRgNpt5/PHHufTSS1t0Zrfbzdy5c9mzZw+GYfDEE08QHR3dojMDzJs3j+TkZK699tpmzdpUmYuLi5k9ezYVFRXU1NTw4IMPkpyc3KIz79+/n4yMDAAuueQSnnrqKWw2W4vIvHr1ah5++GHi4+Prjnv44YcZNGgQGRkZlJSUYLFYWLRoUZPc1d/myltERKSta3Mvm4uIiLR1Km8REZFWRuUtIiLSyqi8RUREWhmVt4iISCuj8hYREWllVN4iIiKtjMpbRESklfl/zhAXkwfHKz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9" y="1563638"/>
            <a:ext cx="3600000" cy="219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42029" y="3946188"/>
            <a:ext cx="36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 smtClean="0"/>
              <a:t>Number</a:t>
            </a:r>
            <a:r>
              <a:rPr lang="fr-FR" sz="1100" b="1" dirty="0" smtClean="0"/>
              <a:t> of </a:t>
            </a:r>
            <a:r>
              <a:rPr lang="fr-FR" sz="1100" b="1" dirty="0" err="1" smtClean="0"/>
              <a:t>solar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generation</a:t>
            </a:r>
            <a:r>
              <a:rPr lang="fr-FR" sz="1100" b="1" dirty="0" smtClean="0"/>
              <a:t> sites </a:t>
            </a:r>
            <a:r>
              <a:rPr lang="fr-FR" sz="1100" b="1" dirty="0" err="1" smtClean="0"/>
              <a:t>forecast</a:t>
            </a:r>
            <a:r>
              <a:rPr lang="fr-FR" sz="1100" b="1" dirty="0" smtClean="0"/>
              <a:t> model </a:t>
            </a:r>
          </a:p>
          <a:p>
            <a:pPr algn="ctr"/>
            <a:r>
              <a:rPr lang="fr-FR" sz="1100" dirty="0" smtClean="0"/>
              <a:t>R2_score= 0.33</a:t>
            </a:r>
            <a:endParaRPr lang="en-GB" sz="1100" dirty="0"/>
          </a:p>
        </p:txBody>
      </p:sp>
      <p:sp>
        <p:nvSpPr>
          <p:cNvPr id="3" name="AutoShape 7" descr="data:image/png;base64,iVBORw0KGgoAAAANSUhEUgAAAeQAAAEuCAYAAABf3WErAAAAOXRFWHRTb2Z0d2FyZQBNYXRwbG90bGliIHZlcnNpb24zLjMuNCwgaHR0cHM6Ly9tYXRwbG90bGliLm9yZy8QVMy6AAAACXBIWXMAAAsTAAALEwEAmpwYAAA9kUlEQVR4nO3deVhU5QIG8HcWhmXYZREFFFlUNgUVSFLcbTOXkoyyTE0j23DJfSk1M8u05Xq1XArtEomae27kLgqiyCaC+8aissMAw7l/YJS5oQ5zZuD9PU/PZYaZM+/hwrx+Z873HYkgCAKIiIhIVFKxAxARERELmYiISCewkImIiHQAC5mIiEgHsJCJiIh0gFysF66urkZJSQkMDAwgkUjEikFERKQVgiCgsrISSqUSUund42HRCrmkpAQZGRlivTwREZEoPDw8YGZmdtf9ohWygYEBgJpgCoVCI9tMTk6Gt7e3RralLfqYGdDP3MysHcysHcysHZrMXFFRgYyMjNr++zfRCvmvw9QKhQKGhoYa264mt6Ut+pgZ0M/czKwdzKwdzKwdms58v49peVIXERGRDmAhExER6QAWMhERkQ5gIRMREekAFjIREZEOYCETERHpABYyERGRDmAhExER6QAWMhER1bvsgvO4WXUO6uoqsaPorDoV8o0bNxASEoKsrKza+zZt2oRXXnml9nZ0dDQGDRqE0NBQxMbGaj4pERHppfN5SdievAxXKuOx4fjXuJCXDEEQxI6lcx66dGZlZSVmzJgBIyOj2vvS0tKwdu3a2h9obm4uIiMjERMTA5VKhbCwMAQHB2tsjWoiItJPZ7LjcehMDOQyBUzhgHzVRcSmr4a9eUt0cnkeNmZOYkfUGQ8dIc+fPx9DhgyBnZ0dAODWrVv48ssvMWXKlNrHJCUlwc/PDwqFAmZmZnB2dkZ6enr9pSYiIp2XdvUwDp5ZCwO5Efp6j4SjohMG+EfAydoT2YXnsfnk99h3OgrF5fliR9UJDxwhr1u3DtbW1ujSpQuWLVuG6upqTJ06FVOmTLljse3i4uI7LiWlVCpRXFxcpwDJycmPGf3eEhISNLo9bdDHzIB+5mZm7WBm7dDlzDmV6ciuOgU5DOEsexoXMnIAAJmpF2EJL8gVtrhWeRJnc0/gXG4SbOQesJW3gUxy7yshiUlbP+cHFnJMTAwkEgkOHz6MtLQ09OvXD46Ojpg1axZUKhUyMzMxd+5cBAUFoaSkpPZ5JSUl97zW4714e3tr7EoaCQkJ6NChg0a2pS36mBnQz9zMrB3MrB26mlkQBCRe3IHsS6dgorBAX5+RsDC2BXB3ZkHoi6ycRBy/8AdyK9JRJLkMP+fecG/aEVKJTKxduIMmf84qleqBg9AHFvKaNWtqvx46dChmzZoFV1dXAMDly5cxduxYTJ06Fbm5uVi0aBFUKhUqKiqQlZUFDw8PjewAERHpB0EQcPTcZqRdPQgzoybo4z0CZkbW9328RCKFm30HtLTxQcqV/Th1eS8OZ61H2rWD6OjyPBytWmsxvfg0cj1kW1tbDB06FGFhYRAEAREREXp5zUsiIno81UI1Dmeuw5nseFia2KGP90iYKMzr9Fy5TIF2zj3h3rQTEi/sRGZ2PHalrEQzS3d0cnkeVsqm9ZxeN9S5kCMjI++47ejoiOjo6NrboaGhCA0N1VwyIiLSC9XVauzPiMa5vJNoomyO3t7DYWSgfOTtmCjMEez+Eto264z4c1txNf8MNiYuhpt9R/i16AMTRd0+CtVXGhkhExFR41RVXYm96b/g0s002Jm1QC+vt6CQGz38iQ9grXRAb6/huHIrA/Hnt+BM9jGcyz0JH8cQeDXvArmsYU6pZSETEdFjqVRXYE/az7iWnwkHCzf08HwDBhoqS4lEAkfr1mhm5YYz1+OReHEnEi/uxOnrcfBv0Reudn6QSBrWYpMsZCIiemQVVeXYlboSOYUX4GTdFiFtwiCXan7KklQiQ2uHQLjYtsOpy38i9eoBHDjzG9KuHkJHl+fgYOmq8dcUCwuZiIgeSXllCXYmr8CNkitoaeOLrh6vQCqt32lKCrkROrR8Bq2bBuH4he04m3sCfyT/ACdrT3R0ebZ2apU+YyETEVGdlVYUYkfyj8gvzYG7fUc85TYIUi0eOjY1skTX1kPg2SwYx85twaWbqbh8Kx1tmgahnXPPxzqZTFewkImIqE6Ky2/hj+QfUVR+A20dOiOg1QuifY5rY+aEZ3xG4+KNFMSf34a0a4eQmXMc7Zx6oG2zzpBJ9a/e9C8xERFpXUFZLnYk/4gSVQF8nbrDz7kPJBKJqJkkEgla2HjD0boN0q8dwclLuxF/fivSrx1BR5dn0KKJj+gZHwULmYiIHuhWyXX8kfwjyiuL4d/iGfg6dRM70h1kUjm8mj8NNzt/nLy0G+nXjuDP9F9gZ9YCHV2eh525s9gR66RhnTNOREQalVd0GdtPLUN5ZTECW72oc2X8T4YGJgho1Q8D/CPQookXcoouYGvSf7A3/X8oKr8pdryH4giZiIjuKbvgHHalrkKVugLB7i/D3b6j2JHqxNzYBt3bDkV2wTkcPbcF5/JO4sKNFHg2C4avU/cnXrikvnCETEREd7lyKwM7UlagqroSXVu/qjdl/E/2Fi54od276OLxCowVSiRf2YuY+AVIu3oY1dVqsePdhSNkIiK6w4UbKdib/gsACXq0fQNO1m3EjvTYJBIpXO380KKJN1KvHkDS5VjEnf0d6ddqFhZxtGqjMyd+sZCJiKhWVk4iDmT8BplUjp6eb8DB0k3sSBohlxnA16k73O07IvHiLpy5fhS7U3+Cg4UrOro8jyamzcSOyEPWRERU4/T1OOzPiIZcpkAf7xENpoz/yVhhhs5uA/Gi30dobtUa1wqysOnEtziQ8RtKVYWiZuMImYiIkHJlP46d2wJDuRJ9vIejiWlzsSPVKyulPXp7vVVzRalzW5GZk4DzeUnwat4V3o4hGrtIxqNgIRMRNWKCICDp0h4kXtwJY4UZ+nqPhKWJvdixtKa5lQccLN2QmR2PxAs7cfLSbmRkH719RSl/rWZhIRMRNVKCICDh/DYkX9kHU0Mr9PUZCTOjJmLH0jqpRAqPpgFwsW2H5Mt7kXxlPw6eWYvUqwdhpW6ttRwsZCJq1M6NGYXq7VuR0a49jNt6wtjTG8aeXjBq3RYyExOx49UbQajGkayNOH39CMyNbdHXeySUhhZixxKVgcwQfi36wKNpII5f+ANZOceRjxx0Efpq5UxsFjIRNWqGTs6AWo2CHdtRsGP739+QSGDo0qqmpNt63S5qTxi5t4bU0FC8wBpQLahxMGMtsnITYWXSFH28R8JYYSp2LJ2hNLRAF49QeDV7GkmpJ7Q2LYqFTESNWrNJ03Ct97No5+KCsrQUlKWloiw1pebrlGTkb9mE/C2b/n6CTAYjN4/bo2mv22XtBSNXN0jkuv+Wqq6uwr7TUbhwIxk2pk7o7fUWDA0a7pGAJ2Ft2gxmsmtaez3d/+0hItICubU1zIK7wCy4S+19giCgKienppxTb5d1WjLKUlNQfjoNtzbE1D5WolDAyKNNTUn/o6gNW7SERKobM0yr1JWITV+NK7dOw97cBb08h8FArt+j/YaEhUxEdB8SiQQG9vYwsLeHebcetfcLgoDKq1dQlppcO6IuTU1BeXoqypKT7tiG1MQERm08YeLpBaO2Nf9r7OkNg2bNtbpCVGWVCrtSVyG78ByaW3mge5vXIRdhag/dHwuZiOgRSSQSKJo7QtHcERa9n6m9X6iuhurCeZSn1RR07ag6OQmlx+Pv2IbMwuL259Pefx/+9vSGgZ2dxvOqqkqxM2Ul8oouoUUTL3Rt/SpkUr796xr+P0JEpCESqRRGLq1g5NIKls/1q71fqKpC+dmsmoL+x6i6+NhRFB85fMc25E1s7jjk/dfXciurx8pUVlGMHSnLcavkGlxt/RDs8TKkEtkT7SfVDxYyEVE9k8jlMPZoDWOP1sCAQbX3V6tUKD+T8fdJZLdPKis6sA9F+/fesQ0Dh2Z3jKQFpRnQocMDX7dEVYA/kn9EYVkuWjcNQpDri5BIdOPzbLobC5mISCRSQ0OYePvAxNvnjvvVpaUoP512eyT994i6cM8uFO7ZVfu41O8DYTtsJKxfCoVMqbxjG0XlN/DHqR9RrLoF7+Zd0aHlszpzVSO6NxYyEZGOkZmYQOnXAUq/O0fA6sJClKWnoiwlGecjf0LJsSMoORqHixPHosngV2H71ggo/TogvzQHO5J/RGlFIfyce8PXqQfLWA+wkImI9ITM3BymAUEwDQjCRV8/eNvaIO/nlciNXIXcFcuQu2IZFD5euNytBcq7uaKT9yB4Ne/y8A2TTuCHCUREesrQuQWaT5uFdqlZcI/ZCONnekOVkgq7b7ei7WvLYPzpShQdPghBEMSOSnXAETIRNVqCIOD7vRsgVJyHcC4bJoYWUCosoDS0gImhJYwNlHpxEpREJkNZoAdOmHWCZKg72iUC1THbcWPNz7ix5mcYtfGE7bDhaDLkdRjY2Igdl+6DhUxEjZIgCIj4PR6oTEV7hyIkX8m+6zFSiQwmCnMoDS2gNLSEye2yrilsCygVljAyUIr++eylm+mITVsNQEDI06PRor8XhBnVKNobi9xVy3Fr0wZcmjQel2dMgVW/AbAdNgJmId11ZgUxqsFCJqJGRxAEjP09Ht/uT4dXU28842ABf18XlFYUoERVgBJVPkpUhSipyEepqgDZhRcAnL/ntqQSWU1B15a15V23DeUm9Vba5/OSsPd0FKQSGXq0fQPNrTwA1MyJNu/eE+bde6IyLw83olYjd+Vy3IyJxs2YaBi2coXNG2/B5vU3oWjqUC/Z6NGwkImoUREEAeM2xuOb/enwamqBXe/0xqWMVNiZt7jvc6qr1SitKKot6L9K++8CL0B24XkA9/6sViaV/13QitujbcO/b5sYWjxWaZ/JjsehMzGQyxTo5TkM9hYu93ycgY0Nmr73EezHfIjiI4dqRs3rfsOVWdNwZfZMWD77AmzfGgGLXn0hkXHRELGwkImo0RAEAeM3JmDxvnR42teUsZ2ZMS495HlSqQymRpYwNbK872PU1VUorShE6e2RdYmq4HZ556PkdnFfLzh73+fLpAZ3FLTS0LL28+yaAjeHQmZcW9o3qjJx6kwiDOUm6O31FmzMnB66/xKJBGZPBcPsqWBUzV+Im9H/Q+6q5cjf/DvyN/8Og+aOsB06DDZvDq+5LCVpFQuZiBoFQRAwYVMCFu1Lqynj8Joy1hSZVA4zI2uYGVnf9zE1pf33qLpEVXD7dn7t14Vlefd9vlyqgImhBYwMlMipPA8jA1P09R4JK2XTR84rt7SE3ahw2L79DkoTE5C7agVu/PY/XP18Dq7OnwuLXn1gM2wkLJ97AVIDg0fePj06FjIRNXiCIODjTcfx9d40tL1dxvYaLOO6qintJjAzanLfx1RVV9YeFr+zvP8+RF5YlguFRIlnfUfDwtj2iTJJJBIo/TtC6d8RTp99gZvrfkPuqh9RsPMPFOz8A3I7e9i8/gZs3xwBI1e3J3otejAWMhE1aIIgYOLm41i4NxVt7Myx6x1xyriu5FIDmBvbwNz4/tOTqtQVOJGY9MRl/G8yU1PYvvEWbN94C6XJp5D70wrciFqN6wsX4PrCBTDr2g22w0bA6sWBkBoZafS1iQuDEFEDJggCJm9JxFd/1pTx7vA+aGquu2VcV3KZot6nWpl4+6DFgq/R/swltFoRCbMuISja9yfODh+KEx7OuPjxWJSlptRrhsaGhUxEDZIgCJiyJRELYlPQ2tYcu8J7N4gy1japkRGahL6KNtt2w+dEGppGjIdEJkf2f75BckA7pPZ8GrmRq6AuKRE7qt5jIRNRgyMIAqZuTcQXsSnwsDXH7nd7w8HcROxYes/IzR1Osz9Hu9Pn4bo6Gua9+qDkaBzOh4/ESXcnnP9wDEoSE8SOqbdYyETUoAiCgGnbTmD+nttlHM4y1jSpQgHrAYPQesNW+CafQbNJ0yA1M0fu8qVI7RKIlOBOyPnhv6gqKBA7ql5hIRNRgyEIAqZvO4HPdyfD3cYMu8N7o5kFy7g+GbZo+fcFLtb+DssXXkRpchIuRLyHk+5OOPfOCBQdOcQLXNRBnQr5xo0bCAkJQVZWFtLS0hAWFoahQ4dixIgRyMurmTMXHR2NQYMGITQ0FLGxsfUamojo3wRBwIztJzDvrzJ+tw/LWIskMhksn3ke7lHr0C79HJrPnA0DO3vkrf4J6b26IrlTOwhrf4W6uFjsqDrroYVcWVmJGTNmwOj2Ke5z587F9OnTERkZid69e+OHH35Abm4uIiMjERUVheXLl2PhwoWoqKio9/BEREBNGc/cfhKf7UqG2+0ybs4yFo3CoRmaTZgMn6TT8Ni0HVaDBkOVdQbCtwtx0rMVrsz9BJV5918ApbF6aCHPnz8fQ4YMgZ2dHQBg4cKFaNu2LQBArVbD0NAQSUlJ8PPzg0KhgJmZGZydnZGenl6/yYmIUFPGs/44ibm7TsG1Sc1hapaxbpBIpbDo3gtuP/8P7TIuAsNGAgCuzpuNJM9WuPjxWKguXRQ5pe6QCA84sL9u3Tpcv34d7777LoYOHYpZs2bB1dUVAHD8+HFMnToVa9aswf79+5GRkYEJEyYAAD7++GMMGDAAnTt3vu8Lq1QqJCcna3h3iKixWZaUgx+T8+BoaoAlvVrC3oTLPOoyobQU2PI7hF9/AXJzAJkM6P0MJK++DknLVmLH0wpvb28YGhredf8DV+qKiYmBRCLB4cOHkZaWhokTJ2LJkiU4duwYlixZgmXLlsHa2hqmpqYo+ccctJKSEpiZmT1RsMeRkJCADh06aGRb2qKPmQH9zM3M2qHNzJ/8cRI/JuehVRNT7AnvAycr5WNthz9n7UhISEDHLl2ALl1Q/elnuBn9P1z7+kuUb98CYfsWWDzfDw5jP4Zp4FNiR62lyZ/zwwaiDzxkvWbNGqxevRqRkZFo27Yt5s+fj0OHDtXe5+RUc3URX19fJCQkQKVSoaioCFlZWfDw8NDIDhAR3cunf5zEpzuSnriMSRxShQI2r78J72Mn4Ra1DspOAcjfsglpPbsgvW935O/Y1ujOzH6ktayrq6sxd+5cODg44P333wcAdOrUCR988AGGDh2KsLAwCIKAiIgIjY16iYj+bfaOJHyyIwku1qbYzTLWaxKpFFYvvAjL5/uh6MA+XF/4BQp2/oGig/th7NMODhETYD3oZUjkDf/SC3Xew8jISADA0aNH7/n90NBQhIaGaiYVEdF9zN2ZhFl/nERLayV2h/eGM8u4QZBIJDDvEgLzLiEoTTqBawsX4Oa633B2+Ou48ul0NP1wHGxefxNS44a7/CkXBiEivfHZrlOYsb2mjPeE90ELa1OxI1E9MPFtD9dVa+BzIg22I99BxbWrNQuNeLri6pefoyo/X+yI9YKFTER6Yd6uU5i+7QRaWCmxm2XcKBi1ckXLRd+hXepZOIyfCEFVjiuzpuFkWxdcmjYRFdeuih1Ro1jIRKTzPt99CtNul/Ged/ugJcu4UTGwt4fjrLnwTTsHx9nzIDNR4vqir5Dk5Ybz772D8swzYkfUCBYyEem0+buTMXXrCTizjBs9uYUFHCImwDclEy2+WQKFkzNyV/2IU36eyBw6RO+vNMVCJiKd9cWeZEzZmlhTxuG9WcYEoOYazXbD34bP8RS4/hwFk3Z+uLV+LVK7BOL0i8+gMHa3Xk6ZYiETkU5asCcFk7ckwsnSBLvDe8OlSd0WG6LGQyKTwXrQy/DcHwePjdtgFtIdhXt24XS/vkgNeQo3N6yDoFaLHbPOWMhEpHO+jE3BpC3H4WRpgj3v9kErljE9gEQigUWP3mizZSfa/nkIVi8ORGliArJeD0VyRx/k/rQC1SqV2DEfioVMRDrlq9gUTNx8HI4WJtgdzjKmR2PaMQBuv/wG74Rk2Lw5HKrz53B+zCgkebvj+jcLoS4qEjvifbGQiUhnLPwzFR9vPo7mFjUjY1cbljE9HmOP1nD5fhl8UzJh/0EE1EWFuDTlY5xs64LLn0xHZU6O2BHvwkImIp3w9d5UTNiUcLuMe7OMSSMUzZrD+bMFaJd6Fs2nfwKJTI5rC+bhpGcrXBj7AVQXzosdsRYLmYhEt2hvKsZvTEAzc2PsDu8NNxtzsSNRAyO3tkaziVPhm3YWzl8uhoGdPXKW/QdJvq2RNeINlCafEjsiC5mIxLV4XxrG3S7jPe/2gbsty5jqj8zEBPbvjIHPyXS0Wv4zjFu3xc1ff0FKkB8yXn4RRYcOiJaNhUxEovlmXxrG/h4PB3Nj7GYZkxZJDQzQ5JUweMUlwn3t7zB9KhgF27civU83pPXuivxtmyFUV2s3k1ZfjYjotm/3pyHidhnvebcPPFjGJAKJRALLZ55H25170WbHn7B49nkUHz6EM4MHICXQD8L+vVrLwkImIq37bn86Ptpwe2Qc3ptlTDrBrPPT8Pjtd3jFnUCTV19HWUY6hE+na23VLxYyEWnV9wfS8eGGY2hqVlPGre0sxI5EdAcTL2+0+mEVfJPPQLJ0JSQSiVZeV66VVyEiAvCfA6fxwXqWMekHQydnSHJytfZ6HCETkVYsOXga768/CnszI+wO74029ixjon9iIRNRvVty6DTeW3cUdqZG2B3eh2VMdA8sZCKqV/89lIH3Yv4q495oyzImuicWMhHVm6WHMzAmJg62pobYFd4bnk0txY5EpLNYyERUL5YdzsC7a2vKeHd4H3ixjIkeiIVMRBq37HAGwm+X8a53erOMieqA056ISKM2ZN7CZ0dTYaOsKWNvByuxIxHpBY6QiUhjfjxyBp8dvVZTxuEsY6JHwREyET2x/LIKRGw4hp/jz8LCUIad7/SGD8uY6JGwkInoiWxLu4LRvx3BlYJS+DtaY2I7K/g2YxkTPSoWMhE9loKyCozfmIAVRzNhIJPi02fa4eMe3kg6kSh2NCK9xEImoke28/RVvB19GJfyS9G+mRVWvNoZ7ZpZix2LSK+xkImozorKK/Hx5gQsO3wGcqkEM/r4YnJPbyjkMrGjEek9FjIR1cmeM9cw8tfDuHCrBD4OllgxpDP8HZuIHYuowWAhE9EDFasqMXlLIv5z8DRkUgmm9PLGtN6+MOSomEijWMhEdF97s7IxIuoQzt0shqe9BVa+GoyOThwVE9UHFjIR3aVEVYmp207g2/3pkEokmNjDCzP6tIORAUfFRPWFhUxEdzhwNgcjfj2EzLwitLY1x8pXOyOwha3YsYgaPBYyEQEAyiqrMH3bCSzalwYAGNfNE5880w7GBnybINIG/qUREQ6fz8XwqEPIyC2Eu40ZVgzpjM4udmLHImpUWMhEjVh5pRozt5/Awr1pECDgw65tMOdZP5go+NZApG38qyNqpI5ezMPwqENIyy6AaxMzLB/yFLq0shc7FlGjxUImamRUVWp8uiMJX+xJQbUg4L2nW+Oz5/ygNDQQOxpRo8ZCJmpEEi7dwPCoQ0i+no+W1kosf6Uzurk1FTsWEYGFTNQoVFSpMXfXKczbnQx1tYB3Ontg/gv+MOWomEhn1KmQb9y4gUGDBmHFihWQy+WYNGkSJBIJ3N3dMXPmTEilUkRHRyMqKgpyuRzh4eHo3r17fWcnojo4ceUm3vrfISRduwVnKyV+DH0KPT0cxI5FRP/y0EKurKzEjBkzYGRkBACYN28ePvroIwQGBmLGjBnYvXs32rdvj8jISMTExEClUiEsLAzBwcFQKBT1vgNEdG+V6mp8vjsZc3YmoapawNtB7viinz/Mjfh3SaSLHlrI8+fPx5AhQ7Bs2TIAQEpKCgICAgAAXbt2xcGDByGVSuHn5weFQgGFQgFnZ2ekp6fD19e3ftMT0T2dunYLb/3vEBKv3ISjhQmWhT6Fvm2aiR2LiB5A+qBvrlu3DtbW1ujSpUvtfYIgQCKRAACUSiWKiopQXFwMMzOz2scolUoUFxfXU2Qiup8qdTU+23UKnb7eisQrN/FWgCuSJvRjGRPpAYkgCML9vvnaa69BIpFAIpEgLS0NLVu2RGpqKlJTUwEAu3btwqFDhxAcHIz9+/dj1qxZAIAxY8bgnXfegY+Pz31fWKVSITk5WbN7Q9SIZeWX49MjV5F2sxy2xnJMCXBAcHOzhz+RiLTK29sbhoaGd39DqKPXX39dyMzMFEaPHi0cOXJEEARBmD59urBlyxYhJydHeOGFF4Ty8nKhsLBQ6Nu3r1BeXv7A7ZWXlwvx8fEPfdyjiI+P19i2tEUfMwuCfuZuqJkrq9TC/N2nBKMJqwXp2J+FN385INws0dzf1aNqqD9nXcPM2qHJzA/rvUee9jRx4kRMnz4dCxcuRKtWrdC3b1/IZDIMHToUYWFhEAQBERER925/ItKo9OwCDI86hLiLeWhqZoz/Dg5EPy8nsWMR0WOocyFHRkbWfr169eq7vh8aGorQ0FDNpCKiB1JXV2PxvnRM25YIVVU1wvxdsHhgJ1ib8B/CRPqKC4MQ6ZmM3EKMiDqEQ+dzYWdqhP+8HIiBPs5ixyKiJ8RCJtIT1dUCvjuQjilbE1FWqUZo+xb4dmAAbEyNxI5GRBrAQibSA5l5hRj562HsP5sDG6UhVr4ajMHtWogdi4g0iIVMpMOqBQHfH0jHpC3HUVqhxiBfZ3w/KAB2ZsZiRyMiDWMhE+moczeKMGb3BSTklMLaRIEfQp/CK+1b1i7MQ0QNCwuZSAdl5RWh49dbUFheiRe9HLHk5SA0NeeomKghYyET6RhBEBC+9ggKyysxrkNTzH+1G0fFRI0AC5lIx/x07Cx2n7mO59o2R6iHOcuYqJF44MUliEi7sovKMH5jPEwN5fj+pUCWMVEjwkIm0iERG+Jxq6wCc5/1g7OVUuw4RKRFLGQiHbEl9TJ+PXEegc42CA/2EDsOEWkZC5lIBxSVV2JMTBzkUgmWhgZBJuWfJlFjw796Ih0wffsJXMovxcQe3vBxsBI7DhGJgIVMJLIjF3Lx3YF0tLY1x5RePmLHISKRsJCJRFRRpcbo6CMQBOC/g4NgZCATOxIRiYSFTCSiL/9MRfL1fLwd5I6urvZixyEiEbGQiURyOqcAs3ckwcHcGJ+/4C92HCISGQuZSATV1QLe+e0IKtTV+GZgACyNFWJHIiKRsZCJRPBj3BnsO5uD/t5OGOTrLHYcItIBLGQiLbtWWIpJm4/D3MgA3w4KEDsOEekIXlyCSMs+WH8MBeWV+P6lQDS3MBE7DhHpCI6QibRow6mLWJd0EU+72GFUkLvYcYhIh7CQibSkoKwC7687CoVMiv8ODoJUyis5EdHfWMhEWjJ5SyKuFpZhSi8ftLW3EDsOEekYFjKRFhw4m4OlhzPg1dQCE3t4iR2HiHQQC5monqmq1Bj922FIJMDSwU9BIefymER0NxYyUT2btysZ6TmFCO/cGk+1tBU7DhHpKBYyUT1KuZ6Pz/ckw9HCBHOfay92HCLSYSxkonpSXS1gdPQRVKqr8d1LATA34vKYRHR/LGSievLfQxk4fCEXg9u1QD8vJ7HjEJGOYyET1YNLt0oweetxWBorsGhAJ7HjEJEe4NKZRBomCALeW3cUxaoqLAsNQlNzY7EjEZEe4AiZSMPWJl3E5tTL6O5mj+EBbmLHISI9wUIm0qBbpSp8uP4oDOVSLHk5CBIJl8ckorphIRNp0MebjiO7qBwz+7SDu6252HGISI+wkIk0JDbzOlYczUS7ZlYY281T7DhEpGdYyEQaUFZZhXd+OwKpRIKlg4NgIOOfFhE9Gr5rEGnAnJ2nkJlXhA+6tEEnZxux4xCRHmIhEz2hk1dvYkFsClpYKfHJM+3EjkNEeoqFTPQE1NXVGBV9BOpqAf95ORCmhgZiRyIiPcVCJnoC3+5PR/ylGwjzd8EzbZqLHYeI9BgLmegxnb9ZjOnbT6CJiSEW9u8odhwi0nNcOpPoMQiCgPC1cSitUOM/LwXB1tRI7EhEpOceWshqtRrTpk3DuXPnIJPJMG/ePJSUlGDmzJmQyWRo2bIl5s6dC6lUiujoaERFRUEulyM8PBzdu3fXxj4Qad0vx89hx+mr6OXhgNc7uIgdh4gagIcWcmxsLAAgKioKcXFxmDdvHqRSKcaMGYOQkBCMGzcOf/75J3x8fBAZGYmYmBioVCqEhYUhODgYCgWvAUsNS15xOcb+Hg8ThQz/fTmQy2MSkUY8tJB79eqFbt26AQCuXr0KGxsb2NvbIz8/H4IgoKSkBHK5HElJSfDz84NCoYBCoYCzszPS09Ph6+tb3/tApFXjNiYgr0SFBf06wKWJmdhxiKiBkAiCINTlgRMnTsTOnTvxzTffID8/H59++imsra1hZmaG1atXY/v27cjIyMCECRMAAB9//DEGDBiAzp0733N7KpUKycnJmtsTIi04cq0YH8ReRBtrI6zo4wK5lKNjIno03t7eMDQ0vOv+Op/UNX/+fIwfPx6hoaEoKyvDmjVr4O7ujjVr1uDzzz/H008/jZKSktrHl5SUwMzs4aOH+wV7HAkJCejQoYNGtqUt+pgZ0M/cT5q5RFWJ0O2bIJNKsGZYT7Rvbq3BdPfWGH/OYmBm7WjsmR82EH3otKcNGzZg6dKlAABjY2NIJBJYWlrC1NQUAGBnZ4fCwkL4+voiISEBKpUKRUVFyMrKgoeHh0Z2gkgXzPojCedvlmBsiKdWypiIGpeHjpD79OmDyZMn47XXXkNVVRWmTJkCS0tLREREQC6Xw8DAALNnz4atrS2GDh2KsLAwCIKAiIgIjY18icSWcOkGFu1Lg2sTM8zow/MiiEjzHlrIJiYmWLx48V33R0VF3XVfaGgoQkNDNZOMSEdUqqsxKvowqgUBS14OhImC0/eJSPO4UhfRQyzam4YTV29hWCdX9PRwEDsOETVQLGSiB8jMK8SsP07CztQIC17Ur5NRiEi/8Ngb0X0IgoB318ahvEqN5QOegrUJz4kgovrDETLRffx07Cx2n7mO59o2xyvtW4odh4gaOBYy0T1kF5Vh/MZ4mBrK8f1LXB6TiOofD1kT3UPEhnjcKqvA4gGd4GylFDsOETUCHCET/cuW1Mv49cR5BDrbIDyYi9sQkXawkIn+oai8EmNi4iCXSrA0NAgyKf9EiEg7+G5D9A/Tt5/ApfxSTOzhDR8HK7HjEFEjwkImuu3IhVx8dyAdrW3NMaWXj9hxiKiRYSETAaioUmN09BEIAvDfwUEwMpCJHYmIGhkWMhGABbEpSL6ej7eD3NHV1V7sOETUCLGQqdE7nVOAOTtPwcHcGJ+/4C92HCJqpFjI1KhVVwt457cjqFBX45uBAbA0VogdiYgaKRYyNWo/xp3BvrM56O/thEG+zmLHIaJGjIVMjdbVglJM2nwc5kYG+HZQgNhxiKiR49KZ1Gh9sP4YCsor8f1LgWhuYSJ2HCJq5DhCpkZp/amLWH/qIp52scOoIHex4xARsZCp8Skoq8D7645CIZPiv4ODIJXySk5EJD4WMjU6k7ck4lphGab08kFbewux4xARAWAhUyNz4GwOlh7OgFdTC0zs4SV2HCKiWixkajQq1NUY/dthSCTA0sFPQSHn8phEpDtYyNRorErJQ3pOIcI7t8ZTLW3FjkNEdAcWMjUKKdfzsSo1D44WJpj7XHux4xAR3YWFTA2euroao6OPoKoa+O6lAJgbcXlMItI9LGRq8CZtTsThC7no6WyOfl5OYschIronFjI1aEsPZ2Dh3lS0sTPH5AAHseMQEd0XC5karJ2nr+L9dUdhozTExhE9YK7gWdVEpLtYyNQgpV7PR+jP+yCTSLDurW5wtTETOxIR0QPx4hLU4OQUlaHf8j0oLK/Ez2HBCHaxEzsSEdFDcYRMDUpZZRUGrvwT52+WYEYfX7zWoZXYkYiI6oSFTA2GIAgYEXUYRy7kYYhfS8zo4yt2JCKiOmMhU4PxyR9J+PXEeXRuaYvlr3SGRMKrOBGR/mAhU4OwOuEsZu9Mgou1Kda91Q1GBjyjmoj0CwuZ9N7+s9l4+9fDsDAywKaRPWBraiR2JCKiR8ZCJr2WmVeIl1buRbUg4Lc3Q3h9YyLSW5z2RHrrVqkK/X6MxY1SFf47OAg9PbgSFxHpL46QSS9VVKkx+Ke9yMgtxPhunng7yF3sSERET4SFTHpHEAS8GxOH2Mxs9Pd2wrzn/cWORET0xFjIpHcWxKZg5dEs+DtaIzIsGFIppzcRkf5jIZNeWZd0EZO3JKK5hQl+H94dSkMDsSMREWkEC5n0xrGLeXjjlwNQKuTYOKI7mlmYiB2JiEhjHnqWtVqtxrRp03Du3DnIZDLMmzcPSqUS06ZNQ2FhIdRqNb744gs4OzsjOjoaUVFRkMvlCA8PR/fu3bWxD9QIXLxVggEr/oSqqhrrh3dD++bWYkciItKohxZybGwsACAqKgpxcXGYN28eLCws0K9fPzz33HM4cuQIzp49C2NjY0RGRiImJgYqlQphYWEIDg6GQqGo952ghq2wvAIvLt+D60Vl+Lp/R7zg6Sh2JCIijXvoIetevXph9uzZAICrV6/CxsYGx48fR3Z2NoYNG4ZNmzYhICAASUlJ8PPzg0KhgJmZGZydnZGenl7vO0ANW5W6Gq9G7sepa/kI7+yB97u0ETsSEVG9qNNnyHK5HBMnTsTs2bPRt29fXLlyBebm5li1ahUcHBzwww8/oLi4GGZmf18EXqlUori4uN6CU+MwbmM8tqdfRd82zbBoQCdeMIKIGiyJIAhCXR+cm5uL0NBQlJWVYdu2bbCyskJqaiq+/vprDBkyBPv378esWbMAAGPGjME777wDHx+fe25LpVIhOTlZIztBDVP06Zv4MuE6XC0M8UOfljDlBSOIqAHw9vaGoaHhXfc/9DPkDRs2IDs7G6NHj4axsTEkEgkCAgKwd+9eDBgwAMeOHYObmxt8fX2xaNEiqFQqVFRUICsrCx4eHo8d7HEkJCSgQ4cOGtmWtuhjZqD+c29Nu4KFx9NgZ2qEne89ixbWpk+8TX38WTOzdjCzdjT2zA8biD60kPv06YPJkyfjtddeQ1VVFaZMmYK2bdti2rRpiIqKgqmpKb766itYWFhg6NChCAsLgyAIiIiI0FjRUuOSdPUWXo3cB4VMig3Du2mkjImIdN1DC9nExASLFy++6/6VK1fedV9oaChCQ0M1k4wapeuFZXhx+R4Uq6oQ9UZXBLawFTsSEZFWcGEQ0hmlFVUYsCIWl/JLMefZ9hjcroXYkYiItIaFTDqhulrAm/87iGOXbuCNjq0wqae32JGIiLSKhUw6Ydq2RKxLuogQV3ssHRzE6U1E1OiwkEl0K+IyMX9PCtxtzPDbmyFQyDm9iYgaHxYyiSo28zrC1x6BtYkCm0b2QBMlz8wnosaJhUyiOZ1TgMGr9kIikWDtsG5wtzUXOxIRkWhYyCSKvOJy9PsxFrfKKrB0cBBCXO3FjkREJCoWMmmdqkqNl3/ai6wbRZjSyxtvdnIVOxIRkehYyKRVgiBgVPQR7D+bg8HtWuCTvu3FjkREpBNYyCISBAEFKjUe4foeeu+zXaewOuEsAp1tsPLVzpBKOb2JiAiow9KZVD/SswswJiYOf2Zlo93hHIwIdEOYvwusTBruWcZRiecwY/tJtLBSYv3wbjA24K8fEdFf+I6oZWWVVfhs1yksiE1Fpboa7paGSLmejw/WH8OETQl4ybcFRgS6IcTVvkEtjnH4fC6GRx2CmaEBNo7oDnszY7EjERHpFBayFm1Nu4IP1h3FuZvFcLI0weKBAXBU5cDRwxOR8WexPC4Tvxw/h1+On4ObjRmGB7jhjU6t4GBuInb0J3LuRhEGroxFVbWA9W91hbeDldiRiIh0DgtZCy7nlyDi93isS7oIuVSC8d08Mb2PL0wNDZCQkAN7M2OM7+6Fcd08ceBcDpbHZWLtyQuYsjUR07efwPNtm2NEkDuead0Mcpl+fexfUFaBF5fHIrdYhe9eCkDfNs3EjkREpJNYyPWoSl2N7w6kY+YfJ1GsqkJwS1t8/3IgfO4zQpRIJOjSyh5dWtlj0YBO+F/iOayIy8TGlMvYmHIZzcyNMSzAFW8FuKFVEzMt782jq1RXI/TnfUjNLsCHXdsgvHNrsSMREeksFnI9OXIhF++ujcPJq7dgbaLAD6FPYVgn1zqfVWxprEB459YI79waxy/fwIrbh7M/25WMz3Ylo6d7UwwPdMMAb2cYGeje2s+CIOCD9UexK+ManvdsjgX9OogdiYhIp7GQNexWqQpTtibihyNnIAjAWwGu+Px5f9iYGj32Nv0dm8DfsQm+6NcBMUkXsSLuDHafuY7dZ67D2kSB1zu0wvBAt/uOvMWweF8alh0+g/bNrPDL610gk+rXoXYiIm1jIWuIIAhYnXAOEzbFI7dYBa+mFvjPS0F4upWdxl7DRCHH0I6tMLRjK5zOKcDKo1n46VgWvtmfjm/2pyPQ2QbDA93wSvuWMDMy0NjrPqqNyZcwflMCHMyN8fuI7jA1FC8LEZG+YCFrwD/nFJsoZPj8eX98FNIWBvV4AlZrOwt8/oI/Zj/bHptTL2N5XCb+SL+KuIt5GPt7PF5p3xIjgtwQ6Gyj1elTxy/fwGtr9sPYQIbfh3eHo6VSa69NRKTPWMhP4N9zil/wdMQ3AzuhhbWp1jIYyKQY6OOMgT7OuHSrBD/FZ2FFXCZWHK35z6upBYYHuOH1Dq2e6LB5XVwpKEX/5bEoq1Rj7Zsh6ODUpF5fj4ioIWEhP6Z7zSnu7+0kaiYnKyWm9fbFlJ4+2H3mGpbHZWJD8iWM25iAyVsS0d/bCSMC3dDT3UHjS1YWqyrRf3ksrhaW4YsX/DHAx1mj2yciauhYyI/on3OKZf+aU6wrpFIJerduht6tmyG3uBxrEmoWHfnt5AX8dvICWlor8VaAG4Z1ctXIIWV1dTVeX3MAiVduYmSQG8Z289TAXhARNS4s5Dp61DnFusLW1AgfhXjiw65tceRCHpbHncGvJ85j5vaT+OSPJPRt0wwjAt3wgqfjY3/mPWlzIjalXEZP96b4blBgg1ryk4hIW1jIdfDvOcXLQoPwVic3vbpSkUQiwVMtbfFUS1ss7N8Rv564gBVxZ7At7Qq2pV2BvZkR3ujoiuGBbvCwNa/zdpcezsDCvaloY2eO6DdD6vVENiKihoyF/AD/nlM8rJMr5r/wZHOKdYG5kQJvB7nj7SB3JF29hRVHM7E6/iwWxKZgQWwKurayw/BAd7zk6wwTxf1/RXaevor31x2FjdIQm0b2gKWxQot7QUTUsLCQ7+Fec4q/fykQXVrZix1N43ybWWHRgE74/Hl/rD91ESviMrEn8zr2nc3Bh+uPIszfBSMC3eHnaH3H884WqDBq3T7IpRKsf6ubXizlSUSky1jI//LPOcXGBjLMe94PH3VtC4Vc95an1CQjAxle9XfBq/4uyMorwsqjmVh1LAtLDmVgyaEM+DtaY3igG8L8XKCqUiPiz4soLK/E6teeRmcXzS1+QkTUWLGQb7vXnOLFAzuhpRbnFOsKVxszzHnOD7P6tsO29CtYHpeJrWlX8F7MUUzYmAB7MyNcK6nErL7t8Kq/i9hxiYgaBBYydHNOsS6Qy6To5+WEfl5OuFpQip/js7A8LhNnbxTjmZYWmNbbR+yIREQNRqMuZH2YU6wrmlmYYFJPH3zc3RvpOQUovpTJ6U1ERBrUKAtZX+cU6wKpVALPppZIuMIyJiLSpEZXyA1hTjERETU8jaaQ/z2n+M3bc4pt9XxOMRERNQwNvpD/PafY075mTnFX14Y3p5iIiPRXgy7kxjqnmIiI9E+DLOR/zyl+3rM5vhkY0CjnFBMRkX5ocIX87znFiwZ0Qn9vJ07RISIindZgCvlWqQqT9l/CnkupkEklGNfNEzM4p5iIiPREgynkqMTz2HOpCJ1b2uL7lwLh24xziomISH80mEIeEegGo6IcvNnnac4pJiIivdNgriavkMvga2vCMiYiIr3UYAqZiIhIn7GQiYiIdMBDC1mtVmPy5MkYMmQIXnvtNVy8eLH2e5s2bcIrr7xSezs6OhqDBg1CaGgoYmNj6ycxERFRA/TQk7r+KtaoqCjExcVh3rx5WLJkCdLS0rB27VoIggAAyM3NRWRkJGJiYqBSqRAWFobg4GAoFIr63QMiIqIG4KEj5F69emH27NkAgKtXr8LGxga3bt3Cl19+iSlTptQ+LikpCX5+flAoFDAzM4OzszPS09PrLzkREVEDUqdpT3K5HBMnTsTOnTuxePFiTJ06FVOmTIGhoWHtY4qLi2FmZlZ7W6lUori4+KHbTk5OfozY95eQkKDR7WmDPmYG9DM3M2sHM2sHM2uHtjLXeR7y/PnzMX78ePTs2RM2NjaYNWsWVCoVMjMzMXfuXAQFBaGkpKT28SUlJXcU9P14e3vfUexPIiEhAR06dNDItrRFHzMD+pmbmbWDmbWDmbVDk5lVKtUDB6EPLeQNGzYgOzsbo0ePhrGxMWxsbLBt2zYYGhri8uXLGDt2LKZOnYrc3FwsWrQIKpUKFRUVyMrKgoeHh0Z2goiIqKF7aCH36dMHkydPxmuvvYaqqqq7DlX/xdbWFkOHDkVYWBgEQUBERITGRr5EREQN3UML2cTEBIsXL77n9xwdHREdHV17OzQ0FKGhoXV64b/Ozq6oqKjT4+tKpVJpdHvaoI+ZAf3MzczawczawczaoanMf/XdX/33bxLhft+pZ0VFRcjIyBDjpYmIiETj4eFxz3OsRCvk6upqlJSUwMDAgNcqJiKiBk8QBFRWVkKpVEIqvXvWsWiFTERERH/jWtZEREQ6gIVMRESkA1jIREREOoCFTEREpAPqvHSmmCorKzFlyhRcuXIFFRUVCA8Ph5ubGyZNmgSJRAJ3d3fMnDmz9qy1mzdvYsiQIdi0aVPt4iQXLlzAmDFjsHnzZp3PW1RUhAkTJqC4uBiVlZWYNGkS/Pz8dD53aWkpxo0bh4KCAhgbG2PBggWwtrbW6cx/ycrKQmhoKA4dOlTvC9o8aWZBENC1a1e0bNkSANC+fXuMGzdOpzOr1WrMmzcPycnJqKiowPvvv4/u3bvrdOZly5Zh//79AIDCwkLk5eXh4MGDOp25qKgIERERKCsrg4GBARYsWABbW1udzpyfn1/7fmdpaYk5c+agSZMmOpN51apV2LJlCwAgJCQE7733HsrLyzFhwgTcuHEDSqUS8+fP18x7naAH1q5dK8yZM0cQBEG4efOmEBISIowePVo4cuSIIAiCMH36dGHHjh2CIAjCvn37hP79+wt+fn5CeXm5IAiCsH79emHgwIFC586d9SLv4sWLhZUrVwqCIAhZWVnCgAED9CL3ypUrhW+//VYQBEGIiYkRZs+erfOZBUEQioqKhLffflsICgq6435dzXz+/Hlh9OjR9Z5Tk5ljYmKEmTNnCoIgCNevX6/9/dblzP80atQoYd++fTqfedWqVcL8+fMFQRCEX3/9VZg3b57OZ/7888+FJUuWCIIgCAcPHhSmTJmiM5kvXrwoDBw4UKiqqhLUarXwyiuvCGlpacKKFSuEb775RhAEQdi8ebPG3uv04pD1M888gw8//LD2tkwmQ0pKCgICAgAAXbt2xaFDhwAAUqkUK1euhKWlZe3jLSwssHr1ar3JO2zYMAwZMgQAoFartbYEqSZyh4eHA/j7Up26nlkQBEyfPh1jx46FsbFxvefVROaUlBRkZ2dj6NChePvtt3H27Fmdz3zgwAE0bdoUo0aNwrRp09CjRw+dz/yXHTt2wNzcHF26dNH5zB4eHrUX+SkuLoZcXv8HQZ80c2ZmJrp27QoA8Pf318qVleqauWnTpvjxxx8hk8kglUpRVVUFQ0NDJCQk1P4+dO3aFYcPH9ZILr0oZKVSCVNTUxQXF+ODDz7ARx99BEEQahcUUSqVKCoqAgAEBwfDysrqjud3794dJiYmepPX3NwcRkZGyM3NxYQJEzB27Fi9yA3U/GK/8cYbWL16NUJCQnQ+83fffYeQkBC0adOm3rNqKrOtrS1GjRqFyMhIjB49GhMmTND5zLdu3cKFCxewdOlSvP3225g8ebLOZ/7L0qVL8d5779V7Xk1ktrKywsGDB/Hcc89h+fLlePnll3U+c9u2bbFnzx4AwJ49e1BeXq4zmQ0MDGBtbQ1BEDB//nx4enrCxcXljssN/3P/npReFDIAXLt2DW+88Qb69++Pfv363bHKSUlJCczNzUVMd7cnzXv69GkMGzYMERERtf9q0wZN/Jx//vlnrFmzBu+//359Rq31JJk3btyImJgYDB06FLm5uRg+fLg2Ij9RZm9vb/Ts2RMA0LFjR2RnZ993bVxdyWxpaYlu3bpBIpEgICAA58+fr/e8wJP/PmdmZsLc3BwtWrSo76i1niTzd999h5EjR2Lr1q1Yvny5XvwNjho1CleuXMGwYcNw7do1NG3aVBuR65xZpVJh/PjxKCkpwcyZMwEApqamtUciNNk/elHIeXl5GD58OCZMmFD7Lz5PT0/ExcUBAPbt24eOHTuKGfEOT5o3MzMTH374Ib766iutjDL/8qS5ly5dig0bNgCouSiJTCbT+cw7d+5EZGQkIiMjYWtrixUrVuh85u+++w4//fQTACA9PR3NmjWr9+VnnzRzhw4dsHfv3trMDg4O9ZpXE5kB4NChQ7WHU7XhSTObm5vXjtyaNGlyxzXqdTVzfHw8+vfvj1WrVsHR0RH+/v46k1kQBLz77rto3bo1Pv3009r3NH9//9rf53379mnsesl6sXTmnDlzsG3bNrRq1ar2vqlTp2LOnDmorKxEq1atMGfOnDsKoEePHrXXbf5LcHBwvZ8lqYm84eHhOH36NJo3bw6g5l9jS5Ys0fnceXl5mDhxIioqKqBWqzFu3Lh6vxi5pn43HnS/rmUuKCjAhAkTUFpaCplMhhkzZsDV1VWnM1dUVGDmzJnIysqCIAiYNWsWvLy8dDozAHzyyScIDg5Gr1696jWrpjJnZ2dj2rRpKC0tRVVVFT744AMEBwfrdOYLFy5g4sSJAAA7Ozt89tlnMDU11YnMe/bswdixY9G+ffvax40dOxZt2rTBxIkTkZubCwMDA3z11VcaOZtdLwqZiIioodOLQ9ZEREQNHQuZiIhIB7CQiYiIdAALmYiISAewkImIiHQAC5mIiEgHsJCJiIh0AAuZiIhIB/wfCXvAieC+Qy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3638"/>
            <a:ext cx="3600000" cy="224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716016" y="3937523"/>
            <a:ext cx="36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 smtClean="0"/>
              <a:t>Number</a:t>
            </a:r>
            <a:r>
              <a:rPr lang="fr-FR" sz="1100" b="1" dirty="0" smtClean="0"/>
              <a:t> of </a:t>
            </a:r>
            <a:r>
              <a:rPr lang="fr-FR" sz="1100" b="1" dirty="0" err="1" smtClean="0"/>
              <a:t>hydraulic</a:t>
            </a:r>
            <a:r>
              <a:rPr lang="fr-FR" sz="1100" b="1" dirty="0" smtClean="0"/>
              <a:t> sites </a:t>
            </a:r>
            <a:r>
              <a:rPr lang="fr-FR" sz="1100" b="1" dirty="0" err="1" smtClean="0"/>
              <a:t>forecast</a:t>
            </a:r>
            <a:r>
              <a:rPr lang="fr-FR" sz="1100" b="1" dirty="0" smtClean="0"/>
              <a:t> model</a:t>
            </a:r>
          </a:p>
          <a:p>
            <a:pPr algn="ctr"/>
            <a:r>
              <a:rPr lang="fr-FR" sz="1100" dirty="0" smtClean="0"/>
              <a:t>R2_score= 0.48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334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 and conclusion</a:t>
            </a:r>
            <a:endParaRPr dirty="0"/>
          </a:p>
        </p:txBody>
      </p:sp>
      <p:sp>
        <p:nvSpPr>
          <p:cNvPr id="3" name="Google Shape;239;p29"/>
          <p:cNvSpPr txBox="1">
            <a:spLocks noGrp="1"/>
          </p:cNvSpPr>
          <p:nvPr>
            <p:ph type="body" idx="1"/>
          </p:nvPr>
        </p:nvSpPr>
        <p:spPr>
          <a:xfrm>
            <a:off x="723900" y="1028700"/>
            <a:ext cx="7736532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fr-FR" sz="1400" b="1" dirty="0" smtClean="0">
                <a:solidFill>
                  <a:schemeClr val="accent6"/>
                </a:solidFill>
              </a:rPr>
              <a:t>Dashboard </a:t>
            </a:r>
            <a:r>
              <a:rPr lang="fr-FR" sz="1400" b="1" dirty="0" smtClean="0">
                <a:solidFill>
                  <a:schemeClr val="accent6"/>
                </a:solidFill>
              </a:rPr>
              <a:t>1 </a:t>
            </a:r>
            <a:r>
              <a:rPr lang="fr-FR" sz="1400" b="1" dirty="0" err="1" smtClean="0">
                <a:solidFill>
                  <a:schemeClr val="accent6"/>
                </a:solidFill>
                <a:hlinkClick r:id="rId3" tooltip="Dashboard 1"/>
              </a:rPr>
              <a:t>here</a:t>
            </a:r>
            <a:r>
              <a:rPr lang="fr-FR" sz="1400" b="1" dirty="0">
                <a:solidFill>
                  <a:schemeClr val="accent6"/>
                </a:solidFill>
              </a:rPr>
              <a:t>	</a:t>
            </a:r>
            <a:r>
              <a:rPr lang="fr-FR" sz="1400" b="1" dirty="0" smtClean="0">
                <a:solidFill>
                  <a:schemeClr val="accent6"/>
                </a:solidFill>
              </a:rPr>
              <a:t>	Dashboard </a:t>
            </a:r>
            <a:r>
              <a:rPr lang="fr-FR" sz="1400" b="1" dirty="0" smtClean="0">
                <a:solidFill>
                  <a:schemeClr val="accent6"/>
                </a:solidFill>
              </a:rPr>
              <a:t>2 </a:t>
            </a:r>
            <a:r>
              <a:rPr lang="fr-FR" sz="1400" b="1" dirty="0" err="1" smtClean="0">
                <a:solidFill>
                  <a:schemeClr val="accent6"/>
                </a:solidFill>
                <a:hlinkClick r:id="rId4" tooltip="Dashboard 2"/>
              </a:rPr>
              <a:t>here</a:t>
            </a:r>
            <a:r>
              <a:rPr lang="fr-FR" sz="1400" b="1" dirty="0">
                <a:solidFill>
                  <a:schemeClr val="accent6"/>
                </a:solidFill>
              </a:rPr>
              <a:t>	</a:t>
            </a:r>
            <a:r>
              <a:rPr lang="fr-FR" sz="1400" b="1" dirty="0" smtClean="0">
                <a:solidFill>
                  <a:schemeClr val="accent6"/>
                </a:solidFill>
              </a:rPr>
              <a:t>	Dashboard </a:t>
            </a:r>
            <a:r>
              <a:rPr lang="fr-FR" sz="1400" b="1" dirty="0" smtClean="0">
                <a:solidFill>
                  <a:schemeClr val="accent6"/>
                </a:solidFill>
              </a:rPr>
              <a:t>3 </a:t>
            </a:r>
            <a:r>
              <a:rPr lang="fr-FR" sz="1400" b="1" dirty="0" err="1" smtClean="0">
                <a:solidFill>
                  <a:schemeClr val="accent6"/>
                </a:solidFill>
                <a:hlinkClick r:id="rId5" tooltip="Dashboard 3"/>
              </a:rPr>
              <a:t>here</a:t>
            </a:r>
            <a:r>
              <a:rPr lang="fr-FR" sz="1400" b="1" dirty="0">
                <a:solidFill>
                  <a:schemeClr val="accent6"/>
                </a:solidFill>
              </a:rPr>
              <a:t>	</a:t>
            </a:r>
            <a:r>
              <a:rPr lang="fr-FR" sz="1400" b="1" dirty="0" smtClean="0">
                <a:solidFill>
                  <a:schemeClr val="accent6"/>
                </a:solidFill>
              </a:rPr>
              <a:t>	Dashboard </a:t>
            </a:r>
            <a:r>
              <a:rPr lang="fr-FR" sz="1400" b="1" dirty="0" smtClean="0">
                <a:solidFill>
                  <a:schemeClr val="accent6"/>
                </a:solidFill>
              </a:rPr>
              <a:t>4 </a:t>
            </a:r>
            <a:r>
              <a:rPr lang="fr-FR" sz="1400" b="1" dirty="0" err="1" smtClean="0">
                <a:solidFill>
                  <a:schemeClr val="accent6"/>
                </a:solidFill>
                <a:hlinkClick r:id="rId6" tooltip="Dashboard 4"/>
              </a:rPr>
              <a:t>here</a:t>
            </a:r>
            <a:r>
              <a:rPr lang="fr-FR" sz="1400" b="1" dirty="0" smtClean="0">
                <a:solidFill>
                  <a:schemeClr val="accent6"/>
                </a:solidFill>
              </a:rPr>
              <a:t> </a:t>
            </a:r>
            <a:r>
              <a:rPr lang="fr-FR" sz="1400" b="1" dirty="0" smtClean="0">
                <a:solidFill>
                  <a:schemeClr val="accent6"/>
                </a:solidFill>
              </a:rPr>
              <a:t>		Dashboard 5 </a:t>
            </a:r>
            <a:r>
              <a:rPr lang="fr-FR" sz="1400" b="1" dirty="0" err="1" smtClean="0">
                <a:solidFill>
                  <a:schemeClr val="accent6"/>
                </a:solidFill>
                <a:hlinkClick r:id="rId7" tooltip="Dashboard 5"/>
              </a:rPr>
              <a:t>here</a:t>
            </a:r>
            <a:endParaRPr lang="fr-FR" sz="1400" b="1" dirty="0" smtClean="0">
              <a:solidFill>
                <a:schemeClr val="accent6"/>
              </a:solidFill>
            </a:endParaRPr>
          </a:p>
          <a:p>
            <a:pPr marL="0" lv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fr-FR" dirty="0" smtClean="0">
              <a:solidFill>
                <a:schemeClr val="accent6"/>
              </a:solidFill>
            </a:endParaRPr>
          </a:p>
          <a:p>
            <a:pPr marL="0" lvl="0" indent="0">
              <a:buNone/>
            </a:pPr>
            <a:r>
              <a:rPr lang="en-GB" sz="1200" b="1" dirty="0">
                <a:solidFill>
                  <a:schemeClr val="accent6"/>
                </a:solidFill>
              </a:rPr>
              <a:t>What can be learned from this data and the data analysis process </a:t>
            </a:r>
            <a:r>
              <a:rPr lang="en-GB" sz="1200" b="1" dirty="0" smtClean="0">
                <a:solidFill>
                  <a:schemeClr val="accent6"/>
                </a:solidFill>
              </a:rPr>
              <a:t>:</a:t>
            </a:r>
          </a:p>
          <a:p>
            <a:pPr marL="0" lvl="0" indent="0">
              <a:buNone/>
            </a:pPr>
            <a:endParaRPr lang="en-GB" sz="1050" dirty="0" smtClean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tx1"/>
                </a:solidFill>
              </a:rPr>
              <a:t>Regarding number of sites evolution,: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</a:rPr>
              <a:t>Wind and </a:t>
            </a:r>
            <a:r>
              <a:rPr lang="fr-FR" sz="1000" dirty="0" err="1" smtClean="0">
                <a:solidFill>
                  <a:schemeClr val="tx1"/>
                </a:solidFill>
              </a:rPr>
              <a:t>solar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electricity</a:t>
            </a:r>
            <a:r>
              <a:rPr lang="fr-FR" sz="1000" dirty="0" smtClean="0">
                <a:solidFill>
                  <a:schemeClr val="tx1"/>
                </a:solidFill>
              </a:rPr>
              <a:t> production </a:t>
            </a:r>
            <a:r>
              <a:rPr lang="en-GB" sz="1000" dirty="0" smtClean="0">
                <a:solidFill>
                  <a:schemeClr val="tx1"/>
                </a:solidFill>
              </a:rPr>
              <a:t>are experiencing a constant increase in infrastructure is likely to continue in the upcoming years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</a:rPr>
              <a:t>Bio </a:t>
            </a:r>
            <a:r>
              <a:rPr lang="fr-FR" sz="1000" dirty="0" err="1" smtClean="0">
                <a:solidFill>
                  <a:schemeClr val="tx1"/>
                </a:solidFill>
              </a:rPr>
              <a:t>energy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forecast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is more difficult to predict as the sector has experienced a strong acceleration in 2020 </a:t>
            </a:r>
            <a:r>
              <a:rPr lang="en-GB" sz="1000" dirty="0" smtClean="0">
                <a:solidFill>
                  <a:schemeClr val="tx1"/>
                </a:solidFill>
              </a:rPr>
              <a:t>but is also expected to continue to grow 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 err="1" smtClean="0">
                <a:solidFill>
                  <a:schemeClr val="tx1"/>
                </a:solidFill>
              </a:rPr>
              <a:t>Hydraulic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sector </a:t>
            </a:r>
            <a:r>
              <a:rPr lang="en-GB" sz="1000" dirty="0">
                <a:solidFill>
                  <a:schemeClr val="tx1"/>
                </a:solidFill>
              </a:rPr>
              <a:t>is generally on a stable/decreasing trend </a:t>
            </a:r>
            <a:endParaRPr lang="en-GB" sz="1000" dirty="0" smtClean="0">
              <a:solidFill>
                <a:schemeClr val="tx1"/>
              </a:solidFill>
            </a:endParaRP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Regarding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electricity</a:t>
            </a:r>
            <a:r>
              <a:rPr lang="fr-FR" dirty="0" smtClean="0">
                <a:solidFill>
                  <a:schemeClr val="tx1"/>
                </a:solidFill>
              </a:rPr>
              <a:t> production 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Solar production is on the way to becoming the leading source of green electricity production in region, and overtaking hydro production, which remains stable overall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Bio-energy and wind power production is on an upward trend but both have experienced a significant drop in 2020 (weather conditions, impact of COVID and shutdown</a:t>
            </a:r>
            <a:r>
              <a:rPr lang="en-GB" sz="1000" dirty="0" smtClean="0">
                <a:solidFill>
                  <a:schemeClr val="tx1"/>
                </a:solidFill>
              </a:rPr>
              <a:t>?)</a:t>
            </a: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000000"/>
                </a:solidFill>
              </a:rPr>
              <a:t>Regarding</a:t>
            </a:r>
            <a:r>
              <a:rPr lang="fr-FR" dirty="0" smtClean="0">
                <a:solidFill>
                  <a:srgbClr val="000000"/>
                </a:solidFill>
              </a:rPr>
              <a:t> the </a:t>
            </a:r>
            <a:r>
              <a:rPr lang="fr-FR" dirty="0" err="1" smtClean="0">
                <a:solidFill>
                  <a:srgbClr val="000000"/>
                </a:solidFill>
              </a:rPr>
              <a:t>overall</a:t>
            </a:r>
            <a:r>
              <a:rPr lang="fr-FR" dirty="0" smtClean="0">
                <a:solidFill>
                  <a:srgbClr val="000000"/>
                </a:solidFill>
              </a:rPr>
              <a:t> data </a:t>
            </a:r>
            <a:r>
              <a:rPr lang="fr-FR" dirty="0" err="1" smtClean="0">
                <a:solidFill>
                  <a:srgbClr val="000000"/>
                </a:solidFill>
              </a:rPr>
              <a:t>processing</a:t>
            </a:r>
            <a:r>
              <a:rPr lang="fr-FR" dirty="0" smtClean="0">
                <a:solidFill>
                  <a:srgbClr val="000000"/>
                </a:solidFill>
              </a:rPr>
              <a:t> :</a:t>
            </a:r>
          </a:p>
          <a:p>
            <a:pPr marL="742950" lvl="1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0000"/>
                </a:solidFill>
              </a:rPr>
              <a:t>Only having access to time data by year (and not by month/day) weakened the time series analysis and made the prediction model limited and not very reliable</a:t>
            </a:r>
            <a:endParaRPr lang="fr-FR" sz="1000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685800" lvl="1" indent="-228600"/>
            <a:endParaRPr lang="en-GB" sz="14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fr-FR" sz="1300" dirty="0" smtClean="0">
                <a:solidFill>
                  <a:schemeClr val="tx1"/>
                </a:solidFill>
              </a:rPr>
              <a:t> 	</a:t>
            </a:r>
            <a:endParaRPr lang="fr-FR" sz="1050" b="1" dirty="0" smtClean="0">
              <a:solidFill>
                <a:schemeClr val="accent6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endParaRPr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575802"/>
          </a:xfrm>
        </p:spPr>
        <p:txBody>
          <a:bodyPr/>
          <a:lstStyle/>
          <a:p>
            <a:r>
              <a:rPr lang="fr-FR" sz="3600" b="1" dirty="0" err="1" smtClean="0"/>
              <a:t>Thank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you</a:t>
            </a:r>
            <a:r>
              <a:rPr lang="fr-FR" sz="3600" b="1" dirty="0" smtClean="0"/>
              <a:t> !</a:t>
            </a:r>
            <a:endParaRPr lang="en-GB" sz="36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55776" y="2139702"/>
            <a:ext cx="4032448" cy="792088"/>
          </a:xfrm>
        </p:spPr>
        <p:txBody>
          <a:bodyPr/>
          <a:lstStyle/>
          <a:p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/>
              <a:t/>
            </a:r>
            <a:br>
              <a:rPr lang="fr-FR" b="0" dirty="0"/>
            </a:br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 ?</a:t>
            </a:r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/>
              <a:t/>
            </a:r>
            <a:br>
              <a:rPr lang="fr-FR" b="0" dirty="0"/>
            </a:br>
            <a:r>
              <a:rPr lang="fr-FR" b="0" dirty="0" smtClean="0">
                <a:solidFill>
                  <a:schemeClr val="tx1"/>
                </a:solidFill>
                <a:hlinkClick r:id="rId2"/>
              </a:rPr>
              <a:t/>
            </a:r>
            <a:br>
              <a:rPr lang="fr-FR" b="0" dirty="0" smtClean="0">
                <a:solidFill>
                  <a:schemeClr val="tx1"/>
                </a:solidFill>
                <a:hlinkClick r:id="rId2"/>
              </a:rPr>
            </a:b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2555776" y="3003798"/>
            <a:ext cx="403244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600" b="0" kern="0" dirty="0" smtClean="0"/>
              <a:t/>
            </a:r>
            <a:br>
              <a:rPr lang="fr-FR" sz="1600" b="0" kern="0" dirty="0" smtClean="0"/>
            </a:br>
            <a:r>
              <a:rPr lang="fr-FR" sz="1600" b="0" kern="0" dirty="0" smtClean="0"/>
              <a:t/>
            </a:r>
            <a:br>
              <a:rPr lang="fr-FR" sz="1600" b="0" kern="0" dirty="0" smtClean="0"/>
            </a:br>
            <a:r>
              <a:rPr lang="fr-FR" sz="1600" b="0" kern="0" dirty="0" smtClean="0"/>
              <a:t/>
            </a:r>
            <a:br>
              <a:rPr lang="fr-FR" sz="1600" b="0" kern="0" dirty="0" smtClean="0"/>
            </a:br>
            <a:r>
              <a:rPr lang="fr-FR" sz="1600" b="0" kern="0" dirty="0" err="1" smtClean="0">
                <a:solidFill>
                  <a:schemeClr val="tx1"/>
                </a:solidFill>
              </a:rPr>
              <a:t>GitHub</a:t>
            </a:r>
            <a:r>
              <a:rPr lang="fr-FR" sz="1600" b="0" kern="0" dirty="0" smtClean="0">
                <a:solidFill>
                  <a:schemeClr val="tx1"/>
                </a:solidFill>
              </a:rPr>
              <a:t> </a:t>
            </a:r>
            <a:r>
              <a:rPr lang="fr-FR" sz="1600" b="0" kern="0" dirty="0" err="1" smtClean="0">
                <a:solidFill>
                  <a:schemeClr val="tx1"/>
                </a:solidFill>
              </a:rPr>
              <a:t>link</a:t>
            </a:r>
            <a:r>
              <a:rPr lang="fr-FR" sz="1600" b="0" kern="0" dirty="0" smtClean="0">
                <a:solidFill>
                  <a:schemeClr val="tx1"/>
                </a:solidFill>
              </a:rPr>
              <a:t> </a:t>
            </a:r>
            <a:r>
              <a:rPr lang="fr-FR" sz="1600" kern="0" dirty="0" err="1" smtClean="0">
                <a:solidFill>
                  <a:schemeClr val="accent5"/>
                </a:solidFill>
                <a:hlinkClick r:id="rId2" tooltip="Link to GitHub Documentation"/>
              </a:rPr>
              <a:t>here</a:t>
            </a:r>
            <a:r>
              <a:rPr lang="fr-FR" sz="1600" b="0" kern="0" dirty="0" smtClean="0"/>
              <a:t> </a:t>
            </a:r>
            <a:r>
              <a:rPr lang="fr-FR" sz="1600" b="0" kern="0" dirty="0" smtClean="0">
                <a:solidFill>
                  <a:schemeClr val="tx1"/>
                </a:solidFill>
              </a:rPr>
              <a:t>!</a:t>
            </a:r>
            <a:r>
              <a:rPr lang="fr-FR" sz="1600" b="0" kern="0" dirty="0" smtClean="0"/>
              <a:t/>
            </a:r>
            <a:br>
              <a:rPr lang="fr-FR" sz="1600" b="0" kern="0" dirty="0" smtClean="0"/>
            </a:br>
            <a:r>
              <a:rPr lang="fr-FR" sz="1600" b="0" kern="0" dirty="0" smtClean="0"/>
              <a:t/>
            </a:r>
            <a:br>
              <a:rPr lang="fr-FR" sz="1600" b="0" kern="0" dirty="0" smtClean="0"/>
            </a:br>
            <a:r>
              <a:rPr lang="fr-FR" sz="1600" b="0" kern="0" dirty="0" smtClean="0">
                <a:solidFill>
                  <a:schemeClr val="tx1"/>
                </a:solidFill>
                <a:hlinkClick r:id="rId2"/>
              </a:rPr>
              <a:t/>
            </a:r>
            <a:br>
              <a:rPr lang="fr-FR" sz="1600" b="0" kern="0" dirty="0" smtClean="0">
                <a:solidFill>
                  <a:schemeClr val="tx1"/>
                </a:solidFill>
                <a:hlinkClick r:id="rId2"/>
              </a:rPr>
            </a:br>
            <a:endParaRPr lang="en-GB" sz="16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 Company Meeting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9DC21"/>
      </a:accent1>
      <a:accent2>
        <a:srgbClr val="00C3B1"/>
      </a:accent2>
      <a:accent3>
        <a:srgbClr val="A8D13D"/>
      </a:accent3>
      <a:accent4>
        <a:srgbClr val="7FCB4C"/>
      </a:accent4>
      <a:accent5>
        <a:srgbClr val="57C65A"/>
      </a:accent5>
      <a:accent6>
        <a:srgbClr val="2EC0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403</Words>
  <Application>Microsoft Office PowerPoint</Application>
  <PresentationFormat>Affichage à l'écran (16:9)</PresentationFormat>
  <Paragraphs>84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Energy Company Meeting by Slidesgo</vt:lpstr>
      <vt:lpstr>Renewable energy generation development in France</vt:lpstr>
      <vt:lpstr>Agenda</vt:lpstr>
      <vt:lpstr>Business problem presentation  </vt:lpstr>
      <vt:lpstr>Data cleaning and EDA</vt:lpstr>
      <vt:lpstr>Unsupervised learning : Clustering</vt:lpstr>
      <vt:lpstr>Clustering Visualization </vt:lpstr>
      <vt:lpstr>Time Series using auto_ARIMA</vt:lpstr>
      <vt:lpstr>Visualization and conclusion</vt:lpstr>
      <vt:lpstr>   Do you have any questions ?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generation development in France</dc:title>
  <dc:creator>paul melin</dc:creator>
  <cp:lastModifiedBy>paul melin</cp:lastModifiedBy>
  <cp:revision>36</cp:revision>
  <dcterms:created xsi:type="dcterms:W3CDTF">2022-02-10T21:23:02Z</dcterms:created>
  <dcterms:modified xsi:type="dcterms:W3CDTF">2022-02-11T15:58:41Z</dcterms:modified>
</cp:coreProperties>
</file>