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3" r:id="rId2"/>
    <p:sldId id="306" r:id="rId3"/>
    <p:sldId id="316" r:id="rId4"/>
    <p:sldId id="329" r:id="rId5"/>
    <p:sldId id="332" r:id="rId6"/>
    <p:sldId id="318" r:id="rId7"/>
    <p:sldId id="327" r:id="rId8"/>
    <p:sldId id="330" r:id="rId9"/>
    <p:sldId id="331" r:id="rId10"/>
    <p:sldId id="334" r:id="rId11"/>
    <p:sldId id="335" r:id="rId12"/>
    <p:sldId id="336" r:id="rId13"/>
    <p:sldId id="337" r:id="rId14"/>
    <p:sldId id="338" r:id="rId15"/>
    <p:sldId id="354" r:id="rId16"/>
    <p:sldId id="340" r:id="rId17"/>
    <p:sldId id="353" r:id="rId18"/>
    <p:sldId id="343" r:id="rId19"/>
    <p:sldId id="344" r:id="rId20"/>
    <p:sldId id="355" r:id="rId21"/>
    <p:sldId id="346" r:id="rId22"/>
    <p:sldId id="351" r:id="rId23"/>
    <p:sldId id="348" r:id="rId24"/>
    <p:sldId id="352" r:id="rId25"/>
    <p:sldId id="350" r:id="rId26"/>
    <p:sldId id="321" r:id="rId27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晓峰" initials="李晓峰" lastIdx="6" clrIdx="0">
    <p:extLst>
      <p:ext uri="{19B8F6BF-5375-455C-9EA6-DF929625EA0E}">
        <p15:presenceInfo xmlns:p15="http://schemas.microsoft.com/office/powerpoint/2012/main" userId="cd36b1c90d3d88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2EAA46"/>
    <a:srgbClr val="666666"/>
    <a:srgbClr val="F9F9F9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37" d="100"/>
          <a:sy n="37" d="100"/>
        </p:scale>
        <p:origin x="390" y="9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r>
              <a:rPr lang="zh-CN" altLang="en-US" dirty="0"/>
              <a:t>开发环境搭建</a:t>
            </a:r>
          </a:p>
        </p:txBody>
      </p:sp>
    </p:spTree>
    <p:extLst>
      <p:ext uri="{BB962C8B-B14F-4D97-AF65-F5344CB8AC3E}">
        <p14:creationId xmlns:p14="http://schemas.microsoft.com/office/powerpoint/2010/main" val="107187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开发环境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课时知识点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包管理工具</a:t>
            </a:r>
            <a:endParaRPr lang="en-US" altLang="zh-CN" dirty="0" smtClean="0"/>
          </a:p>
          <a:p>
            <a:r>
              <a:rPr lang="en-US" altLang="zh-CN" dirty="0"/>
              <a:t>Windows</a:t>
            </a:r>
            <a:r>
              <a:rPr lang="zh-CN" altLang="en-US" dirty="0"/>
              <a:t>下开发环境搭建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下开发环境搭建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09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开发环境搭建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包管理工具</a:t>
            </a:r>
            <a:endParaRPr lang="en-US" altLang="zh-CN" dirty="0"/>
          </a:p>
          <a:p>
            <a:r>
              <a:rPr lang="en-US" altLang="zh-CN" dirty="0" err="1" smtClean="0"/>
              <a:t>eazy_install</a:t>
            </a:r>
            <a:endParaRPr lang="en-US" altLang="zh-CN" dirty="0" smtClean="0"/>
          </a:p>
          <a:p>
            <a:r>
              <a:rPr lang="en-US" altLang="zh-CN" dirty="0" smtClean="0"/>
              <a:t>pip</a:t>
            </a:r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59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开发环境搭建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r>
              <a:rPr lang="en-US" altLang="zh-CN" dirty="0" smtClean="0"/>
              <a:t>pip install </a:t>
            </a:r>
          </a:p>
          <a:p>
            <a:r>
              <a:rPr lang="en-US" altLang="zh-CN" dirty="0" smtClean="0"/>
              <a:t>pip uninstall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ip list</a:t>
            </a:r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85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开发环境搭建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/>
              <a:t> Windows</a:t>
            </a:r>
            <a:r>
              <a:rPr lang="zh-CN" altLang="en-US" dirty="0"/>
              <a:t>下开发环境</a:t>
            </a:r>
            <a:r>
              <a:rPr lang="zh-CN" altLang="en-US" dirty="0" smtClean="0"/>
              <a:t>搭建</a:t>
            </a:r>
            <a:endParaRPr lang="en-US" altLang="zh-CN" dirty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 </a:t>
            </a:r>
          </a:p>
          <a:p>
            <a:r>
              <a:rPr lang="zh-CN" altLang="en-US" dirty="0" smtClean="0"/>
              <a:t>安装</a:t>
            </a:r>
            <a:r>
              <a:rPr lang="en-US" altLang="zh-CN" dirty="0"/>
              <a:t>pip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pip install flask</a:t>
            </a:r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06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r>
              <a:rPr lang="zh-CN" altLang="en-US" dirty="0" smtClean="0"/>
              <a:t>开发环境搭建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92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开发环境搭建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zh-CN" altLang="en-US" dirty="0"/>
              <a:t>开发环境</a:t>
            </a:r>
            <a:r>
              <a:rPr lang="zh-CN" altLang="en-US" dirty="0" smtClean="0"/>
              <a:t>搭建（</a:t>
            </a:r>
            <a:r>
              <a:rPr lang="en-US" altLang="zh-CN" dirty="0" smtClean="0"/>
              <a:t>Ubuntu 14.04 64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系统自带</a:t>
            </a:r>
            <a:r>
              <a:rPr lang="en-US" altLang="zh-CN" dirty="0" smtClean="0"/>
              <a:t>Python </a:t>
            </a:r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pip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apt-get in</a:t>
            </a:r>
            <a:r>
              <a:rPr lang="en-US" altLang="zh-CN" dirty="0"/>
              <a:t>s</a:t>
            </a:r>
            <a:r>
              <a:rPr lang="en-US" altLang="zh-CN" dirty="0" smtClean="0"/>
              <a:t>tall python-pip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Flask </a:t>
            </a:r>
            <a:r>
              <a:rPr lang="zh-CN" altLang="en-US" dirty="0"/>
              <a:t>：</a:t>
            </a:r>
            <a:r>
              <a:rPr lang="en-US" altLang="zh-CN" dirty="0"/>
              <a:t>pip install </a:t>
            </a:r>
            <a:r>
              <a:rPr lang="en-US" altLang="zh-CN" dirty="0" smtClean="0"/>
              <a:t>flask</a:t>
            </a:r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55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r>
              <a:rPr lang="zh-CN" altLang="en-US" dirty="0" smtClean="0"/>
              <a:t>开发环境搭建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00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开发工具</a:t>
            </a:r>
          </a:p>
        </p:txBody>
      </p:sp>
    </p:spTree>
    <p:extLst>
      <p:ext uri="{BB962C8B-B14F-4D97-AF65-F5344CB8AC3E}">
        <p14:creationId xmlns:p14="http://schemas.microsoft.com/office/powerpoint/2010/main" val="32949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开发工具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课时知识点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zh-CN" altLang="en-US" dirty="0"/>
              <a:t>常用的纯文本开发工具</a:t>
            </a:r>
            <a:endParaRPr lang="en-US" altLang="zh-CN" dirty="0" smtClean="0"/>
          </a:p>
          <a:p>
            <a:r>
              <a:rPr lang="zh-CN" altLang="en-US" dirty="0"/>
              <a:t>配置基于</a:t>
            </a:r>
            <a:r>
              <a:rPr lang="en-US" altLang="zh-CN" dirty="0"/>
              <a:t>Vim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  <a:endParaRPr lang="en-US" altLang="zh-CN" dirty="0" smtClean="0"/>
          </a:p>
          <a:p>
            <a:r>
              <a:rPr lang="zh-CN" altLang="en-US" dirty="0"/>
              <a:t>学习</a:t>
            </a:r>
            <a:r>
              <a:rPr lang="en-US" altLang="zh-CN" dirty="0" err="1"/>
              <a:t>Pycharm</a:t>
            </a:r>
            <a:r>
              <a:rPr lang="zh-CN" altLang="en-US" dirty="0"/>
              <a:t>集成开发环境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37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概述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en-US" altLang="zh-CN" dirty="0" smtClean="0"/>
              <a:t>Python </a:t>
            </a:r>
            <a:r>
              <a:rPr lang="en-US" altLang="zh-CN" dirty="0"/>
              <a:t>Web</a:t>
            </a:r>
            <a:r>
              <a:rPr lang="zh-CN" altLang="en-US" dirty="0"/>
              <a:t>开发及</a:t>
            </a:r>
            <a:r>
              <a:rPr lang="en-US" altLang="zh-CN" dirty="0"/>
              <a:t>Flask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Flask</a:t>
            </a:r>
            <a:r>
              <a:rPr lang="zh-CN" altLang="en-US" dirty="0"/>
              <a:t>开发环境搭建</a:t>
            </a:r>
            <a:endParaRPr lang="en-US" altLang="zh-CN" dirty="0" smtClean="0"/>
          </a:p>
          <a:p>
            <a:r>
              <a:rPr lang="en-US" altLang="zh-CN" dirty="0" smtClean="0"/>
              <a:t>Flask</a:t>
            </a:r>
            <a:r>
              <a:rPr lang="zh-CN" altLang="en-US" dirty="0"/>
              <a:t>开发</a:t>
            </a:r>
            <a:r>
              <a:rPr lang="zh-CN" altLang="en-US" dirty="0" smtClean="0"/>
              <a:t>工具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r>
              <a:rPr lang="zh-CN" altLang="en-US" dirty="0"/>
              <a:t>开发工具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Notepad++                      Sublime                          </a:t>
            </a:r>
            <a:r>
              <a:rPr lang="en-US" altLang="zh-CN" dirty="0" err="1"/>
              <a:t>Emacs</a:t>
            </a:r>
            <a:r>
              <a:rPr lang="en-US" altLang="zh-CN" dirty="0"/>
              <a:t>                                     Vim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33" y="4903370"/>
            <a:ext cx="4083718" cy="40837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55" y="4903370"/>
            <a:ext cx="4252160" cy="4252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905" y="4903370"/>
            <a:ext cx="4938369" cy="3954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976" y="4903370"/>
            <a:ext cx="4010527" cy="401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开发工具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/>
              <a:t>配置基于</a:t>
            </a:r>
            <a:r>
              <a:rPr lang="en-US" altLang="zh-CN" dirty="0"/>
              <a:t>Vim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  <a:endParaRPr lang="en-US" altLang="zh-CN" dirty="0" smtClean="0"/>
          </a:p>
          <a:p>
            <a:r>
              <a:rPr lang="en-US" altLang="zh-CN" dirty="0" err="1" smtClean="0"/>
              <a:t>Vundle</a:t>
            </a:r>
            <a:endParaRPr lang="en-US" altLang="zh-CN" dirty="0" smtClean="0"/>
          </a:p>
          <a:p>
            <a:r>
              <a:rPr lang="en-US" altLang="zh-CN" dirty="0" err="1"/>
              <a:t>YouCompleteMe</a:t>
            </a:r>
            <a:endParaRPr lang="en-US" altLang="zh-CN" dirty="0" smtClean="0"/>
          </a:p>
          <a:p>
            <a:r>
              <a:rPr lang="en-US" altLang="zh-CN" dirty="0" err="1" smtClean="0"/>
              <a:t>NERDTree</a:t>
            </a:r>
            <a:endParaRPr lang="en-US" altLang="zh-CN" dirty="0" smtClean="0"/>
          </a:p>
          <a:p>
            <a:r>
              <a:rPr lang="en-US" altLang="zh-CN" dirty="0"/>
              <a:t>Vim-Jinja2-Syntax</a:t>
            </a:r>
            <a:endParaRPr lang="en-US" altLang="zh-CN" dirty="0" smtClean="0"/>
          </a:p>
          <a:p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69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r>
              <a:rPr lang="zh-CN" altLang="en-US" dirty="0"/>
              <a:t>开发</a:t>
            </a:r>
            <a:r>
              <a:rPr lang="zh-CN" altLang="en-US" dirty="0" smtClean="0"/>
              <a:t>工具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6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开发工具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zh-CN" altLang="en-US" dirty="0" smtClean="0"/>
              <a:t>常用集成开发环境</a:t>
            </a:r>
            <a:endParaRPr lang="en-US" altLang="zh-CN" dirty="0" smtClean="0"/>
          </a:p>
          <a:p>
            <a:r>
              <a:rPr lang="en-US" altLang="zh-CN" dirty="0"/>
              <a:t>Microsoft Visual </a:t>
            </a:r>
            <a:r>
              <a:rPr lang="en-US" altLang="zh-CN" dirty="0" smtClean="0"/>
              <a:t>Studio</a:t>
            </a:r>
          </a:p>
          <a:p>
            <a:r>
              <a:rPr lang="en-US" altLang="zh-CN" dirty="0" err="1" smtClean="0"/>
              <a:t>Eclipse+pydev</a:t>
            </a:r>
            <a:endParaRPr lang="en-US" altLang="zh-CN" dirty="0" smtClean="0"/>
          </a:p>
          <a:p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35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r>
              <a:rPr lang="zh-CN" altLang="en-US" dirty="0"/>
              <a:t>开发</a:t>
            </a:r>
            <a:r>
              <a:rPr lang="zh-CN" altLang="en-US" dirty="0" smtClean="0"/>
              <a:t>工具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/>
              <a:t>示例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13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Flask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本课程中我们学习了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的基本概念和常用工具。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Flask</a:t>
            </a:r>
            <a:r>
              <a:rPr lang="zh-CN" altLang="en-US" dirty="0"/>
              <a:t>的核心思想以及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Flask</a:t>
            </a:r>
            <a:r>
              <a:rPr lang="zh-CN" altLang="en-US" dirty="0" smtClean="0"/>
              <a:t>开发环境的搭建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Vim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的基本使用</a:t>
            </a:r>
            <a:endParaRPr lang="en-US" altLang="zh-CN" dirty="0" smtClean="0"/>
          </a:p>
          <a:p>
            <a:r>
              <a:rPr lang="zh-CN" altLang="en-US" dirty="0" smtClean="0"/>
              <a:t>本课程是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开发的基础课程，在之后的课程中将会通过大量的实例讲解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开发，同时也会有实战项目，喜欢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的同学请继续关注</a:t>
            </a:r>
            <a:r>
              <a:rPr lang="zh-CN" altLang="en-US" dirty="0"/>
              <a:t>极</a:t>
            </a:r>
            <a:r>
              <a:rPr lang="zh-CN" altLang="en-US" dirty="0" smtClean="0"/>
              <a:t>客学院的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课程。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07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Web</a:t>
            </a:r>
            <a:r>
              <a:rPr lang="zh-CN" altLang="en-US" dirty="0"/>
              <a:t>开发及</a:t>
            </a:r>
            <a:r>
              <a:rPr lang="en-US" altLang="zh-CN" dirty="0"/>
              <a:t>Flask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 Web</a:t>
            </a:r>
            <a:r>
              <a:rPr lang="zh-CN" altLang="en-US" dirty="0"/>
              <a:t>开发及</a:t>
            </a:r>
            <a:r>
              <a:rPr lang="en-US" altLang="zh-CN" dirty="0"/>
              <a:t>Flask</a:t>
            </a:r>
            <a:r>
              <a:rPr lang="zh-CN" altLang="en-US" dirty="0"/>
              <a:t>简介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课时知识点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en-US" altLang="zh-CN" dirty="0"/>
              <a:t>Python Web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Flask</a:t>
            </a:r>
            <a:r>
              <a:rPr lang="zh-CN" altLang="en-US" dirty="0"/>
              <a:t>的核心思想以及特点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49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 Web</a:t>
            </a:r>
            <a:r>
              <a:rPr lang="zh-CN" altLang="en-US" dirty="0"/>
              <a:t>开发及</a:t>
            </a:r>
            <a:r>
              <a:rPr lang="en-US" altLang="zh-CN" dirty="0"/>
              <a:t>Flask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zh-CN" altLang="en-US" dirty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endParaRPr lang="en-US" altLang="zh-CN" dirty="0" smtClean="0"/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 smtClean="0"/>
              <a:t>脚本语言</a:t>
            </a:r>
            <a:endParaRPr lang="en-US" altLang="zh-CN" dirty="0" smtClean="0"/>
          </a:p>
          <a:p>
            <a:r>
              <a:rPr lang="zh-CN" altLang="en-US" dirty="0"/>
              <a:t>可扩展性</a:t>
            </a:r>
            <a:endParaRPr lang="en-US" altLang="zh-CN" dirty="0" smtClean="0"/>
          </a:p>
          <a:p>
            <a:r>
              <a:rPr lang="zh-CN" altLang="en-US" dirty="0" smtClean="0"/>
              <a:t>丰富的标准库</a:t>
            </a:r>
            <a:endParaRPr lang="en-US" altLang="zh-CN" dirty="0" smtClean="0"/>
          </a:p>
          <a:p>
            <a:r>
              <a:rPr lang="zh-CN" altLang="en-US" dirty="0" smtClean="0"/>
              <a:t>活跃的开源社区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42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Python Web</a:t>
            </a:r>
            <a:r>
              <a:rPr lang="zh-CN" altLang="en-US" dirty="0"/>
              <a:t>开发及</a:t>
            </a:r>
            <a:r>
              <a:rPr lang="en-US" altLang="zh-CN" dirty="0"/>
              <a:t>Flask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的应用领域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</a:p>
          <a:p>
            <a:r>
              <a:rPr lang="zh-CN" altLang="en-US" dirty="0" smtClean="0"/>
              <a:t>爬虫</a:t>
            </a:r>
            <a:endParaRPr lang="en-US" altLang="zh-CN" dirty="0" smtClean="0"/>
          </a:p>
          <a:p>
            <a:r>
              <a:rPr lang="zh-CN" altLang="en-US" dirty="0" smtClean="0"/>
              <a:t>科学计算</a:t>
            </a:r>
            <a:endParaRPr lang="en-US" altLang="zh-CN" dirty="0" smtClean="0"/>
          </a:p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r>
              <a:rPr lang="zh-CN" altLang="en-US" dirty="0" smtClean="0"/>
              <a:t>系统运维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Python Web</a:t>
            </a:r>
            <a:r>
              <a:rPr lang="zh-CN" altLang="en-US" dirty="0" smtClean="0"/>
              <a:t>开发及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  <a:p>
            <a:pPr marL="19080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81" y="4794569"/>
            <a:ext cx="6561285" cy="22855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46" y="4728912"/>
            <a:ext cx="6029074" cy="23511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470" y="8258304"/>
            <a:ext cx="10739382" cy="24524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10" y="8258303"/>
            <a:ext cx="9328550" cy="24524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80" y="4795086"/>
            <a:ext cx="5647072" cy="22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Python Web</a:t>
            </a:r>
            <a:r>
              <a:rPr lang="zh-CN" altLang="en-US" dirty="0" smtClean="0"/>
              <a:t>开发及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/>
              <a:t>Flask</a:t>
            </a:r>
            <a:r>
              <a:rPr lang="zh-CN" altLang="en-US" dirty="0"/>
              <a:t>是一个使用</a:t>
            </a:r>
            <a:r>
              <a:rPr lang="en-US" altLang="zh-CN" dirty="0"/>
              <a:t>Python</a:t>
            </a:r>
            <a:r>
              <a:rPr lang="zh-CN" altLang="en-US" dirty="0" smtClean="0"/>
              <a:t>编写的轻量级的“微内核”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应用框架。</a:t>
            </a:r>
            <a:endParaRPr lang="en-US" altLang="zh-CN" dirty="0" smtClean="0"/>
          </a:p>
          <a:p>
            <a:pPr marL="190800" indent="0">
              <a:buNone/>
            </a:pPr>
            <a:r>
              <a:rPr lang="zh-CN" altLang="en-US" dirty="0" smtClean="0"/>
              <a:t>如何理解微内核？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“micro” in </a:t>
            </a:r>
            <a:r>
              <a:rPr lang="en-US" altLang="zh-CN" dirty="0" err="1"/>
              <a:t>microframework</a:t>
            </a:r>
            <a:r>
              <a:rPr lang="en-US" altLang="zh-CN" dirty="0"/>
              <a:t> means Flask aims to keep the core simple but extensible.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86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Python Web</a:t>
            </a:r>
            <a:r>
              <a:rPr lang="zh-CN" altLang="en-US" dirty="0" smtClean="0"/>
              <a:t>开发及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                                  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                        Flask</a:t>
            </a:r>
          </a:p>
          <a:p>
            <a:pPr marL="1908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类型：        全</a:t>
            </a:r>
            <a:r>
              <a:rPr lang="zh-CN" altLang="en-US" dirty="0"/>
              <a:t>栈</a:t>
            </a:r>
            <a:r>
              <a:rPr lang="zh-CN" altLang="en-US" dirty="0" smtClean="0"/>
              <a:t>式                          微内核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ORM              </a:t>
            </a:r>
            <a:r>
              <a:rPr lang="zh-CN" altLang="en-US" dirty="0"/>
              <a:t>有</a:t>
            </a:r>
            <a:r>
              <a:rPr lang="en-US" altLang="zh-CN" dirty="0" smtClean="0"/>
              <a:t>  </a:t>
            </a:r>
            <a:r>
              <a:rPr lang="zh-CN" altLang="en-US" dirty="0" smtClean="0"/>
              <a:t>                                  无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 smtClean="0"/>
              <a:t>              </a:t>
            </a:r>
            <a:r>
              <a:rPr lang="zh-CN" altLang="en-US" dirty="0" smtClean="0"/>
              <a:t>路由               有</a:t>
            </a:r>
            <a:r>
              <a:rPr lang="en-US" altLang="zh-CN" dirty="0" smtClean="0"/>
              <a:t>                                    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模板               有                                    有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缓存               有                                    无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生成后台               有                                    无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数据验证               有                                    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11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1888</TotalTime>
  <Words>473</Words>
  <Application>Microsoft Office PowerPoint</Application>
  <PresentationFormat>自定义</PresentationFormat>
  <Paragraphs>114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Flask概述</vt:lpstr>
      <vt:lpstr>Flask概述— 课程概要</vt:lpstr>
      <vt:lpstr>Flask概述</vt:lpstr>
      <vt:lpstr>Python Web开发及Flask简介—课时知识点</vt:lpstr>
      <vt:lpstr>Python Web开发及Flask简介</vt:lpstr>
      <vt:lpstr>Python Web开发及Flask简介</vt:lpstr>
      <vt:lpstr>Python Web开发及Flask简介</vt:lpstr>
      <vt:lpstr>Python Web开发及Flask简介</vt:lpstr>
      <vt:lpstr>Python Web开发及Flask简介</vt:lpstr>
      <vt:lpstr>Flask概述</vt:lpstr>
      <vt:lpstr>Flask开发环境搭建—课时知识点</vt:lpstr>
      <vt:lpstr>Flask开发环境搭建</vt:lpstr>
      <vt:lpstr>Flask开发环境搭建</vt:lpstr>
      <vt:lpstr>Flask开发环境搭建</vt:lpstr>
      <vt:lpstr>Flask开发环境搭建</vt:lpstr>
      <vt:lpstr>Flask开发环境搭建</vt:lpstr>
      <vt:lpstr>Flask开发环境搭建</vt:lpstr>
      <vt:lpstr>Flask概述</vt:lpstr>
      <vt:lpstr>Flask开发工具—课时知识点</vt:lpstr>
      <vt:lpstr>Flask开发工具</vt:lpstr>
      <vt:lpstr>Flask开发工具</vt:lpstr>
      <vt:lpstr>Flask开发工具</vt:lpstr>
      <vt:lpstr>Flask开发工具</vt:lpstr>
      <vt:lpstr>Flask开发工具</vt:lpstr>
      <vt:lpstr>Flask概述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李晓峰</cp:lastModifiedBy>
  <cp:revision>109</cp:revision>
  <dcterms:created xsi:type="dcterms:W3CDTF">2015-03-23T11:35:35Z</dcterms:created>
  <dcterms:modified xsi:type="dcterms:W3CDTF">2015-04-24T02:40:28Z</dcterms:modified>
</cp:coreProperties>
</file>