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100efcd8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100efcd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9100efcd8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9100efcd8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9100efcd8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9100efcd8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100efcd8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100efcd8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100efcd8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100efcd8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425" y="557550"/>
            <a:ext cx="4028400" cy="4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124700" y="4028400"/>
            <a:ext cx="14544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Semmel Paul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GD-B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0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Cible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Adolescents et jeunes adultes </a:t>
            </a:r>
            <a:r>
              <a:rPr lang="fr" sz="2000">
                <a:solidFill>
                  <a:srgbClr val="FFFFFF"/>
                </a:solidFill>
              </a:rPr>
              <a:t>(</a:t>
            </a:r>
            <a:r>
              <a:rPr lang="fr" sz="2000">
                <a:solidFill>
                  <a:srgbClr val="FFFFFF"/>
                </a:solidFill>
              </a:rPr>
              <a:t>15-30 ans)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vie sociale active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Peu de temps à consacrer aux jeux vidéos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2475"/>
            <a:ext cx="40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Jeu mobile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Session courtes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Prise en main facile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Maîtrise facile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Humour léger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72000" y="445025"/>
            <a:ext cx="40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Intentions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51" y="-70325"/>
            <a:ext cx="68504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53900" y="445025"/>
            <a:ext cx="79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808250" y="1017725"/>
            <a:ext cx="73359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</a:rPr>
              <a:t>facile : à la découverte 75% de réussite,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</a:rPr>
              <a:t>au bout de 2 parties 90%</a:t>
            </a:r>
            <a:endParaRPr i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</a:rPr>
              <a:t>moyen : à la découverte 50% de réussite,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</a:rPr>
              <a:t>au bout de 2 parties 75%</a:t>
            </a:r>
            <a:endParaRPr i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</a:rPr>
              <a:t>difficle : à la découverte 25% de réussite,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</a:rPr>
              <a:t>au bout de 2 parties 50%</a:t>
            </a:r>
            <a:endParaRPr i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808250" y="1466700"/>
            <a:ext cx="7335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chat de groupe</a:t>
            </a:r>
            <a:br>
              <a:rPr lang="fr" sz="2000">
                <a:solidFill>
                  <a:srgbClr val="FFFFFF"/>
                </a:solidFill>
              </a:rPr>
            </a:b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affrontements inter groupe</a:t>
            </a:r>
            <a:br>
              <a:rPr lang="fr" sz="2000">
                <a:solidFill>
                  <a:srgbClr val="FFFFFF"/>
                </a:solidFill>
              </a:rPr>
            </a:b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fr" sz="2000">
                <a:solidFill>
                  <a:srgbClr val="FFFFFF"/>
                </a:solidFill>
              </a:rPr>
              <a:t>groupe versus groupe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853900" y="445025"/>
            <a:ext cx="79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48130" l="0" r="0" t="0"/>
          <a:stretch/>
        </p:blipFill>
        <p:spPr>
          <a:xfrm>
            <a:off x="503975" y="142350"/>
            <a:ext cx="2531574" cy="466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675" y="142350"/>
            <a:ext cx="2626206" cy="466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5">
            <a:alphaModFix/>
          </a:blip>
          <a:srcRect b="0" l="47104" r="9456" t="0"/>
          <a:stretch/>
        </p:blipFill>
        <p:spPr>
          <a:xfrm>
            <a:off x="6891388" y="2653000"/>
            <a:ext cx="1711325" cy="22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5">
            <a:alphaModFix/>
          </a:blip>
          <a:srcRect b="0" l="0" r="51760" t="0"/>
          <a:stretch/>
        </p:blipFill>
        <p:spPr>
          <a:xfrm>
            <a:off x="6716575" y="165875"/>
            <a:ext cx="2060950" cy="24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