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1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2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notesSlides/notesSlide3.xml" ContentType="application/vnd.openxmlformats-officedocument.presentationml.notesSlide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7" r:id="rId10"/>
    <p:sldId id="268" r:id="rId11"/>
    <p:sldId id="269" r:id="rId12"/>
    <p:sldId id="270" r:id="rId13"/>
    <p:sldId id="272" r:id="rId14"/>
    <p:sldId id="264" r:id="rId15"/>
    <p:sldId id="274" r:id="rId16"/>
    <p:sldId id="273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89" autoAdjust="0"/>
  </p:normalViewPr>
  <p:slideViewPr>
    <p:cSldViewPr>
      <p:cViewPr varScale="1">
        <p:scale>
          <a:sx n="47" d="100"/>
          <a:sy n="47" d="100"/>
        </p:scale>
        <p:origin x="-54" y="-85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D1CC9-00AE-4D29-B384-A89C45168273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5515-CA03-4FFF-BA33-D444E6ECE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96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Ising</a:t>
            </a:r>
            <a:r>
              <a:rPr lang="en-US" dirty="0" smtClean="0"/>
              <a:t> model</a:t>
            </a:r>
          </a:p>
          <a:p>
            <a:r>
              <a:rPr lang="en-US" dirty="0" smtClean="0"/>
              <a:t>First-order (discontinuous) and second-order (continuous) phase transitions</a:t>
            </a:r>
          </a:p>
          <a:p>
            <a:r>
              <a:rPr lang="en-US" dirty="0" smtClean="0"/>
              <a:t>Scaling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5515-CA03-4FFF-BA33-D444E6ECEF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38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Spin glasses are physical systems with magnetic disorder</a:t>
            </a:r>
          </a:p>
          <a:p>
            <a:endParaRPr lang="en-US" dirty="0" smtClean="0"/>
          </a:p>
          <a:p>
            <a:r>
              <a:rPr lang="en-US" dirty="0" smtClean="0"/>
              <a:t>Spin glass models people have studied have the interaction parameters drawn from random distributions. These represent quenched disorder and induce frustration between spin degrees of freedom.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5515-CA03-4FFF-BA33-D444E6ECEF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09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One of the first problems proven to be NP-complete.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5515-CA03-4FFF-BA33-D444E6ECEF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47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3463-ADE3-493C-84B4-39A7705288A8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BAF7-F2EE-4D6F-8811-E3AD650B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2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3463-ADE3-493C-84B4-39A7705288A8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BAF7-F2EE-4D6F-8811-E3AD650B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8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3463-ADE3-493C-84B4-39A7705288A8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BAF7-F2EE-4D6F-8811-E3AD650B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4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3463-ADE3-493C-84B4-39A7705288A8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BAF7-F2EE-4D6F-8811-E3AD650B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3463-ADE3-493C-84B4-39A7705288A8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BAF7-F2EE-4D6F-8811-E3AD650B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1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3463-ADE3-493C-84B4-39A7705288A8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BAF7-F2EE-4D6F-8811-E3AD650B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7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3463-ADE3-493C-84B4-39A7705288A8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BAF7-F2EE-4D6F-8811-E3AD650B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9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3463-ADE3-493C-84B4-39A7705288A8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BAF7-F2EE-4D6F-8811-E3AD650B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0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3463-ADE3-493C-84B4-39A7705288A8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BAF7-F2EE-4D6F-8811-E3AD650B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9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3463-ADE3-493C-84B4-39A7705288A8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BAF7-F2EE-4D6F-8811-E3AD650B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2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3463-ADE3-493C-84B4-39A7705288A8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BAF7-F2EE-4D6F-8811-E3AD650B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3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13463-ADE3-493C-84B4-39A7705288A8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1BAF7-F2EE-4D6F-8811-E3AD650B4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9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tags" Target="../tags/tag704.xml"/><Relationship Id="rId21" Type="http://schemas.openxmlformats.org/officeDocument/2006/relationships/tags" Target="../tags/tag608.xml"/><Relationship Id="rId42" Type="http://schemas.openxmlformats.org/officeDocument/2006/relationships/tags" Target="../tags/tag629.xml"/><Relationship Id="rId63" Type="http://schemas.openxmlformats.org/officeDocument/2006/relationships/tags" Target="../tags/tag650.xml"/><Relationship Id="rId84" Type="http://schemas.openxmlformats.org/officeDocument/2006/relationships/tags" Target="../tags/tag671.xml"/><Relationship Id="rId138" Type="http://schemas.openxmlformats.org/officeDocument/2006/relationships/tags" Target="../tags/tag725.xml"/><Relationship Id="rId159" Type="http://schemas.openxmlformats.org/officeDocument/2006/relationships/tags" Target="../tags/tag746.xml"/><Relationship Id="rId170" Type="http://schemas.openxmlformats.org/officeDocument/2006/relationships/tags" Target="../tags/tag757.xml"/><Relationship Id="rId191" Type="http://schemas.openxmlformats.org/officeDocument/2006/relationships/slideLayout" Target="../slideLayouts/slideLayout2.xml"/><Relationship Id="rId107" Type="http://schemas.openxmlformats.org/officeDocument/2006/relationships/tags" Target="../tags/tag694.xml"/><Relationship Id="rId11" Type="http://schemas.openxmlformats.org/officeDocument/2006/relationships/tags" Target="../tags/tag598.xml"/><Relationship Id="rId32" Type="http://schemas.openxmlformats.org/officeDocument/2006/relationships/tags" Target="../tags/tag619.xml"/><Relationship Id="rId53" Type="http://schemas.openxmlformats.org/officeDocument/2006/relationships/tags" Target="../tags/tag640.xml"/><Relationship Id="rId74" Type="http://schemas.openxmlformats.org/officeDocument/2006/relationships/tags" Target="../tags/tag661.xml"/><Relationship Id="rId128" Type="http://schemas.openxmlformats.org/officeDocument/2006/relationships/tags" Target="../tags/tag715.xml"/><Relationship Id="rId149" Type="http://schemas.openxmlformats.org/officeDocument/2006/relationships/tags" Target="../tags/tag736.xml"/><Relationship Id="rId5" Type="http://schemas.openxmlformats.org/officeDocument/2006/relationships/tags" Target="../tags/tag592.xml"/><Relationship Id="rId95" Type="http://schemas.openxmlformats.org/officeDocument/2006/relationships/tags" Target="../tags/tag682.xml"/><Relationship Id="rId160" Type="http://schemas.openxmlformats.org/officeDocument/2006/relationships/tags" Target="../tags/tag747.xml"/><Relationship Id="rId181" Type="http://schemas.openxmlformats.org/officeDocument/2006/relationships/tags" Target="../tags/tag768.xml"/><Relationship Id="rId22" Type="http://schemas.openxmlformats.org/officeDocument/2006/relationships/tags" Target="../tags/tag609.xml"/><Relationship Id="rId43" Type="http://schemas.openxmlformats.org/officeDocument/2006/relationships/tags" Target="../tags/tag630.xml"/><Relationship Id="rId64" Type="http://schemas.openxmlformats.org/officeDocument/2006/relationships/tags" Target="../tags/tag651.xml"/><Relationship Id="rId118" Type="http://schemas.openxmlformats.org/officeDocument/2006/relationships/tags" Target="../tags/tag705.xml"/><Relationship Id="rId139" Type="http://schemas.openxmlformats.org/officeDocument/2006/relationships/tags" Target="../tags/tag726.xml"/><Relationship Id="rId85" Type="http://schemas.openxmlformats.org/officeDocument/2006/relationships/tags" Target="../tags/tag672.xml"/><Relationship Id="rId150" Type="http://schemas.openxmlformats.org/officeDocument/2006/relationships/tags" Target="../tags/tag737.xml"/><Relationship Id="rId171" Type="http://schemas.openxmlformats.org/officeDocument/2006/relationships/tags" Target="../tags/tag758.xml"/><Relationship Id="rId12" Type="http://schemas.openxmlformats.org/officeDocument/2006/relationships/tags" Target="../tags/tag599.xml"/><Relationship Id="rId33" Type="http://schemas.openxmlformats.org/officeDocument/2006/relationships/tags" Target="../tags/tag620.xml"/><Relationship Id="rId108" Type="http://schemas.openxmlformats.org/officeDocument/2006/relationships/tags" Target="../tags/tag695.xml"/><Relationship Id="rId129" Type="http://schemas.openxmlformats.org/officeDocument/2006/relationships/tags" Target="../tags/tag716.xml"/><Relationship Id="rId54" Type="http://schemas.openxmlformats.org/officeDocument/2006/relationships/tags" Target="../tags/tag641.xml"/><Relationship Id="rId75" Type="http://schemas.openxmlformats.org/officeDocument/2006/relationships/tags" Target="../tags/tag662.xml"/><Relationship Id="rId96" Type="http://schemas.openxmlformats.org/officeDocument/2006/relationships/tags" Target="../tags/tag683.xml"/><Relationship Id="rId140" Type="http://schemas.openxmlformats.org/officeDocument/2006/relationships/tags" Target="../tags/tag727.xml"/><Relationship Id="rId161" Type="http://schemas.openxmlformats.org/officeDocument/2006/relationships/tags" Target="../tags/tag748.xml"/><Relationship Id="rId182" Type="http://schemas.openxmlformats.org/officeDocument/2006/relationships/tags" Target="../tags/tag769.xml"/><Relationship Id="rId6" Type="http://schemas.openxmlformats.org/officeDocument/2006/relationships/tags" Target="../tags/tag593.xml"/><Relationship Id="rId23" Type="http://schemas.openxmlformats.org/officeDocument/2006/relationships/tags" Target="../tags/tag610.xml"/><Relationship Id="rId119" Type="http://schemas.openxmlformats.org/officeDocument/2006/relationships/tags" Target="../tags/tag706.xml"/><Relationship Id="rId44" Type="http://schemas.openxmlformats.org/officeDocument/2006/relationships/tags" Target="../tags/tag631.xml"/><Relationship Id="rId65" Type="http://schemas.openxmlformats.org/officeDocument/2006/relationships/tags" Target="../tags/tag652.xml"/><Relationship Id="rId86" Type="http://schemas.openxmlformats.org/officeDocument/2006/relationships/tags" Target="../tags/tag673.xml"/><Relationship Id="rId130" Type="http://schemas.openxmlformats.org/officeDocument/2006/relationships/tags" Target="../tags/tag717.xml"/><Relationship Id="rId151" Type="http://schemas.openxmlformats.org/officeDocument/2006/relationships/tags" Target="../tags/tag738.xml"/><Relationship Id="rId172" Type="http://schemas.openxmlformats.org/officeDocument/2006/relationships/tags" Target="../tags/tag759.xml"/><Relationship Id="rId13" Type="http://schemas.openxmlformats.org/officeDocument/2006/relationships/tags" Target="../tags/tag600.xml"/><Relationship Id="rId18" Type="http://schemas.openxmlformats.org/officeDocument/2006/relationships/tags" Target="../tags/tag605.xml"/><Relationship Id="rId39" Type="http://schemas.openxmlformats.org/officeDocument/2006/relationships/tags" Target="../tags/tag626.xml"/><Relationship Id="rId109" Type="http://schemas.openxmlformats.org/officeDocument/2006/relationships/tags" Target="../tags/tag696.xml"/><Relationship Id="rId34" Type="http://schemas.openxmlformats.org/officeDocument/2006/relationships/tags" Target="../tags/tag621.xml"/><Relationship Id="rId50" Type="http://schemas.openxmlformats.org/officeDocument/2006/relationships/tags" Target="../tags/tag637.xml"/><Relationship Id="rId55" Type="http://schemas.openxmlformats.org/officeDocument/2006/relationships/tags" Target="../tags/tag642.xml"/><Relationship Id="rId76" Type="http://schemas.openxmlformats.org/officeDocument/2006/relationships/tags" Target="../tags/tag663.xml"/><Relationship Id="rId97" Type="http://schemas.openxmlformats.org/officeDocument/2006/relationships/tags" Target="../tags/tag684.xml"/><Relationship Id="rId104" Type="http://schemas.openxmlformats.org/officeDocument/2006/relationships/tags" Target="../tags/tag691.xml"/><Relationship Id="rId120" Type="http://schemas.openxmlformats.org/officeDocument/2006/relationships/tags" Target="../tags/tag707.xml"/><Relationship Id="rId125" Type="http://schemas.openxmlformats.org/officeDocument/2006/relationships/tags" Target="../tags/tag712.xml"/><Relationship Id="rId141" Type="http://schemas.openxmlformats.org/officeDocument/2006/relationships/tags" Target="../tags/tag728.xml"/><Relationship Id="rId146" Type="http://schemas.openxmlformats.org/officeDocument/2006/relationships/tags" Target="../tags/tag733.xml"/><Relationship Id="rId167" Type="http://schemas.openxmlformats.org/officeDocument/2006/relationships/tags" Target="../tags/tag754.xml"/><Relationship Id="rId188" Type="http://schemas.openxmlformats.org/officeDocument/2006/relationships/tags" Target="../tags/tag775.xml"/><Relationship Id="rId7" Type="http://schemas.openxmlformats.org/officeDocument/2006/relationships/tags" Target="../tags/tag594.xml"/><Relationship Id="rId71" Type="http://schemas.openxmlformats.org/officeDocument/2006/relationships/tags" Target="../tags/tag658.xml"/><Relationship Id="rId92" Type="http://schemas.openxmlformats.org/officeDocument/2006/relationships/tags" Target="../tags/tag679.xml"/><Relationship Id="rId162" Type="http://schemas.openxmlformats.org/officeDocument/2006/relationships/tags" Target="../tags/tag749.xml"/><Relationship Id="rId183" Type="http://schemas.openxmlformats.org/officeDocument/2006/relationships/tags" Target="../tags/tag770.xml"/><Relationship Id="rId2" Type="http://schemas.openxmlformats.org/officeDocument/2006/relationships/tags" Target="../tags/tag589.xml"/><Relationship Id="rId29" Type="http://schemas.openxmlformats.org/officeDocument/2006/relationships/tags" Target="../tags/tag616.xml"/><Relationship Id="rId24" Type="http://schemas.openxmlformats.org/officeDocument/2006/relationships/tags" Target="../tags/tag611.xml"/><Relationship Id="rId40" Type="http://schemas.openxmlformats.org/officeDocument/2006/relationships/tags" Target="../tags/tag627.xml"/><Relationship Id="rId45" Type="http://schemas.openxmlformats.org/officeDocument/2006/relationships/tags" Target="../tags/tag632.xml"/><Relationship Id="rId66" Type="http://schemas.openxmlformats.org/officeDocument/2006/relationships/tags" Target="../tags/tag653.xml"/><Relationship Id="rId87" Type="http://schemas.openxmlformats.org/officeDocument/2006/relationships/tags" Target="../tags/tag674.xml"/><Relationship Id="rId110" Type="http://schemas.openxmlformats.org/officeDocument/2006/relationships/tags" Target="../tags/tag697.xml"/><Relationship Id="rId115" Type="http://schemas.openxmlformats.org/officeDocument/2006/relationships/tags" Target="../tags/tag702.xml"/><Relationship Id="rId131" Type="http://schemas.openxmlformats.org/officeDocument/2006/relationships/tags" Target="../tags/tag718.xml"/><Relationship Id="rId136" Type="http://schemas.openxmlformats.org/officeDocument/2006/relationships/tags" Target="../tags/tag723.xml"/><Relationship Id="rId157" Type="http://schemas.openxmlformats.org/officeDocument/2006/relationships/tags" Target="../tags/tag744.xml"/><Relationship Id="rId178" Type="http://schemas.openxmlformats.org/officeDocument/2006/relationships/tags" Target="../tags/tag765.xml"/><Relationship Id="rId61" Type="http://schemas.openxmlformats.org/officeDocument/2006/relationships/tags" Target="../tags/tag648.xml"/><Relationship Id="rId82" Type="http://schemas.openxmlformats.org/officeDocument/2006/relationships/tags" Target="../tags/tag669.xml"/><Relationship Id="rId152" Type="http://schemas.openxmlformats.org/officeDocument/2006/relationships/tags" Target="../tags/tag739.xml"/><Relationship Id="rId173" Type="http://schemas.openxmlformats.org/officeDocument/2006/relationships/tags" Target="../tags/tag760.xml"/><Relationship Id="rId19" Type="http://schemas.openxmlformats.org/officeDocument/2006/relationships/tags" Target="../tags/tag606.xml"/><Relationship Id="rId14" Type="http://schemas.openxmlformats.org/officeDocument/2006/relationships/tags" Target="../tags/tag601.xml"/><Relationship Id="rId30" Type="http://schemas.openxmlformats.org/officeDocument/2006/relationships/tags" Target="../tags/tag617.xml"/><Relationship Id="rId35" Type="http://schemas.openxmlformats.org/officeDocument/2006/relationships/tags" Target="../tags/tag622.xml"/><Relationship Id="rId56" Type="http://schemas.openxmlformats.org/officeDocument/2006/relationships/tags" Target="../tags/tag643.xml"/><Relationship Id="rId77" Type="http://schemas.openxmlformats.org/officeDocument/2006/relationships/tags" Target="../tags/tag664.xml"/><Relationship Id="rId100" Type="http://schemas.openxmlformats.org/officeDocument/2006/relationships/tags" Target="../tags/tag687.xml"/><Relationship Id="rId105" Type="http://schemas.openxmlformats.org/officeDocument/2006/relationships/tags" Target="../tags/tag692.xml"/><Relationship Id="rId126" Type="http://schemas.openxmlformats.org/officeDocument/2006/relationships/tags" Target="../tags/tag713.xml"/><Relationship Id="rId147" Type="http://schemas.openxmlformats.org/officeDocument/2006/relationships/tags" Target="../tags/tag734.xml"/><Relationship Id="rId168" Type="http://schemas.openxmlformats.org/officeDocument/2006/relationships/tags" Target="../tags/tag755.xml"/><Relationship Id="rId8" Type="http://schemas.openxmlformats.org/officeDocument/2006/relationships/tags" Target="../tags/tag595.xml"/><Relationship Id="rId51" Type="http://schemas.openxmlformats.org/officeDocument/2006/relationships/tags" Target="../tags/tag638.xml"/><Relationship Id="rId72" Type="http://schemas.openxmlformats.org/officeDocument/2006/relationships/tags" Target="../tags/tag659.xml"/><Relationship Id="rId93" Type="http://schemas.openxmlformats.org/officeDocument/2006/relationships/tags" Target="../tags/tag680.xml"/><Relationship Id="rId98" Type="http://schemas.openxmlformats.org/officeDocument/2006/relationships/tags" Target="../tags/tag685.xml"/><Relationship Id="rId121" Type="http://schemas.openxmlformats.org/officeDocument/2006/relationships/tags" Target="../tags/tag708.xml"/><Relationship Id="rId142" Type="http://schemas.openxmlformats.org/officeDocument/2006/relationships/tags" Target="../tags/tag729.xml"/><Relationship Id="rId163" Type="http://schemas.openxmlformats.org/officeDocument/2006/relationships/tags" Target="../tags/tag750.xml"/><Relationship Id="rId184" Type="http://schemas.openxmlformats.org/officeDocument/2006/relationships/tags" Target="../tags/tag771.xml"/><Relationship Id="rId189" Type="http://schemas.openxmlformats.org/officeDocument/2006/relationships/tags" Target="../tags/tag776.xml"/><Relationship Id="rId3" Type="http://schemas.openxmlformats.org/officeDocument/2006/relationships/tags" Target="../tags/tag590.xml"/><Relationship Id="rId25" Type="http://schemas.openxmlformats.org/officeDocument/2006/relationships/tags" Target="../tags/tag612.xml"/><Relationship Id="rId46" Type="http://schemas.openxmlformats.org/officeDocument/2006/relationships/tags" Target="../tags/tag633.xml"/><Relationship Id="rId67" Type="http://schemas.openxmlformats.org/officeDocument/2006/relationships/tags" Target="../tags/tag654.xml"/><Relationship Id="rId116" Type="http://schemas.openxmlformats.org/officeDocument/2006/relationships/tags" Target="../tags/tag703.xml"/><Relationship Id="rId137" Type="http://schemas.openxmlformats.org/officeDocument/2006/relationships/tags" Target="../tags/tag724.xml"/><Relationship Id="rId158" Type="http://schemas.openxmlformats.org/officeDocument/2006/relationships/tags" Target="../tags/tag745.xml"/><Relationship Id="rId20" Type="http://schemas.openxmlformats.org/officeDocument/2006/relationships/tags" Target="../tags/tag607.xml"/><Relationship Id="rId41" Type="http://schemas.openxmlformats.org/officeDocument/2006/relationships/tags" Target="../tags/tag628.xml"/><Relationship Id="rId62" Type="http://schemas.openxmlformats.org/officeDocument/2006/relationships/tags" Target="../tags/tag649.xml"/><Relationship Id="rId83" Type="http://schemas.openxmlformats.org/officeDocument/2006/relationships/tags" Target="../tags/tag670.xml"/><Relationship Id="rId88" Type="http://schemas.openxmlformats.org/officeDocument/2006/relationships/tags" Target="../tags/tag675.xml"/><Relationship Id="rId111" Type="http://schemas.openxmlformats.org/officeDocument/2006/relationships/tags" Target="../tags/tag698.xml"/><Relationship Id="rId132" Type="http://schemas.openxmlformats.org/officeDocument/2006/relationships/tags" Target="../tags/tag719.xml"/><Relationship Id="rId153" Type="http://schemas.openxmlformats.org/officeDocument/2006/relationships/tags" Target="../tags/tag740.xml"/><Relationship Id="rId174" Type="http://schemas.openxmlformats.org/officeDocument/2006/relationships/tags" Target="../tags/tag761.xml"/><Relationship Id="rId179" Type="http://schemas.openxmlformats.org/officeDocument/2006/relationships/tags" Target="../tags/tag766.xml"/><Relationship Id="rId190" Type="http://schemas.openxmlformats.org/officeDocument/2006/relationships/tags" Target="../tags/tag777.xml"/><Relationship Id="rId15" Type="http://schemas.openxmlformats.org/officeDocument/2006/relationships/tags" Target="../tags/tag602.xml"/><Relationship Id="rId36" Type="http://schemas.openxmlformats.org/officeDocument/2006/relationships/tags" Target="../tags/tag623.xml"/><Relationship Id="rId57" Type="http://schemas.openxmlformats.org/officeDocument/2006/relationships/tags" Target="../tags/tag644.xml"/><Relationship Id="rId106" Type="http://schemas.openxmlformats.org/officeDocument/2006/relationships/tags" Target="../tags/tag693.xml"/><Relationship Id="rId127" Type="http://schemas.openxmlformats.org/officeDocument/2006/relationships/tags" Target="../tags/tag714.xml"/><Relationship Id="rId10" Type="http://schemas.openxmlformats.org/officeDocument/2006/relationships/tags" Target="../tags/tag597.xml"/><Relationship Id="rId31" Type="http://schemas.openxmlformats.org/officeDocument/2006/relationships/tags" Target="../tags/tag618.xml"/><Relationship Id="rId52" Type="http://schemas.openxmlformats.org/officeDocument/2006/relationships/tags" Target="../tags/tag639.xml"/><Relationship Id="rId73" Type="http://schemas.openxmlformats.org/officeDocument/2006/relationships/tags" Target="../tags/tag660.xml"/><Relationship Id="rId78" Type="http://schemas.openxmlformats.org/officeDocument/2006/relationships/tags" Target="../tags/tag665.xml"/><Relationship Id="rId94" Type="http://schemas.openxmlformats.org/officeDocument/2006/relationships/tags" Target="../tags/tag681.xml"/><Relationship Id="rId99" Type="http://schemas.openxmlformats.org/officeDocument/2006/relationships/tags" Target="../tags/tag686.xml"/><Relationship Id="rId101" Type="http://schemas.openxmlformats.org/officeDocument/2006/relationships/tags" Target="../tags/tag688.xml"/><Relationship Id="rId122" Type="http://schemas.openxmlformats.org/officeDocument/2006/relationships/tags" Target="../tags/tag709.xml"/><Relationship Id="rId143" Type="http://schemas.openxmlformats.org/officeDocument/2006/relationships/tags" Target="../tags/tag730.xml"/><Relationship Id="rId148" Type="http://schemas.openxmlformats.org/officeDocument/2006/relationships/tags" Target="../tags/tag735.xml"/><Relationship Id="rId164" Type="http://schemas.openxmlformats.org/officeDocument/2006/relationships/tags" Target="../tags/tag751.xml"/><Relationship Id="rId169" Type="http://schemas.openxmlformats.org/officeDocument/2006/relationships/tags" Target="../tags/tag756.xml"/><Relationship Id="rId185" Type="http://schemas.openxmlformats.org/officeDocument/2006/relationships/tags" Target="../tags/tag772.xml"/><Relationship Id="rId4" Type="http://schemas.openxmlformats.org/officeDocument/2006/relationships/tags" Target="../tags/tag591.xml"/><Relationship Id="rId9" Type="http://schemas.openxmlformats.org/officeDocument/2006/relationships/tags" Target="../tags/tag596.xml"/><Relationship Id="rId180" Type="http://schemas.openxmlformats.org/officeDocument/2006/relationships/tags" Target="../tags/tag767.xml"/><Relationship Id="rId26" Type="http://schemas.openxmlformats.org/officeDocument/2006/relationships/tags" Target="../tags/tag613.xml"/><Relationship Id="rId47" Type="http://schemas.openxmlformats.org/officeDocument/2006/relationships/tags" Target="../tags/tag634.xml"/><Relationship Id="rId68" Type="http://schemas.openxmlformats.org/officeDocument/2006/relationships/tags" Target="../tags/tag655.xml"/><Relationship Id="rId89" Type="http://schemas.openxmlformats.org/officeDocument/2006/relationships/tags" Target="../tags/tag676.xml"/><Relationship Id="rId112" Type="http://schemas.openxmlformats.org/officeDocument/2006/relationships/tags" Target="../tags/tag699.xml"/><Relationship Id="rId133" Type="http://schemas.openxmlformats.org/officeDocument/2006/relationships/tags" Target="../tags/tag720.xml"/><Relationship Id="rId154" Type="http://schemas.openxmlformats.org/officeDocument/2006/relationships/tags" Target="../tags/tag741.xml"/><Relationship Id="rId175" Type="http://schemas.openxmlformats.org/officeDocument/2006/relationships/tags" Target="../tags/tag762.xml"/><Relationship Id="rId16" Type="http://schemas.openxmlformats.org/officeDocument/2006/relationships/tags" Target="../tags/tag603.xml"/><Relationship Id="rId37" Type="http://schemas.openxmlformats.org/officeDocument/2006/relationships/tags" Target="../tags/tag624.xml"/><Relationship Id="rId58" Type="http://schemas.openxmlformats.org/officeDocument/2006/relationships/tags" Target="../tags/tag645.xml"/><Relationship Id="rId79" Type="http://schemas.openxmlformats.org/officeDocument/2006/relationships/tags" Target="../tags/tag666.xml"/><Relationship Id="rId102" Type="http://schemas.openxmlformats.org/officeDocument/2006/relationships/tags" Target="../tags/tag689.xml"/><Relationship Id="rId123" Type="http://schemas.openxmlformats.org/officeDocument/2006/relationships/tags" Target="../tags/tag710.xml"/><Relationship Id="rId144" Type="http://schemas.openxmlformats.org/officeDocument/2006/relationships/tags" Target="../tags/tag731.xml"/><Relationship Id="rId90" Type="http://schemas.openxmlformats.org/officeDocument/2006/relationships/tags" Target="../tags/tag677.xml"/><Relationship Id="rId165" Type="http://schemas.openxmlformats.org/officeDocument/2006/relationships/tags" Target="../tags/tag752.xml"/><Relationship Id="rId186" Type="http://schemas.openxmlformats.org/officeDocument/2006/relationships/tags" Target="../tags/tag773.xml"/><Relationship Id="rId27" Type="http://schemas.openxmlformats.org/officeDocument/2006/relationships/tags" Target="../tags/tag614.xml"/><Relationship Id="rId48" Type="http://schemas.openxmlformats.org/officeDocument/2006/relationships/tags" Target="../tags/tag635.xml"/><Relationship Id="rId69" Type="http://schemas.openxmlformats.org/officeDocument/2006/relationships/tags" Target="../tags/tag656.xml"/><Relationship Id="rId113" Type="http://schemas.openxmlformats.org/officeDocument/2006/relationships/tags" Target="../tags/tag700.xml"/><Relationship Id="rId134" Type="http://schemas.openxmlformats.org/officeDocument/2006/relationships/tags" Target="../tags/tag721.xml"/><Relationship Id="rId80" Type="http://schemas.openxmlformats.org/officeDocument/2006/relationships/tags" Target="../tags/tag667.xml"/><Relationship Id="rId155" Type="http://schemas.openxmlformats.org/officeDocument/2006/relationships/tags" Target="../tags/tag742.xml"/><Relationship Id="rId176" Type="http://schemas.openxmlformats.org/officeDocument/2006/relationships/tags" Target="../tags/tag763.xml"/><Relationship Id="rId17" Type="http://schemas.openxmlformats.org/officeDocument/2006/relationships/tags" Target="../tags/tag604.xml"/><Relationship Id="rId38" Type="http://schemas.openxmlformats.org/officeDocument/2006/relationships/tags" Target="../tags/tag625.xml"/><Relationship Id="rId59" Type="http://schemas.openxmlformats.org/officeDocument/2006/relationships/tags" Target="../tags/tag646.xml"/><Relationship Id="rId103" Type="http://schemas.openxmlformats.org/officeDocument/2006/relationships/tags" Target="../tags/tag690.xml"/><Relationship Id="rId124" Type="http://schemas.openxmlformats.org/officeDocument/2006/relationships/tags" Target="../tags/tag711.xml"/><Relationship Id="rId70" Type="http://schemas.openxmlformats.org/officeDocument/2006/relationships/tags" Target="../tags/tag657.xml"/><Relationship Id="rId91" Type="http://schemas.openxmlformats.org/officeDocument/2006/relationships/tags" Target="../tags/tag678.xml"/><Relationship Id="rId145" Type="http://schemas.openxmlformats.org/officeDocument/2006/relationships/tags" Target="../tags/tag732.xml"/><Relationship Id="rId166" Type="http://schemas.openxmlformats.org/officeDocument/2006/relationships/tags" Target="../tags/tag753.xml"/><Relationship Id="rId187" Type="http://schemas.openxmlformats.org/officeDocument/2006/relationships/tags" Target="../tags/tag774.xml"/><Relationship Id="rId1" Type="http://schemas.openxmlformats.org/officeDocument/2006/relationships/tags" Target="../tags/tag588.xml"/><Relationship Id="rId28" Type="http://schemas.openxmlformats.org/officeDocument/2006/relationships/tags" Target="../tags/tag615.xml"/><Relationship Id="rId49" Type="http://schemas.openxmlformats.org/officeDocument/2006/relationships/tags" Target="../tags/tag636.xml"/><Relationship Id="rId114" Type="http://schemas.openxmlformats.org/officeDocument/2006/relationships/tags" Target="../tags/tag701.xml"/><Relationship Id="rId60" Type="http://schemas.openxmlformats.org/officeDocument/2006/relationships/tags" Target="../tags/tag647.xml"/><Relationship Id="rId81" Type="http://schemas.openxmlformats.org/officeDocument/2006/relationships/tags" Target="../tags/tag668.xml"/><Relationship Id="rId135" Type="http://schemas.openxmlformats.org/officeDocument/2006/relationships/tags" Target="../tags/tag722.xml"/><Relationship Id="rId156" Type="http://schemas.openxmlformats.org/officeDocument/2006/relationships/tags" Target="../tags/tag743.xml"/><Relationship Id="rId177" Type="http://schemas.openxmlformats.org/officeDocument/2006/relationships/tags" Target="../tags/tag764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tags" Target="../tags/tag803.xml"/><Relationship Id="rId21" Type="http://schemas.openxmlformats.org/officeDocument/2006/relationships/tags" Target="../tags/tag798.xml"/><Relationship Id="rId42" Type="http://schemas.openxmlformats.org/officeDocument/2006/relationships/tags" Target="../tags/tag819.xml"/><Relationship Id="rId47" Type="http://schemas.openxmlformats.org/officeDocument/2006/relationships/tags" Target="../tags/tag824.xml"/><Relationship Id="rId63" Type="http://schemas.openxmlformats.org/officeDocument/2006/relationships/tags" Target="../tags/tag840.xml"/><Relationship Id="rId68" Type="http://schemas.openxmlformats.org/officeDocument/2006/relationships/tags" Target="../tags/tag845.xml"/><Relationship Id="rId84" Type="http://schemas.openxmlformats.org/officeDocument/2006/relationships/tags" Target="../tags/tag861.xml"/><Relationship Id="rId89" Type="http://schemas.openxmlformats.org/officeDocument/2006/relationships/slideLayout" Target="../slideLayouts/slideLayout2.xml"/><Relationship Id="rId16" Type="http://schemas.openxmlformats.org/officeDocument/2006/relationships/tags" Target="../tags/tag793.xml"/><Relationship Id="rId11" Type="http://schemas.openxmlformats.org/officeDocument/2006/relationships/tags" Target="../tags/tag788.xml"/><Relationship Id="rId32" Type="http://schemas.openxmlformats.org/officeDocument/2006/relationships/tags" Target="../tags/tag809.xml"/><Relationship Id="rId37" Type="http://schemas.openxmlformats.org/officeDocument/2006/relationships/tags" Target="../tags/tag814.xml"/><Relationship Id="rId53" Type="http://schemas.openxmlformats.org/officeDocument/2006/relationships/tags" Target="../tags/tag830.xml"/><Relationship Id="rId58" Type="http://schemas.openxmlformats.org/officeDocument/2006/relationships/tags" Target="../tags/tag835.xml"/><Relationship Id="rId74" Type="http://schemas.openxmlformats.org/officeDocument/2006/relationships/tags" Target="../tags/tag851.xml"/><Relationship Id="rId79" Type="http://schemas.openxmlformats.org/officeDocument/2006/relationships/tags" Target="../tags/tag856.xml"/><Relationship Id="rId5" Type="http://schemas.openxmlformats.org/officeDocument/2006/relationships/tags" Target="../tags/tag782.xml"/><Relationship Id="rId14" Type="http://schemas.openxmlformats.org/officeDocument/2006/relationships/tags" Target="../tags/tag791.xml"/><Relationship Id="rId22" Type="http://schemas.openxmlformats.org/officeDocument/2006/relationships/tags" Target="../tags/tag799.xml"/><Relationship Id="rId27" Type="http://schemas.openxmlformats.org/officeDocument/2006/relationships/tags" Target="../tags/tag804.xml"/><Relationship Id="rId30" Type="http://schemas.openxmlformats.org/officeDocument/2006/relationships/tags" Target="../tags/tag807.xml"/><Relationship Id="rId35" Type="http://schemas.openxmlformats.org/officeDocument/2006/relationships/tags" Target="../tags/tag812.xml"/><Relationship Id="rId43" Type="http://schemas.openxmlformats.org/officeDocument/2006/relationships/tags" Target="../tags/tag820.xml"/><Relationship Id="rId48" Type="http://schemas.openxmlformats.org/officeDocument/2006/relationships/tags" Target="../tags/tag825.xml"/><Relationship Id="rId56" Type="http://schemas.openxmlformats.org/officeDocument/2006/relationships/tags" Target="../tags/tag833.xml"/><Relationship Id="rId64" Type="http://schemas.openxmlformats.org/officeDocument/2006/relationships/tags" Target="../tags/tag841.xml"/><Relationship Id="rId69" Type="http://schemas.openxmlformats.org/officeDocument/2006/relationships/tags" Target="../tags/tag846.xml"/><Relationship Id="rId77" Type="http://schemas.openxmlformats.org/officeDocument/2006/relationships/tags" Target="../tags/tag854.xml"/><Relationship Id="rId8" Type="http://schemas.openxmlformats.org/officeDocument/2006/relationships/tags" Target="../tags/tag785.xml"/><Relationship Id="rId51" Type="http://schemas.openxmlformats.org/officeDocument/2006/relationships/tags" Target="../tags/tag828.xml"/><Relationship Id="rId72" Type="http://schemas.openxmlformats.org/officeDocument/2006/relationships/tags" Target="../tags/tag849.xml"/><Relationship Id="rId80" Type="http://schemas.openxmlformats.org/officeDocument/2006/relationships/tags" Target="../tags/tag857.xml"/><Relationship Id="rId85" Type="http://schemas.openxmlformats.org/officeDocument/2006/relationships/tags" Target="../tags/tag862.xml"/><Relationship Id="rId3" Type="http://schemas.openxmlformats.org/officeDocument/2006/relationships/tags" Target="../tags/tag780.xml"/><Relationship Id="rId12" Type="http://schemas.openxmlformats.org/officeDocument/2006/relationships/tags" Target="../tags/tag789.xml"/><Relationship Id="rId17" Type="http://schemas.openxmlformats.org/officeDocument/2006/relationships/tags" Target="../tags/tag794.xml"/><Relationship Id="rId25" Type="http://schemas.openxmlformats.org/officeDocument/2006/relationships/tags" Target="../tags/tag802.xml"/><Relationship Id="rId33" Type="http://schemas.openxmlformats.org/officeDocument/2006/relationships/tags" Target="../tags/tag810.xml"/><Relationship Id="rId38" Type="http://schemas.openxmlformats.org/officeDocument/2006/relationships/tags" Target="../tags/tag815.xml"/><Relationship Id="rId46" Type="http://schemas.openxmlformats.org/officeDocument/2006/relationships/tags" Target="../tags/tag823.xml"/><Relationship Id="rId59" Type="http://schemas.openxmlformats.org/officeDocument/2006/relationships/tags" Target="../tags/tag836.xml"/><Relationship Id="rId67" Type="http://schemas.openxmlformats.org/officeDocument/2006/relationships/tags" Target="../tags/tag844.xml"/><Relationship Id="rId20" Type="http://schemas.openxmlformats.org/officeDocument/2006/relationships/tags" Target="../tags/tag797.xml"/><Relationship Id="rId41" Type="http://schemas.openxmlformats.org/officeDocument/2006/relationships/tags" Target="../tags/tag818.xml"/><Relationship Id="rId54" Type="http://schemas.openxmlformats.org/officeDocument/2006/relationships/tags" Target="../tags/tag831.xml"/><Relationship Id="rId62" Type="http://schemas.openxmlformats.org/officeDocument/2006/relationships/tags" Target="../tags/tag839.xml"/><Relationship Id="rId70" Type="http://schemas.openxmlformats.org/officeDocument/2006/relationships/tags" Target="../tags/tag847.xml"/><Relationship Id="rId75" Type="http://schemas.openxmlformats.org/officeDocument/2006/relationships/tags" Target="../tags/tag852.xml"/><Relationship Id="rId83" Type="http://schemas.openxmlformats.org/officeDocument/2006/relationships/tags" Target="../tags/tag860.xml"/><Relationship Id="rId88" Type="http://schemas.openxmlformats.org/officeDocument/2006/relationships/tags" Target="../tags/tag865.xml"/><Relationship Id="rId1" Type="http://schemas.openxmlformats.org/officeDocument/2006/relationships/tags" Target="../tags/tag778.xml"/><Relationship Id="rId6" Type="http://schemas.openxmlformats.org/officeDocument/2006/relationships/tags" Target="../tags/tag783.xml"/><Relationship Id="rId15" Type="http://schemas.openxmlformats.org/officeDocument/2006/relationships/tags" Target="../tags/tag792.xml"/><Relationship Id="rId23" Type="http://schemas.openxmlformats.org/officeDocument/2006/relationships/tags" Target="../tags/tag800.xml"/><Relationship Id="rId28" Type="http://schemas.openxmlformats.org/officeDocument/2006/relationships/tags" Target="../tags/tag805.xml"/><Relationship Id="rId36" Type="http://schemas.openxmlformats.org/officeDocument/2006/relationships/tags" Target="../tags/tag813.xml"/><Relationship Id="rId49" Type="http://schemas.openxmlformats.org/officeDocument/2006/relationships/tags" Target="../tags/tag826.xml"/><Relationship Id="rId57" Type="http://schemas.openxmlformats.org/officeDocument/2006/relationships/tags" Target="../tags/tag834.xml"/><Relationship Id="rId10" Type="http://schemas.openxmlformats.org/officeDocument/2006/relationships/tags" Target="../tags/tag787.xml"/><Relationship Id="rId31" Type="http://schemas.openxmlformats.org/officeDocument/2006/relationships/tags" Target="../tags/tag808.xml"/><Relationship Id="rId44" Type="http://schemas.openxmlformats.org/officeDocument/2006/relationships/tags" Target="../tags/tag821.xml"/><Relationship Id="rId52" Type="http://schemas.openxmlformats.org/officeDocument/2006/relationships/tags" Target="../tags/tag829.xml"/><Relationship Id="rId60" Type="http://schemas.openxmlformats.org/officeDocument/2006/relationships/tags" Target="../tags/tag837.xml"/><Relationship Id="rId65" Type="http://schemas.openxmlformats.org/officeDocument/2006/relationships/tags" Target="../tags/tag842.xml"/><Relationship Id="rId73" Type="http://schemas.openxmlformats.org/officeDocument/2006/relationships/tags" Target="../tags/tag850.xml"/><Relationship Id="rId78" Type="http://schemas.openxmlformats.org/officeDocument/2006/relationships/tags" Target="../tags/tag855.xml"/><Relationship Id="rId81" Type="http://schemas.openxmlformats.org/officeDocument/2006/relationships/tags" Target="../tags/tag858.xml"/><Relationship Id="rId86" Type="http://schemas.openxmlformats.org/officeDocument/2006/relationships/tags" Target="../tags/tag863.xml"/><Relationship Id="rId4" Type="http://schemas.openxmlformats.org/officeDocument/2006/relationships/tags" Target="../tags/tag781.xml"/><Relationship Id="rId9" Type="http://schemas.openxmlformats.org/officeDocument/2006/relationships/tags" Target="../tags/tag786.xml"/><Relationship Id="rId13" Type="http://schemas.openxmlformats.org/officeDocument/2006/relationships/tags" Target="../tags/tag790.xml"/><Relationship Id="rId18" Type="http://schemas.openxmlformats.org/officeDocument/2006/relationships/tags" Target="../tags/tag795.xml"/><Relationship Id="rId39" Type="http://schemas.openxmlformats.org/officeDocument/2006/relationships/tags" Target="../tags/tag816.xml"/><Relationship Id="rId34" Type="http://schemas.openxmlformats.org/officeDocument/2006/relationships/tags" Target="../tags/tag811.xml"/><Relationship Id="rId50" Type="http://schemas.openxmlformats.org/officeDocument/2006/relationships/tags" Target="../tags/tag827.xml"/><Relationship Id="rId55" Type="http://schemas.openxmlformats.org/officeDocument/2006/relationships/tags" Target="../tags/tag832.xml"/><Relationship Id="rId76" Type="http://schemas.openxmlformats.org/officeDocument/2006/relationships/tags" Target="../tags/tag853.xml"/><Relationship Id="rId7" Type="http://schemas.openxmlformats.org/officeDocument/2006/relationships/tags" Target="../tags/tag784.xml"/><Relationship Id="rId71" Type="http://schemas.openxmlformats.org/officeDocument/2006/relationships/tags" Target="../tags/tag848.xml"/><Relationship Id="rId2" Type="http://schemas.openxmlformats.org/officeDocument/2006/relationships/tags" Target="../tags/tag779.xml"/><Relationship Id="rId29" Type="http://schemas.openxmlformats.org/officeDocument/2006/relationships/tags" Target="../tags/tag806.xml"/><Relationship Id="rId24" Type="http://schemas.openxmlformats.org/officeDocument/2006/relationships/tags" Target="../tags/tag801.xml"/><Relationship Id="rId40" Type="http://schemas.openxmlformats.org/officeDocument/2006/relationships/tags" Target="../tags/tag817.xml"/><Relationship Id="rId45" Type="http://schemas.openxmlformats.org/officeDocument/2006/relationships/tags" Target="../tags/tag822.xml"/><Relationship Id="rId66" Type="http://schemas.openxmlformats.org/officeDocument/2006/relationships/tags" Target="../tags/tag843.xml"/><Relationship Id="rId87" Type="http://schemas.openxmlformats.org/officeDocument/2006/relationships/tags" Target="../tags/tag864.xml"/><Relationship Id="rId61" Type="http://schemas.openxmlformats.org/officeDocument/2006/relationships/tags" Target="../tags/tag838.xml"/><Relationship Id="rId82" Type="http://schemas.openxmlformats.org/officeDocument/2006/relationships/tags" Target="../tags/tag859.xml"/><Relationship Id="rId19" Type="http://schemas.openxmlformats.org/officeDocument/2006/relationships/tags" Target="../tags/tag796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878.xml"/><Relationship Id="rId18" Type="http://schemas.openxmlformats.org/officeDocument/2006/relationships/tags" Target="../tags/tag883.xml"/><Relationship Id="rId26" Type="http://schemas.openxmlformats.org/officeDocument/2006/relationships/tags" Target="../tags/tag891.xml"/><Relationship Id="rId39" Type="http://schemas.openxmlformats.org/officeDocument/2006/relationships/tags" Target="../tags/tag904.xml"/><Relationship Id="rId21" Type="http://schemas.openxmlformats.org/officeDocument/2006/relationships/tags" Target="../tags/tag886.xml"/><Relationship Id="rId34" Type="http://schemas.openxmlformats.org/officeDocument/2006/relationships/tags" Target="../tags/tag899.xml"/><Relationship Id="rId42" Type="http://schemas.openxmlformats.org/officeDocument/2006/relationships/tags" Target="../tags/tag907.xml"/><Relationship Id="rId47" Type="http://schemas.openxmlformats.org/officeDocument/2006/relationships/tags" Target="../tags/tag912.xml"/><Relationship Id="rId50" Type="http://schemas.openxmlformats.org/officeDocument/2006/relationships/tags" Target="../tags/tag915.xml"/><Relationship Id="rId7" Type="http://schemas.openxmlformats.org/officeDocument/2006/relationships/tags" Target="../tags/tag872.xml"/><Relationship Id="rId2" Type="http://schemas.openxmlformats.org/officeDocument/2006/relationships/tags" Target="../tags/tag867.xml"/><Relationship Id="rId16" Type="http://schemas.openxmlformats.org/officeDocument/2006/relationships/tags" Target="../tags/tag881.xml"/><Relationship Id="rId29" Type="http://schemas.openxmlformats.org/officeDocument/2006/relationships/tags" Target="../tags/tag894.xml"/><Relationship Id="rId11" Type="http://schemas.openxmlformats.org/officeDocument/2006/relationships/tags" Target="../tags/tag876.xml"/><Relationship Id="rId24" Type="http://schemas.openxmlformats.org/officeDocument/2006/relationships/tags" Target="../tags/tag889.xml"/><Relationship Id="rId32" Type="http://schemas.openxmlformats.org/officeDocument/2006/relationships/tags" Target="../tags/tag897.xml"/><Relationship Id="rId37" Type="http://schemas.openxmlformats.org/officeDocument/2006/relationships/tags" Target="../tags/tag902.xml"/><Relationship Id="rId40" Type="http://schemas.openxmlformats.org/officeDocument/2006/relationships/tags" Target="../tags/tag905.xml"/><Relationship Id="rId45" Type="http://schemas.openxmlformats.org/officeDocument/2006/relationships/tags" Target="../tags/tag910.xml"/><Relationship Id="rId53" Type="http://schemas.openxmlformats.org/officeDocument/2006/relationships/slideLayout" Target="../slideLayouts/slideLayout2.xml"/><Relationship Id="rId5" Type="http://schemas.openxmlformats.org/officeDocument/2006/relationships/tags" Target="../tags/tag870.xml"/><Relationship Id="rId10" Type="http://schemas.openxmlformats.org/officeDocument/2006/relationships/tags" Target="../tags/tag875.xml"/><Relationship Id="rId19" Type="http://schemas.openxmlformats.org/officeDocument/2006/relationships/tags" Target="../tags/tag884.xml"/><Relationship Id="rId31" Type="http://schemas.openxmlformats.org/officeDocument/2006/relationships/tags" Target="../tags/tag896.xml"/><Relationship Id="rId44" Type="http://schemas.openxmlformats.org/officeDocument/2006/relationships/tags" Target="../tags/tag909.xml"/><Relationship Id="rId52" Type="http://schemas.openxmlformats.org/officeDocument/2006/relationships/tags" Target="../tags/tag917.xml"/><Relationship Id="rId4" Type="http://schemas.openxmlformats.org/officeDocument/2006/relationships/tags" Target="../tags/tag869.xml"/><Relationship Id="rId9" Type="http://schemas.openxmlformats.org/officeDocument/2006/relationships/tags" Target="../tags/tag874.xml"/><Relationship Id="rId14" Type="http://schemas.openxmlformats.org/officeDocument/2006/relationships/tags" Target="../tags/tag879.xml"/><Relationship Id="rId22" Type="http://schemas.openxmlformats.org/officeDocument/2006/relationships/tags" Target="../tags/tag887.xml"/><Relationship Id="rId27" Type="http://schemas.openxmlformats.org/officeDocument/2006/relationships/tags" Target="../tags/tag892.xml"/><Relationship Id="rId30" Type="http://schemas.openxmlformats.org/officeDocument/2006/relationships/tags" Target="../tags/tag895.xml"/><Relationship Id="rId35" Type="http://schemas.openxmlformats.org/officeDocument/2006/relationships/tags" Target="../tags/tag900.xml"/><Relationship Id="rId43" Type="http://schemas.openxmlformats.org/officeDocument/2006/relationships/tags" Target="../tags/tag908.xml"/><Relationship Id="rId48" Type="http://schemas.openxmlformats.org/officeDocument/2006/relationships/tags" Target="../tags/tag913.xml"/><Relationship Id="rId8" Type="http://schemas.openxmlformats.org/officeDocument/2006/relationships/tags" Target="../tags/tag873.xml"/><Relationship Id="rId51" Type="http://schemas.openxmlformats.org/officeDocument/2006/relationships/tags" Target="../tags/tag916.xml"/><Relationship Id="rId3" Type="http://schemas.openxmlformats.org/officeDocument/2006/relationships/tags" Target="../tags/tag868.xml"/><Relationship Id="rId12" Type="http://schemas.openxmlformats.org/officeDocument/2006/relationships/tags" Target="../tags/tag877.xml"/><Relationship Id="rId17" Type="http://schemas.openxmlformats.org/officeDocument/2006/relationships/tags" Target="../tags/tag882.xml"/><Relationship Id="rId25" Type="http://schemas.openxmlformats.org/officeDocument/2006/relationships/tags" Target="../tags/tag890.xml"/><Relationship Id="rId33" Type="http://schemas.openxmlformats.org/officeDocument/2006/relationships/tags" Target="../tags/tag898.xml"/><Relationship Id="rId38" Type="http://schemas.openxmlformats.org/officeDocument/2006/relationships/tags" Target="../tags/tag903.xml"/><Relationship Id="rId46" Type="http://schemas.openxmlformats.org/officeDocument/2006/relationships/tags" Target="../tags/tag911.xml"/><Relationship Id="rId20" Type="http://schemas.openxmlformats.org/officeDocument/2006/relationships/tags" Target="../tags/tag885.xml"/><Relationship Id="rId41" Type="http://schemas.openxmlformats.org/officeDocument/2006/relationships/tags" Target="../tags/tag906.xml"/><Relationship Id="rId1" Type="http://schemas.openxmlformats.org/officeDocument/2006/relationships/tags" Target="../tags/tag866.xml"/><Relationship Id="rId6" Type="http://schemas.openxmlformats.org/officeDocument/2006/relationships/tags" Target="../tags/tag871.xml"/><Relationship Id="rId15" Type="http://schemas.openxmlformats.org/officeDocument/2006/relationships/tags" Target="../tags/tag880.xml"/><Relationship Id="rId23" Type="http://schemas.openxmlformats.org/officeDocument/2006/relationships/tags" Target="../tags/tag888.xml"/><Relationship Id="rId28" Type="http://schemas.openxmlformats.org/officeDocument/2006/relationships/tags" Target="../tags/tag893.xml"/><Relationship Id="rId36" Type="http://schemas.openxmlformats.org/officeDocument/2006/relationships/tags" Target="../tags/tag901.xml"/><Relationship Id="rId49" Type="http://schemas.openxmlformats.org/officeDocument/2006/relationships/tags" Target="../tags/tag914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930.xml"/><Relationship Id="rId18" Type="http://schemas.openxmlformats.org/officeDocument/2006/relationships/tags" Target="../tags/tag935.xml"/><Relationship Id="rId26" Type="http://schemas.openxmlformats.org/officeDocument/2006/relationships/tags" Target="../tags/tag943.xml"/><Relationship Id="rId39" Type="http://schemas.openxmlformats.org/officeDocument/2006/relationships/tags" Target="../tags/tag956.xml"/><Relationship Id="rId21" Type="http://schemas.openxmlformats.org/officeDocument/2006/relationships/tags" Target="../tags/tag938.xml"/><Relationship Id="rId34" Type="http://schemas.openxmlformats.org/officeDocument/2006/relationships/tags" Target="../tags/tag951.xml"/><Relationship Id="rId42" Type="http://schemas.openxmlformats.org/officeDocument/2006/relationships/tags" Target="../tags/tag959.xml"/><Relationship Id="rId47" Type="http://schemas.openxmlformats.org/officeDocument/2006/relationships/tags" Target="../tags/tag964.xml"/><Relationship Id="rId50" Type="http://schemas.openxmlformats.org/officeDocument/2006/relationships/tags" Target="../tags/tag967.xml"/><Relationship Id="rId55" Type="http://schemas.openxmlformats.org/officeDocument/2006/relationships/tags" Target="../tags/tag972.xml"/><Relationship Id="rId7" Type="http://schemas.openxmlformats.org/officeDocument/2006/relationships/tags" Target="../tags/tag924.xml"/><Relationship Id="rId2" Type="http://schemas.openxmlformats.org/officeDocument/2006/relationships/tags" Target="../tags/tag919.xml"/><Relationship Id="rId16" Type="http://schemas.openxmlformats.org/officeDocument/2006/relationships/tags" Target="../tags/tag933.xml"/><Relationship Id="rId29" Type="http://schemas.openxmlformats.org/officeDocument/2006/relationships/tags" Target="../tags/tag946.xml"/><Relationship Id="rId11" Type="http://schemas.openxmlformats.org/officeDocument/2006/relationships/tags" Target="../tags/tag928.xml"/><Relationship Id="rId24" Type="http://schemas.openxmlformats.org/officeDocument/2006/relationships/tags" Target="../tags/tag941.xml"/><Relationship Id="rId32" Type="http://schemas.openxmlformats.org/officeDocument/2006/relationships/tags" Target="../tags/tag949.xml"/><Relationship Id="rId37" Type="http://schemas.openxmlformats.org/officeDocument/2006/relationships/tags" Target="../tags/tag954.xml"/><Relationship Id="rId40" Type="http://schemas.openxmlformats.org/officeDocument/2006/relationships/tags" Target="../tags/tag957.xml"/><Relationship Id="rId45" Type="http://schemas.openxmlformats.org/officeDocument/2006/relationships/tags" Target="../tags/tag962.xml"/><Relationship Id="rId53" Type="http://schemas.openxmlformats.org/officeDocument/2006/relationships/tags" Target="../tags/tag970.xml"/><Relationship Id="rId5" Type="http://schemas.openxmlformats.org/officeDocument/2006/relationships/tags" Target="../tags/tag922.xml"/><Relationship Id="rId10" Type="http://schemas.openxmlformats.org/officeDocument/2006/relationships/tags" Target="../tags/tag927.xml"/><Relationship Id="rId19" Type="http://schemas.openxmlformats.org/officeDocument/2006/relationships/tags" Target="../tags/tag936.xml"/><Relationship Id="rId31" Type="http://schemas.openxmlformats.org/officeDocument/2006/relationships/tags" Target="../tags/tag948.xml"/><Relationship Id="rId44" Type="http://schemas.openxmlformats.org/officeDocument/2006/relationships/tags" Target="../tags/tag961.xml"/><Relationship Id="rId52" Type="http://schemas.openxmlformats.org/officeDocument/2006/relationships/tags" Target="../tags/tag969.xml"/><Relationship Id="rId4" Type="http://schemas.openxmlformats.org/officeDocument/2006/relationships/tags" Target="../tags/tag921.xml"/><Relationship Id="rId9" Type="http://schemas.openxmlformats.org/officeDocument/2006/relationships/tags" Target="../tags/tag926.xml"/><Relationship Id="rId14" Type="http://schemas.openxmlformats.org/officeDocument/2006/relationships/tags" Target="../tags/tag931.xml"/><Relationship Id="rId22" Type="http://schemas.openxmlformats.org/officeDocument/2006/relationships/tags" Target="../tags/tag939.xml"/><Relationship Id="rId27" Type="http://schemas.openxmlformats.org/officeDocument/2006/relationships/tags" Target="../tags/tag944.xml"/><Relationship Id="rId30" Type="http://schemas.openxmlformats.org/officeDocument/2006/relationships/tags" Target="../tags/tag947.xml"/><Relationship Id="rId35" Type="http://schemas.openxmlformats.org/officeDocument/2006/relationships/tags" Target="../tags/tag952.xml"/><Relationship Id="rId43" Type="http://schemas.openxmlformats.org/officeDocument/2006/relationships/tags" Target="../tags/tag960.xml"/><Relationship Id="rId48" Type="http://schemas.openxmlformats.org/officeDocument/2006/relationships/tags" Target="../tags/tag965.xml"/><Relationship Id="rId56" Type="http://schemas.openxmlformats.org/officeDocument/2006/relationships/slideLayout" Target="../slideLayouts/slideLayout2.xml"/><Relationship Id="rId8" Type="http://schemas.openxmlformats.org/officeDocument/2006/relationships/tags" Target="../tags/tag925.xml"/><Relationship Id="rId51" Type="http://schemas.openxmlformats.org/officeDocument/2006/relationships/tags" Target="../tags/tag968.xml"/><Relationship Id="rId3" Type="http://schemas.openxmlformats.org/officeDocument/2006/relationships/tags" Target="../tags/tag920.xml"/><Relationship Id="rId12" Type="http://schemas.openxmlformats.org/officeDocument/2006/relationships/tags" Target="../tags/tag929.xml"/><Relationship Id="rId17" Type="http://schemas.openxmlformats.org/officeDocument/2006/relationships/tags" Target="../tags/tag934.xml"/><Relationship Id="rId25" Type="http://schemas.openxmlformats.org/officeDocument/2006/relationships/tags" Target="../tags/tag942.xml"/><Relationship Id="rId33" Type="http://schemas.openxmlformats.org/officeDocument/2006/relationships/tags" Target="../tags/tag950.xml"/><Relationship Id="rId38" Type="http://schemas.openxmlformats.org/officeDocument/2006/relationships/tags" Target="../tags/tag955.xml"/><Relationship Id="rId46" Type="http://schemas.openxmlformats.org/officeDocument/2006/relationships/tags" Target="../tags/tag963.xml"/><Relationship Id="rId20" Type="http://schemas.openxmlformats.org/officeDocument/2006/relationships/tags" Target="../tags/tag937.xml"/><Relationship Id="rId41" Type="http://schemas.openxmlformats.org/officeDocument/2006/relationships/tags" Target="../tags/tag958.xml"/><Relationship Id="rId54" Type="http://schemas.openxmlformats.org/officeDocument/2006/relationships/tags" Target="../tags/tag971.xml"/><Relationship Id="rId1" Type="http://schemas.openxmlformats.org/officeDocument/2006/relationships/tags" Target="../tags/tag918.xml"/><Relationship Id="rId6" Type="http://schemas.openxmlformats.org/officeDocument/2006/relationships/tags" Target="../tags/tag923.xml"/><Relationship Id="rId15" Type="http://schemas.openxmlformats.org/officeDocument/2006/relationships/tags" Target="../tags/tag932.xml"/><Relationship Id="rId23" Type="http://schemas.openxmlformats.org/officeDocument/2006/relationships/tags" Target="../tags/tag940.xml"/><Relationship Id="rId28" Type="http://schemas.openxmlformats.org/officeDocument/2006/relationships/tags" Target="../tags/tag945.xml"/><Relationship Id="rId36" Type="http://schemas.openxmlformats.org/officeDocument/2006/relationships/tags" Target="../tags/tag953.xml"/><Relationship Id="rId49" Type="http://schemas.openxmlformats.org/officeDocument/2006/relationships/tags" Target="../tags/tag96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985.xml"/><Relationship Id="rId18" Type="http://schemas.openxmlformats.org/officeDocument/2006/relationships/tags" Target="../tags/tag990.xml"/><Relationship Id="rId26" Type="http://schemas.openxmlformats.org/officeDocument/2006/relationships/tags" Target="../tags/tag998.xml"/><Relationship Id="rId39" Type="http://schemas.openxmlformats.org/officeDocument/2006/relationships/tags" Target="../tags/tag1011.xml"/><Relationship Id="rId21" Type="http://schemas.openxmlformats.org/officeDocument/2006/relationships/tags" Target="../tags/tag993.xml"/><Relationship Id="rId34" Type="http://schemas.openxmlformats.org/officeDocument/2006/relationships/tags" Target="../tags/tag1006.xml"/><Relationship Id="rId42" Type="http://schemas.openxmlformats.org/officeDocument/2006/relationships/image" Target="../media/image14.png"/><Relationship Id="rId7" Type="http://schemas.openxmlformats.org/officeDocument/2006/relationships/tags" Target="../tags/tag979.xml"/><Relationship Id="rId2" Type="http://schemas.openxmlformats.org/officeDocument/2006/relationships/tags" Target="../tags/tag974.xml"/><Relationship Id="rId16" Type="http://schemas.openxmlformats.org/officeDocument/2006/relationships/tags" Target="../tags/tag988.xml"/><Relationship Id="rId20" Type="http://schemas.openxmlformats.org/officeDocument/2006/relationships/tags" Target="../tags/tag992.xml"/><Relationship Id="rId29" Type="http://schemas.openxmlformats.org/officeDocument/2006/relationships/tags" Target="../tags/tag1001.xml"/><Relationship Id="rId41" Type="http://schemas.openxmlformats.org/officeDocument/2006/relationships/slideLayout" Target="../slideLayouts/slideLayout2.xml"/><Relationship Id="rId1" Type="http://schemas.openxmlformats.org/officeDocument/2006/relationships/tags" Target="../tags/tag973.xml"/><Relationship Id="rId6" Type="http://schemas.openxmlformats.org/officeDocument/2006/relationships/tags" Target="../tags/tag978.xml"/><Relationship Id="rId11" Type="http://schemas.openxmlformats.org/officeDocument/2006/relationships/tags" Target="../tags/tag983.xml"/><Relationship Id="rId24" Type="http://schemas.openxmlformats.org/officeDocument/2006/relationships/tags" Target="../tags/tag996.xml"/><Relationship Id="rId32" Type="http://schemas.openxmlformats.org/officeDocument/2006/relationships/tags" Target="../tags/tag1004.xml"/><Relationship Id="rId37" Type="http://schemas.openxmlformats.org/officeDocument/2006/relationships/tags" Target="../tags/tag1009.xml"/><Relationship Id="rId40" Type="http://schemas.openxmlformats.org/officeDocument/2006/relationships/tags" Target="../tags/tag1012.xml"/><Relationship Id="rId5" Type="http://schemas.openxmlformats.org/officeDocument/2006/relationships/tags" Target="../tags/tag977.xml"/><Relationship Id="rId15" Type="http://schemas.openxmlformats.org/officeDocument/2006/relationships/tags" Target="../tags/tag987.xml"/><Relationship Id="rId23" Type="http://schemas.openxmlformats.org/officeDocument/2006/relationships/tags" Target="../tags/tag995.xml"/><Relationship Id="rId28" Type="http://schemas.openxmlformats.org/officeDocument/2006/relationships/tags" Target="../tags/tag1000.xml"/><Relationship Id="rId36" Type="http://schemas.openxmlformats.org/officeDocument/2006/relationships/tags" Target="../tags/tag1008.xml"/><Relationship Id="rId10" Type="http://schemas.openxmlformats.org/officeDocument/2006/relationships/tags" Target="../tags/tag982.xml"/><Relationship Id="rId19" Type="http://schemas.openxmlformats.org/officeDocument/2006/relationships/tags" Target="../tags/tag991.xml"/><Relationship Id="rId31" Type="http://schemas.openxmlformats.org/officeDocument/2006/relationships/tags" Target="../tags/tag1003.xml"/><Relationship Id="rId44" Type="http://schemas.openxmlformats.org/officeDocument/2006/relationships/image" Target="../media/image16.png"/><Relationship Id="rId4" Type="http://schemas.openxmlformats.org/officeDocument/2006/relationships/tags" Target="../tags/tag976.xml"/><Relationship Id="rId9" Type="http://schemas.openxmlformats.org/officeDocument/2006/relationships/tags" Target="../tags/tag981.xml"/><Relationship Id="rId14" Type="http://schemas.openxmlformats.org/officeDocument/2006/relationships/tags" Target="../tags/tag986.xml"/><Relationship Id="rId22" Type="http://schemas.openxmlformats.org/officeDocument/2006/relationships/tags" Target="../tags/tag994.xml"/><Relationship Id="rId27" Type="http://schemas.openxmlformats.org/officeDocument/2006/relationships/tags" Target="../tags/tag999.xml"/><Relationship Id="rId30" Type="http://schemas.openxmlformats.org/officeDocument/2006/relationships/tags" Target="../tags/tag1002.xml"/><Relationship Id="rId35" Type="http://schemas.openxmlformats.org/officeDocument/2006/relationships/tags" Target="../tags/tag1007.xml"/><Relationship Id="rId43" Type="http://schemas.openxmlformats.org/officeDocument/2006/relationships/image" Target="../media/image15.png"/><Relationship Id="rId8" Type="http://schemas.openxmlformats.org/officeDocument/2006/relationships/tags" Target="../tags/tag980.xml"/><Relationship Id="rId3" Type="http://schemas.openxmlformats.org/officeDocument/2006/relationships/tags" Target="../tags/tag975.xml"/><Relationship Id="rId12" Type="http://schemas.openxmlformats.org/officeDocument/2006/relationships/tags" Target="../tags/tag984.xml"/><Relationship Id="rId17" Type="http://schemas.openxmlformats.org/officeDocument/2006/relationships/tags" Target="../tags/tag989.xml"/><Relationship Id="rId25" Type="http://schemas.openxmlformats.org/officeDocument/2006/relationships/tags" Target="../tags/tag997.xml"/><Relationship Id="rId33" Type="http://schemas.openxmlformats.org/officeDocument/2006/relationships/tags" Target="../tags/tag1005.xml"/><Relationship Id="rId38" Type="http://schemas.openxmlformats.org/officeDocument/2006/relationships/tags" Target="../tags/tag10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notesSlide" Target="../notesSlides/notesSlide1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image" Target="../media/image8.png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tags" Target="../tags/tag106.xml"/><Relationship Id="rId18" Type="http://schemas.openxmlformats.org/officeDocument/2006/relationships/tags" Target="../tags/tag111.xml"/><Relationship Id="rId26" Type="http://schemas.openxmlformats.org/officeDocument/2006/relationships/image" Target="../media/image9.gif"/><Relationship Id="rId3" Type="http://schemas.openxmlformats.org/officeDocument/2006/relationships/tags" Target="../tags/tag96.xml"/><Relationship Id="rId21" Type="http://schemas.openxmlformats.org/officeDocument/2006/relationships/tags" Target="../tags/tag114.xml"/><Relationship Id="rId7" Type="http://schemas.openxmlformats.org/officeDocument/2006/relationships/tags" Target="../tags/tag100.xml"/><Relationship Id="rId12" Type="http://schemas.openxmlformats.org/officeDocument/2006/relationships/tags" Target="../tags/tag105.xml"/><Relationship Id="rId17" Type="http://schemas.openxmlformats.org/officeDocument/2006/relationships/tags" Target="../tags/tag110.xml"/><Relationship Id="rId25" Type="http://schemas.openxmlformats.org/officeDocument/2006/relationships/notesSlide" Target="../notesSlides/notesSlide2.xml"/><Relationship Id="rId2" Type="http://schemas.openxmlformats.org/officeDocument/2006/relationships/tags" Target="../tags/tag95.xml"/><Relationship Id="rId16" Type="http://schemas.openxmlformats.org/officeDocument/2006/relationships/tags" Target="../tags/tag109.xml"/><Relationship Id="rId20" Type="http://schemas.openxmlformats.org/officeDocument/2006/relationships/tags" Target="../tags/tag113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98.xml"/><Relationship Id="rId15" Type="http://schemas.openxmlformats.org/officeDocument/2006/relationships/tags" Target="../tags/tag108.xml"/><Relationship Id="rId23" Type="http://schemas.openxmlformats.org/officeDocument/2006/relationships/tags" Target="../tags/tag116.xml"/><Relationship Id="rId10" Type="http://schemas.openxmlformats.org/officeDocument/2006/relationships/tags" Target="../tags/tag103.xml"/><Relationship Id="rId19" Type="http://schemas.openxmlformats.org/officeDocument/2006/relationships/tags" Target="../tags/tag112.xml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tags" Target="../tags/tag107.xml"/><Relationship Id="rId22" Type="http://schemas.openxmlformats.org/officeDocument/2006/relationships/tags" Target="../tags/tag1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tags" Target="../tags/tag142.xml"/><Relationship Id="rId21" Type="http://schemas.openxmlformats.org/officeDocument/2006/relationships/tags" Target="../tags/tag137.xml"/><Relationship Id="rId42" Type="http://schemas.openxmlformats.org/officeDocument/2006/relationships/tags" Target="../tags/tag158.xml"/><Relationship Id="rId47" Type="http://schemas.openxmlformats.org/officeDocument/2006/relationships/tags" Target="../tags/tag163.xml"/><Relationship Id="rId63" Type="http://schemas.openxmlformats.org/officeDocument/2006/relationships/tags" Target="../tags/tag179.xml"/><Relationship Id="rId68" Type="http://schemas.openxmlformats.org/officeDocument/2006/relationships/tags" Target="../tags/tag184.xml"/><Relationship Id="rId84" Type="http://schemas.openxmlformats.org/officeDocument/2006/relationships/tags" Target="../tags/tag200.xml"/><Relationship Id="rId89" Type="http://schemas.openxmlformats.org/officeDocument/2006/relationships/tags" Target="../tags/tag205.xml"/><Relationship Id="rId16" Type="http://schemas.openxmlformats.org/officeDocument/2006/relationships/tags" Target="../tags/tag132.xml"/><Relationship Id="rId11" Type="http://schemas.openxmlformats.org/officeDocument/2006/relationships/tags" Target="../tags/tag127.xml"/><Relationship Id="rId32" Type="http://schemas.openxmlformats.org/officeDocument/2006/relationships/tags" Target="../tags/tag148.xml"/><Relationship Id="rId37" Type="http://schemas.openxmlformats.org/officeDocument/2006/relationships/tags" Target="../tags/tag153.xml"/><Relationship Id="rId53" Type="http://schemas.openxmlformats.org/officeDocument/2006/relationships/tags" Target="../tags/tag169.xml"/><Relationship Id="rId58" Type="http://schemas.openxmlformats.org/officeDocument/2006/relationships/tags" Target="../tags/tag174.xml"/><Relationship Id="rId74" Type="http://schemas.openxmlformats.org/officeDocument/2006/relationships/tags" Target="../tags/tag190.xml"/><Relationship Id="rId79" Type="http://schemas.openxmlformats.org/officeDocument/2006/relationships/tags" Target="../tags/tag195.xml"/><Relationship Id="rId5" Type="http://schemas.openxmlformats.org/officeDocument/2006/relationships/tags" Target="../tags/tag121.xml"/><Relationship Id="rId90" Type="http://schemas.openxmlformats.org/officeDocument/2006/relationships/tags" Target="../tags/tag206.xml"/><Relationship Id="rId95" Type="http://schemas.openxmlformats.org/officeDocument/2006/relationships/tags" Target="../tags/tag211.xml"/><Relationship Id="rId22" Type="http://schemas.openxmlformats.org/officeDocument/2006/relationships/tags" Target="../tags/tag138.xml"/><Relationship Id="rId27" Type="http://schemas.openxmlformats.org/officeDocument/2006/relationships/tags" Target="../tags/tag143.xml"/><Relationship Id="rId43" Type="http://schemas.openxmlformats.org/officeDocument/2006/relationships/tags" Target="../tags/tag159.xml"/><Relationship Id="rId48" Type="http://schemas.openxmlformats.org/officeDocument/2006/relationships/tags" Target="../tags/tag164.xml"/><Relationship Id="rId64" Type="http://schemas.openxmlformats.org/officeDocument/2006/relationships/tags" Target="../tags/tag180.xml"/><Relationship Id="rId69" Type="http://schemas.openxmlformats.org/officeDocument/2006/relationships/tags" Target="../tags/tag185.xml"/><Relationship Id="rId80" Type="http://schemas.openxmlformats.org/officeDocument/2006/relationships/tags" Target="../tags/tag196.xml"/><Relationship Id="rId85" Type="http://schemas.openxmlformats.org/officeDocument/2006/relationships/tags" Target="../tags/tag201.xml"/><Relationship Id="rId3" Type="http://schemas.openxmlformats.org/officeDocument/2006/relationships/tags" Target="../tags/tag119.xml"/><Relationship Id="rId12" Type="http://schemas.openxmlformats.org/officeDocument/2006/relationships/tags" Target="../tags/tag128.xml"/><Relationship Id="rId17" Type="http://schemas.openxmlformats.org/officeDocument/2006/relationships/tags" Target="../tags/tag133.xml"/><Relationship Id="rId25" Type="http://schemas.openxmlformats.org/officeDocument/2006/relationships/tags" Target="../tags/tag141.xml"/><Relationship Id="rId33" Type="http://schemas.openxmlformats.org/officeDocument/2006/relationships/tags" Target="../tags/tag149.xml"/><Relationship Id="rId38" Type="http://schemas.openxmlformats.org/officeDocument/2006/relationships/tags" Target="../tags/tag154.xml"/><Relationship Id="rId46" Type="http://schemas.openxmlformats.org/officeDocument/2006/relationships/tags" Target="../tags/tag162.xml"/><Relationship Id="rId59" Type="http://schemas.openxmlformats.org/officeDocument/2006/relationships/tags" Target="../tags/tag175.xml"/><Relationship Id="rId67" Type="http://schemas.openxmlformats.org/officeDocument/2006/relationships/tags" Target="../tags/tag183.xml"/><Relationship Id="rId20" Type="http://schemas.openxmlformats.org/officeDocument/2006/relationships/tags" Target="../tags/tag136.xml"/><Relationship Id="rId41" Type="http://schemas.openxmlformats.org/officeDocument/2006/relationships/tags" Target="../tags/tag157.xml"/><Relationship Id="rId54" Type="http://schemas.openxmlformats.org/officeDocument/2006/relationships/tags" Target="../tags/tag170.xml"/><Relationship Id="rId62" Type="http://schemas.openxmlformats.org/officeDocument/2006/relationships/tags" Target="../tags/tag178.xml"/><Relationship Id="rId70" Type="http://schemas.openxmlformats.org/officeDocument/2006/relationships/tags" Target="../tags/tag186.xml"/><Relationship Id="rId75" Type="http://schemas.openxmlformats.org/officeDocument/2006/relationships/tags" Target="../tags/tag191.xml"/><Relationship Id="rId83" Type="http://schemas.openxmlformats.org/officeDocument/2006/relationships/tags" Target="../tags/tag199.xml"/><Relationship Id="rId88" Type="http://schemas.openxmlformats.org/officeDocument/2006/relationships/tags" Target="../tags/tag204.xml"/><Relationship Id="rId91" Type="http://schemas.openxmlformats.org/officeDocument/2006/relationships/tags" Target="../tags/tag207.xml"/><Relationship Id="rId96" Type="http://schemas.openxmlformats.org/officeDocument/2006/relationships/tags" Target="../tags/tag212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5" Type="http://schemas.openxmlformats.org/officeDocument/2006/relationships/tags" Target="../tags/tag131.xml"/><Relationship Id="rId23" Type="http://schemas.openxmlformats.org/officeDocument/2006/relationships/tags" Target="../tags/tag139.xml"/><Relationship Id="rId28" Type="http://schemas.openxmlformats.org/officeDocument/2006/relationships/tags" Target="../tags/tag144.xml"/><Relationship Id="rId36" Type="http://schemas.openxmlformats.org/officeDocument/2006/relationships/tags" Target="../tags/tag152.xml"/><Relationship Id="rId49" Type="http://schemas.openxmlformats.org/officeDocument/2006/relationships/tags" Target="../tags/tag165.xml"/><Relationship Id="rId57" Type="http://schemas.openxmlformats.org/officeDocument/2006/relationships/tags" Target="../tags/tag173.xml"/><Relationship Id="rId10" Type="http://schemas.openxmlformats.org/officeDocument/2006/relationships/tags" Target="../tags/tag126.xml"/><Relationship Id="rId31" Type="http://schemas.openxmlformats.org/officeDocument/2006/relationships/tags" Target="../tags/tag147.xml"/><Relationship Id="rId44" Type="http://schemas.openxmlformats.org/officeDocument/2006/relationships/tags" Target="../tags/tag160.xml"/><Relationship Id="rId52" Type="http://schemas.openxmlformats.org/officeDocument/2006/relationships/tags" Target="../tags/tag168.xml"/><Relationship Id="rId60" Type="http://schemas.openxmlformats.org/officeDocument/2006/relationships/tags" Target="../tags/tag176.xml"/><Relationship Id="rId65" Type="http://schemas.openxmlformats.org/officeDocument/2006/relationships/tags" Target="../tags/tag181.xml"/><Relationship Id="rId73" Type="http://schemas.openxmlformats.org/officeDocument/2006/relationships/tags" Target="../tags/tag189.xml"/><Relationship Id="rId78" Type="http://schemas.openxmlformats.org/officeDocument/2006/relationships/tags" Target="../tags/tag194.xml"/><Relationship Id="rId81" Type="http://schemas.openxmlformats.org/officeDocument/2006/relationships/tags" Target="../tags/tag197.xml"/><Relationship Id="rId86" Type="http://schemas.openxmlformats.org/officeDocument/2006/relationships/tags" Target="../tags/tag202.xml"/><Relationship Id="rId94" Type="http://schemas.openxmlformats.org/officeDocument/2006/relationships/tags" Target="../tags/tag210.xml"/><Relationship Id="rId99" Type="http://schemas.openxmlformats.org/officeDocument/2006/relationships/slideLayout" Target="../slideLayouts/slideLayout2.xml"/><Relationship Id="rId4" Type="http://schemas.openxmlformats.org/officeDocument/2006/relationships/tags" Target="../tags/tag120.xml"/><Relationship Id="rId9" Type="http://schemas.openxmlformats.org/officeDocument/2006/relationships/tags" Target="../tags/tag125.xml"/><Relationship Id="rId13" Type="http://schemas.openxmlformats.org/officeDocument/2006/relationships/tags" Target="../tags/tag129.xml"/><Relationship Id="rId18" Type="http://schemas.openxmlformats.org/officeDocument/2006/relationships/tags" Target="../tags/tag134.xml"/><Relationship Id="rId39" Type="http://schemas.openxmlformats.org/officeDocument/2006/relationships/tags" Target="../tags/tag155.xml"/><Relationship Id="rId34" Type="http://schemas.openxmlformats.org/officeDocument/2006/relationships/tags" Target="../tags/tag150.xml"/><Relationship Id="rId50" Type="http://schemas.openxmlformats.org/officeDocument/2006/relationships/tags" Target="../tags/tag166.xml"/><Relationship Id="rId55" Type="http://schemas.openxmlformats.org/officeDocument/2006/relationships/tags" Target="../tags/tag171.xml"/><Relationship Id="rId76" Type="http://schemas.openxmlformats.org/officeDocument/2006/relationships/tags" Target="../tags/tag192.xml"/><Relationship Id="rId97" Type="http://schemas.openxmlformats.org/officeDocument/2006/relationships/tags" Target="../tags/tag213.xml"/><Relationship Id="rId7" Type="http://schemas.openxmlformats.org/officeDocument/2006/relationships/tags" Target="../tags/tag123.xml"/><Relationship Id="rId71" Type="http://schemas.openxmlformats.org/officeDocument/2006/relationships/tags" Target="../tags/tag187.xml"/><Relationship Id="rId92" Type="http://schemas.openxmlformats.org/officeDocument/2006/relationships/tags" Target="../tags/tag208.xml"/><Relationship Id="rId2" Type="http://schemas.openxmlformats.org/officeDocument/2006/relationships/tags" Target="../tags/tag118.xml"/><Relationship Id="rId29" Type="http://schemas.openxmlformats.org/officeDocument/2006/relationships/tags" Target="../tags/tag145.xml"/><Relationship Id="rId24" Type="http://schemas.openxmlformats.org/officeDocument/2006/relationships/tags" Target="../tags/tag140.xml"/><Relationship Id="rId40" Type="http://schemas.openxmlformats.org/officeDocument/2006/relationships/tags" Target="../tags/tag156.xml"/><Relationship Id="rId45" Type="http://schemas.openxmlformats.org/officeDocument/2006/relationships/tags" Target="../tags/tag161.xml"/><Relationship Id="rId66" Type="http://schemas.openxmlformats.org/officeDocument/2006/relationships/tags" Target="../tags/tag182.xml"/><Relationship Id="rId87" Type="http://schemas.openxmlformats.org/officeDocument/2006/relationships/tags" Target="../tags/tag203.xml"/><Relationship Id="rId61" Type="http://schemas.openxmlformats.org/officeDocument/2006/relationships/tags" Target="../tags/tag177.xml"/><Relationship Id="rId82" Type="http://schemas.openxmlformats.org/officeDocument/2006/relationships/tags" Target="../tags/tag198.xml"/><Relationship Id="rId19" Type="http://schemas.openxmlformats.org/officeDocument/2006/relationships/tags" Target="../tags/tag135.xml"/><Relationship Id="rId14" Type="http://schemas.openxmlformats.org/officeDocument/2006/relationships/tags" Target="../tags/tag130.xml"/><Relationship Id="rId30" Type="http://schemas.openxmlformats.org/officeDocument/2006/relationships/tags" Target="../tags/tag146.xml"/><Relationship Id="rId35" Type="http://schemas.openxmlformats.org/officeDocument/2006/relationships/tags" Target="../tags/tag151.xml"/><Relationship Id="rId56" Type="http://schemas.openxmlformats.org/officeDocument/2006/relationships/tags" Target="../tags/tag172.xml"/><Relationship Id="rId77" Type="http://schemas.openxmlformats.org/officeDocument/2006/relationships/tags" Target="../tags/tag193.xml"/><Relationship Id="rId100" Type="http://schemas.openxmlformats.org/officeDocument/2006/relationships/notesSlide" Target="../notesSlides/notesSlide3.xml"/><Relationship Id="rId8" Type="http://schemas.openxmlformats.org/officeDocument/2006/relationships/tags" Target="../tags/tag124.xml"/><Relationship Id="rId51" Type="http://schemas.openxmlformats.org/officeDocument/2006/relationships/tags" Target="../tags/tag167.xml"/><Relationship Id="rId72" Type="http://schemas.openxmlformats.org/officeDocument/2006/relationships/tags" Target="../tags/tag188.xml"/><Relationship Id="rId93" Type="http://schemas.openxmlformats.org/officeDocument/2006/relationships/tags" Target="../tags/tag209.xml"/><Relationship Id="rId98" Type="http://schemas.openxmlformats.org/officeDocument/2006/relationships/tags" Target="../tags/tag2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22.xml"/><Relationship Id="rId13" Type="http://schemas.openxmlformats.org/officeDocument/2006/relationships/tags" Target="../tags/tag227.xml"/><Relationship Id="rId3" Type="http://schemas.openxmlformats.org/officeDocument/2006/relationships/tags" Target="../tags/tag217.xml"/><Relationship Id="rId7" Type="http://schemas.openxmlformats.org/officeDocument/2006/relationships/tags" Target="../tags/tag221.xml"/><Relationship Id="rId12" Type="http://schemas.openxmlformats.org/officeDocument/2006/relationships/tags" Target="../tags/tag226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tags" Target="../tags/tag220.xml"/><Relationship Id="rId11" Type="http://schemas.openxmlformats.org/officeDocument/2006/relationships/tags" Target="../tags/tag225.xml"/><Relationship Id="rId5" Type="http://schemas.openxmlformats.org/officeDocument/2006/relationships/tags" Target="../tags/tag219.xml"/><Relationship Id="rId10" Type="http://schemas.openxmlformats.org/officeDocument/2006/relationships/tags" Target="../tags/tag224.xml"/><Relationship Id="rId4" Type="http://schemas.openxmlformats.org/officeDocument/2006/relationships/tags" Target="../tags/tag218.xml"/><Relationship Id="rId9" Type="http://schemas.openxmlformats.org/officeDocument/2006/relationships/tags" Target="../tags/tag223.xml"/><Relationship Id="rId1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tags" Target="../tags/tag344.xml"/><Relationship Id="rId21" Type="http://schemas.openxmlformats.org/officeDocument/2006/relationships/tags" Target="../tags/tag248.xml"/><Relationship Id="rId42" Type="http://schemas.openxmlformats.org/officeDocument/2006/relationships/tags" Target="../tags/tag269.xml"/><Relationship Id="rId63" Type="http://schemas.openxmlformats.org/officeDocument/2006/relationships/tags" Target="../tags/tag290.xml"/><Relationship Id="rId84" Type="http://schemas.openxmlformats.org/officeDocument/2006/relationships/tags" Target="../tags/tag311.xml"/><Relationship Id="rId138" Type="http://schemas.openxmlformats.org/officeDocument/2006/relationships/tags" Target="../tags/tag365.xml"/><Relationship Id="rId159" Type="http://schemas.openxmlformats.org/officeDocument/2006/relationships/tags" Target="../tags/tag386.xml"/><Relationship Id="rId170" Type="http://schemas.openxmlformats.org/officeDocument/2006/relationships/tags" Target="../tags/tag397.xml"/><Relationship Id="rId107" Type="http://schemas.openxmlformats.org/officeDocument/2006/relationships/tags" Target="../tags/tag334.xml"/><Relationship Id="rId11" Type="http://schemas.openxmlformats.org/officeDocument/2006/relationships/tags" Target="../tags/tag238.xml"/><Relationship Id="rId32" Type="http://schemas.openxmlformats.org/officeDocument/2006/relationships/tags" Target="../tags/tag259.xml"/><Relationship Id="rId53" Type="http://schemas.openxmlformats.org/officeDocument/2006/relationships/tags" Target="../tags/tag280.xml"/><Relationship Id="rId74" Type="http://schemas.openxmlformats.org/officeDocument/2006/relationships/tags" Target="../tags/tag301.xml"/><Relationship Id="rId128" Type="http://schemas.openxmlformats.org/officeDocument/2006/relationships/tags" Target="../tags/tag355.xml"/><Relationship Id="rId149" Type="http://schemas.openxmlformats.org/officeDocument/2006/relationships/tags" Target="../tags/tag376.xml"/><Relationship Id="rId5" Type="http://schemas.openxmlformats.org/officeDocument/2006/relationships/tags" Target="../tags/tag232.xml"/><Relationship Id="rId95" Type="http://schemas.openxmlformats.org/officeDocument/2006/relationships/tags" Target="../tags/tag322.xml"/><Relationship Id="rId160" Type="http://schemas.openxmlformats.org/officeDocument/2006/relationships/tags" Target="../tags/tag387.xml"/><Relationship Id="rId181" Type="http://schemas.openxmlformats.org/officeDocument/2006/relationships/tags" Target="../tags/tag408.xml"/><Relationship Id="rId22" Type="http://schemas.openxmlformats.org/officeDocument/2006/relationships/tags" Target="../tags/tag249.xml"/><Relationship Id="rId43" Type="http://schemas.openxmlformats.org/officeDocument/2006/relationships/tags" Target="../tags/tag270.xml"/><Relationship Id="rId64" Type="http://schemas.openxmlformats.org/officeDocument/2006/relationships/tags" Target="../tags/tag291.xml"/><Relationship Id="rId118" Type="http://schemas.openxmlformats.org/officeDocument/2006/relationships/tags" Target="../tags/tag345.xml"/><Relationship Id="rId139" Type="http://schemas.openxmlformats.org/officeDocument/2006/relationships/tags" Target="../tags/tag366.xml"/><Relationship Id="rId85" Type="http://schemas.openxmlformats.org/officeDocument/2006/relationships/tags" Target="../tags/tag312.xml"/><Relationship Id="rId150" Type="http://schemas.openxmlformats.org/officeDocument/2006/relationships/tags" Target="../tags/tag377.xml"/><Relationship Id="rId171" Type="http://schemas.openxmlformats.org/officeDocument/2006/relationships/tags" Target="../tags/tag398.xml"/><Relationship Id="rId12" Type="http://schemas.openxmlformats.org/officeDocument/2006/relationships/tags" Target="../tags/tag239.xml"/><Relationship Id="rId33" Type="http://schemas.openxmlformats.org/officeDocument/2006/relationships/tags" Target="../tags/tag260.xml"/><Relationship Id="rId108" Type="http://schemas.openxmlformats.org/officeDocument/2006/relationships/tags" Target="../tags/tag335.xml"/><Relationship Id="rId129" Type="http://schemas.openxmlformats.org/officeDocument/2006/relationships/tags" Target="../tags/tag356.xml"/><Relationship Id="rId54" Type="http://schemas.openxmlformats.org/officeDocument/2006/relationships/tags" Target="../tags/tag281.xml"/><Relationship Id="rId75" Type="http://schemas.openxmlformats.org/officeDocument/2006/relationships/tags" Target="../tags/tag302.xml"/><Relationship Id="rId96" Type="http://schemas.openxmlformats.org/officeDocument/2006/relationships/tags" Target="../tags/tag323.xml"/><Relationship Id="rId140" Type="http://schemas.openxmlformats.org/officeDocument/2006/relationships/tags" Target="../tags/tag367.xml"/><Relationship Id="rId161" Type="http://schemas.openxmlformats.org/officeDocument/2006/relationships/tags" Target="../tags/tag388.xml"/><Relationship Id="rId182" Type="http://schemas.openxmlformats.org/officeDocument/2006/relationships/tags" Target="../tags/tag409.xml"/><Relationship Id="rId6" Type="http://schemas.openxmlformats.org/officeDocument/2006/relationships/tags" Target="../tags/tag233.xml"/><Relationship Id="rId23" Type="http://schemas.openxmlformats.org/officeDocument/2006/relationships/tags" Target="../tags/tag250.xml"/><Relationship Id="rId119" Type="http://schemas.openxmlformats.org/officeDocument/2006/relationships/tags" Target="../tags/tag346.xml"/><Relationship Id="rId44" Type="http://schemas.openxmlformats.org/officeDocument/2006/relationships/tags" Target="../tags/tag271.xml"/><Relationship Id="rId65" Type="http://schemas.openxmlformats.org/officeDocument/2006/relationships/tags" Target="../tags/tag292.xml"/><Relationship Id="rId86" Type="http://schemas.openxmlformats.org/officeDocument/2006/relationships/tags" Target="../tags/tag313.xml"/><Relationship Id="rId130" Type="http://schemas.openxmlformats.org/officeDocument/2006/relationships/tags" Target="../tags/tag357.xml"/><Relationship Id="rId151" Type="http://schemas.openxmlformats.org/officeDocument/2006/relationships/tags" Target="../tags/tag378.xml"/><Relationship Id="rId172" Type="http://schemas.openxmlformats.org/officeDocument/2006/relationships/tags" Target="../tags/tag399.xml"/><Relationship Id="rId13" Type="http://schemas.openxmlformats.org/officeDocument/2006/relationships/tags" Target="../tags/tag240.xml"/><Relationship Id="rId18" Type="http://schemas.openxmlformats.org/officeDocument/2006/relationships/tags" Target="../tags/tag245.xml"/><Relationship Id="rId39" Type="http://schemas.openxmlformats.org/officeDocument/2006/relationships/tags" Target="../tags/tag266.xml"/><Relationship Id="rId109" Type="http://schemas.openxmlformats.org/officeDocument/2006/relationships/tags" Target="../tags/tag336.xml"/><Relationship Id="rId34" Type="http://schemas.openxmlformats.org/officeDocument/2006/relationships/tags" Target="../tags/tag261.xml"/><Relationship Id="rId50" Type="http://schemas.openxmlformats.org/officeDocument/2006/relationships/tags" Target="../tags/tag277.xml"/><Relationship Id="rId55" Type="http://schemas.openxmlformats.org/officeDocument/2006/relationships/tags" Target="../tags/tag282.xml"/><Relationship Id="rId76" Type="http://schemas.openxmlformats.org/officeDocument/2006/relationships/tags" Target="../tags/tag303.xml"/><Relationship Id="rId97" Type="http://schemas.openxmlformats.org/officeDocument/2006/relationships/tags" Target="../tags/tag324.xml"/><Relationship Id="rId104" Type="http://schemas.openxmlformats.org/officeDocument/2006/relationships/tags" Target="../tags/tag331.xml"/><Relationship Id="rId120" Type="http://schemas.openxmlformats.org/officeDocument/2006/relationships/tags" Target="../tags/tag347.xml"/><Relationship Id="rId125" Type="http://schemas.openxmlformats.org/officeDocument/2006/relationships/tags" Target="../tags/tag352.xml"/><Relationship Id="rId141" Type="http://schemas.openxmlformats.org/officeDocument/2006/relationships/tags" Target="../tags/tag368.xml"/><Relationship Id="rId146" Type="http://schemas.openxmlformats.org/officeDocument/2006/relationships/tags" Target="../tags/tag373.xml"/><Relationship Id="rId167" Type="http://schemas.openxmlformats.org/officeDocument/2006/relationships/tags" Target="../tags/tag394.xml"/><Relationship Id="rId188" Type="http://schemas.openxmlformats.org/officeDocument/2006/relationships/tags" Target="../tags/tag415.xml"/><Relationship Id="rId7" Type="http://schemas.openxmlformats.org/officeDocument/2006/relationships/tags" Target="../tags/tag234.xml"/><Relationship Id="rId71" Type="http://schemas.openxmlformats.org/officeDocument/2006/relationships/tags" Target="../tags/tag298.xml"/><Relationship Id="rId92" Type="http://schemas.openxmlformats.org/officeDocument/2006/relationships/tags" Target="../tags/tag319.xml"/><Relationship Id="rId162" Type="http://schemas.openxmlformats.org/officeDocument/2006/relationships/tags" Target="../tags/tag389.xml"/><Relationship Id="rId183" Type="http://schemas.openxmlformats.org/officeDocument/2006/relationships/tags" Target="../tags/tag410.xml"/><Relationship Id="rId2" Type="http://schemas.openxmlformats.org/officeDocument/2006/relationships/tags" Target="../tags/tag229.xml"/><Relationship Id="rId29" Type="http://schemas.openxmlformats.org/officeDocument/2006/relationships/tags" Target="../tags/tag256.xml"/><Relationship Id="rId24" Type="http://schemas.openxmlformats.org/officeDocument/2006/relationships/tags" Target="../tags/tag251.xml"/><Relationship Id="rId40" Type="http://schemas.openxmlformats.org/officeDocument/2006/relationships/tags" Target="../tags/tag267.xml"/><Relationship Id="rId45" Type="http://schemas.openxmlformats.org/officeDocument/2006/relationships/tags" Target="../tags/tag272.xml"/><Relationship Id="rId66" Type="http://schemas.openxmlformats.org/officeDocument/2006/relationships/tags" Target="../tags/tag293.xml"/><Relationship Id="rId87" Type="http://schemas.openxmlformats.org/officeDocument/2006/relationships/tags" Target="../tags/tag314.xml"/><Relationship Id="rId110" Type="http://schemas.openxmlformats.org/officeDocument/2006/relationships/tags" Target="../tags/tag337.xml"/><Relationship Id="rId115" Type="http://schemas.openxmlformats.org/officeDocument/2006/relationships/tags" Target="../tags/tag342.xml"/><Relationship Id="rId131" Type="http://schemas.openxmlformats.org/officeDocument/2006/relationships/tags" Target="../tags/tag358.xml"/><Relationship Id="rId136" Type="http://schemas.openxmlformats.org/officeDocument/2006/relationships/tags" Target="../tags/tag363.xml"/><Relationship Id="rId157" Type="http://schemas.openxmlformats.org/officeDocument/2006/relationships/tags" Target="../tags/tag384.xml"/><Relationship Id="rId178" Type="http://schemas.openxmlformats.org/officeDocument/2006/relationships/tags" Target="../tags/tag405.xml"/><Relationship Id="rId61" Type="http://schemas.openxmlformats.org/officeDocument/2006/relationships/tags" Target="../tags/tag288.xml"/><Relationship Id="rId82" Type="http://schemas.openxmlformats.org/officeDocument/2006/relationships/tags" Target="../tags/tag309.xml"/><Relationship Id="rId152" Type="http://schemas.openxmlformats.org/officeDocument/2006/relationships/tags" Target="../tags/tag379.xml"/><Relationship Id="rId173" Type="http://schemas.openxmlformats.org/officeDocument/2006/relationships/tags" Target="../tags/tag400.xml"/><Relationship Id="rId19" Type="http://schemas.openxmlformats.org/officeDocument/2006/relationships/tags" Target="../tags/tag246.xml"/><Relationship Id="rId14" Type="http://schemas.openxmlformats.org/officeDocument/2006/relationships/tags" Target="../tags/tag241.xml"/><Relationship Id="rId30" Type="http://schemas.openxmlformats.org/officeDocument/2006/relationships/tags" Target="../tags/tag257.xml"/><Relationship Id="rId35" Type="http://schemas.openxmlformats.org/officeDocument/2006/relationships/tags" Target="../tags/tag262.xml"/><Relationship Id="rId56" Type="http://schemas.openxmlformats.org/officeDocument/2006/relationships/tags" Target="../tags/tag283.xml"/><Relationship Id="rId77" Type="http://schemas.openxmlformats.org/officeDocument/2006/relationships/tags" Target="../tags/tag304.xml"/><Relationship Id="rId100" Type="http://schemas.openxmlformats.org/officeDocument/2006/relationships/tags" Target="../tags/tag327.xml"/><Relationship Id="rId105" Type="http://schemas.openxmlformats.org/officeDocument/2006/relationships/tags" Target="../tags/tag332.xml"/><Relationship Id="rId126" Type="http://schemas.openxmlformats.org/officeDocument/2006/relationships/tags" Target="../tags/tag353.xml"/><Relationship Id="rId147" Type="http://schemas.openxmlformats.org/officeDocument/2006/relationships/tags" Target="../tags/tag374.xml"/><Relationship Id="rId168" Type="http://schemas.openxmlformats.org/officeDocument/2006/relationships/tags" Target="../tags/tag395.xml"/><Relationship Id="rId8" Type="http://schemas.openxmlformats.org/officeDocument/2006/relationships/tags" Target="../tags/tag235.xml"/><Relationship Id="rId51" Type="http://schemas.openxmlformats.org/officeDocument/2006/relationships/tags" Target="../tags/tag278.xml"/><Relationship Id="rId72" Type="http://schemas.openxmlformats.org/officeDocument/2006/relationships/tags" Target="../tags/tag299.xml"/><Relationship Id="rId93" Type="http://schemas.openxmlformats.org/officeDocument/2006/relationships/tags" Target="../tags/tag320.xml"/><Relationship Id="rId98" Type="http://schemas.openxmlformats.org/officeDocument/2006/relationships/tags" Target="../tags/tag325.xml"/><Relationship Id="rId121" Type="http://schemas.openxmlformats.org/officeDocument/2006/relationships/tags" Target="../tags/tag348.xml"/><Relationship Id="rId142" Type="http://schemas.openxmlformats.org/officeDocument/2006/relationships/tags" Target="../tags/tag369.xml"/><Relationship Id="rId163" Type="http://schemas.openxmlformats.org/officeDocument/2006/relationships/tags" Target="../tags/tag390.xml"/><Relationship Id="rId184" Type="http://schemas.openxmlformats.org/officeDocument/2006/relationships/tags" Target="../tags/tag411.xml"/><Relationship Id="rId189" Type="http://schemas.openxmlformats.org/officeDocument/2006/relationships/tags" Target="../tags/tag416.xml"/><Relationship Id="rId3" Type="http://schemas.openxmlformats.org/officeDocument/2006/relationships/tags" Target="../tags/tag230.xml"/><Relationship Id="rId25" Type="http://schemas.openxmlformats.org/officeDocument/2006/relationships/tags" Target="../tags/tag252.xml"/><Relationship Id="rId46" Type="http://schemas.openxmlformats.org/officeDocument/2006/relationships/tags" Target="../tags/tag273.xml"/><Relationship Id="rId67" Type="http://schemas.openxmlformats.org/officeDocument/2006/relationships/tags" Target="../tags/tag294.xml"/><Relationship Id="rId116" Type="http://schemas.openxmlformats.org/officeDocument/2006/relationships/tags" Target="../tags/tag343.xml"/><Relationship Id="rId137" Type="http://schemas.openxmlformats.org/officeDocument/2006/relationships/tags" Target="../tags/tag364.xml"/><Relationship Id="rId158" Type="http://schemas.openxmlformats.org/officeDocument/2006/relationships/tags" Target="../tags/tag385.xml"/><Relationship Id="rId20" Type="http://schemas.openxmlformats.org/officeDocument/2006/relationships/tags" Target="../tags/tag247.xml"/><Relationship Id="rId41" Type="http://schemas.openxmlformats.org/officeDocument/2006/relationships/tags" Target="../tags/tag268.xml"/><Relationship Id="rId62" Type="http://schemas.openxmlformats.org/officeDocument/2006/relationships/tags" Target="../tags/tag289.xml"/><Relationship Id="rId83" Type="http://schemas.openxmlformats.org/officeDocument/2006/relationships/tags" Target="../tags/tag310.xml"/><Relationship Id="rId88" Type="http://schemas.openxmlformats.org/officeDocument/2006/relationships/tags" Target="../tags/tag315.xml"/><Relationship Id="rId111" Type="http://schemas.openxmlformats.org/officeDocument/2006/relationships/tags" Target="../tags/tag338.xml"/><Relationship Id="rId132" Type="http://schemas.openxmlformats.org/officeDocument/2006/relationships/tags" Target="../tags/tag359.xml"/><Relationship Id="rId153" Type="http://schemas.openxmlformats.org/officeDocument/2006/relationships/tags" Target="../tags/tag380.xml"/><Relationship Id="rId174" Type="http://schemas.openxmlformats.org/officeDocument/2006/relationships/tags" Target="../tags/tag401.xml"/><Relationship Id="rId179" Type="http://schemas.openxmlformats.org/officeDocument/2006/relationships/tags" Target="../tags/tag406.xml"/><Relationship Id="rId190" Type="http://schemas.openxmlformats.org/officeDocument/2006/relationships/slideLayout" Target="../slideLayouts/slideLayout2.xml"/><Relationship Id="rId15" Type="http://schemas.openxmlformats.org/officeDocument/2006/relationships/tags" Target="../tags/tag242.xml"/><Relationship Id="rId36" Type="http://schemas.openxmlformats.org/officeDocument/2006/relationships/tags" Target="../tags/tag263.xml"/><Relationship Id="rId57" Type="http://schemas.openxmlformats.org/officeDocument/2006/relationships/tags" Target="../tags/tag284.xml"/><Relationship Id="rId106" Type="http://schemas.openxmlformats.org/officeDocument/2006/relationships/tags" Target="../tags/tag333.xml"/><Relationship Id="rId127" Type="http://schemas.openxmlformats.org/officeDocument/2006/relationships/tags" Target="../tags/tag354.xml"/><Relationship Id="rId10" Type="http://schemas.openxmlformats.org/officeDocument/2006/relationships/tags" Target="../tags/tag237.xml"/><Relationship Id="rId31" Type="http://schemas.openxmlformats.org/officeDocument/2006/relationships/tags" Target="../tags/tag258.xml"/><Relationship Id="rId52" Type="http://schemas.openxmlformats.org/officeDocument/2006/relationships/tags" Target="../tags/tag279.xml"/><Relationship Id="rId73" Type="http://schemas.openxmlformats.org/officeDocument/2006/relationships/tags" Target="../tags/tag300.xml"/><Relationship Id="rId78" Type="http://schemas.openxmlformats.org/officeDocument/2006/relationships/tags" Target="../tags/tag305.xml"/><Relationship Id="rId94" Type="http://schemas.openxmlformats.org/officeDocument/2006/relationships/tags" Target="../tags/tag321.xml"/><Relationship Id="rId99" Type="http://schemas.openxmlformats.org/officeDocument/2006/relationships/tags" Target="../tags/tag326.xml"/><Relationship Id="rId101" Type="http://schemas.openxmlformats.org/officeDocument/2006/relationships/tags" Target="../tags/tag328.xml"/><Relationship Id="rId122" Type="http://schemas.openxmlformats.org/officeDocument/2006/relationships/tags" Target="../tags/tag349.xml"/><Relationship Id="rId143" Type="http://schemas.openxmlformats.org/officeDocument/2006/relationships/tags" Target="../tags/tag370.xml"/><Relationship Id="rId148" Type="http://schemas.openxmlformats.org/officeDocument/2006/relationships/tags" Target="../tags/tag375.xml"/><Relationship Id="rId164" Type="http://schemas.openxmlformats.org/officeDocument/2006/relationships/tags" Target="../tags/tag391.xml"/><Relationship Id="rId169" Type="http://schemas.openxmlformats.org/officeDocument/2006/relationships/tags" Target="../tags/tag396.xml"/><Relationship Id="rId185" Type="http://schemas.openxmlformats.org/officeDocument/2006/relationships/tags" Target="../tags/tag412.xml"/><Relationship Id="rId4" Type="http://schemas.openxmlformats.org/officeDocument/2006/relationships/tags" Target="../tags/tag231.xml"/><Relationship Id="rId9" Type="http://schemas.openxmlformats.org/officeDocument/2006/relationships/tags" Target="../tags/tag236.xml"/><Relationship Id="rId180" Type="http://schemas.openxmlformats.org/officeDocument/2006/relationships/tags" Target="../tags/tag407.xml"/><Relationship Id="rId26" Type="http://schemas.openxmlformats.org/officeDocument/2006/relationships/tags" Target="../tags/tag253.xml"/><Relationship Id="rId47" Type="http://schemas.openxmlformats.org/officeDocument/2006/relationships/tags" Target="../tags/tag274.xml"/><Relationship Id="rId68" Type="http://schemas.openxmlformats.org/officeDocument/2006/relationships/tags" Target="../tags/tag295.xml"/><Relationship Id="rId89" Type="http://schemas.openxmlformats.org/officeDocument/2006/relationships/tags" Target="../tags/tag316.xml"/><Relationship Id="rId112" Type="http://schemas.openxmlformats.org/officeDocument/2006/relationships/tags" Target="../tags/tag339.xml"/><Relationship Id="rId133" Type="http://schemas.openxmlformats.org/officeDocument/2006/relationships/tags" Target="../tags/tag360.xml"/><Relationship Id="rId154" Type="http://schemas.openxmlformats.org/officeDocument/2006/relationships/tags" Target="../tags/tag381.xml"/><Relationship Id="rId175" Type="http://schemas.openxmlformats.org/officeDocument/2006/relationships/tags" Target="../tags/tag402.xml"/><Relationship Id="rId16" Type="http://schemas.openxmlformats.org/officeDocument/2006/relationships/tags" Target="../tags/tag243.xml"/><Relationship Id="rId37" Type="http://schemas.openxmlformats.org/officeDocument/2006/relationships/tags" Target="../tags/tag264.xml"/><Relationship Id="rId58" Type="http://schemas.openxmlformats.org/officeDocument/2006/relationships/tags" Target="../tags/tag285.xml"/><Relationship Id="rId79" Type="http://schemas.openxmlformats.org/officeDocument/2006/relationships/tags" Target="../tags/tag306.xml"/><Relationship Id="rId102" Type="http://schemas.openxmlformats.org/officeDocument/2006/relationships/tags" Target="../tags/tag329.xml"/><Relationship Id="rId123" Type="http://schemas.openxmlformats.org/officeDocument/2006/relationships/tags" Target="../tags/tag350.xml"/><Relationship Id="rId144" Type="http://schemas.openxmlformats.org/officeDocument/2006/relationships/tags" Target="../tags/tag371.xml"/><Relationship Id="rId90" Type="http://schemas.openxmlformats.org/officeDocument/2006/relationships/tags" Target="../tags/tag317.xml"/><Relationship Id="rId165" Type="http://schemas.openxmlformats.org/officeDocument/2006/relationships/tags" Target="../tags/tag392.xml"/><Relationship Id="rId186" Type="http://schemas.openxmlformats.org/officeDocument/2006/relationships/tags" Target="../tags/tag413.xml"/><Relationship Id="rId27" Type="http://schemas.openxmlformats.org/officeDocument/2006/relationships/tags" Target="../tags/tag254.xml"/><Relationship Id="rId48" Type="http://schemas.openxmlformats.org/officeDocument/2006/relationships/tags" Target="../tags/tag275.xml"/><Relationship Id="rId69" Type="http://schemas.openxmlformats.org/officeDocument/2006/relationships/tags" Target="../tags/tag296.xml"/><Relationship Id="rId113" Type="http://schemas.openxmlformats.org/officeDocument/2006/relationships/tags" Target="../tags/tag340.xml"/><Relationship Id="rId134" Type="http://schemas.openxmlformats.org/officeDocument/2006/relationships/tags" Target="../tags/tag361.xml"/><Relationship Id="rId80" Type="http://schemas.openxmlformats.org/officeDocument/2006/relationships/tags" Target="../tags/tag307.xml"/><Relationship Id="rId155" Type="http://schemas.openxmlformats.org/officeDocument/2006/relationships/tags" Target="../tags/tag382.xml"/><Relationship Id="rId176" Type="http://schemas.openxmlformats.org/officeDocument/2006/relationships/tags" Target="../tags/tag403.xml"/><Relationship Id="rId17" Type="http://schemas.openxmlformats.org/officeDocument/2006/relationships/tags" Target="../tags/tag244.xml"/><Relationship Id="rId38" Type="http://schemas.openxmlformats.org/officeDocument/2006/relationships/tags" Target="../tags/tag265.xml"/><Relationship Id="rId59" Type="http://schemas.openxmlformats.org/officeDocument/2006/relationships/tags" Target="../tags/tag286.xml"/><Relationship Id="rId103" Type="http://schemas.openxmlformats.org/officeDocument/2006/relationships/tags" Target="../tags/tag330.xml"/><Relationship Id="rId124" Type="http://schemas.openxmlformats.org/officeDocument/2006/relationships/tags" Target="../tags/tag351.xml"/><Relationship Id="rId70" Type="http://schemas.openxmlformats.org/officeDocument/2006/relationships/tags" Target="../tags/tag297.xml"/><Relationship Id="rId91" Type="http://schemas.openxmlformats.org/officeDocument/2006/relationships/tags" Target="../tags/tag318.xml"/><Relationship Id="rId145" Type="http://schemas.openxmlformats.org/officeDocument/2006/relationships/tags" Target="../tags/tag372.xml"/><Relationship Id="rId166" Type="http://schemas.openxmlformats.org/officeDocument/2006/relationships/tags" Target="../tags/tag393.xml"/><Relationship Id="rId187" Type="http://schemas.openxmlformats.org/officeDocument/2006/relationships/tags" Target="../tags/tag414.xml"/><Relationship Id="rId1" Type="http://schemas.openxmlformats.org/officeDocument/2006/relationships/tags" Target="../tags/tag228.xml"/><Relationship Id="rId28" Type="http://schemas.openxmlformats.org/officeDocument/2006/relationships/tags" Target="../tags/tag255.xml"/><Relationship Id="rId49" Type="http://schemas.openxmlformats.org/officeDocument/2006/relationships/tags" Target="../tags/tag276.xml"/><Relationship Id="rId114" Type="http://schemas.openxmlformats.org/officeDocument/2006/relationships/tags" Target="../tags/tag341.xml"/><Relationship Id="rId60" Type="http://schemas.openxmlformats.org/officeDocument/2006/relationships/tags" Target="../tags/tag287.xml"/><Relationship Id="rId81" Type="http://schemas.openxmlformats.org/officeDocument/2006/relationships/tags" Target="../tags/tag308.xml"/><Relationship Id="rId135" Type="http://schemas.openxmlformats.org/officeDocument/2006/relationships/tags" Target="../tags/tag362.xml"/><Relationship Id="rId156" Type="http://schemas.openxmlformats.org/officeDocument/2006/relationships/tags" Target="../tags/tag383.xml"/><Relationship Id="rId177" Type="http://schemas.openxmlformats.org/officeDocument/2006/relationships/tags" Target="../tags/tag404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tags" Target="../tags/tag533.xml"/><Relationship Id="rId21" Type="http://schemas.openxmlformats.org/officeDocument/2006/relationships/tags" Target="../tags/tag437.xml"/><Relationship Id="rId42" Type="http://schemas.openxmlformats.org/officeDocument/2006/relationships/tags" Target="../tags/tag458.xml"/><Relationship Id="rId63" Type="http://schemas.openxmlformats.org/officeDocument/2006/relationships/tags" Target="../tags/tag479.xml"/><Relationship Id="rId84" Type="http://schemas.openxmlformats.org/officeDocument/2006/relationships/tags" Target="../tags/tag500.xml"/><Relationship Id="rId138" Type="http://schemas.openxmlformats.org/officeDocument/2006/relationships/tags" Target="../tags/tag554.xml"/><Relationship Id="rId159" Type="http://schemas.openxmlformats.org/officeDocument/2006/relationships/tags" Target="../tags/tag575.xml"/><Relationship Id="rId170" Type="http://schemas.openxmlformats.org/officeDocument/2006/relationships/tags" Target="../tags/tag586.xml"/><Relationship Id="rId107" Type="http://schemas.openxmlformats.org/officeDocument/2006/relationships/tags" Target="../tags/tag523.xml"/><Relationship Id="rId11" Type="http://schemas.openxmlformats.org/officeDocument/2006/relationships/tags" Target="../tags/tag427.xml"/><Relationship Id="rId32" Type="http://schemas.openxmlformats.org/officeDocument/2006/relationships/tags" Target="../tags/tag448.xml"/><Relationship Id="rId53" Type="http://schemas.openxmlformats.org/officeDocument/2006/relationships/tags" Target="../tags/tag469.xml"/><Relationship Id="rId74" Type="http://schemas.openxmlformats.org/officeDocument/2006/relationships/tags" Target="../tags/tag490.xml"/><Relationship Id="rId128" Type="http://schemas.openxmlformats.org/officeDocument/2006/relationships/tags" Target="../tags/tag544.xml"/><Relationship Id="rId149" Type="http://schemas.openxmlformats.org/officeDocument/2006/relationships/tags" Target="../tags/tag565.xml"/><Relationship Id="rId5" Type="http://schemas.openxmlformats.org/officeDocument/2006/relationships/tags" Target="../tags/tag421.xml"/><Relationship Id="rId95" Type="http://schemas.openxmlformats.org/officeDocument/2006/relationships/tags" Target="../tags/tag511.xml"/><Relationship Id="rId160" Type="http://schemas.openxmlformats.org/officeDocument/2006/relationships/tags" Target="../tags/tag576.xml"/><Relationship Id="rId22" Type="http://schemas.openxmlformats.org/officeDocument/2006/relationships/tags" Target="../tags/tag438.xml"/><Relationship Id="rId43" Type="http://schemas.openxmlformats.org/officeDocument/2006/relationships/tags" Target="../tags/tag459.xml"/><Relationship Id="rId64" Type="http://schemas.openxmlformats.org/officeDocument/2006/relationships/tags" Target="../tags/tag480.xml"/><Relationship Id="rId118" Type="http://schemas.openxmlformats.org/officeDocument/2006/relationships/tags" Target="../tags/tag534.xml"/><Relationship Id="rId139" Type="http://schemas.openxmlformats.org/officeDocument/2006/relationships/tags" Target="../tags/tag555.xml"/><Relationship Id="rId85" Type="http://schemas.openxmlformats.org/officeDocument/2006/relationships/tags" Target="../tags/tag501.xml"/><Relationship Id="rId150" Type="http://schemas.openxmlformats.org/officeDocument/2006/relationships/tags" Target="../tags/tag566.xml"/><Relationship Id="rId171" Type="http://schemas.openxmlformats.org/officeDocument/2006/relationships/tags" Target="../tags/tag587.xml"/><Relationship Id="rId12" Type="http://schemas.openxmlformats.org/officeDocument/2006/relationships/tags" Target="../tags/tag428.xml"/><Relationship Id="rId33" Type="http://schemas.openxmlformats.org/officeDocument/2006/relationships/tags" Target="../tags/tag449.xml"/><Relationship Id="rId108" Type="http://schemas.openxmlformats.org/officeDocument/2006/relationships/tags" Target="../tags/tag524.xml"/><Relationship Id="rId129" Type="http://schemas.openxmlformats.org/officeDocument/2006/relationships/tags" Target="../tags/tag545.xml"/><Relationship Id="rId54" Type="http://schemas.openxmlformats.org/officeDocument/2006/relationships/tags" Target="../tags/tag470.xml"/><Relationship Id="rId70" Type="http://schemas.openxmlformats.org/officeDocument/2006/relationships/tags" Target="../tags/tag486.xml"/><Relationship Id="rId75" Type="http://schemas.openxmlformats.org/officeDocument/2006/relationships/tags" Target="../tags/tag491.xml"/><Relationship Id="rId91" Type="http://schemas.openxmlformats.org/officeDocument/2006/relationships/tags" Target="../tags/tag507.xml"/><Relationship Id="rId96" Type="http://schemas.openxmlformats.org/officeDocument/2006/relationships/tags" Target="../tags/tag512.xml"/><Relationship Id="rId140" Type="http://schemas.openxmlformats.org/officeDocument/2006/relationships/tags" Target="../tags/tag556.xml"/><Relationship Id="rId145" Type="http://schemas.openxmlformats.org/officeDocument/2006/relationships/tags" Target="../tags/tag561.xml"/><Relationship Id="rId161" Type="http://schemas.openxmlformats.org/officeDocument/2006/relationships/tags" Target="../tags/tag577.xml"/><Relationship Id="rId166" Type="http://schemas.openxmlformats.org/officeDocument/2006/relationships/tags" Target="../tags/tag582.xml"/><Relationship Id="rId1" Type="http://schemas.openxmlformats.org/officeDocument/2006/relationships/tags" Target="../tags/tag417.xml"/><Relationship Id="rId6" Type="http://schemas.openxmlformats.org/officeDocument/2006/relationships/tags" Target="../tags/tag422.xml"/><Relationship Id="rId23" Type="http://schemas.openxmlformats.org/officeDocument/2006/relationships/tags" Target="../tags/tag439.xml"/><Relationship Id="rId28" Type="http://schemas.openxmlformats.org/officeDocument/2006/relationships/tags" Target="../tags/tag444.xml"/><Relationship Id="rId49" Type="http://schemas.openxmlformats.org/officeDocument/2006/relationships/tags" Target="../tags/tag465.xml"/><Relationship Id="rId114" Type="http://schemas.openxmlformats.org/officeDocument/2006/relationships/tags" Target="../tags/tag530.xml"/><Relationship Id="rId119" Type="http://schemas.openxmlformats.org/officeDocument/2006/relationships/tags" Target="../tags/tag535.xml"/><Relationship Id="rId44" Type="http://schemas.openxmlformats.org/officeDocument/2006/relationships/tags" Target="../tags/tag460.xml"/><Relationship Id="rId60" Type="http://schemas.openxmlformats.org/officeDocument/2006/relationships/tags" Target="../tags/tag476.xml"/><Relationship Id="rId65" Type="http://schemas.openxmlformats.org/officeDocument/2006/relationships/tags" Target="../tags/tag481.xml"/><Relationship Id="rId81" Type="http://schemas.openxmlformats.org/officeDocument/2006/relationships/tags" Target="../tags/tag497.xml"/><Relationship Id="rId86" Type="http://schemas.openxmlformats.org/officeDocument/2006/relationships/tags" Target="../tags/tag502.xml"/><Relationship Id="rId130" Type="http://schemas.openxmlformats.org/officeDocument/2006/relationships/tags" Target="../tags/tag546.xml"/><Relationship Id="rId135" Type="http://schemas.openxmlformats.org/officeDocument/2006/relationships/tags" Target="../tags/tag551.xml"/><Relationship Id="rId151" Type="http://schemas.openxmlformats.org/officeDocument/2006/relationships/tags" Target="../tags/tag567.xml"/><Relationship Id="rId156" Type="http://schemas.openxmlformats.org/officeDocument/2006/relationships/tags" Target="../tags/tag572.xml"/><Relationship Id="rId172" Type="http://schemas.openxmlformats.org/officeDocument/2006/relationships/slideLayout" Target="../slideLayouts/slideLayout2.xml"/><Relationship Id="rId13" Type="http://schemas.openxmlformats.org/officeDocument/2006/relationships/tags" Target="../tags/tag429.xml"/><Relationship Id="rId18" Type="http://schemas.openxmlformats.org/officeDocument/2006/relationships/tags" Target="../tags/tag434.xml"/><Relationship Id="rId39" Type="http://schemas.openxmlformats.org/officeDocument/2006/relationships/tags" Target="../tags/tag455.xml"/><Relationship Id="rId109" Type="http://schemas.openxmlformats.org/officeDocument/2006/relationships/tags" Target="../tags/tag525.xml"/><Relationship Id="rId34" Type="http://schemas.openxmlformats.org/officeDocument/2006/relationships/tags" Target="../tags/tag450.xml"/><Relationship Id="rId50" Type="http://schemas.openxmlformats.org/officeDocument/2006/relationships/tags" Target="../tags/tag466.xml"/><Relationship Id="rId55" Type="http://schemas.openxmlformats.org/officeDocument/2006/relationships/tags" Target="../tags/tag471.xml"/><Relationship Id="rId76" Type="http://schemas.openxmlformats.org/officeDocument/2006/relationships/tags" Target="../tags/tag492.xml"/><Relationship Id="rId97" Type="http://schemas.openxmlformats.org/officeDocument/2006/relationships/tags" Target="../tags/tag513.xml"/><Relationship Id="rId104" Type="http://schemas.openxmlformats.org/officeDocument/2006/relationships/tags" Target="../tags/tag520.xml"/><Relationship Id="rId120" Type="http://schemas.openxmlformats.org/officeDocument/2006/relationships/tags" Target="../tags/tag536.xml"/><Relationship Id="rId125" Type="http://schemas.openxmlformats.org/officeDocument/2006/relationships/tags" Target="../tags/tag541.xml"/><Relationship Id="rId141" Type="http://schemas.openxmlformats.org/officeDocument/2006/relationships/tags" Target="../tags/tag557.xml"/><Relationship Id="rId146" Type="http://schemas.openxmlformats.org/officeDocument/2006/relationships/tags" Target="../tags/tag562.xml"/><Relationship Id="rId167" Type="http://schemas.openxmlformats.org/officeDocument/2006/relationships/tags" Target="../tags/tag583.xml"/><Relationship Id="rId7" Type="http://schemas.openxmlformats.org/officeDocument/2006/relationships/tags" Target="../tags/tag423.xml"/><Relationship Id="rId71" Type="http://schemas.openxmlformats.org/officeDocument/2006/relationships/tags" Target="../tags/tag487.xml"/><Relationship Id="rId92" Type="http://schemas.openxmlformats.org/officeDocument/2006/relationships/tags" Target="../tags/tag508.xml"/><Relationship Id="rId162" Type="http://schemas.openxmlformats.org/officeDocument/2006/relationships/tags" Target="../tags/tag578.xml"/><Relationship Id="rId2" Type="http://schemas.openxmlformats.org/officeDocument/2006/relationships/tags" Target="../tags/tag418.xml"/><Relationship Id="rId29" Type="http://schemas.openxmlformats.org/officeDocument/2006/relationships/tags" Target="../tags/tag445.xml"/><Relationship Id="rId24" Type="http://schemas.openxmlformats.org/officeDocument/2006/relationships/tags" Target="../tags/tag440.xml"/><Relationship Id="rId40" Type="http://schemas.openxmlformats.org/officeDocument/2006/relationships/tags" Target="../tags/tag456.xml"/><Relationship Id="rId45" Type="http://schemas.openxmlformats.org/officeDocument/2006/relationships/tags" Target="../tags/tag461.xml"/><Relationship Id="rId66" Type="http://schemas.openxmlformats.org/officeDocument/2006/relationships/tags" Target="../tags/tag482.xml"/><Relationship Id="rId87" Type="http://schemas.openxmlformats.org/officeDocument/2006/relationships/tags" Target="../tags/tag503.xml"/><Relationship Id="rId110" Type="http://schemas.openxmlformats.org/officeDocument/2006/relationships/tags" Target="../tags/tag526.xml"/><Relationship Id="rId115" Type="http://schemas.openxmlformats.org/officeDocument/2006/relationships/tags" Target="../tags/tag531.xml"/><Relationship Id="rId131" Type="http://schemas.openxmlformats.org/officeDocument/2006/relationships/tags" Target="../tags/tag547.xml"/><Relationship Id="rId136" Type="http://schemas.openxmlformats.org/officeDocument/2006/relationships/tags" Target="../tags/tag552.xml"/><Relationship Id="rId157" Type="http://schemas.openxmlformats.org/officeDocument/2006/relationships/tags" Target="../tags/tag573.xml"/><Relationship Id="rId61" Type="http://schemas.openxmlformats.org/officeDocument/2006/relationships/tags" Target="../tags/tag477.xml"/><Relationship Id="rId82" Type="http://schemas.openxmlformats.org/officeDocument/2006/relationships/tags" Target="../tags/tag498.xml"/><Relationship Id="rId152" Type="http://schemas.openxmlformats.org/officeDocument/2006/relationships/tags" Target="../tags/tag568.xml"/><Relationship Id="rId19" Type="http://schemas.openxmlformats.org/officeDocument/2006/relationships/tags" Target="../tags/tag435.xml"/><Relationship Id="rId14" Type="http://schemas.openxmlformats.org/officeDocument/2006/relationships/tags" Target="../tags/tag430.xml"/><Relationship Id="rId30" Type="http://schemas.openxmlformats.org/officeDocument/2006/relationships/tags" Target="../tags/tag446.xml"/><Relationship Id="rId35" Type="http://schemas.openxmlformats.org/officeDocument/2006/relationships/tags" Target="../tags/tag451.xml"/><Relationship Id="rId56" Type="http://schemas.openxmlformats.org/officeDocument/2006/relationships/tags" Target="../tags/tag472.xml"/><Relationship Id="rId77" Type="http://schemas.openxmlformats.org/officeDocument/2006/relationships/tags" Target="../tags/tag493.xml"/><Relationship Id="rId100" Type="http://schemas.openxmlformats.org/officeDocument/2006/relationships/tags" Target="../tags/tag516.xml"/><Relationship Id="rId105" Type="http://schemas.openxmlformats.org/officeDocument/2006/relationships/tags" Target="../tags/tag521.xml"/><Relationship Id="rId126" Type="http://schemas.openxmlformats.org/officeDocument/2006/relationships/tags" Target="../tags/tag542.xml"/><Relationship Id="rId147" Type="http://schemas.openxmlformats.org/officeDocument/2006/relationships/tags" Target="../tags/tag563.xml"/><Relationship Id="rId168" Type="http://schemas.openxmlformats.org/officeDocument/2006/relationships/tags" Target="../tags/tag584.xml"/><Relationship Id="rId8" Type="http://schemas.openxmlformats.org/officeDocument/2006/relationships/tags" Target="../tags/tag424.xml"/><Relationship Id="rId51" Type="http://schemas.openxmlformats.org/officeDocument/2006/relationships/tags" Target="../tags/tag467.xml"/><Relationship Id="rId72" Type="http://schemas.openxmlformats.org/officeDocument/2006/relationships/tags" Target="../tags/tag488.xml"/><Relationship Id="rId93" Type="http://schemas.openxmlformats.org/officeDocument/2006/relationships/tags" Target="../tags/tag509.xml"/><Relationship Id="rId98" Type="http://schemas.openxmlformats.org/officeDocument/2006/relationships/tags" Target="../tags/tag514.xml"/><Relationship Id="rId121" Type="http://schemas.openxmlformats.org/officeDocument/2006/relationships/tags" Target="../tags/tag537.xml"/><Relationship Id="rId142" Type="http://schemas.openxmlformats.org/officeDocument/2006/relationships/tags" Target="../tags/tag558.xml"/><Relationship Id="rId163" Type="http://schemas.openxmlformats.org/officeDocument/2006/relationships/tags" Target="../tags/tag579.xml"/><Relationship Id="rId3" Type="http://schemas.openxmlformats.org/officeDocument/2006/relationships/tags" Target="../tags/tag419.xml"/><Relationship Id="rId25" Type="http://schemas.openxmlformats.org/officeDocument/2006/relationships/tags" Target="../tags/tag441.xml"/><Relationship Id="rId46" Type="http://schemas.openxmlformats.org/officeDocument/2006/relationships/tags" Target="../tags/tag462.xml"/><Relationship Id="rId67" Type="http://schemas.openxmlformats.org/officeDocument/2006/relationships/tags" Target="../tags/tag483.xml"/><Relationship Id="rId116" Type="http://schemas.openxmlformats.org/officeDocument/2006/relationships/tags" Target="../tags/tag532.xml"/><Relationship Id="rId137" Type="http://schemas.openxmlformats.org/officeDocument/2006/relationships/tags" Target="../tags/tag553.xml"/><Relationship Id="rId158" Type="http://schemas.openxmlformats.org/officeDocument/2006/relationships/tags" Target="../tags/tag574.xml"/><Relationship Id="rId20" Type="http://schemas.openxmlformats.org/officeDocument/2006/relationships/tags" Target="../tags/tag436.xml"/><Relationship Id="rId41" Type="http://schemas.openxmlformats.org/officeDocument/2006/relationships/tags" Target="../tags/tag457.xml"/><Relationship Id="rId62" Type="http://schemas.openxmlformats.org/officeDocument/2006/relationships/tags" Target="../tags/tag478.xml"/><Relationship Id="rId83" Type="http://schemas.openxmlformats.org/officeDocument/2006/relationships/tags" Target="../tags/tag499.xml"/><Relationship Id="rId88" Type="http://schemas.openxmlformats.org/officeDocument/2006/relationships/tags" Target="../tags/tag504.xml"/><Relationship Id="rId111" Type="http://schemas.openxmlformats.org/officeDocument/2006/relationships/tags" Target="../tags/tag527.xml"/><Relationship Id="rId132" Type="http://schemas.openxmlformats.org/officeDocument/2006/relationships/tags" Target="../tags/tag548.xml"/><Relationship Id="rId153" Type="http://schemas.openxmlformats.org/officeDocument/2006/relationships/tags" Target="../tags/tag569.xml"/><Relationship Id="rId15" Type="http://schemas.openxmlformats.org/officeDocument/2006/relationships/tags" Target="../tags/tag431.xml"/><Relationship Id="rId36" Type="http://schemas.openxmlformats.org/officeDocument/2006/relationships/tags" Target="../tags/tag452.xml"/><Relationship Id="rId57" Type="http://schemas.openxmlformats.org/officeDocument/2006/relationships/tags" Target="../tags/tag473.xml"/><Relationship Id="rId106" Type="http://schemas.openxmlformats.org/officeDocument/2006/relationships/tags" Target="../tags/tag522.xml"/><Relationship Id="rId127" Type="http://schemas.openxmlformats.org/officeDocument/2006/relationships/tags" Target="../tags/tag543.xml"/><Relationship Id="rId10" Type="http://schemas.openxmlformats.org/officeDocument/2006/relationships/tags" Target="../tags/tag426.xml"/><Relationship Id="rId31" Type="http://schemas.openxmlformats.org/officeDocument/2006/relationships/tags" Target="../tags/tag447.xml"/><Relationship Id="rId52" Type="http://schemas.openxmlformats.org/officeDocument/2006/relationships/tags" Target="../tags/tag468.xml"/><Relationship Id="rId73" Type="http://schemas.openxmlformats.org/officeDocument/2006/relationships/tags" Target="../tags/tag489.xml"/><Relationship Id="rId78" Type="http://schemas.openxmlformats.org/officeDocument/2006/relationships/tags" Target="../tags/tag494.xml"/><Relationship Id="rId94" Type="http://schemas.openxmlformats.org/officeDocument/2006/relationships/tags" Target="../tags/tag510.xml"/><Relationship Id="rId99" Type="http://schemas.openxmlformats.org/officeDocument/2006/relationships/tags" Target="../tags/tag515.xml"/><Relationship Id="rId101" Type="http://schemas.openxmlformats.org/officeDocument/2006/relationships/tags" Target="../tags/tag517.xml"/><Relationship Id="rId122" Type="http://schemas.openxmlformats.org/officeDocument/2006/relationships/tags" Target="../tags/tag538.xml"/><Relationship Id="rId143" Type="http://schemas.openxmlformats.org/officeDocument/2006/relationships/tags" Target="../tags/tag559.xml"/><Relationship Id="rId148" Type="http://schemas.openxmlformats.org/officeDocument/2006/relationships/tags" Target="../tags/tag564.xml"/><Relationship Id="rId164" Type="http://schemas.openxmlformats.org/officeDocument/2006/relationships/tags" Target="../tags/tag580.xml"/><Relationship Id="rId169" Type="http://schemas.openxmlformats.org/officeDocument/2006/relationships/tags" Target="../tags/tag585.xml"/><Relationship Id="rId4" Type="http://schemas.openxmlformats.org/officeDocument/2006/relationships/tags" Target="../tags/tag420.xml"/><Relationship Id="rId9" Type="http://schemas.openxmlformats.org/officeDocument/2006/relationships/tags" Target="../tags/tag425.xml"/><Relationship Id="rId26" Type="http://schemas.openxmlformats.org/officeDocument/2006/relationships/tags" Target="../tags/tag442.xml"/><Relationship Id="rId47" Type="http://schemas.openxmlformats.org/officeDocument/2006/relationships/tags" Target="../tags/tag463.xml"/><Relationship Id="rId68" Type="http://schemas.openxmlformats.org/officeDocument/2006/relationships/tags" Target="../tags/tag484.xml"/><Relationship Id="rId89" Type="http://schemas.openxmlformats.org/officeDocument/2006/relationships/tags" Target="../tags/tag505.xml"/><Relationship Id="rId112" Type="http://schemas.openxmlformats.org/officeDocument/2006/relationships/tags" Target="../tags/tag528.xml"/><Relationship Id="rId133" Type="http://schemas.openxmlformats.org/officeDocument/2006/relationships/tags" Target="../tags/tag549.xml"/><Relationship Id="rId154" Type="http://schemas.openxmlformats.org/officeDocument/2006/relationships/tags" Target="../tags/tag570.xml"/><Relationship Id="rId16" Type="http://schemas.openxmlformats.org/officeDocument/2006/relationships/tags" Target="../tags/tag432.xml"/><Relationship Id="rId37" Type="http://schemas.openxmlformats.org/officeDocument/2006/relationships/tags" Target="../tags/tag453.xml"/><Relationship Id="rId58" Type="http://schemas.openxmlformats.org/officeDocument/2006/relationships/tags" Target="../tags/tag474.xml"/><Relationship Id="rId79" Type="http://schemas.openxmlformats.org/officeDocument/2006/relationships/tags" Target="../tags/tag495.xml"/><Relationship Id="rId102" Type="http://schemas.openxmlformats.org/officeDocument/2006/relationships/tags" Target="../tags/tag518.xml"/><Relationship Id="rId123" Type="http://schemas.openxmlformats.org/officeDocument/2006/relationships/tags" Target="../tags/tag539.xml"/><Relationship Id="rId144" Type="http://schemas.openxmlformats.org/officeDocument/2006/relationships/tags" Target="../tags/tag560.xml"/><Relationship Id="rId90" Type="http://schemas.openxmlformats.org/officeDocument/2006/relationships/tags" Target="../tags/tag506.xml"/><Relationship Id="rId165" Type="http://schemas.openxmlformats.org/officeDocument/2006/relationships/tags" Target="../tags/tag581.xml"/><Relationship Id="rId27" Type="http://schemas.openxmlformats.org/officeDocument/2006/relationships/tags" Target="../tags/tag443.xml"/><Relationship Id="rId48" Type="http://schemas.openxmlformats.org/officeDocument/2006/relationships/tags" Target="../tags/tag464.xml"/><Relationship Id="rId69" Type="http://schemas.openxmlformats.org/officeDocument/2006/relationships/tags" Target="../tags/tag485.xml"/><Relationship Id="rId113" Type="http://schemas.openxmlformats.org/officeDocument/2006/relationships/tags" Target="../tags/tag529.xml"/><Relationship Id="rId134" Type="http://schemas.openxmlformats.org/officeDocument/2006/relationships/tags" Target="../tags/tag550.xml"/><Relationship Id="rId80" Type="http://schemas.openxmlformats.org/officeDocument/2006/relationships/tags" Target="../tags/tag496.xml"/><Relationship Id="rId155" Type="http://schemas.openxmlformats.org/officeDocument/2006/relationships/tags" Target="../tags/tag571.xml"/><Relationship Id="rId17" Type="http://schemas.openxmlformats.org/officeDocument/2006/relationships/tags" Target="../tags/tag433.xml"/><Relationship Id="rId38" Type="http://schemas.openxmlformats.org/officeDocument/2006/relationships/tags" Target="../tags/tag454.xml"/><Relationship Id="rId59" Type="http://schemas.openxmlformats.org/officeDocument/2006/relationships/tags" Target="../tags/tag475.xml"/><Relationship Id="rId103" Type="http://schemas.openxmlformats.org/officeDocument/2006/relationships/tags" Target="../tags/tag519.xml"/><Relationship Id="rId124" Type="http://schemas.openxmlformats.org/officeDocument/2006/relationships/tags" Target="../tags/tag5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1470025"/>
          </a:xfrm>
        </p:spPr>
        <p:txBody>
          <a:bodyPr/>
          <a:lstStyle/>
          <a:p>
            <a:r>
              <a:rPr lang="en-US" dirty="0" smtClean="0"/>
              <a:t>Phase transitions in random satisfiability problems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Eli Chertkov</a:t>
            </a:r>
          </a:p>
          <a:p>
            <a:r>
              <a:rPr lang="en-US" dirty="0" smtClean="0"/>
              <a:t>Algorithms Interest Group 9/5/2017</a:t>
            </a:r>
            <a:endParaRPr lang="en-US" dirty="0"/>
          </a:p>
        </p:txBody>
      </p:sp>
      <p:pic>
        <p:nvPicPr>
          <p:cNvPr id="12290" name="Picture 2" descr="Image result for sudok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176" y="245775"/>
            <a:ext cx="2040224" cy="204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3" y="304799"/>
            <a:ext cx="2182664" cy="2040225"/>
          </a:xfrm>
          <a:prstGeom prst="rect">
            <a:avLst/>
          </a:prstGeom>
        </p:spPr>
      </p:pic>
      <p:pic>
        <p:nvPicPr>
          <p:cNvPr id="12292" name="Picture 4" descr="Image result for knapsack probl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890" y="5181600"/>
            <a:ext cx="1789910" cy="155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26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Davis-Putnam-</a:t>
            </a:r>
            <a:r>
              <a:rPr lang="en-US" dirty="0" err="1"/>
              <a:t>Logemann</a:t>
            </a:r>
            <a:r>
              <a:rPr lang="en-US" dirty="0"/>
              <a:t>-Loveland (DPLL)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1643" y="23738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74" name="TextBox 273"/>
          <p:cNvSpPr txBox="1"/>
          <p:nvPr/>
        </p:nvSpPr>
        <p:spPr>
          <a:xfrm>
            <a:off x="1344632" y="1752600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DPLL</a:t>
            </a:r>
            <a:endParaRPr lang="en-US" sz="2000" b="1" i="1" dirty="0"/>
          </a:p>
        </p:txBody>
      </p:sp>
      <p:grpSp>
        <p:nvGrpSpPr>
          <p:cNvPr id="356" name="Group 355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17587" y="2431135"/>
            <a:ext cx="1497013" cy="215901"/>
            <a:chOff x="2543175" y="2540000"/>
            <a:chExt cx="1497013" cy="215901"/>
          </a:xfrm>
        </p:grpSpPr>
        <p:sp>
          <p:nvSpPr>
            <p:cNvPr id="339" name="Freeform 260"/>
            <p:cNvSpPr>
              <a:spLocks/>
            </p:cNvSpPr>
            <p:nvPr>
              <p:custDataLst>
                <p:tags r:id="rId175"/>
              </p:custDataLst>
            </p:nvPr>
          </p:nvSpPr>
          <p:spPr bwMode="auto">
            <a:xfrm>
              <a:off x="2543175" y="2540000"/>
              <a:ext cx="46038" cy="215901"/>
            </a:xfrm>
            <a:custGeom>
              <a:avLst/>
              <a:gdLst>
                <a:gd name="T0" fmla="*/ 116 w 116"/>
                <a:gd name="T1" fmla="*/ 493 h 498"/>
                <a:gd name="T2" fmla="*/ 108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8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261"/>
            <p:cNvSpPr>
              <a:spLocks/>
            </p:cNvSpPr>
            <p:nvPr>
              <p:custDataLst>
                <p:tags r:id="rId176"/>
              </p:custDataLst>
            </p:nvPr>
          </p:nvSpPr>
          <p:spPr bwMode="auto">
            <a:xfrm>
              <a:off x="2606675" y="2605088"/>
              <a:ext cx="100013" cy="98425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99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262"/>
            <p:cNvSpPr>
              <a:spLocks/>
            </p:cNvSpPr>
            <p:nvPr>
              <p:custDataLst>
                <p:tags r:id="rId177"/>
              </p:custDataLst>
            </p:nvPr>
          </p:nvSpPr>
          <p:spPr bwMode="auto">
            <a:xfrm>
              <a:off x="2730500" y="2633663"/>
              <a:ext cx="50800" cy="100013"/>
            </a:xfrm>
            <a:custGeom>
              <a:avLst/>
              <a:gdLst>
                <a:gd name="T0" fmla="*/ 78 w 126"/>
                <a:gd name="T1" fmla="*/ 10 h 232"/>
                <a:gd name="T2" fmla="*/ 68 w 126"/>
                <a:gd name="T3" fmla="*/ 0 h 232"/>
                <a:gd name="T4" fmla="*/ 0 w 126"/>
                <a:gd name="T5" fmla="*/ 22 h 232"/>
                <a:gd name="T6" fmla="*/ 0 w 126"/>
                <a:gd name="T7" fmla="*/ 35 h 232"/>
                <a:gd name="T8" fmla="*/ 50 w 126"/>
                <a:gd name="T9" fmla="*/ 25 h 232"/>
                <a:gd name="T10" fmla="*/ 50 w 126"/>
                <a:gd name="T11" fmla="*/ 203 h 232"/>
                <a:gd name="T12" fmla="*/ 15 w 126"/>
                <a:gd name="T13" fmla="*/ 219 h 232"/>
                <a:gd name="T14" fmla="*/ 2 w 126"/>
                <a:gd name="T15" fmla="*/ 219 h 232"/>
                <a:gd name="T16" fmla="*/ 2 w 126"/>
                <a:gd name="T17" fmla="*/ 232 h 232"/>
                <a:gd name="T18" fmla="*/ 64 w 126"/>
                <a:gd name="T19" fmla="*/ 230 h 232"/>
                <a:gd name="T20" fmla="*/ 126 w 126"/>
                <a:gd name="T21" fmla="*/ 232 h 232"/>
                <a:gd name="T22" fmla="*/ 126 w 126"/>
                <a:gd name="T23" fmla="*/ 219 h 232"/>
                <a:gd name="T24" fmla="*/ 113 w 126"/>
                <a:gd name="T25" fmla="*/ 219 h 232"/>
                <a:gd name="T26" fmla="*/ 78 w 126"/>
                <a:gd name="T27" fmla="*/ 203 h 232"/>
                <a:gd name="T28" fmla="*/ 78 w 126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232">
                  <a:moveTo>
                    <a:pt x="78" y="10"/>
                  </a:moveTo>
                  <a:cubicBezTo>
                    <a:pt x="78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4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6" y="232"/>
                  </a:cubicBezTo>
                  <a:lnTo>
                    <a:pt x="126" y="219"/>
                  </a:lnTo>
                  <a:lnTo>
                    <a:pt x="113" y="219"/>
                  </a:lnTo>
                  <a:cubicBezTo>
                    <a:pt x="78" y="219"/>
                    <a:pt x="78" y="214"/>
                    <a:pt x="78" y="203"/>
                  </a:cubicBezTo>
                  <a:lnTo>
                    <a:pt x="78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263"/>
            <p:cNvSpPr>
              <a:spLocks/>
            </p:cNvSpPr>
            <p:nvPr>
              <p:custDataLst>
                <p:tags r:id="rId178"/>
              </p:custDataLst>
            </p:nvPr>
          </p:nvSpPr>
          <p:spPr bwMode="auto">
            <a:xfrm>
              <a:off x="2822575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264"/>
            <p:cNvSpPr>
              <a:spLocks/>
            </p:cNvSpPr>
            <p:nvPr>
              <p:custDataLst>
                <p:tags r:id="rId179"/>
              </p:custDataLst>
            </p:nvPr>
          </p:nvSpPr>
          <p:spPr bwMode="auto">
            <a:xfrm>
              <a:off x="2900363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2 w 248"/>
                <a:gd name="T3" fmla="*/ 11 h 226"/>
                <a:gd name="T4" fmla="*/ 227 w 248"/>
                <a:gd name="T5" fmla="*/ 18 h 226"/>
                <a:gd name="T6" fmla="*/ 203 w 248"/>
                <a:gd name="T7" fmla="*/ 45 h 226"/>
                <a:gd name="T8" fmla="*/ 222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6 w 248"/>
                <a:gd name="T19" fmla="*/ 77 h 226"/>
                <a:gd name="T20" fmla="*/ 22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8 w 248"/>
                <a:gd name="T31" fmla="*/ 215 h 226"/>
                <a:gd name="T32" fmla="*/ 23 w 248"/>
                <a:gd name="T33" fmla="*/ 209 h 226"/>
                <a:gd name="T34" fmla="*/ 46 w 248"/>
                <a:gd name="T35" fmla="*/ 182 h 226"/>
                <a:gd name="T36" fmla="*/ 28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1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265"/>
            <p:cNvSpPr>
              <a:spLocks/>
            </p:cNvSpPr>
            <p:nvPr>
              <p:custDataLst>
                <p:tags r:id="rId180"/>
              </p:custDataLst>
            </p:nvPr>
          </p:nvSpPr>
          <p:spPr bwMode="auto">
            <a:xfrm>
              <a:off x="3017838" y="2633663"/>
              <a:ext cx="63500" cy="10001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4 w 154"/>
                <a:gd name="T11" fmla="*/ 143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2 h 232"/>
                <a:gd name="T18" fmla="*/ 19 w 154"/>
                <a:gd name="T19" fmla="*/ 82 h 232"/>
                <a:gd name="T20" fmla="*/ 37 w 154"/>
                <a:gd name="T21" fmla="*/ 64 h 232"/>
                <a:gd name="T22" fmla="*/ 17 w 154"/>
                <a:gd name="T23" fmla="*/ 45 h 232"/>
                <a:gd name="T24" fmla="*/ 68 w 154"/>
                <a:gd name="T25" fmla="*/ 13 h 232"/>
                <a:gd name="T26" fmla="*/ 121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6"/>
                    <a:pt x="133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69"/>
                    <a:pt x="84" y="160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30" y="0"/>
                    <a:pt x="0" y="30"/>
                    <a:pt x="0" y="62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7" y="20"/>
                    <a:pt x="51" y="13"/>
                    <a:pt x="68" y="13"/>
                  </a:cubicBezTo>
                  <a:cubicBezTo>
                    <a:pt x="102" y="13"/>
                    <a:pt x="121" y="40"/>
                    <a:pt x="121" y="68"/>
                  </a:cubicBezTo>
                  <a:cubicBezTo>
                    <a:pt x="121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266"/>
            <p:cNvSpPr>
              <a:spLocks/>
            </p:cNvSpPr>
            <p:nvPr>
              <p:custDataLst>
                <p:tags r:id="rId181"/>
              </p:custDataLst>
            </p:nvPr>
          </p:nvSpPr>
          <p:spPr bwMode="auto">
            <a:xfrm>
              <a:off x="3117850" y="2678113"/>
              <a:ext cx="22225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3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5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8" y="51"/>
                    <a:pt x="43" y="46"/>
                  </a:cubicBezTo>
                  <a:cubicBezTo>
                    <a:pt x="45" y="45"/>
                    <a:pt x="45" y="45"/>
                    <a:pt x="46" y="45"/>
                  </a:cubicBezTo>
                  <a:cubicBezTo>
                    <a:pt x="46" y="45"/>
                    <a:pt x="47" y="45"/>
                    <a:pt x="47" y="52"/>
                  </a:cubicBezTo>
                  <a:cubicBezTo>
                    <a:pt x="47" y="89"/>
                    <a:pt x="29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267"/>
            <p:cNvSpPr>
              <a:spLocks/>
            </p:cNvSpPr>
            <p:nvPr>
              <p:custDataLst>
                <p:tags r:id="rId182"/>
              </p:custDataLst>
            </p:nvPr>
          </p:nvSpPr>
          <p:spPr bwMode="auto">
            <a:xfrm>
              <a:off x="3195638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4 w 248"/>
                <a:gd name="T25" fmla="*/ 11 h 226"/>
                <a:gd name="T26" fmla="*/ 121 w 248"/>
                <a:gd name="T27" fmla="*/ 45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4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4"/>
                    <a:pt x="94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268"/>
            <p:cNvSpPr>
              <a:spLocks/>
            </p:cNvSpPr>
            <p:nvPr>
              <p:custDataLst>
                <p:tags r:id="rId183"/>
              </p:custDataLst>
            </p:nvPr>
          </p:nvSpPr>
          <p:spPr bwMode="auto">
            <a:xfrm>
              <a:off x="3311525" y="2633663"/>
              <a:ext cx="65088" cy="103188"/>
            </a:xfrm>
            <a:custGeom>
              <a:avLst/>
              <a:gdLst>
                <a:gd name="T0" fmla="*/ 76 w 160"/>
                <a:gd name="T1" fmla="*/ 115 h 239"/>
                <a:gd name="T2" fmla="*/ 123 w 160"/>
                <a:gd name="T3" fmla="*/ 171 h 239"/>
                <a:gd name="T4" fmla="*/ 77 w 160"/>
                <a:gd name="T5" fmla="*/ 227 h 239"/>
                <a:gd name="T6" fmla="*/ 18 w 160"/>
                <a:gd name="T7" fmla="*/ 203 h 239"/>
                <a:gd name="T8" fmla="*/ 38 w 160"/>
                <a:gd name="T9" fmla="*/ 183 h 239"/>
                <a:gd name="T10" fmla="*/ 19 w 160"/>
                <a:gd name="T11" fmla="*/ 164 h 239"/>
                <a:gd name="T12" fmla="*/ 0 w 160"/>
                <a:gd name="T13" fmla="*/ 184 h 239"/>
                <a:gd name="T14" fmla="*/ 78 w 160"/>
                <a:gd name="T15" fmla="*/ 239 h 239"/>
                <a:gd name="T16" fmla="*/ 160 w 160"/>
                <a:gd name="T17" fmla="*/ 171 h 239"/>
                <a:gd name="T18" fmla="*/ 99 w 160"/>
                <a:gd name="T19" fmla="*/ 109 h 239"/>
                <a:gd name="T20" fmla="*/ 149 w 160"/>
                <a:gd name="T21" fmla="*/ 48 h 239"/>
                <a:gd name="T22" fmla="*/ 79 w 160"/>
                <a:gd name="T23" fmla="*/ 0 h 239"/>
                <a:gd name="T24" fmla="*/ 10 w 160"/>
                <a:gd name="T25" fmla="*/ 47 h 239"/>
                <a:gd name="T26" fmla="*/ 29 w 160"/>
                <a:gd name="T27" fmla="*/ 65 h 239"/>
                <a:gd name="T28" fmla="*/ 46 w 160"/>
                <a:gd name="T29" fmla="*/ 47 h 239"/>
                <a:gd name="T30" fmla="*/ 29 w 160"/>
                <a:gd name="T31" fmla="*/ 29 h 239"/>
                <a:gd name="T32" fmla="*/ 78 w 160"/>
                <a:gd name="T33" fmla="*/ 10 h 239"/>
                <a:gd name="T34" fmla="*/ 115 w 160"/>
                <a:gd name="T35" fmla="*/ 48 h 239"/>
                <a:gd name="T36" fmla="*/ 102 w 160"/>
                <a:gd name="T37" fmla="*/ 90 h 239"/>
                <a:gd name="T38" fmla="*/ 63 w 160"/>
                <a:gd name="T39" fmla="*/ 105 h 239"/>
                <a:gd name="T40" fmla="*/ 52 w 160"/>
                <a:gd name="T41" fmla="*/ 106 h 239"/>
                <a:gd name="T42" fmla="*/ 48 w 160"/>
                <a:gd name="T43" fmla="*/ 110 h 239"/>
                <a:gd name="T44" fmla="*/ 57 w 160"/>
                <a:gd name="T45" fmla="*/ 115 h 239"/>
                <a:gd name="T46" fmla="*/ 76 w 160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39">
                  <a:moveTo>
                    <a:pt x="76" y="115"/>
                  </a:moveTo>
                  <a:cubicBezTo>
                    <a:pt x="103" y="115"/>
                    <a:pt x="123" y="134"/>
                    <a:pt x="123" y="171"/>
                  </a:cubicBezTo>
                  <a:cubicBezTo>
                    <a:pt x="123" y="214"/>
                    <a:pt x="98" y="227"/>
                    <a:pt x="77" y="227"/>
                  </a:cubicBezTo>
                  <a:cubicBezTo>
                    <a:pt x="63" y="227"/>
                    <a:pt x="33" y="224"/>
                    <a:pt x="18" y="203"/>
                  </a:cubicBezTo>
                  <a:cubicBezTo>
                    <a:pt x="35" y="202"/>
                    <a:pt x="38" y="191"/>
                    <a:pt x="38" y="183"/>
                  </a:cubicBezTo>
                  <a:cubicBezTo>
                    <a:pt x="38" y="172"/>
                    <a:pt x="30" y="164"/>
                    <a:pt x="19" y="164"/>
                  </a:cubicBezTo>
                  <a:cubicBezTo>
                    <a:pt x="9" y="164"/>
                    <a:pt x="0" y="170"/>
                    <a:pt x="0" y="184"/>
                  </a:cubicBezTo>
                  <a:cubicBezTo>
                    <a:pt x="0" y="217"/>
                    <a:pt x="36" y="239"/>
                    <a:pt x="78" y="239"/>
                  </a:cubicBezTo>
                  <a:cubicBezTo>
                    <a:pt x="127" y="239"/>
                    <a:pt x="160" y="206"/>
                    <a:pt x="160" y="171"/>
                  </a:cubicBezTo>
                  <a:cubicBezTo>
                    <a:pt x="160" y="144"/>
                    <a:pt x="138" y="117"/>
                    <a:pt x="99" y="109"/>
                  </a:cubicBezTo>
                  <a:cubicBezTo>
                    <a:pt x="136" y="96"/>
                    <a:pt x="149" y="69"/>
                    <a:pt x="149" y="48"/>
                  </a:cubicBezTo>
                  <a:cubicBezTo>
                    <a:pt x="149" y="21"/>
                    <a:pt x="118" y="0"/>
                    <a:pt x="79" y="0"/>
                  </a:cubicBezTo>
                  <a:cubicBezTo>
                    <a:pt x="40" y="0"/>
                    <a:pt x="10" y="19"/>
                    <a:pt x="10" y="47"/>
                  </a:cubicBezTo>
                  <a:cubicBezTo>
                    <a:pt x="10" y="59"/>
                    <a:pt x="18" y="65"/>
                    <a:pt x="29" y="65"/>
                  </a:cubicBezTo>
                  <a:cubicBezTo>
                    <a:pt x="39" y="65"/>
                    <a:pt x="46" y="57"/>
                    <a:pt x="46" y="47"/>
                  </a:cubicBezTo>
                  <a:cubicBezTo>
                    <a:pt x="46" y="37"/>
                    <a:pt x="39" y="30"/>
                    <a:pt x="29" y="29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3" y="10"/>
                    <a:pt x="115" y="18"/>
                    <a:pt x="115" y="48"/>
                  </a:cubicBezTo>
                  <a:cubicBezTo>
                    <a:pt x="115" y="63"/>
                    <a:pt x="111" y="79"/>
                    <a:pt x="102" y="90"/>
                  </a:cubicBezTo>
                  <a:cubicBezTo>
                    <a:pt x="90" y="103"/>
                    <a:pt x="80" y="104"/>
                    <a:pt x="63" y="105"/>
                  </a:cubicBezTo>
                  <a:cubicBezTo>
                    <a:pt x="54" y="105"/>
                    <a:pt x="53" y="105"/>
                    <a:pt x="52" y="106"/>
                  </a:cubicBezTo>
                  <a:cubicBezTo>
                    <a:pt x="51" y="106"/>
                    <a:pt x="48" y="106"/>
                    <a:pt x="48" y="110"/>
                  </a:cubicBezTo>
                  <a:cubicBezTo>
                    <a:pt x="48" y="115"/>
                    <a:pt x="51" y="115"/>
                    <a:pt x="57" y="115"/>
                  </a:cubicBezTo>
                  <a:lnTo>
                    <a:pt x="76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269"/>
            <p:cNvSpPr>
              <a:spLocks/>
            </p:cNvSpPr>
            <p:nvPr>
              <p:custDataLst>
                <p:tags r:id="rId184"/>
              </p:custDataLst>
            </p:nvPr>
          </p:nvSpPr>
          <p:spPr bwMode="auto">
            <a:xfrm>
              <a:off x="3411538" y="2678113"/>
              <a:ext cx="23813" cy="6508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270"/>
            <p:cNvSpPr>
              <a:spLocks/>
            </p:cNvSpPr>
            <p:nvPr>
              <p:custDataLst>
                <p:tags r:id="rId185"/>
              </p:custDataLst>
            </p:nvPr>
          </p:nvSpPr>
          <p:spPr bwMode="auto">
            <a:xfrm>
              <a:off x="3489325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1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7 w 248"/>
                <a:gd name="T23" fmla="*/ 77 h 226"/>
                <a:gd name="T24" fmla="*/ 94 w 248"/>
                <a:gd name="T25" fmla="*/ 11 h 226"/>
                <a:gd name="T26" fmla="*/ 121 w 248"/>
                <a:gd name="T27" fmla="*/ 45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5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6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3" y="11"/>
                    <a:pt x="215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7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8" y="0"/>
                    <a:pt x="201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6" y="81"/>
                    <a:pt x="27" y="77"/>
                  </a:cubicBezTo>
                  <a:cubicBezTo>
                    <a:pt x="44" y="24"/>
                    <a:pt x="77" y="11"/>
                    <a:pt x="94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4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2" y="215"/>
                    <a:pt x="22" y="209"/>
                  </a:cubicBezTo>
                  <a:cubicBezTo>
                    <a:pt x="34" y="206"/>
                    <a:pt x="45" y="196"/>
                    <a:pt x="45" y="182"/>
                  </a:cubicBezTo>
                  <a:cubicBezTo>
                    <a:pt x="45" y="168"/>
                    <a:pt x="34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4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2" y="162"/>
                    <a:pt x="232" y="149"/>
                  </a:cubicBezTo>
                  <a:cubicBezTo>
                    <a:pt x="232" y="144"/>
                    <a:pt x="228" y="144"/>
                    <a:pt x="226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3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271"/>
            <p:cNvSpPr>
              <a:spLocks noEditPoints="1"/>
            </p:cNvSpPr>
            <p:nvPr>
              <p:custDataLst>
                <p:tags r:id="rId186"/>
              </p:custDataLst>
            </p:nvPr>
          </p:nvSpPr>
          <p:spPr bwMode="auto">
            <a:xfrm>
              <a:off x="3603625" y="2632075"/>
              <a:ext cx="68263" cy="101600"/>
            </a:xfrm>
            <a:custGeom>
              <a:avLst/>
              <a:gdLst>
                <a:gd name="T0" fmla="*/ 171 w 171"/>
                <a:gd name="T1" fmla="*/ 177 h 235"/>
                <a:gd name="T2" fmla="*/ 171 w 171"/>
                <a:gd name="T3" fmla="*/ 165 h 235"/>
                <a:gd name="T4" fmla="*/ 132 w 171"/>
                <a:gd name="T5" fmla="*/ 165 h 235"/>
                <a:gd name="T6" fmla="*/ 132 w 171"/>
                <a:gd name="T7" fmla="*/ 9 h 235"/>
                <a:gd name="T8" fmla="*/ 125 w 171"/>
                <a:gd name="T9" fmla="*/ 0 h 235"/>
                <a:gd name="T10" fmla="*/ 115 w 171"/>
                <a:gd name="T11" fmla="*/ 4 h 235"/>
                <a:gd name="T12" fmla="*/ 0 w 171"/>
                <a:gd name="T13" fmla="*/ 165 h 235"/>
                <a:gd name="T14" fmla="*/ 0 w 171"/>
                <a:gd name="T15" fmla="*/ 177 h 235"/>
                <a:gd name="T16" fmla="*/ 103 w 171"/>
                <a:gd name="T17" fmla="*/ 177 h 235"/>
                <a:gd name="T18" fmla="*/ 103 w 171"/>
                <a:gd name="T19" fmla="*/ 206 h 235"/>
                <a:gd name="T20" fmla="*/ 74 w 171"/>
                <a:gd name="T21" fmla="*/ 222 h 235"/>
                <a:gd name="T22" fmla="*/ 65 w 171"/>
                <a:gd name="T23" fmla="*/ 222 h 235"/>
                <a:gd name="T24" fmla="*/ 65 w 171"/>
                <a:gd name="T25" fmla="*/ 235 h 235"/>
                <a:gd name="T26" fmla="*/ 117 w 171"/>
                <a:gd name="T27" fmla="*/ 233 h 235"/>
                <a:gd name="T28" fmla="*/ 170 w 171"/>
                <a:gd name="T29" fmla="*/ 235 h 235"/>
                <a:gd name="T30" fmla="*/ 170 w 171"/>
                <a:gd name="T31" fmla="*/ 222 h 235"/>
                <a:gd name="T32" fmla="*/ 160 w 171"/>
                <a:gd name="T33" fmla="*/ 222 h 235"/>
                <a:gd name="T34" fmla="*/ 132 w 171"/>
                <a:gd name="T35" fmla="*/ 206 h 235"/>
                <a:gd name="T36" fmla="*/ 132 w 171"/>
                <a:gd name="T37" fmla="*/ 177 h 235"/>
                <a:gd name="T38" fmla="*/ 171 w 171"/>
                <a:gd name="T39" fmla="*/ 177 h 235"/>
                <a:gd name="T40" fmla="*/ 105 w 171"/>
                <a:gd name="T41" fmla="*/ 37 h 235"/>
                <a:gd name="T42" fmla="*/ 105 w 171"/>
                <a:gd name="T43" fmla="*/ 165 h 235"/>
                <a:gd name="T44" fmla="*/ 13 w 171"/>
                <a:gd name="T45" fmla="*/ 165 h 235"/>
                <a:gd name="T46" fmla="*/ 105 w 171"/>
                <a:gd name="T47" fmla="*/ 3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235">
                  <a:moveTo>
                    <a:pt x="171" y="177"/>
                  </a:moveTo>
                  <a:lnTo>
                    <a:pt x="171" y="165"/>
                  </a:lnTo>
                  <a:lnTo>
                    <a:pt x="132" y="165"/>
                  </a:lnTo>
                  <a:lnTo>
                    <a:pt x="132" y="9"/>
                  </a:lnTo>
                  <a:cubicBezTo>
                    <a:pt x="132" y="2"/>
                    <a:pt x="132" y="0"/>
                    <a:pt x="125" y="0"/>
                  </a:cubicBezTo>
                  <a:cubicBezTo>
                    <a:pt x="120" y="0"/>
                    <a:pt x="119" y="0"/>
                    <a:pt x="115" y="4"/>
                  </a:cubicBezTo>
                  <a:lnTo>
                    <a:pt x="0" y="165"/>
                  </a:lnTo>
                  <a:lnTo>
                    <a:pt x="0" y="177"/>
                  </a:lnTo>
                  <a:lnTo>
                    <a:pt x="103" y="177"/>
                  </a:lnTo>
                  <a:lnTo>
                    <a:pt x="103" y="206"/>
                  </a:lnTo>
                  <a:cubicBezTo>
                    <a:pt x="103" y="218"/>
                    <a:pt x="103" y="222"/>
                    <a:pt x="74" y="222"/>
                  </a:cubicBezTo>
                  <a:lnTo>
                    <a:pt x="65" y="222"/>
                  </a:lnTo>
                  <a:lnTo>
                    <a:pt x="65" y="235"/>
                  </a:lnTo>
                  <a:cubicBezTo>
                    <a:pt x="82" y="234"/>
                    <a:pt x="105" y="233"/>
                    <a:pt x="117" y="233"/>
                  </a:cubicBezTo>
                  <a:cubicBezTo>
                    <a:pt x="130" y="233"/>
                    <a:pt x="152" y="234"/>
                    <a:pt x="170" y="235"/>
                  </a:cubicBezTo>
                  <a:lnTo>
                    <a:pt x="170" y="222"/>
                  </a:lnTo>
                  <a:lnTo>
                    <a:pt x="160" y="222"/>
                  </a:lnTo>
                  <a:cubicBezTo>
                    <a:pt x="132" y="222"/>
                    <a:pt x="132" y="218"/>
                    <a:pt x="132" y="206"/>
                  </a:cubicBezTo>
                  <a:lnTo>
                    <a:pt x="132" y="177"/>
                  </a:lnTo>
                  <a:lnTo>
                    <a:pt x="171" y="177"/>
                  </a:lnTo>
                  <a:close/>
                  <a:moveTo>
                    <a:pt x="105" y="37"/>
                  </a:moveTo>
                  <a:lnTo>
                    <a:pt x="105" y="165"/>
                  </a:lnTo>
                  <a:lnTo>
                    <a:pt x="13" y="165"/>
                  </a:lnTo>
                  <a:lnTo>
                    <a:pt x="105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272"/>
            <p:cNvSpPr>
              <a:spLocks/>
            </p:cNvSpPr>
            <p:nvPr>
              <p:custDataLst>
                <p:tags r:id="rId187"/>
              </p:custDataLst>
            </p:nvPr>
          </p:nvSpPr>
          <p:spPr bwMode="auto">
            <a:xfrm>
              <a:off x="3705225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273"/>
            <p:cNvSpPr>
              <a:spLocks/>
            </p:cNvSpPr>
            <p:nvPr>
              <p:custDataLst>
                <p:tags r:id="rId188"/>
              </p:custDataLst>
            </p:nvPr>
          </p:nvSpPr>
          <p:spPr bwMode="auto">
            <a:xfrm>
              <a:off x="3783013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2 w 248"/>
                <a:gd name="T3" fmla="*/ 11 h 226"/>
                <a:gd name="T4" fmla="*/ 227 w 248"/>
                <a:gd name="T5" fmla="*/ 18 h 226"/>
                <a:gd name="T6" fmla="*/ 203 w 248"/>
                <a:gd name="T7" fmla="*/ 45 h 226"/>
                <a:gd name="T8" fmla="*/ 222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6 w 248"/>
                <a:gd name="T19" fmla="*/ 77 h 226"/>
                <a:gd name="T20" fmla="*/ 22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3 w 248"/>
                <a:gd name="T33" fmla="*/ 209 h 226"/>
                <a:gd name="T34" fmla="*/ 46 w 248"/>
                <a:gd name="T35" fmla="*/ 182 h 226"/>
                <a:gd name="T36" fmla="*/ 28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1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274"/>
            <p:cNvSpPr>
              <a:spLocks/>
            </p:cNvSpPr>
            <p:nvPr>
              <p:custDataLst>
                <p:tags r:id="rId189"/>
              </p:custDataLst>
            </p:nvPr>
          </p:nvSpPr>
          <p:spPr bwMode="auto">
            <a:xfrm>
              <a:off x="3900488" y="2633663"/>
              <a:ext cx="61913" cy="103188"/>
            </a:xfrm>
            <a:custGeom>
              <a:avLst/>
              <a:gdLst>
                <a:gd name="T0" fmla="*/ 32 w 154"/>
                <a:gd name="T1" fmla="*/ 37 h 239"/>
                <a:gd name="T2" fmla="*/ 66 w 154"/>
                <a:gd name="T3" fmla="*/ 42 h 239"/>
                <a:gd name="T4" fmla="*/ 139 w 154"/>
                <a:gd name="T5" fmla="*/ 5 h 239"/>
                <a:gd name="T6" fmla="*/ 135 w 154"/>
                <a:gd name="T7" fmla="*/ 0 h 239"/>
                <a:gd name="T8" fmla="*/ 132 w 154"/>
                <a:gd name="T9" fmla="*/ 1 h 239"/>
                <a:gd name="T10" fmla="*/ 80 w 154"/>
                <a:gd name="T11" fmla="*/ 11 h 239"/>
                <a:gd name="T12" fmla="*/ 29 w 154"/>
                <a:gd name="T13" fmla="*/ 2 h 239"/>
                <a:gd name="T14" fmla="*/ 24 w 154"/>
                <a:gd name="T15" fmla="*/ 0 h 239"/>
                <a:gd name="T16" fmla="*/ 20 w 154"/>
                <a:gd name="T17" fmla="*/ 9 h 239"/>
                <a:gd name="T18" fmla="*/ 20 w 154"/>
                <a:gd name="T19" fmla="*/ 112 h 239"/>
                <a:gd name="T20" fmla="*/ 25 w 154"/>
                <a:gd name="T21" fmla="*/ 122 h 239"/>
                <a:gd name="T22" fmla="*/ 32 w 154"/>
                <a:gd name="T23" fmla="*/ 118 h 239"/>
                <a:gd name="T24" fmla="*/ 81 w 154"/>
                <a:gd name="T25" fmla="*/ 96 h 239"/>
                <a:gd name="T26" fmla="*/ 113 w 154"/>
                <a:gd name="T27" fmla="*/ 115 h 239"/>
                <a:gd name="T28" fmla="*/ 121 w 154"/>
                <a:gd name="T29" fmla="*/ 160 h 239"/>
                <a:gd name="T30" fmla="*/ 111 w 154"/>
                <a:gd name="T31" fmla="*/ 206 h 239"/>
                <a:gd name="T32" fmla="*/ 70 w 154"/>
                <a:gd name="T33" fmla="*/ 227 h 239"/>
                <a:gd name="T34" fmla="*/ 15 w 154"/>
                <a:gd name="T35" fmla="*/ 192 h 239"/>
                <a:gd name="T36" fmla="*/ 35 w 154"/>
                <a:gd name="T37" fmla="*/ 175 h 239"/>
                <a:gd name="T38" fmla="*/ 18 w 154"/>
                <a:gd name="T39" fmla="*/ 157 h 239"/>
                <a:gd name="T40" fmla="*/ 0 w 154"/>
                <a:gd name="T41" fmla="*/ 176 h 239"/>
                <a:gd name="T42" fmla="*/ 71 w 154"/>
                <a:gd name="T43" fmla="*/ 239 h 239"/>
                <a:gd name="T44" fmla="*/ 154 w 154"/>
                <a:gd name="T45" fmla="*/ 161 h 239"/>
                <a:gd name="T46" fmla="*/ 81 w 154"/>
                <a:gd name="T47" fmla="*/ 86 h 239"/>
                <a:gd name="T48" fmla="*/ 32 w 154"/>
                <a:gd name="T49" fmla="*/ 103 h 239"/>
                <a:gd name="T50" fmla="*/ 32 w 154"/>
                <a:gd name="T51" fmla="*/ 3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239">
                  <a:moveTo>
                    <a:pt x="32" y="37"/>
                  </a:moveTo>
                  <a:cubicBezTo>
                    <a:pt x="50" y="42"/>
                    <a:pt x="61" y="42"/>
                    <a:pt x="66" y="42"/>
                  </a:cubicBezTo>
                  <a:cubicBezTo>
                    <a:pt x="112" y="42"/>
                    <a:pt x="139" y="10"/>
                    <a:pt x="139" y="5"/>
                  </a:cubicBezTo>
                  <a:cubicBezTo>
                    <a:pt x="139" y="1"/>
                    <a:pt x="137" y="0"/>
                    <a:pt x="135" y="0"/>
                  </a:cubicBezTo>
                  <a:cubicBezTo>
                    <a:pt x="134" y="0"/>
                    <a:pt x="134" y="0"/>
                    <a:pt x="132" y="1"/>
                  </a:cubicBezTo>
                  <a:cubicBezTo>
                    <a:pt x="124" y="4"/>
                    <a:pt x="105" y="11"/>
                    <a:pt x="80" y="11"/>
                  </a:cubicBezTo>
                  <a:cubicBezTo>
                    <a:pt x="70" y="11"/>
                    <a:pt x="51" y="10"/>
                    <a:pt x="29" y="2"/>
                  </a:cubicBezTo>
                  <a:cubicBezTo>
                    <a:pt x="25" y="0"/>
                    <a:pt x="25" y="0"/>
                    <a:pt x="24" y="0"/>
                  </a:cubicBezTo>
                  <a:cubicBezTo>
                    <a:pt x="20" y="0"/>
                    <a:pt x="20" y="4"/>
                    <a:pt x="20" y="9"/>
                  </a:cubicBezTo>
                  <a:lnTo>
                    <a:pt x="20" y="112"/>
                  </a:lnTo>
                  <a:cubicBezTo>
                    <a:pt x="20" y="118"/>
                    <a:pt x="20" y="122"/>
                    <a:pt x="25" y="122"/>
                  </a:cubicBezTo>
                  <a:cubicBezTo>
                    <a:pt x="28" y="122"/>
                    <a:pt x="29" y="122"/>
                    <a:pt x="32" y="118"/>
                  </a:cubicBezTo>
                  <a:cubicBezTo>
                    <a:pt x="47" y="98"/>
                    <a:pt x="69" y="96"/>
                    <a:pt x="81" y="96"/>
                  </a:cubicBezTo>
                  <a:cubicBezTo>
                    <a:pt x="102" y="96"/>
                    <a:pt x="111" y="112"/>
                    <a:pt x="113" y="115"/>
                  </a:cubicBezTo>
                  <a:cubicBezTo>
                    <a:pt x="119" y="127"/>
                    <a:pt x="121" y="140"/>
                    <a:pt x="121" y="160"/>
                  </a:cubicBezTo>
                  <a:cubicBezTo>
                    <a:pt x="121" y="171"/>
                    <a:pt x="121" y="191"/>
                    <a:pt x="111" y="206"/>
                  </a:cubicBezTo>
                  <a:cubicBezTo>
                    <a:pt x="102" y="219"/>
                    <a:pt x="87" y="227"/>
                    <a:pt x="70" y="227"/>
                  </a:cubicBezTo>
                  <a:cubicBezTo>
                    <a:pt x="47" y="227"/>
                    <a:pt x="24" y="215"/>
                    <a:pt x="15" y="192"/>
                  </a:cubicBezTo>
                  <a:cubicBezTo>
                    <a:pt x="28" y="193"/>
                    <a:pt x="35" y="184"/>
                    <a:pt x="35" y="175"/>
                  </a:cubicBezTo>
                  <a:cubicBezTo>
                    <a:pt x="35" y="160"/>
                    <a:pt x="22" y="157"/>
                    <a:pt x="18" y="157"/>
                  </a:cubicBezTo>
                  <a:cubicBezTo>
                    <a:pt x="17" y="157"/>
                    <a:pt x="0" y="157"/>
                    <a:pt x="0" y="176"/>
                  </a:cubicBezTo>
                  <a:cubicBezTo>
                    <a:pt x="0" y="207"/>
                    <a:pt x="29" y="239"/>
                    <a:pt x="71" y="239"/>
                  </a:cubicBezTo>
                  <a:cubicBezTo>
                    <a:pt x="115" y="239"/>
                    <a:pt x="154" y="205"/>
                    <a:pt x="154" y="161"/>
                  </a:cubicBezTo>
                  <a:cubicBezTo>
                    <a:pt x="154" y="122"/>
                    <a:pt x="124" y="86"/>
                    <a:pt x="81" y="86"/>
                  </a:cubicBezTo>
                  <a:cubicBezTo>
                    <a:pt x="66" y="86"/>
                    <a:pt x="48" y="90"/>
                    <a:pt x="32" y="103"/>
                  </a:cubicBezTo>
                  <a:lnTo>
                    <a:pt x="32" y="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275"/>
            <p:cNvSpPr>
              <a:spLocks/>
            </p:cNvSpPr>
            <p:nvPr>
              <p:custDataLst>
                <p:tags r:id="rId190"/>
              </p:custDataLst>
            </p:nvPr>
          </p:nvSpPr>
          <p:spPr bwMode="auto">
            <a:xfrm>
              <a:off x="3994150" y="2540000"/>
              <a:ext cx="46038" cy="215901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4"/>
                    <a:pt x="68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8" name="Group 577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124200" y="1981200"/>
            <a:ext cx="1652588" cy="1392238"/>
            <a:chOff x="2543175" y="2540000"/>
            <a:chExt cx="1652588" cy="1392238"/>
          </a:xfrm>
        </p:grpSpPr>
        <p:sp>
          <p:nvSpPr>
            <p:cNvPr id="516" name="Freeform 421"/>
            <p:cNvSpPr>
              <a:spLocks/>
            </p:cNvSpPr>
            <p:nvPr>
              <p:custDataLst>
                <p:tags r:id="rId114"/>
              </p:custDataLst>
            </p:nvPr>
          </p:nvSpPr>
          <p:spPr bwMode="auto">
            <a:xfrm>
              <a:off x="2543175" y="2540000"/>
              <a:ext cx="44450" cy="198438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50 h 499"/>
                <a:gd name="T6" fmla="*/ 109 w 115"/>
                <a:gd name="T7" fmla="*/ 14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8 h 499"/>
                <a:gd name="T14" fmla="*/ 0 w 115"/>
                <a:gd name="T15" fmla="*/ 250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3"/>
                    <a:pt x="115" y="492"/>
                    <a:pt x="107" y="483"/>
                  </a:cubicBezTo>
                  <a:cubicBezTo>
                    <a:pt x="45" y="420"/>
                    <a:pt x="29" y="326"/>
                    <a:pt x="29" y="250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0" y="34"/>
                    <a:pt x="31" y="98"/>
                  </a:cubicBezTo>
                  <a:cubicBezTo>
                    <a:pt x="6" y="153"/>
                    <a:pt x="0" y="208"/>
                    <a:pt x="0" y="250"/>
                  </a:cubicBezTo>
                  <a:cubicBezTo>
                    <a:pt x="0" y="289"/>
                    <a:pt x="5" y="349"/>
                    <a:pt x="33" y="405"/>
                  </a:cubicBezTo>
                  <a:cubicBezTo>
                    <a:pt x="62" y="467"/>
                    <a:pt x="105" y="499"/>
                    <a:pt x="110" y="499"/>
                  </a:cubicBezTo>
                  <a:cubicBezTo>
                    <a:pt x="113" y="499"/>
                    <a:pt x="115" y="498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422"/>
            <p:cNvSpPr>
              <a:spLocks/>
            </p:cNvSpPr>
            <p:nvPr>
              <p:custDataLst>
                <p:tags r:id="rId115"/>
              </p:custDataLst>
            </p:nvPr>
          </p:nvSpPr>
          <p:spPr bwMode="auto">
            <a:xfrm>
              <a:off x="2605088" y="2600325"/>
              <a:ext cx="100013" cy="90488"/>
            </a:xfrm>
            <a:custGeom>
              <a:avLst/>
              <a:gdLst>
                <a:gd name="T0" fmla="*/ 153 w 249"/>
                <a:gd name="T1" fmla="*/ 70 h 226"/>
                <a:gd name="T2" fmla="*/ 202 w 249"/>
                <a:gd name="T3" fmla="*/ 11 h 226"/>
                <a:gd name="T4" fmla="*/ 227 w 249"/>
                <a:gd name="T5" fmla="*/ 17 h 226"/>
                <a:gd name="T6" fmla="*/ 203 w 249"/>
                <a:gd name="T7" fmla="*/ 44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8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4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5 w 249"/>
                <a:gd name="T53" fmla="*/ 215 h 226"/>
                <a:gd name="T54" fmla="*/ 127 w 249"/>
                <a:gd name="T55" fmla="*/ 182 h 226"/>
                <a:gd name="T56" fmla="*/ 136 w 249"/>
                <a:gd name="T57" fmla="*/ 138 h 226"/>
                <a:gd name="T58" fmla="*/ 153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3" y="70"/>
                  </a:moveTo>
                  <a:cubicBezTo>
                    <a:pt x="156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4" y="0"/>
                    <a:pt x="156" y="26"/>
                    <a:pt x="150" y="38"/>
                  </a:cubicBezTo>
                  <a:cubicBezTo>
                    <a:pt x="138" y="5"/>
                    <a:pt x="111" y="0"/>
                    <a:pt x="96" y="0"/>
                  </a:cubicBezTo>
                  <a:cubicBezTo>
                    <a:pt x="44" y="0"/>
                    <a:pt x="16" y="64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5" y="11"/>
                    <a:pt x="122" y="15"/>
                    <a:pt x="122" y="44"/>
                  </a:cubicBezTo>
                  <a:cubicBezTo>
                    <a:pt x="122" y="60"/>
                    <a:pt x="114" y="93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8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6"/>
                    <a:pt x="124" y="226"/>
                    <a:pt x="154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1" y="215"/>
                    <a:pt x="155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6" y="138"/>
                  </a:cubicBezTo>
                  <a:lnTo>
                    <a:pt x="153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423"/>
            <p:cNvSpPr>
              <a:spLocks/>
            </p:cNvSpPr>
            <p:nvPr>
              <p:custDataLst>
                <p:tags r:id="rId116"/>
              </p:custDataLst>
            </p:nvPr>
          </p:nvSpPr>
          <p:spPr bwMode="auto">
            <a:xfrm>
              <a:off x="2728913" y="2625725"/>
              <a:ext cx="50800" cy="93663"/>
            </a:xfrm>
            <a:custGeom>
              <a:avLst/>
              <a:gdLst>
                <a:gd name="T0" fmla="*/ 79 w 127"/>
                <a:gd name="T1" fmla="*/ 9 h 231"/>
                <a:gd name="T2" fmla="*/ 68 w 127"/>
                <a:gd name="T3" fmla="*/ 0 h 231"/>
                <a:gd name="T4" fmla="*/ 0 w 127"/>
                <a:gd name="T5" fmla="*/ 22 h 231"/>
                <a:gd name="T6" fmla="*/ 0 w 127"/>
                <a:gd name="T7" fmla="*/ 34 h 231"/>
                <a:gd name="T8" fmla="*/ 50 w 127"/>
                <a:gd name="T9" fmla="*/ 25 h 231"/>
                <a:gd name="T10" fmla="*/ 50 w 127"/>
                <a:gd name="T11" fmla="*/ 202 h 231"/>
                <a:gd name="T12" fmla="*/ 15 w 127"/>
                <a:gd name="T13" fmla="*/ 219 h 231"/>
                <a:gd name="T14" fmla="*/ 2 w 127"/>
                <a:gd name="T15" fmla="*/ 219 h 231"/>
                <a:gd name="T16" fmla="*/ 2 w 127"/>
                <a:gd name="T17" fmla="*/ 231 h 231"/>
                <a:gd name="T18" fmla="*/ 64 w 127"/>
                <a:gd name="T19" fmla="*/ 230 h 231"/>
                <a:gd name="T20" fmla="*/ 127 w 127"/>
                <a:gd name="T21" fmla="*/ 231 h 231"/>
                <a:gd name="T22" fmla="*/ 127 w 127"/>
                <a:gd name="T23" fmla="*/ 219 h 231"/>
                <a:gd name="T24" fmla="*/ 113 w 127"/>
                <a:gd name="T25" fmla="*/ 219 h 231"/>
                <a:gd name="T26" fmla="*/ 79 w 127"/>
                <a:gd name="T27" fmla="*/ 202 h 231"/>
                <a:gd name="T28" fmla="*/ 79 w 127"/>
                <a:gd name="T29" fmla="*/ 9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1">
                  <a:moveTo>
                    <a:pt x="79" y="9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4"/>
                  </a:lnTo>
                  <a:cubicBezTo>
                    <a:pt x="8" y="34"/>
                    <a:pt x="31" y="34"/>
                    <a:pt x="50" y="25"/>
                  </a:cubicBezTo>
                  <a:lnTo>
                    <a:pt x="50" y="202"/>
                  </a:lnTo>
                  <a:cubicBezTo>
                    <a:pt x="50" y="214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1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7" y="231"/>
                  </a:cubicBezTo>
                  <a:lnTo>
                    <a:pt x="127" y="219"/>
                  </a:lnTo>
                  <a:lnTo>
                    <a:pt x="113" y="219"/>
                  </a:lnTo>
                  <a:cubicBezTo>
                    <a:pt x="79" y="219"/>
                    <a:pt x="79" y="214"/>
                    <a:pt x="79" y="202"/>
                  </a:cubicBezTo>
                  <a:lnTo>
                    <a:pt x="79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424"/>
            <p:cNvSpPr>
              <a:spLocks/>
            </p:cNvSpPr>
            <p:nvPr>
              <p:custDataLst>
                <p:tags r:id="rId117"/>
              </p:custDataLst>
            </p:nvPr>
          </p:nvSpPr>
          <p:spPr bwMode="auto">
            <a:xfrm>
              <a:off x="2857500" y="2570163"/>
              <a:ext cx="111125" cy="122238"/>
            </a:xfrm>
            <a:custGeom>
              <a:avLst/>
              <a:gdLst>
                <a:gd name="T0" fmla="*/ 274 w 278"/>
                <a:gd name="T1" fmla="*/ 20 h 309"/>
                <a:gd name="T2" fmla="*/ 278 w 278"/>
                <a:gd name="T3" fmla="*/ 10 h 309"/>
                <a:gd name="T4" fmla="*/ 268 w 278"/>
                <a:gd name="T5" fmla="*/ 0 h 309"/>
                <a:gd name="T6" fmla="*/ 256 w 278"/>
                <a:gd name="T7" fmla="*/ 11 h 309"/>
                <a:gd name="T8" fmla="*/ 139 w 278"/>
                <a:gd name="T9" fmla="*/ 275 h 309"/>
                <a:gd name="T10" fmla="*/ 22 w 278"/>
                <a:gd name="T11" fmla="*/ 11 h 309"/>
                <a:gd name="T12" fmla="*/ 10 w 278"/>
                <a:gd name="T13" fmla="*/ 0 h 309"/>
                <a:gd name="T14" fmla="*/ 0 w 278"/>
                <a:gd name="T15" fmla="*/ 10 h 309"/>
                <a:gd name="T16" fmla="*/ 3 w 278"/>
                <a:gd name="T17" fmla="*/ 18 h 309"/>
                <a:gd name="T18" fmla="*/ 128 w 278"/>
                <a:gd name="T19" fmla="*/ 299 h 309"/>
                <a:gd name="T20" fmla="*/ 139 w 278"/>
                <a:gd name="T21" fmla="*/ 309 h 309"/>
                <a:gd name="T22" fmla="*/ 150 w 278"/>
                <a:gd name="T23" fmla="*/ 299 h 309"/>
                <a:gd name="T24" fmla="*/ 274 w 278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8" h="309">
                  <a:moveTo>
                    <a:pt x="274" y="20"/>
                  </a:moveTo>
                  <a:cubicBezTo>
                    <a:pt x="277" y="14"/>
                    <a:pt x="278" y="13"/>
                    <a:pt x="278" y="10"/>
                  </a:cubicBezTo>
                  <a:cubicBezTo>
                    <a:pt x="278" y="5"/>
                    <a:pt x="273" y="0"/>
                    <a:pt x="268" y="0"/>
                  </a:cubicBezTo>
                  <a:cubicBezTo>
                    <a:pt x="263" y="0"/>
                    <a:pt x="260" y="4"/>
                    <a:pt x="256" y="11"/>
                  </a:cubicBezTo>
                  <a:lnTo>
                    <a:pt x="139" y="275"/>
                  </a:lnTo>
                  <a:lnTo>
                    <a:pt x="22" y="11"/>
                  </a:lnTo>
                  <a:cubicBezTo>
                    <a:pt x="18" y="1"/>
                    <a:pt x="14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8" y="299"/>
                  </a:lnTo>
                  <a:cubicBezTo>
                    <a:pt x="132" y="307"/>
                    <a:pt x="135" y="309"/>
                    <a:pt x="139" y="309"/>
                  </a:cubicBezTo>
                  <a:cubicBezTo>
                    <a:pt x="146" y="309"/>
                    <a:pt x="147" y="306"/>
                    <a:pt x="150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425"/>
            <p:cNvSpPr>
              <a:spLocks/>
            </p:cNvSpPr>
            <p:nvPr>
              <p:custDataLst>
                <p:tags r:id="rId118"/>
              </p:custDataLst>
            </p:nvPr>
          </p:nvSpPr>
          <p:spPr bwMode="auto">
            <a:xfrm>
              <a:off x="3035300" y="2617788"/>
              <a:ext cx="111125" cy="53975"/>
            </a:xfrm>
            <a:custGeom>
              <a:avLst/>
              <a:gdLst>
                <a:gd name="T0" fmla="*/ 277 w 277"/>
                <a:gd name="T1" fmla="*/ 18 h 133"/>
                <a:gd name="T2" fmla="*/ 260 w 277"/>
                <a:gd name="T3" fmla="*/ 0 h 133"/>
                <a:gd name="T4" fmla="*/ 18 w 277"/>
                <a:gd name="T5" fmla="*/ 0 h 133"/>
                <a:gd name="T6" fmla="*/ 0 w 277"/>
                <a:gd name="T7" fmla="*/ 10 h 133"/>
                <a:gd name="T8" fmla="*/ 18 w 277"/>
                <a:gd name="T9" fmla="*/ 20 h 133"/>
                <a:gd name="T10" fmla="*/ 257 w 277"/>
                <a:gd name="T11" fmla="*/ 20 h 133"/>
                <a:gd name="T12" fmla="*/ 257 w 277"/>
                <a:gd name="T13" fmla="*/ 115 h 133"/>
                <a:gd name="T14" fmla="*/ 267 w 277"/>
                <a:gd name="T15" fmla="*/ 133 h 133"/>
                <a:gd name="T16" fmla="*/ 277 w 277"/>
                <a:gd name="T17" fmla="*/ 115 h 133"/>
                <a:gd name="T18" fmla="*/ 277 w 277"/>
                <a:gd name="T19" fmla="*/ 1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" h="133">
                  <a:moveTo>
                    <a:pt x="277" y="18"/>
                  </a:moveTo>
                  <a:cubicBezTo>
                    <a:pt x="277" y="1"/>
                    <a:pt x="276" y="0"/>
                    <a:pt x="260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8" y="20"/>
                  </a:cubicBezTo>
                  <a:lnTo>
                    <a:pt x="257" y="20"/>
                  </a:lnTo>
                  <a:lnTo>
                    <a:pt x="257" y="115"/>
                  </a:lnTo>
                  <a:cubicBezTo>
                    <a:pt x="257" y="124"/>
                    <a:pt x="257" y="133"/>
                    <a:pt x="267" y="133"/>
                  </a:cubicBezTo>
                  <a:cubicBezTo>
                    <a:pt x="277" y="133"/>
                    <a:pt x="277" y="124"/>
                    <a:pt x="277" y="115"/>
                  </a:cubicBezTo>
                  <a:lnTo>
                    <a:pt x="277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426"/>
            <p:cNvSpPr>
              <a:spLocks/>
            </p:cNvSpPr>
            <p:nvPr>
              <p:custDataLst>
                <p:tags r:id="rId119"/>
              </p:custDataLst>
            </p:nvPr>
          </p:nvSpPr>
          <p:spPr bwMode="auto">
            <a:xfrm>
              <a:off x="3162300" y="2600325"/>
              <a:ext cx="100013" cy="9048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1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7 w 248"/>
                <a:gd name="T23" fmla="*/ 76 h 226"/>
                <a:gd name="T24" fmla="*/ 94 w 248"/>
                <a:gd name="T25" fmla="*/ 11 h 226"/>
                <a:gd name="T26" fmla="*/ 121 w 248"/>
                <a:gd name="T27" fmla="*/ 44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5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6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3" y="11"/>
                    <a:pt x="215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7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8" y="0"/>
                    <a:pt x="201" y="0"/>
                  </a:cubicBezTo>
                  <a:cubicBezTo>
                    <a:pt x="173" y="0"/>
                    <a:pt x="155" y="26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4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6" y="81"/>
                    <a:pt x="27" y="76"/>
                  </a:cubicBezTo>
                  <a:cubicBezTo>
                    <a:pt x="44" y="23"/>
                    <a:pt x="77" y="11"/>
                    <a:pt x="94" y="11"/>
                  </a:cubicBezTo>
                  <a:cubicBezTo>
                    <a:pt x="104" y="11"/>
                    <a:pt x="121" y="15"/>
                    <a:pt x="121" y="44"/>
                  </a:cubicBezTo>
                  <a:cubicBezTo>
                    <a:pt x="121" y="60"/>
                    <a:pt x="113" y="93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2" y="215"/>
                    <a:pt x="22" y="208"/>
                  </a:cubicBezTo>
                  <a:cubicBezTo>
                    <a:pt x="34" y="206"/>
                    <a:pt x="45" y="196"/>
                    <a:pt x="45" y="182"/>
                  </a:cubicBezTo>
                  <a:cubicBezTo>
                    <a:pt x="45" y="168"/>
                    <a:pt x="34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4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2" y="162"/>
                    <a:pt x="232" y="149"/>
                  </a:cubicBezTo>
                  <a:cubicBezTo>
                    <a:pt x="232" y="144"/>
                    <a:pt x="228" y="144"/>
                    <a:pt x="226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3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427"/>
            <p:cNvSpPr>
              <a:spLocks/>
            </p:cNvSpPr>
            <p:nvPr>
              <p:custDataLst>
                <p:tags r:id="rId120"/>
              </p:custDataLst>
            </p:nvPr>
          </p:nvSpPr>
          <p:spPr bwMode="auto">
            <a:xfrm>
              <a:off x="3279775" y="2625725"/>
              <a:ext cx="61913" cy="93663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199 h 231"/>
                <a:gd name="T6" fmla="*/ 98 w 154"/>
                <a:gd name="T7" fmla="*/ 201 h 231"/>
                <a:gd name="T8" fmla="*/ 34 w 154"/>
                <a:gd name="T9" fmla="*/ 201 h 231"/>
                <a:gd name="T10" fmla="*/ 104 w 154"/>
                <a:gd name="T11" fmla="*/ 143 h 231"/>
                <a:gd name="T12" fmla="*/ 154 w 154"/>
                <a:gd name="T13" fmla="*/ 68 h 231"/>
                <a:gd name="T14" fmla="*/ 72 w 154"/>
                <a:gd name="T15" fmla="*/ 0 h 231"/>
                <a:gd name="T16" fmla="*/ 0 w 154"/>
                <a:gd name="T17" fmla="*/ 62 h 231"/>
                <a:gd name="T18" fmla="*/ 18 w 154"/>
                <a:gd name="T19" fmla="*/ 81 h 231"/>
                <a:gd name="T20" fmla="*/ 37 w 154"/>
                <a:gd name="T21" fmla="*/ 63 h 231"/>
                <a:gd name="T22" fmla="*/ 16 w 154"/>
                <a:gd name="T23" fmla="*/ 45 h 231"/>
                <a:gd name="T24" fmla="*/ 67 w 154"/>
                <a:gd name="T25" fmla="*/ 12 h 231"/>
                <a:gd name="T26" fmla="*/ 120 w 154"/>
                <a:gd name="T27" fmla="*/ 68 h 231"/>
                <a:gd name="T28" fmla="*/ 87 w 154"/>
                <a:gd name="T29" fmla="*/ 134 h 231"/>
                <a:gd name="T30" fmla="*/ 3 w 154"/>
                <a:gd name="T31" fmla="*/ 217 h 231"/>
                <a:gd name="T32" fmla="*/ 0 w 154"/>
                <a:gd name="T33" fmla="*/ 231 h 231"/>
                <a:gd name="T34" fmla="*/ 143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5"/>
                    <a:pt x="137" y="196"/>
                    <a:pt x="133" y="199"/>
                  </a:cubicBezTo>
                  <a:cubicBezTo>
                    <a:pt x="130" y="201"/>
                    <a:pt x="103" y="201"/>
                    <a:pt x="98" y="201"/>
                  </a:cubicBezTo>
                  <a:lnTo>
                    <a:pt x="34" y="201"/>
                  </a:lnTo>
                  <a:cubicBezTo>
                    <a:pt x="71" y="169"/>
                    <a:pt x="83" y="159"/>
                    <a:pt x="104" y="143"/>
                  </a:cubicBezTo>
                  <a:cubicBezTo>
                    <a:pt x="130" y="122"/>
                    <a:pt x="154" y="101"/>
                    <a:pt x="154" y="68"/>
                  </a:cubicBezTo>
                  <a:cubicBezTo>
                    <a:pt x="154" y="25"/>
                    <a:pt x="117" y="0"/>
                    <a:pt x="72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1"/>
                    <a:pt x="18" y="81"/>
                  </a:cubicBezTo>
                  <a:cubicBezTo>
                    <a:pt x="26" y="81"/>
                    <a:pt x="37" y="76"/>
                    <a:pt x="37" y="63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0" y="12"/>
                    <a:pt x="67" y="12"/>
                  </a:cubicBezTo>
                  <a:cubicBezTo>
                    <a:pt x="102" y="12"/>
                    <a:pt x="120" y="39"/>
                    <a:pt x="120" y="68"/>
                  </a:cubicBezTo>
                  <a:cubicBezTo>
                    <a:pt x="120" y="98"/>
                    <a:pt x="98" y="122"/>
                    <a:pt x="87" y="134"/>
                  </a:cubicBezTo>
                  <a:lnTo>
                    <a:pt x="3" y="217"/>
                  </a:lnTo>
                  <a:cubicBezTo>
                    <a:pt x="0" y="221"/>
                    <a:pt x="0" y="221"/>
                    <a:pt x="0" y="231"/>
                  </a:cubicBezTo>
                  <a:lnTo>
                    <a:pt x="143" y="231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428"/>
            <p:cNvSpPr>
              <a:spLocks/>
            </p:cNvSpPr>
            <p:nvPr>
              <p:custDataLst>
                <p:tags r:id="rId121"/>
              </p:custDataLst>
            </p:nvPr>
          </p:nvSpPr>
          <p:spPr bwMode="auto">
            <a:xfrm>
              <a:off x="3414713" y="2570163"/>
              <a:ext cx="111125" cy="122238"/>
            </a:xfrm>
            <a:custGeom>
              <a:avLst/>
              <a:gdLst>
                <a:gd name="T0" fmla="*/ 274 w 278"/>
                <a:gd name="T1" fmla="*/ 20 h 309"/>
                <a:gd name="T2" fmla="*/ 278 w 278"/>
                <a:gd name="T3" fmla="*/ 10 h 309"/>
                <a:gd name="T4" fmla="*/ 268 w 278"/>
                <a:gd name="T5" fmla="*/ 0 h 309"/>
                <a:gd name="T6" fmla="*/ 256 w 278"/>
                <a:gd name="T7" fmla="*/ 11 h 309"/>
                <a:gd name="T8" fmla="*/ 139 w 278"/>
                <a:gd name="T9" fmla="*/ 275 h 309"/>
                <a:gd name="T10" fmla="*/ 22 w 278"/>
                <a:gd name="T11" fmla="*/ 11 h 309"/>
                <a:gd name="T12" fmla="*/ 10 w 278"/>
                <a:gd name="T13" fmla="*/ 0 h 309"/>
                <a:gd name="T14" fmla="*/ 0 w 278"/>
                <a:gd name="T15" fmla="*/ 10 h 309"/>
                <a:gd name="T16" fmla="*/ 3 w 278"/>
                <a:gd name="T17" fmla="*/ 18 h 309"/>
                <a:gd name="T18" fmla="*/ 127 w 278"/>
                <a:gd name="T19" fmla="*/ 299 h 309"/>
                <a:gd name="T20" fmla="*/ 139 w 278"/>
                <a:gd name="T21" fmla="*/ 309 h 309"/>
                <a:gd name="T22" fmla="*/ 150 w 278"/>
                <a:gd name="T23" fmla="*/ 299 h 309"/>
                <a:gd name="T24" fmla="*/ 274 w 278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8" h="309">
                  <a:moveTo>
                    <a:pt x="274" y="20"/>
                  </a:moveTo>
                  <a:cubicBezTo>
                    <a:pt x="277" y="14"/>
                    <a:pt x="278" y="13"/>
                    <a:pt x="278" y="10"/>
                  </a:cubicBezTo>
                  <a:cubicBezTo>
                    <a:pt x="278" y="5"/>
                    <a:pt x="273" y="0"/>
                    <a:pt x="268" y="0"/>
                  </a:cubicBezTo>
                  <a:cubicBezTo>
                    <a:pt x="263" y="0"/>
                    <a:pt x="260" y="4"/>
                    <a:pt x="256" y="11"/>
                  </a:cubicBezTo>
                  <a:lnTo>
                    <a:pt x="139" y="275"/>
                  </a:lnTo>
                  <a:lnTo>
                    <a:pt x="22" y="11"/>
                  </a:lnTo>
                  <a:cubicBezTo>
                    <a:pt x="18" y="1"/>
                    <a:pt x="14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7"/>
                    <a:pt x="134" y="309"/>
                    <a:pt x="139" y="309"/>
                  </a:cubicBezTo>
                  <a:cubicBezTo>
                    <a:pt x="145" y="309"/>
                    <a:pt x="147" y="306"/>
                    <a:pt x="150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429"/>
            <p:cNvSpPr>
              <a:spLocks/>
            </p:cNvSpPr>
            <p:nvPr>
              <p:custDataLst>
                <p:tags r:id="rId122"/>
              </p:custDataLst>
            </p:nvPr>
          </p:nvSpPr>
          <p:spPr bwMode="auto">
            <a:xfrm>
              <a:off x="3586163" y="2600325"/>
              <a:ext cx="100013" cy="90488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7 h 226"/>
                <a:gd name="T6" fmla="*/ 203 w 249"/>
                <a:gd name="T7" fmla="*/ 44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8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99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4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8" y="215"/>
                  </a:cubicBezTo>
                  <a:cubicBezTo>
                    <a:pt x="45" y="215"/>
                    <a:pt x="33" y="215"/>
                    <a:pt x="23" y="208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430"/>
            <p:cNvSpPr>
              <a:spLocks/>
            </p:cNvSpPr>
            <p:nvPr>
              <p:custDataLst>
                <p:tags r:id="rId123"/>
              </p:custDataLst>
            </p:nvPr>
          </p:nvSpPr>
          <p:spPr bwMode="auto">
            <a:xfrm>
              <a:off x="3702050" y="2625725"/>
              <a:ext cx="65088" cy="95250"/>
            </a:xfrm>
            <a:custGeom>
              <a:avLst/>
              <a:gdLst>
                <a:gd name="T0" fmla="*/ 77 w 161"/>
                <a:gd name="T1" fmla="*/ 115 h 238"/>
                <a:gd name="T2" fmla="*/ 123 w 161"/>
                <a:gd name="T3" fmla="*/ 171 h 238"/>
                <a:gd name="T4" fmla="*/ 78 w 161"/>
                <a:gd name="T5" fmla="*/ 227 h 238"/>
                <a:gd name="T6" fmla="*/ 19 w 161"/>
                <a:gd name="T7" fmla="*/ 202 h 238"/>
                <a:gd name="T8" fmla="*/ 39 w 161"/>
                <a:gd name="T9" fmla="*/ 183 h 238"/>
                <a:gd name="T10" fmla="*/ 20 w 161"/>
                <a:gd name="T11" fmla="*/ 164 h 238"/>
                <a:gd name="T12" fmla="*/ 0 w 161"/>
                <a:gd name="T13" fmla="*/ 184 h 238"/>
                <a:gd name="T14" fmla="*/ 79 w 161"/>
                <a:gd name="T15" fmla="*/ 238 h 238"/>
                <a:gd name="T16" fmla="*/ 161 w 161"/>
                <a:gd name="T17" fmla="*/ 171 h 238"/>
                <a:gd name="T18" fmla="*/ 100 w 161"/>
                <a:gd name="T19" fmla="*/ 108 h 238"/>
                <a:gd name="T20" fmla="*/ 150 w 161"/>
                <a:gd name="T21" fmla="*/ 48 h 238"/>
                <a:gd name="T22" fmla="*/ 79 w 161"/>
                <a:gd name="T23" fmla="*/ 0 h 238"/>
                <a:gd name="T24" fmla="*/ 11 w 161"/>
                <a:gd name="T25" fmla="*/ 46 h 238"/>
                <a:gd name="T26" fmla="*/ 29 w 161"/>
                <a:gd name="T27" fmla="*/ 65 h 238"/>
                <a:gd name="T28" fmla="*/ 47 w 161"/>
                <a:gd name="T29" fmla="*/ 47 h 238"/>
                <a:gd name="T30" fmla="*/ 29 w 161"/>
                <a:gd name="T31" fmla="*/ 29 h 238"/>
                <a:gd name="T32" fmla="*/ 78 w 161"/>
                <a:gd name="T33" fmla="*/ 10 h 238"/>
                <a:gd name="T34" fmla="*/ 116 w 161"/>
                <a:gd name="T35" fmla="*/ 48 h 238"/>
                <a:gd name="T36" fmla="*/ 102 w 161"/>
                <a:gd name="T37" fmla="*/ 89 h 238"/>
                <a:gd name="T38" fmla="*/ 63 w 161"/>
                <a:gd name="T39" fmla="*/ 104 h 238"/>
                <a:gd name="T40" fmla="*/ 52 w 161"/>
                <a:gd name="T41" fmla="*/ 105 h 238"/>
                <a:gd name="T42" fmla="*/ 49 w 161"/>
                <a:gd name="T43" fmla="*/ 110 h 238"/>
                <a:gd name="T44" fmla="*/ 58 w 161"/>
                <a:gd name="T45" fmla="*/ 115 h 238"/>
                <a:gd name="T46" fmla="*/ 77 w 161"/>
                <a:gd name="T47" fmla="*/ 11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8">
                  <a:moveTo>
                    <a:pt x="77" y="115"/>
                  </a:moveTo>
                  <a:cubicBezTo>
                    <a:pt x="104" y="115"/>
                    <a:pt x="123" y="133"/>
                    <a:pt x="123" y="171"/>
                  </a:cubicBezTo>
                  <a:cubicBezTo>
                    <a:pt x="123" y="214"/>
                    <a:pt x="98" y="227"/>
                    <a:pt x="78" y="227"/>
                  </a:cubicBezTo>
                  <a:cubicBezTo>
                    <a:pt x="64" y="227"/>
                    <a:pt x="33" y="223"/>
                    <a:pt x="19" y="202"/>
                  </a:cubicBezTo>
                  <a:cubicBezTo>
                    <a:pt x="35" y="202"/>
                    <a:pt x="39" y="190"/>
                    <a:pt x="39" y="183"/>
                  </a:cubicBezTo>
                  <a:cubicBezTo>
                    <a:pt x="39" y="172"/>
                    <a:pt x="31" y="164"/>
                    <a:pt x="20" y="164"/>
                  </a:cubicBezTo>
                  <a:cubicBezTo>
                    <a:pt x="10" y="164"/>
                    <a:pt x="0" y="170"/>
                    <a:pt x="0" y="184"/>
                  </a:cubicBezTo>
                  <a:cubicBezTo>
                    <a:pt x="0" y="217"/>
                    <a:pt x="37" y="238"/>
                    <a:pt x="79" y="238"/>
                  </a:cubicBezTo>
                  <a:cubicBezTo>
                    <a:pt x="127" y="238"/>
                    <a:pt x="161" y="206"/>
                    <a:pt x="161" y="171"/>
                  </a:cubicBezTo>
                  <a:cubicBezTo>
                    <a:pt x="161" y="144"/>
                    <a:pt x="138" y="116"/>
                    <a:pt x="100" y="108"/>
                  </a:cubicBezTo>
                  <a:cubicBezTo>
                    <a:pt x="137" y="95"/>
                    <a:pt x="150" y="69"/>
                    <a:pt x="150" y="48"/>
                  </a:cubicBezTo>
                  <a:cubicBezTo>
                    <a:pt x="150" y="20"/>
                    <a:pt x="118" y="0"/>
                    <a:pt x="79" y="0"/>
                  </a:cubicBezTo>
                  <a:cubicBezTo>
                    <a:pt x="41" y="0"/>
                    <a:pt x="11" y="18"/>
                    <a:pt x="11" y="46"/>
                  </a:cubicBezTo>
                  <a:cubicBezTo>
                    <a:pt x="11" y="58"/>
                    <a:pt x="19" y="65"/>
                    <a:pt x="29" y="65"/>
                  </a:cubicBezTo>
                  <a:cubicBezTo>
                    <a:pt x="40" y="65"/>
                    <a:pt x="47" y="57"/>
                    <a:pt x="47" y="47"/>
                  </a:cubicBezTo>
                  <a:cubicBezTo>
                    <a:pt x="47" y="37"/>
                    <a:pt x="40" y="30"/>
                    <a:pt x="29" y="29"/>
                  </a:cubicBezTo>
                  <a:cubicBezTo>
                    <a:pt x="41" y="13"/>
                    <a:pt x="65" y="10"/>
                    <a:pt x="78" y="10"/>
                  </a:cubicBezTo>
                  <a:cubicBezTo>
                    <a:pt x="94" y="10"/>
                    <a:pt x="116" y="17"/>
                    <a:pt x="116" y="48"/>
                  </a:cubicBezTo>
                  <a:cubicBezTo>
                    <a:pt x="116" y="62"/>
                    <a:pt x="111" y="78"/>
                    <a:pt x="102" y="89"/>
                  </a:cubicBezTo>
                  <a:cubicBezTo>
                    <a:pt x="91" y="102"/>
                    <a:pt x="81" y="103"/>
                    <a:pt x="63" y="104"/>
                  </a:cubicBezTo>
                  <a:cubicBezTo>
                    <a:pt x="55" y="105"/>
                    <a:pt x="54" y="105"/>
                    <a:pt x="52" y="105"/>
                  </a:cubicBezTo>
                  <a:cubicBezTo>
                    <a:pt x="52" y="105"/>
                    <a:pt x="49" y="106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7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431"/>
            <p:cNvSpPr>
              <a:spLocks/>
            </p:cNvSpPr>
            <p:nvPr>
              <p:custDataLst>
                <p:tags r:id="rId124"/>
              </p:custDataLst>
            </p:nvPr>
          </p:nvSpPr>
          <p:spPr bwMode="auto">
            <a:xfrm>
              <a:off x="3795713" y="2540000"/>
              <a:ext cx="46038" cy="198438"/>
            </a:xfrm>
            <a:custGeom>
              <a:avLst/>
              <a:gdLst>
                <a:gd name="T0" fmla="*/ 116 w 116"/>
                <a:gd name="T1" fmla="*/ 250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50 h 499"/>
                <a:gd name="T12" fmla="*/ 7 w 116"/>
                <a:gd name="T13" fmla="*/ 486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2 h 499"/>
                <a:gd name="T20" fmla="*/ 116 w 116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50"/>
                  </a:moveTo>
                  <a:cubicBezTo>
                    <a:pt x="116" y="211"/>
                    <a:pt x="111" y="151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6"/>
                    <a:pt x="87" y="250"/>
                  </a:cubicBezTo>
                  <a:cubicBezTo>
                    <a:pt x="87" y="335"/>
                    <a:pt x="69" y="423"/>
                    <a:pt x="7" y="486"/>
                  </a:cubicBezTo>
                  <a:cubicBezTo>
                    <a:pt x="0" y="492"/>
                    <a:pt x="0" y="493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2"/>
                  </a:cubicBezTo>
                  <a:cubicBezTo>
                    <a:pt x="110" y="347"/>
                    <a:pt x="116" y="292"/>
                    <a:pt x="116" y="2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432"/>
            <p:cNvSpPr>
              <a:spLocks/>
            </p:cNvSpPr>
            <p:nvPr>
              <p:custDataLst>
                <p:tags r:id="rId125"/>
              </p:custDataLst>
            </p:nvPr>
          </p:nvSpPr>
          <p:spPr bwMode="auto">
            <a:xfrm>
              <a:off x="2578100" y="2868613"/>
              <a:ext cx="111125" cy="123825"/>
            </a:xfrm>
            <a:custGeom>
              <a:avLst/>
              <a:gdLst>
                <a:gd name="T0" fmla="*/ 150 w 277"/>
                <a:gd name="T1" fmla="*/ 11 h 310"/>
                <a:gd name="T2" fmla="*/ 138 w 277"/>
                <a:gd name="T3" fmla="*/ 0 h 310"/>
                <a:gd name="T4" fmla="*/ 127 w 277"/>
                <a:gd name="T5" fmla="*/ 11 h 310"/>
                <a:gd name="T6" fmla="*/ 3 w 277"/>
                <a:gd name="T7" fmla="*/ 290 h 310"/>
                <a:gd name="T8" fmla="*/ 0 w 277"/>
                <a:gd name="T9" fmla="*/ 300 h 310"/>
                <a:gd name="T10" fmla="*/ 9 w 277"/>
                <a:gd name="T11" fmla="*/ 310 h 310"/>
                <a:gd name="T12" fmla="*/ 21 w 277"/>
                <a:gd name="T13" fmla="*/ 299 h 310"/>
                <a:gd name="T14" fmla="*/ 138 w 277"/>
                <a:gd name="T15" fmla="*/ 35 h 310"/>
                <a:gd name="T16" fmla="*/ 255 w 277"/>
                <a:gd name="T17" fmla="*/ 299 h 310"/>
                <a:gd name="T18" fmla="*/ 267 w 277"/>
                <a:gd name="T19" fmla="*/ 310 h 310"/>
                <a:gd name="T20" fmla="*/ 277 w 277"/>
                <a:gd name="T21" fmla="*/ 300 h 310"/>
                <a:gd name="T22" fmla="*/ 274 w 277"/>
                <a:gd name="T23" fmla="*/ 292 h 310"/>
                <a:gd name="T24" fmla="*/ 150 w 277"/>
                <a:gd name="T25" fmla="*/ 1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10">
                  <a:moveTo>
                    <a:pt x="150" y="11"/>
                  </a:moveTo>
                  <a:cubicBezTo>
                    <a:pt x="146" y="2"/>
                    <a:pt x="143" y="0"/>
                    <a:pt x="138" y="0"/>
                  </a:cubicBezTo>
                  <a:cubicBezTo>
                    <a:pt x="132" y="0"/>
                    <a:pt x="130" y="4"/>
                    <a:pt x="127" y="11"/>
                  </a:cubicBezTo>
                  <a:lnTo>
                    <a:pt x="3" y="290"/>
                  </a:lnTo>
                  <a:cubicBezTo>
                    <a:pt x="0" y="296"/>
                    <a:pt x="0" y="297"/>
                    <a:pt x="0" y="300"/>
                  </a:cubicBezTo>
                  <a:cubicBezTo>
                    <a:pt x="0" y="305"/>
                    <a:pt x="4" y="310"/>
                    <a:pt x="9" y="310"/>
                  </a:cubicBezTo>
                  <a:cubicBezTo>
                    <a:pt x="13" y="310"/>
                    <a:pt x="17" y="309"/>
                    <a:pt x="21" y="299"/>
                  </a:cubicBezTo>
                  <a:lnTo>
                    <a:pt x="138" y="35"/>
                  </a:lnTo>
                  <a:lnTo>
                    <a:pt x="255" y="299"/>
                  </a:lnTo>
                  <a:cubicBezTo>
                    <a:pt x="260" y="310"/>
                    <a:pt x="265" y="310"/>
                    <a:pt x="267" y="310"/>
                  </a:cubicBezTo>
                  <a:cubicBezTo>
                    <a:pt x="272" y="310"/>
                    <a:pt x="277" y="305"/>
                    <a:pt x="277" y="300"/>
                  </a:cubicBezTo>
                  <a:cubicBezTo>
                    <a:pt x="277" y="299"/>
                    <a:pt x="277" y="298"/>
                    <a:pt x="274" y="292"/>
                  </a:cubicBezTo>
                  <a:lnTo>
                    <a:pt x="150" y="1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433"/>
            <p:cNvSpPr>
              <a:spLocks/>
            </p:cNvSpPr>
            <p:nvPr>
              <p:custDataLst>
                <p:tags r:id="rId126"/>
              </p:custDataLst>
            </p:nvPr>
          </p:nvSpPr>
          <p:spPr bwMode="auto">
            <a:xfrm>
              <a:off x="2763838" y="2838450"/>
              <a:ext cx="46038" cy="198438"/>
            </a:xfrm>
            <a:custGeom>
              <a:avLst/>
              <a:gdLst>
                <a:gd name="T0" fmla="*/ 116 w 116"/>
                <a:gd name="T1" fmla="*/ 493 h 498"/>
                <a:gd name="T2" fmla="*/ 107 w 116"/>
                <a:gd name="T3" fmla="*/ 482 h 498"/>
                <a:gd name="T4" fmla="*/ 29 w 116"/>
                <a:gd name="T5" fmla="*/ 249 h 498"/>
                <a:gd name="T6" fmla="*/ 109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5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434"/>
            <p:cNvSpPr>
              <a:spLocks/>
            </p:cNvSpPr>
            <p:nvPr>
              <p:custDataLst>
                <p:tags r:id="rId127"/>
              </p:custDataLst>
            </p:nvPr>
          </p:nvSpPr>
          <p:spPr bwMode="auto">
            <a:xfrm>
              <a:off x="2832100" y="2916238"/>
              <a:ext cx="111125" cy="53975"/>
            </a:xfrm>
            <a:custGeom>
              <a:avLst/>
              <a:gdLst>
                <a:gd name="T0" fmla="*/ 277 w 277"/>
                <a:gd name="T1" fmla="*/ 18 h 133"/>
                <a:gd name="T2" fmla="*/ 260 w 277"/>
                <a:gd name="T3" fmla="*/ 0 h 133"/>
                <a:gd name="T4" fmla="*/ 17 w 277"/>
                <a:gd name="T5" fmla="*/ 0 h 133"/>
                <a:gd name="T6" fmla="*/ 0 w 277"/>
                <a:gd name="T7" fmla="*/ 10 h 133"/>
                <a:gd name="T8" fmla="*/ 17 w 277"/>
                <a:gd name="T9" fmla="*/ 20 h 133"/>
                <a:gd name="T10" fmla="*/ 257 w 277"/>
                <a:gd name="T11" fmla="*/ 20 h 133"/>
                <a:gd name="T12" fmla="*/ 257 w 277"/>
                <a:gd name="T13" fmla="*/ 115 h 133"/>
                <a:gd name="T14" fmla="*/ 267 w 277"/>
                <a:gd name="T15" fmla="*/ 133 h 133"/>
                <a:gd name="T16" fmla="*/ 277 w 277"/>
                <a:gd name="T17" fmla="*/ 115 h 133"/>
                <a:gd name="T18" fmla="*/ 277 w 277"/>
                <a:gd name="T19" fmla="*/ 1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" h="133">
                  <a:moveTo>
                    <a:pt x="277" y="18"/>
                  </a:moveTo>
                  <a:cubicBezTo>
                    <a:pt x="277" y="2"/>
                    <a:pt x="276" y="0"/>
                    <a:pt x="260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57" y="20"/>
                  </a:lnTo>
                  <a:lnTo>
                    <a:pt x="257" y="115"/>
                  </a:lnTo>
                  <a:cubicBezTo>
                    <a:pt x="257" y="124"/>
                    <a:pt x="257" y="133"/>
                    <a:pt x="267" y="133"/>
                  </a:cubicBezTo>
                  <a:cubicBezTo>
                    <a:pt x="277" y="133"/>
                    <a:pt x="277" y="124"/>
                    <a:pt x="277" y="115"/>
                  </a:cubicBezTo>
                  <a:lnTo>
                    <a:pt x="277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435"/>
            <p:cNvSpPr>
              <a:spLocks/>
            </p:cNvSpPr>
            <p:nvPr>
              <p:custDataLst>
                <p:tags r:id="rId128"/>
              </p:custDataLst>
            </p:nvPr>
          </p:nvSpPr>
          <p:spPr bwMode="auto">
            <a:xfrm>
              <a:off x="2959100" y="2898775"/>
              <a:ext cx="100013" cy="90488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99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436"/>
            <p:cNvSpPr>
              <a:spLocks/>
            </p:cNvSpPr>
            <p:nvPr>
              <p:custDataLst>
                <p:tags r:id="rId129"/>
              </p:custDataLst>
            </p:nvPr>
          </p:nvSpPr>
          <p:spPr bwMode="auto">
            <a:xfrm>
              <a:off x="3076575" y="2924175"/>
              <a:ext cx="61913" cy="92075"/>
            </a:xfrm>
            <a:custGeom>
              <a:avLst/>
              <a:gdLst>
                <a:gd name="T0" fmla="*/ 155 w 155"/>
                <a:gd name="T1" fmla="*/ 168 h 231"/>
                <a:gd name="T2" fmla="*/ 143 w 155"/>
                <a:gd name="T3" fmla="*/ 168 h 231"/>
                <a:gd name="T4" fmla="*/ 134 w 155"/>
                <a:gd name="T5" fmla="*/ 200 h 231"/>
                <a:gd name="T6" fmla="*/ 99 w 155"/>
                <a:gd name="T7" fmla="*/ 202 h 231"/>
                <a:gd name="T8" fmla="*/ 35 w 155"/>
                <a:gd name="T9" fmla="*/ 202 h 231"/>
                <a:gd name="T10" fmla="*/ 105 w 155"/>
                <a:gd name="T11" fmla="*/ 143 h 231"/>
                <a:gd name="T12" fmla="*/ 155 w 155"/>
                <a:gd name="T13" fmla="*/ 68 h 231"/>
                <a:gd name="T14" fmla="*/ 73 w 155"/>
                <a:gd name="T15" fmla="*/ 0 h 231"/>
                <a:gd name="T16" fmla="*/ 0 w 155"/>
                <a:gd name="T17" fmla="*/ 62 h 231"/>
                <a:gd name="T18" fmla="*/ 19 w 155"/>
                <a:gd name="T19" fmla="*/ 82 h 231"/>
                <a:gd name="T20" fmla="*/ 37 w 155"/>
                <a:gd name="T21" fmla="*/ 63 h 231"/>
                <a:gd name="T22" fmla="*/ 17 w 155"/>
                <a:gd name="T23" fmla="*/ 45 h 231"/>
                <a:gd name="T24" fmla="*/ 68 w 155"/>
                <a:gd name="T25" fmla="*/ 13 h 231"/>
                <a:gd name="T26" fmla="*/ 121 w 155"/>
                <a:gd name="T27" fmla="*/ 68 h 231"/>
                <a:gd name="T28" fmla="*/ 88 w 155"/>
                <a:gd name="T29" fmla="*/ 135 h 231"/>
                <a:gd name="T30" fmla="*/ 4 w 155"/>
                <a:gd name="T31" fmla="*/ 218 h 231"/>
                <a:gd name="T32" fmla="*/ 0 w 155"/>
                <a:gd name="T33" fmla="*/ 231 h 231"/>
                <a:gd name="T34" fmla="*/ 144 w 155"/>
                <a:gd name="T35" fmla="*/ 231 h 231"/>
                <a:gd name="T36" fmla="*/ 155 w 155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231">
                  <a:moveTo>
                    <a:pt x="155" y="168"/>
                  </a:moveTo>
                  <a:lnTo>
                    <a:pt x="143" y="168"/>
                  </a:lnTo>
                  <a:cubicBezTo>
                    <a:pt x="142" y="176"/>
                    <a:pt x="138" y="196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2" y="169"/>
                    <a:pt x="84" y="160"/>
                    <a:pt x="105" y="143"/>
                  </a:cubicBezTo>
                  <a:cubicBezTo>
                    <a:pt x="131" y="123"/>
                    <a:pt x="155" y="101"/>
                    <a:pt x="155" y="68"/>
                  </a:cubicBezTo>
                  <a:cubicBezTo>
                    <a:pt x="155" y="26"/>
                    <a:pt x="118" y="0"/>
                    <a:pt x="73" y="0"/>
                  </a:cubicBezTo>
                  <a:cubicBezTo>
                    <a:pt x="30" y="0"/>
                    <a:pt x="0" y="30"/>
                    <a:pt x="0" y="62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0"/>
                    <a:pt x="51" y="13"/>
                    <a:pt x="68" y="13"/>
                  </a:cubicBezTo>
                  <a:cubicBezTo>
                    <a:pt x="103" y="13"/>
                    <a:pt x="121" y="40"/>
                    <a:pt x="121" y="68"/>
                  </a:cubicBezTo>
                  <a:cubicBezTo>
                    <a:pt x="121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1"/>
                  </a:cubicBezTo>
                  <a:lnTo>
                    <a:pt x="144" y="231"/>
                  </a:lnTo>
                  <a:lnTo>
                    <a:pt x="155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437"/>
            <p:cNvSpPr>
              <a:spLocks/>
            </p:cNvSpPr>
            <p:nvPr>
              <p:custDataLst>
                <p:tags r:id="rId130"/>
              </p:custDataLst>
            </p:nvPr>
          </p:nvSpPr>
          <p:spPr bwMode="auto">
            <a:xfrm>
              <a:off x="3211513" y="2868613"/>
              <a:ext cx="111125" cy="123825"/>
            </a:xfrm>
            <a:custGeom>
              <a:avLst/>
              <a:gdLst>
                <a:gd name="T0" fmla="*/ 274 w 277"/>
                <a:gd name="T1" fmla="*/ 20 h 310"/>
                <a:gd name="T2" fmla="*/ 277 w 277"/>
                <a:gd name="T3" fmla="*/ 10 h 310"/>
                <a:gd name="T4" fmla="*/ 267 w 277"/>
                <a:gd name="T5" fmla="*/ 0 h 310"/>
                <a:gd name="T6" fmla="*/ 256 w 277"/>
                <a:gd name="T7" fmla="*/ 11 h 310"/>
                <a:gd name="T8" fmla="*/ 139 w 277"/>
                <a:gd name="T9" fmla="*/ 275 h 310"/>
                <a:gd name="T10" fmla="*/ 22 w 277"/>
                <a:gd name="T11" fmla="*/ 11 h 310"/>
                <a:gd name="T12" fmla="*/ 10 w 277"/>
                <a:gd name="T13" fmla="*/ 0 h 310"/>
                <a:gd name="T14" fmla="*/ 0 w 277"/>
                <a:gd name="T15" fmla="*/ 10 h 310"/>
                <a:gd name="T16" fmla="*/ 3 w 277"/>
                <a:gd name="T17" fmla="*/ 18 h 310"/>
                <a:gd name="T18" fmla="*/ 127 w 277"/>
                <a:gd name="T19" fmla="*/ 299 h 310"/>
                <a:gd name="T20" fmla="*/ 139 w 277"/>
                <a:gd name="T21" fmla="*/ 310 h 310"/>
                <a:gd name="T22" fmla="*/ 150 w 277"/>
                <a:gd name="T23" fmla="*/ 299 h 310"/>
                <a:gd name="T24" fmla="*/ 274 w 277"/>
                <a:gd name="T25" fmla="*/ 2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10">
                  <a:moveTo>
                    <a:pt x="274" y="20"/>
                  </a:moveTo>
                  <a:cubicBezTo>
                    <a:pt x="277" y="14"/>
                    <a:pt x="277" y="13"/>
                    <a:pt x="277" y="10"/>
                  </a:cubicBezTo>
                  <a:cubicBezTo>
                    <a:pt x="277" y="5"/>
                    <a:pt x="273" y="0"/>
                    <a:pt x="267" y="0"/>
                  </a:cubicBezTo>
                  <a:cubicBezTo>
                    <a:pt x="262" y="0"/>
                    <a:pt x="259" y="4"/>
                    <a:pt x="256" y="11"/>
                  </a:cubicBezTo>
                  <a:lnTo>
                    <a:pt x="139" y="275"/>
                  </a:lnTo>
                  <a:lnTo>
                    <a:pt x="22" y="11"/>
                  </a:lnTo>
                  <a:cubicBezTo>
                    <a:pt x="18" y="1"/>
                    <a:pt x="14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8"/>
                    <a:pt x="134" y="310"/>
                    <a:pt x="139" y="310"/>
                  </a:cubicBezTo>
                  <a:cubicBezTo>
                    <a:pt x="145" y="310"/>
                    <a:pt x="147" y="306"/>
                    <a:pt x="150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438"/>
            <p:cNvSpPr>
              <a:spLocks/>
            </p:cNvSpPr>
            <p:nvPr>
              <p:custDataLst>
                <p:tags r:id="rId131"/>
              </p:custDataLst>
            </p:nvPr>
          </p:nvSpPr>
          <p:spPr bwMode="auto">
            <a:xfrm>
              <a:off x="3384550" y="2898775"/>
              <a:ext cx="98425" cy="9048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Freeform 439"/>
            <p:cNvSpPr>
              <a:spLocks/>
            </p:cNvSpPr>
            <p:nvPr>
              <p:custDataLst>
                <p:tags r:id="rId132"/>
              </p:custDataLst>
            </p:nvPr>
          </p:nvSpPr>
          <p:spPr bwMode="auto">
            <a:xfrm>
              <a:off x="3498850" y="2924175"/>
              <a:ext cx="65088" cy="95250"/>
            </a:xfrm>
            <a:custGeom>
              <a:avLst/>
              <a:gdLst>
                <a:gd name="T0" fmla="*/ 76 w 161"/>
                <a:gd name="T1" fmla="*/ 115 h 238"/>
                <a:gd name="T2" fmla="*/ 123 w 161"/>
                <a:gd name="T3" fmla="*/ 171 h 238"/>
                <a:gd name="T4" fmla="*/ 78 w 161"/>
                <a:gd name="T5" fmla="*/ 227 h 238"/>
                <a:gd name="T6" fmla="*/ 19 w 161"/>
                <a:gd name="T7" fmla="*/ 203 h 238"/>
                <a:gd name="T8" fmla="*/ 39 w 161"/>
                <a:gd name="T9" fmla="*/ 183 h 238"/>
                <a:gd name="T10" fmla="*/ 20 w 161"/>
                <a:gd name="T11" fmla="*/ 164 h 238"/>
                <a:gd name="T12" fmla="*/ 0 w 161"/>
                <a:gd name="T13" fmla="*/ 184 h 238"/>
                <a:gd name="T14" fmla="*/ 79 w 161"/>
                <a:gd name="T15" fmla="*/ 238 h 238"/>
                <a:gd name="T16" fmla="*/ 161 w 161"/>
                <a:gd name="T17" fmla="*/ 171 h 238"/>
                <a:gd name="T18" fmla="*/ 100 w 161"/>
                <a:gd name="T19" fmla="*/ 109 h 238"/>
                <a:gd name="T20" fmla="*/ 150 w 161"/>
                <a:gd name="T21" fmla="*/ 48 h 238"/>
                <a:gd name="T22" fmla="*/ 79 w 161"/>
                <a:gd name="T23" fmla="*/ 0 h 238"/>
                <a:gd name="T24" fmla="*/ 11 w 161"/>
                <a:gd name="T25" fmla="*/ 47 h 238"/>
                <a:gd name="T26" fmla="*/ 29 w 161"/>
                <a:gd name="T27" fmla="*/ 65 h 238"/>
                <a:gd name="T28" fmla="*/ 47 w 161"/>
                <a:gd name="T29" fmla="*/ 47 h 238"/>
                <a:gd name="T30" fmla="*/ 29 w 161"/>
                <a:gd name="T31" fmla="*/ 29 h 238"/>
                <a:gd name="T32" fmla="*/ 78 w 161"/>
                <a:gd name="T33" fmla="*/ 10 h 238"/>
                <a:gd name="T34" fmla="*/ 116 w 161"/>
                <a:gd name="T35" fmla="*/ 48 h 238"/>
                <a:gd name="T36" fmla="*/ 102 w 161"/>
                <a:gd name="T37" fmla="*/ 90 h 238"/>
                <a:gd name="T38" fmla="*/ 63 w 161"/>
                <a:gd name="T39" fmla="*/ 105 h 238"/>
                <a:gd name="T40" fmla="*/ 52 w 161"/>
                <a:gd name="T41" fmla="*/ 106 h 238"/>
                <a:gd name="T42" fmla="*/ 49 w 161"/>
                <a:gd name="T43" fmla="*/ 110 h 238"/>
                <a:gd name="T44" fmla="*/ 58 w 161"/>
                <a:gd name="T45" fmla="*/ 115 h 238"/>
                <a:gd name="T46" fmla="*/ 76 w 161"/>
                <a:gd name="T47" fmla="*/ 11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8">
                  <a:moveTo>
                    <a:pt x="76" y="115"/>
                  </a:moveTo>
                  <a:cubicBezTo>
                    <a:pt x="104" y="115"/>
                    <a:pt x="123" y="134"/>
                    <a:pt x="123" y="171"/>
                  </a:cubicBezTo>
                  <a:cubicBezTo>
                    <a:pt x="123" y="214"/>
                    <a:pt x="98" y="227"/>
                    <a:pt x="78" y="227"/>
                  </a:cubicBezTo>
                  <a:cubicBezTo>
                    <a:pt x="64" y="227"/>
                    <a:pt x="33" y="223"/>
                    <a:pt x="19" y="203"/>
                  </a:cubicBezTo>
                  <a:cubicBezTo>
                    <a:pt x="35" y="202"/>
                    <a:pt x="39" y="191"/>
                    <a:pt x="39" y="183"/>
                  </a:cubicBezTo>
                  <a:cubicBezTo>
                    <a:pt x="39" y="172"/>
                    <a:pt x="30" y="164"/>
                    <a:pt x="20" y="164"/>
                  </a:cubicBezTo>
                  <a:cubicBezTo>
                    <a:pt x="10" y="164"/>
                    <a:pt x="0" y="170"/>
                    <a:pt x="0" y="184"/>
                  </a:cubicBezTo>
                  <a:cubicBezTo>
                    <a:pt x="0" y="217"/>
                    <a:pt x="36" y="238"/>
                    <a:pt x="79" y="238"/>
                  </a:cubicBezTo>
                  <a:cubicBezTo>
                    <a:pt x="127" y="238"/>
                    <a:pt x="161" y="206"/>
                    <a:pt x="161" y="171"/>
                  </a:cubicBezTo>
                  <a:cubicBezTo>
                    <a:pt x="161" y="144"/>
                    <a:pt x="138" y="117"/>
                    <a:pt x="100" y="109"/>
                  </a:cubicBezTo>
                  <a:cubicBezTo>
                    <a:pt x="136" y="96"/>
                    <a:pt x="150" y="69"/>
                    <a:pt x="150" y="48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5"/>
                    <a:pt x="29" y="65"/>
                  </a:cubicBezTo>
                  <a:cubicBezTo>
                    <a:pt x="40" y="65"/>
                    <a:pt x="47" y="57"/>
                    <a:pt x="47" y="47"/>
                  </a:cubicBezTo>
                  <a:cubicBezTo>
                    <a:pt x="47" y="37"/>
                    <a:pt x="40" y="30"/>
                    <a:pt x="29" y="29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0" y="103"/>
                    <a:pt x="81" y="104"/>
                    <a:pt x="63" y="105"/>
                  </a:cubicBezTo>
                  <a:cubicBezTo>
                    <a:pt x="55" y="105"/>
                    <a:pt x="54" y="105"/>
                    <a:pt x="52" y="106"/>
                  </a:cubicBezTo>
                  <a:cubicBezTo>
                    <a:pt x="51" y="106"/>
                    <a:pt x="49" y="106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6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Freeform 440"/>
            <p:cNvSpPr>
              <a:spLocks/>
            </p:cNvSpPr>
            <p:nvPr>
              <p:custDataLst>
                <p:tags r:id="rId133"/>
              </p:custDataLst>
            </p:nvPr>
          </p:nvSpPr>
          <p:spPr bwMode="auto">
            <a:xfrm>
              <a:off x="3636963" y="2868613"/>
              <a:ext cx="109538" cy="123825"/>
            </a:xfrm>
            <a:custGeom>
              <a:avLst/>
              <a:gdLst>
                <a:gd name="T0" fmla="*/ 274 w 277"/>
                <a:gd name="T1" fmla="*/ 20 h 310"/>
                <a:gd name="T2" fmla="*/ 277 w 277"/>
                <a:gd name="T3" fmla="*/ 10 h 310"/>
                <a:gd name="T4" fmla="*/ 267 w 277"/>
                <a:gd name="T5" fmla="*/ 0 h 310"/>
                <a:gd name="T6" fmla="*/ 256 w 277"/>
                <a:gd name="T7" fmla="*/ 11 h 310"/>
                <a:gd name="T8" fmla="*/ 139 w 277"/>
                <a:gd name="T9" fmla="*/ 275 h 310"/>
                <a:gd name="T10" fmla="*/ 21 w 277"/>
                <a:gd name="T11" fmla="*/ 11 h 310"/>
                <a:gd name="T12" fmla="*/ 10 w 277"/>
                <a:gd name="T13" fmla="*/ 0 h 310"/>
                <a:gd name="T14" fmla="*/ 0 w 277"/>
                <a:gd name="T15" fmla="*/ 10 h 310"/>
                <a:gd name="T16" fmla="*/ 3 w 277"/>
                <a:gd name="T17" fmla="*/ 18 h 310"/>
                <a:gd name="T18" fmla="*/ 127 w 277"/>
                <a:gd name="T19" fmla="*/ 299 h 310"/>
                <a:gd name="T20" fmla="*/ 139 w 277"/>
                <a:gd name="T21" fmla="*/ 310 h 310"/>
                <a:gd name="T22" fmla="*/ 150 w 277"/>
                <a:gd name="T23" fmla="*/ 299 h 310"/>
                <a:gd name="T24" fmla="*/ 274 w 277"/>
                <a:gd name="T25" fmla="*/ 2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10">
                  <a:moveTo>
                    <a:pt x="274" y="20"/>
                  </a:moveTo>
                  <a:cubicBezTo>
                    <a:pt x="277" y="14"/>
                    <a:pt x="277" y="13"/>
                    <a:pt x="277" y="10"/>
                  </a:cubicBezTo>
                  <a:cubicBezTo>
                    <a:pt x="277" y="5"/>
                    <a:pt x="273" y="0"/>
                    <a:pt x="267" y="0"/>
                  </a:cubicBezTo>
                  <a:cubicBezTo>
                    <a:pt x="262" y="0"/>
                    <a:pt x="259" y="4"/>
                    <a:pt x="256" y="11"/>
                  </a:cubicBezTo>
                  <a:lnTo>
                    <a:pt x="139" y="275"/>
                  </a:lnTo>
                  <a:lnTo>
                    <a:pt x="21" y="11"/>
                  </a:lnTo>
                  <a:cubicBezTo>
                    <a:pt x="17" y="1"/>
                    <a:pt x="13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8"/>
                    <a:pt x="134" y="310"/>
                    <a:pt x="139" y="310"/>
                  </a:cubicBezTo>
                  <a:cubicBezTo>
                    <a:pt x="145" y="310"/>
                    <a:pt x="147" y="306"/>
                    <a:pt x="150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441"/>
            <p:cNvSpPr>
              <a:spLocks/>
            </p:cNvSpPr>
            <p:nvPr>
              <p:custDataLst>
                <p:tags r:id="rId134"/>
              </p:custDataLst>
            </p:nvPr>
          </p:nvSpPr>
          <p:spPr bwMode="auto">
            <a:xfrm>
              <a:off x="3813175" y="2916238"/>
              <a:ext cx="111125" cy="53975"/>
            </a:xfrm>
            <a:custGeom>
              <a:avLst/>
              <a:gdLst>
                <a:gd name="T0" fmla="*/ 277 w 277"/>
                <a:gd name="T1" fmla="*/ 18 h 133"/>
                <a:gd name="T2" fmla="*/ 259 w 277"/>
                <a:gd name="T3" fmla="*/ 0 h 133"/>
                <a:gd name="T4" fmla="*/ 17 w 277"/>
                <a:gd name="T5" fmla="*/ 0 h 133"/>
                <a:gd name="T6" fmla="*/ 0 w 277"/>
                <a:gd name="T7" fmla="*/ 10 h 133"/>
                <a:gd name="T8" fmla="*/ 17 w 277"/>
                <a:gd name="T9" fmla="*/ 20 h 133"/>
                <a:gd name="T10" fmla="*/ 257 w 277"/>
                <a:gd name="T11" fmla="*/ 20 h 133"/>
                <a:gd name="T12" fmla="*/ 257 w 277"/>
                <a:gd name="T13" fmla="*/ 115 h 133"/>
                <a:gd name="T14" fmla="*/ 267 w 277"/>
                <a:gd name="T15" fmla="*/ 133 h 133"/>
                <a:gd name="T16" fmla="*/ 277 w 277"/>
                <a:gd name="T17" fmla="*/ 115 h 133"/>
                <a:gd name="T18" fmla="*/ 277 w 277"/>
                <a:gd name="T19" fmla="*/ 1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" h="133">
                  <a:moveTo>
                    <a:pt x="277" y="18"/>
                  </a:moveTo>
                  <a:cubicBezTo>
                    <a:pt x="277" y="2"/>
                    <a:pt x="275" y="0"/>
                    <a:pt x="259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57" y="20"/>
                  </a:lnTo>
                  <a:lnTo>
                    <a:pt x="257" y="115"/>
                  </a:lnTo>
                  <a:cubicBezTo>
                    <a:pt x="257" y="124"/>
                    <a:pt x="257" y="133"/>
                    <a:pt x="267" y="133"/>
                  </a:cubicBezTo>
                  <a:cubicBezTo>
                    <a:pt x="277" y="133"/>
                    <a:pt x="277" y="124"/>
                    <a:pt x="277" y="115"/>
                  </a:cubicBezTo>
                  <a:lnTo>
                    <a:pt x="277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Freeform 442"/>
            <p:cNvSpPr>
              <a:spLocks/>
            </p:cNvSpPr>
            <p:nvPr>
              <p:custDataLst>
                <p:tags r:id="rId135"/>
              </p:custDataLst>
            </p:nvPr>
          </p:nvSpPr>
          <p:spPr bwMode="auto">
            <a:xfrm>
              <a:off x="3940175" y="2898775"/>
              <a:ext cx="100013" cy="9048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Freeform 443"/>
            <p:cNvSpPr>
              <a:spLocks noEditPoints="1"/>
            </p:cNvSpPr>
            <p:nvPr>
              <p:custDataLst>
                <p:tags r:id="rId136"/>
              </p:custDataLst>
            </p:nvPr>
          </p:nvSpPr>
          <p:spPr bwMode="auto">
            <a:xfrm>
              <a:off x="4054475" y="2922588"/>
              <a:ext cx="68263" cy="93663"/>
            </a:xfrm>
            <a:custGeom>
              <a:avLst/>
              <a:gdLst>
                <a:gd name="T0" fmla="*/ 171 w 171"/>
                <a:gd name="T1" fmla="*/ 178 h 235"/>
                <a:gd name="T2" fmla="*/ 171 w 171"/>
                <a:gd name="T3" fmla="*/ 166 h 235"/>
                <a:gd name="T4" fmla="*/ 132 w 171"/>
                <a:gd name="T5" fmla="*/ 166 h 235"/>
                <a:gd name="T6" fmla="*/ 132 w 171"/>
                <a:gd name="T7" fmla="*/ 10 h 235"/>
                <a:gd name="T8" fmla="*/ 124 w 171"/>
                <a:gd name="T9" fmla="*/ 0 h 235"/>
                <a:gd name="T10" fmla="*/ 115 w 171"/>
                <a:gd name="T11" fmla="*/ 5 h 235"/>
                <a:gd name="T12" fmla="*/ 0 w 171"/>
                <a:gd name="T13" fmla="*/ 166 h 235"/>
                <a:gd name="T14" fmla="*/ 0 w 171"/>
                <a:gd name="T15" fmla="*/ 178 h 235"/>
                <a:gd name="T16" fmla="*/ 102 w 171"/>
                <a:gd name="T17" fmla="*/ 178 h 235"/>
                <a:gd name="T18" fmla="*/ 102 w 171"/>
                <a:gd name="T19" fmla="*/ 207 h 235"/>
                <a:gd name="T20" fmla="*/ 74 w 171"/>
                <a:gd name="T21" fmla="*/ 223 h 235"/>
                <a:gd name="T22" fmla="*/ 65 w 171"/>
                <a:gd name="T23" fmla="*/ 223 h 235"/>
                <a:gd name="T24" fmla="*/ 65 w 171"/>
                <a:gd name="T25" fmla="*/ 235 h 235"/>
                <a:gd name="T26" fmla="*/ 117 w 171"/>
                <a:gd name="T27" fmla="*/ 234 h 235"/>
                <a:gd name="T28" fmla="*/ 170 w 171"/>
                <a:gd name="T29" fmla="*/ 235 h 235"/>
                <a:gd name="T30" fmla="*/ 170 w 171"/>
                <a:gd name="T31" fmla="*/ 223 h 235"/>
                <a:gd name="T32" fmla="*/ 160 w 171"/>
                <a:gd name="T33" fmla="*/ 223 h 235"/>
                <a:gd name="T34" fmla="*/ 132 w 171"/>
                <a:gd name="T35" fmla="*/ 207 h 235"/>
                <a:gd name="T36" fmla="*/ 132 w 171"/>
                <a:gd name="T37" fmla="*/ 178 h 235"/>
                <a:gd name="T38" fmla="*/ 171 w 171"/>
                <a:gd name="T39" fmla="*/ 178 h 235"/>
                <a:gd name="T40" fmla="*/ 105 w 171"/>
                <a:gd name="T41" fmla="*/ 38 h 235"/>
                <a:gd name="T42" fmla="*/ 105 w 171"/>
                <a:gd name="T43" fmla="*/ 166 h 235"/>
                <a:gd name="T44" fmla="*/ 13 w 171"/>
                <a:gd name="T45" fmla="*/ 166 h 235"/>
                <a:gd name="T46" fmla="*/ 105 w 171"/>
                <a:gd name="T47" fmla="*/ 3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235">
                  <a:moveTo>
                    <a:pt x="171" y="178"/>
                  </a:moveTo>
                  <a:lnTo>
                    <a:pt x="171" y="166"/>
                  </a:lnTo>
                  <a:lnTo>
                    <a:pt x="132" y="166"/>
                  </a:lnTo>
                  <a:lnTo>
                    <a:pt x="132" y="10"/>
                  </a:lnTo>
                  <a:cubicBezTo>
                    <a:pt x="132" y="3"/>
                    <a:pt x="132" y="0"/>
                    <a:pt x="124" y="0"/>
                  </a:cubicBezTo>
                  <a:cubicBezTo>
                    <a:pt x="120" y="0"/>
                    <a:pt x="119" y="0"/>
                    <a:pt x="115" y="5"/>
                  </a:cubicBezTo>
                  <a:lnTo>
                    <a:pt x="0" y="166"/>
                  </a:lnTo>
                  <a:lnTo>
                    <a:pt x="0" y="178"/>
                  </a:lnTo>
                  <a:lnTo>
                    <a:pt x="102" y="178"/>
                  </a:lnTo>
                  <a:lnTo>
                    <a:pt x="102" y="207"/>
                  </a:lnTo>
                  <a:cubicBezTo>
                    <a:pt x="102" y="219"/>
                    <a:pt x="102" y="223"/>
                    <a:pt x="74" y="223"/>
                  </a:cubicBezTo>
                  <a:lnTo>
                    <a:pt x="65" y="223"/>
                  </a:lnTo>
                  <a:lnTo>
                    <a:pt x="65" y="235"/>
                  </a:lnTo>
                  <a:cubicBezTo>
                    <a:pt x="82" y="235"/>
                    <a:pt x="104" y="234"/>
                    <a:pt x="117" y="234"/>
                  </a:cubicBezTo>
                  <a:cubicBezTo>
                    <a:pt x="130" y="234"/>
                    <a:pt x="152" y="235"/>
                    <a:pt x="170" y="235"/>
                  </a:cubicBezTo>
                  <a:lnTo>
                    <a:pt x="170" y="223"/>
                  </a:lnTo>
                  <a:lnTo>
                    <a:pt x="160" y="223"/>
                  </a:lnTo>
                  <a:cubicBezTo>
                    <a:pt x="132" y="223"/>
                    <a:pt x="132" y="219"/>
                    <a:pt x="132" y="207"/>
                  </a:cubicBezTo>
                  <a:lnTo>
                    <a:pt x="132" y="178"/>
                  </a:lnTo>
                  <a:lnTo>
                    <a:pt x="171" y="178"/>
                  </a:lnTo>
                  <a:close/>
                  <a:moveTo>
                    <a:pt x="105" y="38"/>
                  </a:moveTo>
                  <a:lnTo>
                    <a:pt x="105" y="166"/>
                  </a:lnTo>
                  <a:lnTo>
                    <a:pt x="13" y="166"/>
                  </a:lnTo>
                  <a:lnTo>
                    <a:pt x="105" y="3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444"/>
            <p:cNvSpPr>
              <a:spLocks/>
            </p:cNvSpPr>
            <p:nvPr>
              <p:custDataLst>
                <p:tags r:id="rId137"/>
              </p:custDataLst>
            </p:nvPr>
          </p:nvSpPr>
          <p:spPr bwMode="auto">
            <a:xfrm>
              <a:off x="4149725" y="2838450"/>
              <a:ext cx="46038" cy="198438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3 h 498"/>
                <a:gd name="T4" fmla="*/ 5 w 116"/>
                <a:gd name="T5" fmla="*/ 0 h 498"/>
                <a:gd name="T6" fmla="*/ 0 w 116"/>
                <a:gd name="T7" fmla="*/ 5 h 498"/>
                <a:gd name="T8" fmla="*/ 9 w 116"/>
                <a:gd name="T9" fmla="*/ 16 h 498"/>
                <a:gd name="T10" fmla="*/ 87 w 116"/>
                <a:gd name="T11" fmla="*/ 249 h 498"/>
                <a:gd name="T12" fmla="*/ 6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3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5"/>
                    <a:pt x="87" y="145"/>
                    <a:pt x="87" y="249"/>
                  </a:cubicBezTo>
                  <a:cubicBezTo>
                    <a:pt x="87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Freeform 445"/>
            <p:cNvSpPr>
              <a:spLocks/>
            </p:cNvSpPr>
            <p:nvPr>
              <p:custDataLst>
                <p:tags r:id="rId138"/>
              </p:custDataLst>
            </p:nvPr>
          </p:nvSpPr>
          <p:spPr bwMode="auto">
            <a:xfrm>
              <a:off x="2578100" y="3167063"/>
              <a:ext cx="111125" cy="123825"/>
            </a:xfrm>
            <a:custGeom>
              <a:avLst/>
              <a:gdLst>
                <a:gd name="T0" fmla="*/ 150 w 277"/>
                <a:gd name="T1" fmla="*/ 10 h 309"/>
                <a:gd name="T2" fmla="*/ 138 w 277"/>
                <a:gd name="T3" fmla="*/ 0 h 309"/>
                <a:gd name="T4" fmla="*/ 127 w 277"/>
                <a:gd name="T5" fmla="*/ 10 h 309"/>
                <a:gd name="T6" fmla="*/ 3 w 277"/>
                <a:gd name="T7" fmla="*/ 289 h 309"/>
                <a:gd name="T8" fmla="*/ 0 w 277"/>
                <a:gd name="T9" fmla="*/ 299 h 309"/>
                <a:gd name="T10" fmla="*/ 9 w 277"/>
                <a:gd name="T11" fmla="*/ 309 h 309"/>
                <a:gd name="T12" fmla="*/ 21 w 277"/>
                <a:gd name="T13" fmla="*/ 299 h 309"/>
                <a:gd name="T14" fmla="*/ 138 w 277"/>
                <a:gd name="T15" fmla="*/ 34 h 309"/>
                <a:gd name="T16" fmla="*/ 255 w 277"/>
                <a:gd name="T17" fmla="*/ 299 h 309"/>
                <a:gd name="T18" fmla="*/ 267 w 277"/>
                <a:gd name="T19" fmla="*/ 309 h 309"/>
                <a:gd name="T20" fmla="*/ 277 w 277"/>
                <a:gd name="T21" fmla="*/ 299 h 309"/>
                <a:gd name="T22" fmla="*/ 274 w 277"/>
                <a:gd name="T23" fmla="*/ 291 h 309"/>
                <a:gd name="T24" fmla="*/ 150 w 277"/>
                <a:gd name="T25" fmla="*/ 1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150" y="10"/>
                  </a:moveTo>
                  <a:cubicBezTo>
                    <a:pt x="146" y="2"/>
                    <a:pt x="143" y="0"/>
                    <a:pt x="138" y="0"/>
                  </a:cubicBezTo>
                  <a:cubicBezTo>
                    <a:pt x="132" y="0"/>
                    <a:pt x="130" y="3"/>
                    <a:pt x="127" y="10"/>
                  </a:cubicBezTo>
                  <a:lnTo>
                    <a:pt x="3" y="289"/>
                  </a:lnTo>
                  <a:cubicBezTo>
                    <a:pt x="0" y="296"/>
                    <a:pt x="0" y="297"/>
                    <a:pt x="0" y="299"/>
                  </a:cubicBezTo>
                  <a:cubicBezTo>
                    <a:pt x="0" y="305"/>
                    <a:pt x="4" y="309"/>
                    <a:pt x="9" y="309"/>
                  </a:cubicBezTo>
                  <a:cubicBezTo>
                    <a:pt x="13" y="309"/>
                    <a:pt x="17" y="308"/>
                    <a:pt x="21" y="299"/>
                  </a:cubicBezTo>
                  <a:lnTo>
                    <a:pt x="138" y="34"/>
                  </a:lnTo>
                  <a:lnTo>
                    <a:pt x="255" y="299"/>
                  </a:lnTo>
                  <a:cubicBezTo>
                    <a:pt x="260" y="309"/>
                    <a:pt x="265" y="309"/>
                    <a:pt x="267" y="309"/>
                  </a:cubicBezTo>
                  <a:cubicBezTo>
                    <a:pt x="272" y="309"/>
                    <a:pt x="277" y="305"/>
                    <a:pt x="277" y="299"/>
                  </a:cubicBezTo>
                  <a:cubicBezTo>
                    <a:pt x="277" y="298"/>
                    <a:pt x="277" y="297"/>
                    <a:pt x="274" y="291"/>
                  </a:cubicBezTo>
                  <a:lnTo>
                    <a:pt x="150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Freeform 446"/>
            <p:cNvSpPr>
              <a:spLocks/>
            </p:cNvSpPr>
            <p:nvPr>
              <p:custDataLst>
                <p:tags r:id="rId139"/>
              </p:custDataLst>
            </p:nvPr>
          </p:nvSpPr>
          <p:spPr bwMode="auto">
            <a:xfrm>
              <a:off x="2763838" y="3136900"/>
              <a:ext cx="46038" cy="198438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Freeform 447"/>
            <p:cNvSpPr>
              <a:spLocks/>
            </p:cNvSpPr>
            <p:nvPr>
              <p:custDataLst>
                <p:tags r:id="rId140"/>
              </p:custDataLst>
            </p:nvPr>
          </p:nvSpPr>
          <p:spPr bwMode="auto">
            <a:xfrm>
              <a:off x="2832100" y="3214688"/>
              <a:ext cx="111125" cy="53975"/>
            </a:xfrm>
            <a:custGeom>
              <a:avLst/>
              <a:gdLst>
                <a:gd name="T0" fmla="*/ 277 w 277"/>
                <a:gd name="T1" fmla="*/ 17 h 133"/>
                <a:gd name="T2" fmla="*/ 260 w 277"/>
                <a:gd name="T3" fmla="*/ 0 h 133"/>
                <a:gd name="T4" fmla="*/ 17 w 277"/>
                <a:gd name="T5" fmla="*/ 0 h 133"/>
                <a:gd name="T6" fmla="*/ 0 w 277"/>
                <a:gd name="T7" fmla="*/ 10 h 133"/>
                <a:gd name="T8" fmla="*/ 17 w 277"/>
                <a:gd name="T9" fmla="*/ 19 h 133"/>
                <a:gd name="T10" fmla="*/ 257 w 277"/>
                <a:gd name="T11" fmla="*/ 19 h 133"/>
                <a:gd name="T12" fmla="*/ 257 w 277"/>
                <a:gd name="T13" fmla="*/ 115 h 133"/>
                <a:gd name="T14" fmla="*/ 267 w 277"/>
                <a:gd name="T15" fmla="*/ 133 h 133"/>
                <a:gd name="T16" fmla="*/ 277 w 277"/>
                <a:gd name="T17" fmla="*/ 115 h 133"/>
                <a:gd name="T18" fmla="*/ 277 w 277"/>
                <a:gd name="T19" fmla="*/ 1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" h="133">
                  <a:moveTo>
                    <a:pt x="277" y="17"/>
                  </a:moveTo>
                  <a:cubicBezTo>
                    <a:pt x="277" y="1"/>
                    <a:pt x="276" y="0"/>
                    <a:pt x="260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19"/>
                    <a:pt x="9" y="19"/>
                    <a:pt x="17" y="19"/>
                  </a:cubicBezTo>
                  <a:lnTo>
                    <a:pt x="257" y="19"/>
                  </a:lnTo>
                  <a:lnTo>
                    <a:pt x="257" y="115"/>
                  </a:lnTo>
                  <a:cubicBezTo>
                    <a:pt x="257" y="124"/>
                    <a:pt x="257" y="133"/>
                    <a:pt x="267" y="133"/>
                  </a:cubicBezTo>
                  <a:cubicBezTo>
                    <a:pt x="277" y="133"/>
                    <a:pt x="277" y="124"/>
                    <a:pt x="277" y="115"/>
                  </a:cubicBezTo>
                  <a:lnTo>
                    <a:pt x="27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Freeform 448"/>
            <p:cNvSpPr>
              <a:spLocks/>
            </p:cNvSpPr>
            <p:nvPr>
              <p:custDataLst>
                <p:tags r:id="rId141"/>
              </p:custDataLst>
            </p:nvPr>
          </p:nvSpPr>
          <p:spPr bwMode="auto">
            <a:xfrm>
              <a:off x="2959100" y="3197225"/>
              <a:ext cx="100013" cy="90488"/>
            </a:xfrm>
            <a:custGeom>
              <a:avLst/>
              <a:gdLst>
                <a:gd name="T0" fmla="*/ 152 w 249"/>
                <a:gd name="T1" fmla="*/ 69 h 226"/>
                <a:gd name="T2" fmla="*/ 202 w 249"/>
                <a:gd name="T3" fmla="*/ 11 h 226"/>
                <a:gd name="T4" fmla="*/ 227 w 249"/>
                <a:gd name="T5" fmla="*/ 17 h 226"/>
                <a:gd name="T6" fmla="*/ 203 w 249"/>
                <a:gd name="T7" fmla="*/ 44 h 226"/>
                <a:gd name="T8" fmla="*/ 222 w 249"/>
                <a:gd name="T9" fmla="*/ 61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6 h 226"/>
                <a:gd name="T20" fmla="*/ 22 w 249"/>
                <a:gd name="T21" fmla="*/ 81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8 h 226"/>
                <a:gd name="T34" fmla="*/ 46 w 249"/>
                <a:gd name="T35" fmla="*/ 181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99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49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6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69"/>
                  </a:moveTo>
                  <a:cubicBezTo>
                    <a:pt x="155" y="56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1"/>
                    <a:pt x="222" y="61"/>
                  </a:cubicBezTo>
                  <a:cubicBezTo>
                    <a:pt x="233" y="61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59"/>
                    <a:pt x="113" y="93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5" y="226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Freeform 449"/>
            <p:cNvSpPr>
              <a:spLocks/>
            </p:cNvSpPr>
            <p:nvPr>
              <p:custDataLst>
                <p:tags r:id="rId142"/>
              </p:custDataLst>
            </p:nvPr>
          </p:nvSpPr>
          <p:spPr bwMode="auto">
            <a:xfrm>
              <a:off x="3082925" y="3222625"/>
              <a:ext cx="50800" cy="93663"/>
            </a:xfrm>
            <a:custGeom>
              <a:avLst/>
              <a:gdLst>
                <a:gd name="T0" fmla="*/ 79 w 127"/>
                <a:gd name="T1" fmla="*/ 10 h 232"/>
                <a:gd name="T2" fmla="*/ 69 w 127"/>
                <a:gd name="T3" fmla="*/ 0 h 232"/>
                <a:gd name="T4" fmla="*/ 0 w 127"/>
                <a:gd name="T5" fmla="*/ 23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3 w 127"/>
                <a:gd name="T15" fmla="*/ 219 h 232"/>
                <a:gd name="T16" fmla="*/ 3 w 127"/>
                <a:gd name="T17" fmla="*/ 232 h 232"/>
                <a:gd name="T18" fmla="*/ 65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9" y="0"/>
                    <a:pt x="69" y="0"/>
                  </a:cubicBezTo>
                  <a:cubicBezTo>
                    <a:pt x="47" y="22"/>
                    <a:pt x="15" y="23"/>
                    <a:pt x="0" y="23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2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6" y="230"/>
                    <a:pt x="120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Freeform 450"/>
            <p:cNvSpPr>
              <a:spLocks/>
            </p:cNvSpPr>
            <p:nvPr>
              <p:custDataLst>
                <p:tags r:id="rId143"/>
              </p:custDataLst>
            </p:nvPr>
          </p:nvSpPr>
          <p:spPr bwMode="auto">
            <a:xfrm>
              <a:off x="3211513" y="3167063"/>
              <a:ext cx="111125" cy="123825"/>
            </a:xfrm>
            <a:custGeom>
              <a:avLst/>
              <a:gdLst>
                <a:gd name="T0" fmla="*/ 274 w 277"/>
                <a:gd name="T1" fmla="*/ 20 h 309"/>
                <a:gd name="T2" fmla="*/ 277 w 277"/>
                <a:gd name="T3" fmla="*/ 10 h 309"/>
                <a:gd name="T4" fmla="*/ 267 w 277"/>
                <a:gd name="T5" fmla="*/ 0 h 309"/>
                <a:gd name="T6" fmla="*/ 256 w 277"/>
                <a:gd name="T7" fmla="*/ 11 h 309"/>
                <a:gd name="T8" fmla="*/ 139 w 277"/>
                <a:gd name="T9" fmla="*/ 275 h 309"/>
                <a:gd name="T10" fmla="*/ 22 w 277"/>
                <a:gd name="T11" fmla="*/ 10 h 309"/>
                <a:gd name="T12" fmla="*/ 10 w 277"/>
                <a:gd name="T13" fmla="*/ 0 h 309"/>
                <a:gd name="T14" fmla="*/ 0 w 277"/>
                <a:gd name="T15" fmla="*/ 10 h 309"/>
                <a:gd name="T16" fmla="*/ 3 w 277"/>
                <a:gd name="T17" fmla="*/ 18 h 309"/>
                <a:gd name="T18" fmla="*/ 127 w 277"/>
                <a:gd name="T19" fmla="*/ 299 h 309"/>
                <a:gd name="T20" fmla="*/ 139 w 277"/>
                <a:gd name="T21" fmla="*/ 309 h 309"/>
                <a:gd name="T22" fmla="*/ 150 w 277"/>
                <a:gd name="T23" fmla="*/ 299 h 309"/>
                <a:gd name="T24" fmla="*/ 274 w 277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274" y="20"/>
                  </a:moveTo>
                  <a:cubicBezTo>
                    <a:pt x="277" y="13"/>
                    <a:pt x="277" y="12"/>
                    <a:pt x="277" y="10"/>
                  </a:cubicBezTo>
                  <a:cubicBezTo>
                    <a:pt x="277" y="4"/>
                    <a:pt x="273" y="0"/>
                    <a:pt x="267" y="0"/>
                  </a:cubicBezTo>
                  <a:cubicBezTo>
                    <a:pt x="262" y="0"/>
                    <a:pt x="259" y="3"/>
                    <a:pt x="256" y="11"/>
                  </a:cubicBezTo>
                  <a:lnTo>
                    <a:pt x="139" y="275"/>
                  </a:lnTo>
                  <a:lnTo>
                    <a:pt x="22" y="10"/>
                  </a:lnTo>
                  <a:cubicBezTo>
                    <a:pt x="18" y="1"/>
                    <a:pt x="14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7"/>
                    <a:pt x="134" y="309"/>
                    <a:pt x="139" y="309"/>
                  </a:cubicBezTo>
                  <a:cubicBezTo>
                    <a:pt x="145" y="309"/>
                    <a:pt x="147" y="306"/>
                    <a:pt x="150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" name="Freeform 451"/>
            <p:cNvSpPr>
              <a:spLocks/>
            </p:cNvSpPr>
            <p:nvPr>
              <p:custDataLst>
                <p:tags r:id="rId144"/>
              </p:custDataLst>
            </p:nvPr>
          </p:nvSpPr>
          <p:spPr bwMode="auto">
            <a:xfrm>
              <a:off x="3389313" y="3214688"/>
              <a:ext cx="111125" cy="53975"/>
            </a:xfrm>
            <a:custGeom>
              <a:avLst/>
              <a:gdLst>
                <a:gd name="T0" fmla="*/ 277 w 277"/>
                <a:gd name="T1" fmla="*/ 17 h 133"/>
                <a:gd name="T2" fmla="*/ 260 w 277"/>
                <a:gd name="T3" fmla="*/ 0 h 133"/>
                <a:gd name="T4" fmla="*/ 17 w 277"/>
                <a:gd name="T5" fmla="*/ 0 h 133"/>
                <a:gd name="T6" fmla="*/ 0 w 277"/>
                <a:gd name="T7" fmla="*/ 10 h 133"/>
                <a:gd name="T8" fmla="*/ 17 w 277"/>
                <a:gd name="T9" fmla="*/ 19 h 133"/>
                <a:gd name="T10" fmla="*/ 257 w 277"/>
                <a:gd name="T11" fmla="*/ 19 h 133"/>
                <a:gd name="T12" fmla="*/ 257 w 277"/>
                <a:gd name="T13" fmla="*/ 115 h 133"/>
                <a:gd name="T14" fmla="*/ 267 w 277"/>
                <a:gd name="T15" fmla="*/ 133 h 133"/>
                <a:gd name="T16" fmla="*/ 277 w 277"/>
                <a:gd name="T17" fmla="*/ 115 h 133"/>
                <a:gd name="T18" fmla="*/ 277 w 277"/>
                <a:gd name="T19" fmla="*/ 1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" h="133">
                  <a:moveTo>
                    <a:pt x="277" y="17"/>
                  </a:moveTo>
                  <a:cubicBezTo>
                    <a:pt x="277" y="1"/>
                    <a:pt x="276" y="0"/>
                    <a:pt x="260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19"/>
                    <a:pt x="9" y="19"/>
                    <a:pt x="17" y="19"/>
                  </a:cubicBezTo>
                  <a:lnTo>
                    <a:pt x="257" y="19"/>
                  </a:lnTo>
                  <a:lnTo>
                    <a:pt x="257" y="115"/>
                  </a:lnTo>
                  <a:cubicBezTo>
                    <a:pt x="257" y="124"/>
                    <a:pt x="257" y="133"/>
                    <a:pt x="267" y="133"/>
                  </a:cubicBezTo>
                  <a:cubicBezTo>
                    <a:pt x="277" y="133"/>
                    <a:pt x="277" y="124"/>
                    <a:pt x="277" y="115"/>
                  </a:cubicBezTo>
                  <a:lnTo>
                    <a:pt x="27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Freeform 452"/>
            <p:cNvSpPr>
              <a:spLocks/>
            </p:cNvSpPr>
            <p:nvPr>
              <p:custDataLst>
                <p:tags r:id="rId145"/>
              </p:custDataLst>
            </p:nvPr>
          </p:nvSpPr>
          <p:spPr bwMode="auto">
            <a:xfrm>
              <a:off x="3516313" y="3197225"/>
              <a:ext cx="100013" cy="90488"/>
            </a:xfrm>
            <a:custGeom>
              <a:avLst/>
              <a:gdLst>
                <a:gd name="T0" fmla="*/ 152 w 248"/>
                <a:gd name="T1" fmla="*/ 69 h 226"/>
                <a:gd name="T2" fmla="*/ 202 w 248"/>
                <a:gd name="T3" fmla="*/ 11 h 226"/>
                <a:gd name="T4" fmla="*/ 226 w 248"/>
                <a:gd name="T5" fmla="*/ 17 h 226"/>
                <a:gd name="T6" fmla="*/ 203 w 248"/>
                <a:gd name="T7" fmla="*/ 44 h 226"/>
                <a:gd name="T8" fmla="*/ 221 w 248"/>
                <a:gd name="T9" fmla="*/ 61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6 w 248"/>
                <a:gd name="T19" fmla="*/ 76 h 226"/>
                <a:gd name="T20" fmla="*/ 22 w 248"/>
                <a:gd name="T21" fmla="*/ 81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3 w 248"/>
                <a:gd name="T33" fmla="*/ 208 h 226"/>
                <a:gd name="T34" fmla="*/ 46 w 248"/>
                <a:gd name="T35" fmla="*/ 181 h 226"/>
                <a:gd name="T36" fmla="*/ 28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6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69"/>
                  </a:moveTo>
                  <a:cubicBezTo>
                    <a:pt x="155" y="56"/>
                    <a:pt x="167" y="11"/>
                    <a:pt x="202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1"/>
                    <a:pt x="221" y="61"/>
                  </a:cubicBezTo>
                  <a:cubicBezTo>
                    <a:pt x="232" y="61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5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59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3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5" y="226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Freeform 453"/>
            <p:cNvSpPr>
              <a:spLocks/>
            </p:cNvSpPr>
            <p:nvPr>
              <p:custDataLst>
                <p:tags r:id="rId146"/>
              </p:custDataLst>
            </p:nvPr>
          </p:nvSpPr>
          <p:spPr bwMode="auto">
            <a:xfrm>
              <a:off x="3632200" y="3222625"/>
              <a:ext cx="63500" cy="95250"/>
            </a:xfrm>
            <a:custGeom>
              <a:avLst/>
              <a:gdLst>
                <a:gd name="T0" fmla="*/ 77 w 161"/>
                <a:gd name="T1" fmla="*/ 115 h 239"/>
                <a:gd name="T2" fmla="*/ 123 w 161"/>
                <a:gd name="T3" fmla="*/ 171 h 239"/>
                <a:gd name="T4" fmla="*/ 78 w 161"/>
                <a:gd name="T5" fmla="*/ 228 h 239"/>
                <a:gd name="T6" fmla="*/ 19 w 161"/>
                <a:gd name="T7" fmla="*/ 203 h 239"/>
                <a:gd name="T8" fmla="*/ 39 w 161"/>
                <a:gd name="T9" fmla="*/ 184 h 239"/>
                <a:gd name="T10" fmla="*/ 20 w 161"/>
                <a:gd name="T11" fmla="*/ 164 h 239"/>
                <a:gd name="T12" fmla="*/ 0 w 161"/>
                <a:gd name="T13" fmla="*/ 185 h 239"/>
                <a:gd name="T14" fmla="*/ 79 w 161"/>
                <a:gd name="T15" fmla="*/ 239 h 239"/>
                <a:gd name="T16" fmla="*/ 161 w 161"/>
                <a:gd name="T17" fmla="*/ 171 h 239"/>
                <a:gd name="T18" fmla="*/ 100 w 161"/>
                <a:gd name="T19" fmla="*/ 109 h 239"/>
                <a:gd name="T20" fmla="*/ 150 w 161"/>
                <a:gd name="T21" fmla="*/ 48 h 239"/>
                <a:gd name="T22" fmla="*/ 79 w 161"/>
                <a:gd name="T23" fmla="*/ 0 h 239"/>
                <a:gd name="T24" fmla="*/ 11 w 161"/>
                <a:gd name="T25" fmla="*/ 47 h 239"/>
                <a:gd name="T26" fmla="*/ 29 w 161"/>
                <a:gd name="T27" fmla="*/ 65 h 239"/>
                <a:gd name="T28" fmla="*/ 47 w 161"/>
                <a:gd name="T29" fmla="*/ 48 h 239"/>
                <a:gd name="T30" fmla="*/ 29 w 161"/>
                <a:gd name="T31" fmla="*/ 29 h 239"/>
                <a:gd name="T32" fmla="*/ 78 w 161"/>
                <a:gd name="T33" fmla="*/ 10 h 239"/>
                <a:gd name="T34" fmla="*/ 116 w 161"/>
                <a:gd name="T35" fmla="*/ 48 h 239"/>
                <a:gd name="T36" fmla="*/ 102 w 161"/>
                <a:gd name="T37" fmla="*/ 90 h 239"/>
                <a:gd name="T38" fmla="*/ 63 w 161"/>
                <a:gd name="T39" fmla="*/ 105 h 239"/>
                <a:gd name="T40" fmla="*/ 52 w 161"/>
                <a:gd name="T41" fmla="*/ 106 h 239"/>
                <a:gd name="T42" fmla="*/ 49 w 161"/>
                <a:gd name="T43" fmla="*/ 110 h 239"/>
                <a:gd name="T44" fmla="*/ 58 w 161"/>
                <a:gd name="T45" fmla="*/ 115 h 239"/>
                <a:gd name="T46" fmla="*/ 77 w 161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9">
                  <a:moveTo>
                    <a:pt x="77" y="115"/>
                  </a:moveTo>
                  <a:cubicBezTo>
                    <a:pt x="104" y="115"/>
                    <a:pt x="123" y="134"/>
                    <a:pt x="123" y="171"/>
                  </a:cubicBezTo>
                  <a:cubicBezTo>
                    <a:pt x="123" y="215"/>
                    <a:pt x="98" y="228"/>
                    <a:pt x="78" y="228"/>
                  </a:cubicBezTo>
                  <a:cubicBezTo>
                    <a:pt x="64" y="228"/>
                    <a:pt x="33" y="224"/>
                    <a:pt x="19" y="203"/>
                  </a:cubicBezTo>
                  <a:cubicBezTo>
                    <a:pt x="35" y="202"/>
                    <a:pt x="39" y="191"/>
                    <a:pt x="39" y="184"/>
                  </a:cubicBezTo>
                  <a:cubicBezTo>
                    <a:pt x="39" y="172"/>
                    <a:pt x="31" y="164"/>
                    <a:pt x="20" y="164"/>
                  </a:cubicBezTo>
                  <a:cubicBezTo>
                    <a:pt x="10" y="164"/>
                    <a:pt x="0" y="170"/>
                    <a:pt x="0" y="185"/>
                  </a:cubicBezTo>
                  <a:cubicBezTo>
                    <a:pt x="0" y="217"/>
                    <a:pt x="36" y="239"/>
                    <a:pt x="79" y="239"/>
                  </a:cubicBezTo>
                  <a:cubicBezTo>
                    <a:pt x="127" y="239"/>
                    <a:pt x="161" y="206"/>
                    <a:pt x="161" y="171"/>
                  </a:cubicBezTo>
                  <a:cubicBezTo>
                    <a:pt x="161" y="144"/>
                    <a:pt x="138" y="117"/>
                    <a:pt x="100" y="109"/>
                  </a:cubicBezTo>
                  <a:cubicBezTo>
                    <a:pt x="137" y="96"/>
                    <a:pt x="150" y="70"/>
                    <a:pt x="150" y="48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5"/>
                    <a:pt x="29" y="65"/>
                  </a:cubicBezTo>
                  <a:cubicBezTo>
                    <a:pt x="40" y="65"/>
                    <a:pt x="47" y="57"/>
                    <a:pt x="47" y="48"/>
                  </a:cubicBezTo>
                  <a:cubicBezTo>
                    <a:pt x="47" y="37"/>
                    <a:pt x="40" y="30"/>
                    <a:pt x="29" y="29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0" y="103"/>
                    <a:pt x="81" y="104"/>
                    <a:pt x="63" y="105"/>
                  </a:cubicBezTo>
                  <a:cubicBezTo>
                    <a:pt x="55" y="105"/>
                    <a:pt x="54" y="105"/>
                    <a:pt x="52" y="106"/>
                  </a:cubicBezTo>
                  <a:cubicBezTo>
                    <a:pt x="51" y="106"/>
                    <a:pt x="49" y="107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7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Freeform 454"/>
            <p:cNvSpPr>
              <a:spLocks/>
            </p:cNvSpPr>
            <p:nvPr>
              <p:custDataLst>
                <p:tags r:id="rId147"/>
              </p:custDataLst>
            </p:nvPr>
          </p:nvSpPr>
          <p:spPr bwMode="auto">
            <a:xfrm>
              <a:off x="3768725" y="3167063"/>
              <a:ext cx="111125" cy="123825"/>
            </a:xfrm>
            <a:custGeom>
              <a:avLst/>
              <a:gdLst>
                <a:gd name="T0" fmla="*/ 274 w 277"/>
                <a:gd name="T1" fmla="*/ 20 h 309"/>
                <a:gd name="T2" fmla="*/ 277 w 277"/>
                <a:gd name="T3" fmla="*/ 10 h 309"/>
                <a:gd name="T4" fmla="*/ 267 w 277"/>
                <a:gd name="T5" fmla="*/ 0 h 309"/>
                <a:gd name="T6" fmla="*/ 256 w 277"/>
                <a:gd name="T7" fmla="*/ 11 h 309"/>
                <a:gd name="T8" fmla="*/ 139 w 277"/>
                <a:gd name="T9" fmla="*/ 275 h 309"/>
                <a:gd name="T10" fmla="*/ 21 w 277"/>
                <a:gd name="T11" fmla="*/ 10 h 309"/>
                <a:gd name="T12" fmla="*/ 10 w 277"/>
                <a:gd name="T13" fmla="*/ 0 h 309"/>
                <a:gd name="T14" fmla="*/ 0 w 277"/>
                <a:gd name="T15" fmla="*/ 10 h 309"/>
                <a:gd name="T16" fmla="*/ 3 w 277"/>
                <a:gd name="T17" fmla="*/ 18 h 309"/>
                <a:gd name="T18" fmla="*/ 127 w 277"/>
                <a:gd name="T19" fmla="*/ 299 h 309"/>
                <a:gd name="T20" fmla="*/ 139 w 277"/>
                <a:gd name="T21" fmla="*/ 309 h 309"/>
                <a:gd name="T22" fmla="*/ 150 w 277"/>
                <a:gd name="T23" fmla="*/ 299 h 309"/>
                <a:gd name="T24" fmla="*/ 274 w 277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274" y="20"/>
                  </a:moveTo>
                  <a:cubicBezTo>
                    <a:pt x="277" y="13"/>
                    <a:pt x="277" y="12"/>
                    <a:pt x="277" y="10"/>
                  </a:cubicBezTo>
                  <a:cubicBezTo>
                    <a:pt x="277" y="4"/>
                    <a:pt x="273" y="0"/>
                    <a:pt x="267" y="0"/>
                  </a:cubicBezTo>
                  <a:cubicBezTo>
                    <a:pt x="262" y="0"/>
                    <a:pt x="259" y="3"/>
                    <a:pt x="256" y="11"/>
                  </a:cubicBezTo>
                  <a:lnTo>
                    <a:pt x="139" y="275"/>
                  </a:lnTo>
                  <a:lnTo>
                    <a:pt x="21" y="10"/>
                  </a:lnTo>
                  <a:cubicBezTo>
                    <a:pt x="17" y="1"/>
                    <a:pt x="13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7"/>
                    <a:pt x="134" y="309"/>
                    <a:pt x="139" y="309"/>
                  </a:cubicBezTo>
                  <a:cubicBezTo>
                    <a:pt x="145" y="309"/>
                    <a:pt x="147" y="306"/>
                    <a:pt x="150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455"/>
            <p:cNvSpPr>
              <a:spLocks/>
            </p:cNvSpPr>
            <p:nvPr>
              <p:custDataLst>
                <p:tags r:id="rId148"/>
              </p:custDataLst>
            </p:nvPr>
          </p:nvSpPr>
          <p:spPr bwMode="auto">
            <a:xfrm>
              <a:off x="3940175" y="3197225"/>
              <a:ext cx="100013" cy="90488"/>
            </a:xfrm>
            <a:custGeom>
              <a:avLst/>
              <a:gdLst>
                <a:gd name="T0" fmla="*/ 152 w 248"/>
                <a:gd name="T1" fmla="*/ 69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1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6 h 226"/>
                <a:gd name="T20" fmla="*/ 21 w 248"/>
                <a:gd name="T21" fmla="*/ 81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6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6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69"/>
                  </a:moveTo>
                  <a:cubicBezTo>
                    <a:pt x="155" y="56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1"/>
                    <a:pt x="221" y="61"/>
                  </a:cubicBezTo>
                  <a:cubicBezTo>
                    <a:pt x="232" y="61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6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59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Freeform 456"/>
            <p:cNvSpPr>
              <a:spLocks noEditPoints="1"/>
            </p:cNvSpPr>
            <p:nvPr>
              <p:custDataLst>
                <p:tags r:id="rId149"/>
              </p:custDataLst>
            </p:nvPr>
          </p:nvSpPr>
          <p:spPr bwMode="auto">
            <a:xfrm>
              <a:off x="4054475" y="3222625"/>
              <a:ext cx="68263" cy="93663"/>
            </a:xfrm>
            <a:custGeom>
              <a:avLst/>
              <a:gdLst>
                <a:gd name="T0" fmla="*/ 171 w 171"/>
                <a:gd name="T1" fmla="*/ 178 h 235"/>
                <a:gd name="T2" fmla="*/ 171 w 171"/>
                <a:gd name="T3" fmla="*/ 165 h 235"/>
                <a:gd name="T4" fmla="*/ 132 w 171"/>
                <a:gd name="T5" fmla="*/ 165 h 235"/>
                <a:gd name="T6" fmla="*/ 132 w 171"/>
                <a:gd name="T7" fmla="*/ 9 h 235"/>
                <a:gd name="T8" fmla="*/ 124 w 171"/>
                <a:gd name="T9" fmla="*/ 0 h 235"/>
                <a:gd name="T10" fmla="*/ 115 w 171"/>
                <a:gd name="T11" fmla="*/ 5 h 235"/>
                <a:gd name="T12" fmla="*/ 0 w 171"/>
                <a:gd name="T13" fmla="*/ 165 h 235"/>
                <a:gd name="T14" fmla="*/ 0 w 171"/>
                <a:gd name="T15" fmla="*/ 178 h 235"/>
                <a:gd name="T16" fmla="*/ 102 w 171"/>
                <a:gd name="T17" fmla="*/ 178 h 235"/>
                <a:gd name="T18" fmla="*/ 102 w 171"/>
                <a:gd name="T19" fmla="*/ 206 h 235"/>
                <a:gd name="T20" fmla="*/ 74 w 171"/>
                <a:gd name="T21" fmla="*/ 222 h 235"/>
                <a:gd name="T22" fmla="*/ 65 w 171"/>
                <a:gd name="T23" fmla="*/ 222 h 235"/>
                <a:gd name="T24" fmla="*/ 65 w 171"/>
                <a:gd name="T25" fmla="*/ 235 h 235"/>
                <a:gd name="T26" fmla="*/ 117 w 171"/>
                <a:gd name="T27" fmla="*/ 233 h 235"/>
                <a:gd name="T28" fmla="*/ 170 w 171"/>
                <a:gd name="T29" fmla="*/ 235 h 235"/>
                <a:gd name="T30" fmla="*/ 170 w 171"/>
                <a:gd name="T31" fmla="*/ 222 h 235"/>
                <a:gd name="T32" fmla="*/ 160 w 171"/>
                <a:gd name="T33" fmla="*/ 222 h 235"/>
                <a:gd name="T34" fmla="*/ 132 w 171"/>
                <a:gd name="T35" fmla="*/ 206 h 235"/>
                <a:gd name="T36" fmla="*/ 132 w 171"/>
                <a:gd name="T37" fmla="*/ 178 h 235"/>
                <a:gd name="T38" fmla="*/ 171 w 171"/>
                <a:gd name="T39" fmla="*/ 178 h 235"/>
                <a:gd name="T40" fmla="*/ 105 w 171"/>
                <a:gd name="T41" fmla="*/ 37 h 235"/>
                <a:gd name="T42" fmla="*/ 105 w 171"/>
                <a:gd name="T43" fmla="*/ 165 h 235"/>
                <a:gd name="T44" fmla="*/ 13 w 171"/>
                <a:gd name="T45" fmla="*/ 165 h 235"/>
                <a:gd name="T46" fmla="*/ 105 w 171"/>
                <a:gd name="T47" fmla="*/ 3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235">
                  <a:moveTo>
                    <a:pt x="171" y="178"/>
                  </a:moveTo>
                  <a:lnTo>
                    <a:pt x="171" y="165"/>
                  </a:lnTo>
                  <a:lnTo>
                    <a:pt x="132" y="165"/>
                  </a:lnTo>
                  <a:lnTo>
                    <a:pt x="132" y="9"/>
                  </a:lnTo>
                  <a:cubicBezTo>
                    <a:pt x="132" y="2"/>
                    <a:pt x="132" y="0"/>
                    <a:pt x="124" y="0"/>
                  </a:cubicBezTo>
                  <a:cubicBezTo>
                    <a:pt x="120" y="0"/>
                    <a:pt x="119" y="0"/>
                    <a:pt x="115" y="5"/>
                  </a:cubicBezTo>
                  <a:lnTo>
                    <a:pt x="0" y="165"/>
                  </a:lnTo>
                  <a:lnTo>
                    <a:pt x="0" y="178"/>
                  </a:lnTo>
                  <a:lnTo>
                    <a:pt x="102" y="178"/>
                  </a:lnTo>
                  <a:lnTo>
                    <a:pt x="102" y="206"/>
                  </a:lnTo>
                  <a:cubicBezTo>
                    <a:pt x="102" y="218"/>
                    <a:pt x="102" y="222"/>
                    <a:pt x="74" y="222"/>
                  </a:cubicBezTo>
                  <a:lnTo>
                    <a:pt x="65" y="222"/>
                  </a:lnTo>
                  <a:lnTo>
                    <a:pt x="65" y="235"/>
                  </a:lnTo>
                  <a:cubicBezTo>
                    <a:pt x="82" y="234"/>
                    <a:pt x="104" y="233"/>
                    <a:pt x="117" y="233"/>
                  </a:cubicBezTo>
                  <a:cubicBezTo>
                    <a:pt x="130" y="233"/>
                    <a:pt x="152" y="234"/>
                    <a:pt x="170" y="235"/>
                  </a:cubicBezTo>
                  <a:lnTo>
                    <a:pt x="170" y="222"/>
                  </a:lnTo>
                  <a:lnTo>
                    <a:pt x="160" y="222"/>
                  </a:lnTo>
                  <a:cubicBezTo>
                    <a:pt x="132" y="222"/>
                    <a:pt x="132" y="218"/>
                    <a:pt x="132" y="206"/>
                  </a:cubicBezTo>
                  <a:lnTo>
                    <a:pt x="132" y="178"/>
                  </a:lnTo>
                  <a:lnTo>
                    <a:pt x="171" y="178"/>
                  </a:lnTo>
                  <a:close/>
                  <a:moveTo>
                    <a:pt x="105" y="37"/>
                  </a:moveTo>
                  <a:lnTo>
                    <a:pt x="105" y="165"/>
                  </a:lnTo>
                  <a:lnTo>
                    <a:pt x="13" y="165"/>
                  </a:lnTo>
                  <a:lnTo>
                    <a:pt x="105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Freeform 457"/>
            <p:cNvSpPr>
              <a:spLocks/>
            </p:cNvSpPr>
            <p:nvPr>
              <p:custDataLst>
                <p:tags r:id="rId150"/>
              </p:custDataLst>
            </p:nvPr>
          </p:nvSpPr>
          <p:spPr bwMode="auto">
            <a:xfrm>
              <a:off x="4149725" y="3136900"/>
              <a:ext cx="46038" cy="198438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9 w 116"/>
                <a:gd name="T9" fmla="*/ 17 h 499"/>
                <a:gd name="T10" fmla="*/ 87 w 116"/>
                <a:gd name="T11" fmla="*/ 249 h 499"/>
                <a:gd name="T12" fmla="*/ 6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458"/>
            <p:cNvSpPr>
              <a:spLocks/>
            </p:cNvSpPr>
            <p:nvPr>
              <p:custDataLst>
                <p:tags r:id="rId151"/>
              </p:custDataLst>
            </p:nvPr>
          </p:nvSpPr>
          <p:spPr bwMode="auto">
            <a:xfrm>
              <a:off x="2578100" y="3465513"/>
              <a:ext cx="111125" cy="123825"/>
            </a:xfrm>
            <a:custGeom>
              <a:avLst/>
              <a:gdLst>
                <a:gd name="T0" fmla="*/ 150 w 277"/>
                <a:gd name="T1" fmla="*/ 11 h 309"/>
                <a:gd name="T2" fmla="*/ 138 w 277"/>
                <a:gd name="T3" fmla="*/ 0 h 309"/>
                <a:gd name="T4" fmla="*/ 127 w 277"/>
                <a:gd name="T5" fmla="*/ 11 h 309"/>
                <a:gd name="T6" fmla="*/ 3 w 277"/>
                <a:gd name="T7" fmla="*/ 289 h 309"/>
                <a:gd name="T8" fmla="*/ 0 w 277"/>
                <a:gd name="T9" fmla="*/ 299 h 309"/>
                <a:gd name="T10" fmla="*/ 9 w 277"/>
                <a:gd name="T11" fmla="*/ 309 h 309"/>
                <a:gd name="T12" fmla="*/ 21 w 277"/>
                <a:gd name="T13" fmla="*/ 299 h 309"/>
                <a:gd name="T14" fmla="*/ 138 w 277"/>
                <a:gd name="T15" fmla="*/ 35 h 309"/>
                <a:gd name="T16" fmla="*/ 255 w 277"/>
                <a:gd name="T17" fmla="*/ 299 h 309"/>
                <a:gd name="T18" fmla="*/ 267 w 277"/>
                <a:gd name="T19" fmla="*/ 309 h 309"/>
                <a:gd name="T20" fmla="*/ 277 w 277"/>
                <a:gd name="T21" fmla="*/ 299 h 309"/>
                <a:gd name="T22" fmla="*/ 274 w 277"/>
                <a:gd name="T23" fmla="*/ 291 h 309"/>
                <a:gd name="T24" fmla="*/ 150 w 277"/>
                <a:gd name="T25" fmla="*/ 1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150" y="11"/>
                  </a:moveTo>
                  <a:cubicBezTo>
                    <a:pt x="146" y="2"/>
                    <a:pt x="143" y="0"/>
                    <a:pt x="138" y="0"/>
                  </a:cubicBezTo>
                  <a:cubicBezTo>
                    <a:pt x="132" y="0"/>
                    <a:pt x="130" y="4"/>
                    <a:pt x="127" y="11"/>
                  </a:cubicBezTo>
                  <a:lnTo>
                    <a:pt x="3" y="289"/>
                  </a:lnTo>
                  <a:cubicBezTo>
                    <a:pt x="0" y="296"/>
                    <a:pt x="0" y="297"/>
                    <a:pt x="0" y="299"/>
                  </a:cubicBezTo>
                  <a:cubicBezTo>
                    <a:pt x="0" y="305"/>
                    <a:pt x="4" y="309"/>
                    <a:pt x="9" y="309"/>
                  </a:cubicBezTo>
                  <a:cubicBezTo>
                    <a:pt x="13" y="309"/>
                    <a:pt x="17" y="308"/>
                    <a:pt x="21" y="299"/>
                  </a:cubicBezTo>
                  <a:lnTo>
                    <a:pt x="138" y="35"/>
                  </a:lnTo>
                  <a:lnTo>
                    <a:pt x="255" y="299"/>
                  </a:lnTo>
                  <a:cubicBezTo>
                    <a:pt x="260" y="309"/>
                    <a:pt x="265" y="309"/>
                    <a:pt x="267" y="309"/>
                  </a:cubicBezTo>
                  <a:cubicBezTo>
                    <a:pt x="272" y="309"/>
                    <a:pt x="277" y="305"/>
                    <a:pt x="277" y="299"/>
                  </a:cubicBezTo>
                  <a:cubicBezTo>
                    <a:pt x="277" y="298"/>
                    <a:pt x="277" y="297"/>
                    <a:pt x="274" y="291"/>
                  </a:cubicBezTo>
                  <a:lnTo>
                    <a:pt x="150" y="1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459"/>
            <p:cNvSpPr>
              <a:spLocks/>
            </p:cNvSpPr>
            <p:nvPr>
              <p:custDataLst>
                <p:tags r:id="rId152"/>
              </p:custDataLst>
            </p:nvPr>
          </p:nvSpPr>
          <p:spPr bwMode="auto">
            <a:xfrm>
              <a:off x="2763838" y="3435350"/>
              <a:ext cx="46038" cy="198438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50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8 h 499"/>
                <a:gd name="T14" fmla="*/ 0 w 116"/>
                <a:gd name="T15" fmla="*/ 250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50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8"/>
                  </a:cubicBezTo>
                  <a:cubicBezTo>
                    <a:pt x="6" y="152"/>
                    <a:pt x="0" y="208"/>
                    <a:pt x="0" y="250"/>
                  </a:cubicBezTo>
                  <a:cubicBezTo>
                    <a:pt x="0" y="289"/>
                    <a:pt x="6" y="349"/>
                    <a:pt x="33" y="405"/>
                  </a:cubicBezTo>
                  <a:cubicBezTo>
                    <a:pt x="63" y="467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460"/>
            <p:cNvSpPr>
              <a:spLocks/>
            </p:cNvSpPr>
            <p:nvPr>
              <p:custDataLst>
                <p:tags r:id="rId153"/>
              </p:custDataLst>
            </p:nvPr>
          </p:nvSpPr>
          <p:spPr bwMode="auto">
            <a:xfrm>
              <a:off x="2827338" y="3495675"/>
              <a:ext cx="98425" cy="9048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6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461"/>
            <p:cNvSpPr>
              <a:spLocks/>
            </p:cNvSpPr>
            <p:nvPr>
              <p:custDataLst>
                <p:tags r:id="rId154"/>
              </p:custDataLst>
            </p:nvPr>
          </p:nvSpPr>
          <p:spPr bwMode="auto">
            <a:xfrm>
              <a:off x="2949575" y="3522663"/>
              <a:ext cx="50800" cy="92075"/>
            </a:xfrm>
            <a:custGeom>
              <a:avLst/>
              <a:gdLst>
                <a:gd name="T0" fmla="*/ 79 w 127"/>
                <a:gd name="T1" fmla="*/ 9 h 231"/>
                <a:gd name="T2" fmla="*/ 69 w 127"/>
                <a:gd name="T3" fmla="*/ 0 h 231"/>
                <a:gd name="T4" fmla="*/ 0 w 127"/>
                <a:gd name="T5" fmla="*/ 22 h 231"/>
                <a:gd name="T6" fmla="*/ 0 w 127"/>
                <a:gd name="T7" fmla="*/ 34 h 231"/>
                <a:gd name="T8" fmla="*/ 51 w 127"/>
                <a:gd name="T9" fmla="*/ 25 h 231"/>
                <a:gd name="T10" fmla="*/ 51 w 127"/>
                <a:gd name="T11" fmla="*/ 203 h 231"/>
                <a:gd name="T12" fmla="*/ 16 w 127"/>
                <a:gd name="T13" fmla="*/ 219 h 231"/>
                <a:gd name="T14" fmla="*/ 3 w 127"/>
                <a:gd name="T15" fmla="*/ 219 h 231"/>
                <a:gd name="T16" fmla="*/ 3 w 127"/>
                <a:gd name="T17" fmla="*/ 231 h 231"/>
                <a:gd name="T18" fmla="*/ 65 w 127"/>
                <a:gd name="T19" fmla="*/ 230 h 231"/>
                <a:gd name="T20" fmla="*/ 127 w 127"/>
                <a:gd name="T21" fmla="*/ 231 h 231"/>
                <a:gd name="T22" fmla="*/ 127 w 127"/>
                <a:gd name="T23" fmla="*/ 219 h 231"/>
                <a:gd name="T24" fmla="*/ 114 w 127"/>
                <a:gd name="T25" fmla="*/ 219 h 231"/>
                <a:gd name="T26" fmla="*/ 79 w 127"/>
                <a:gd name="T27" fmla="*/ 203 h 231"/>
                <a:gd name="T28" fmla="*/ 79 w 127"/>
                <a:gd name="T29" fmla="*/ 9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1">
                  <a:moveTo>
                    <a:pt x="79" y="9"/>
                  </a:moveTo>
                  <a:cubicBezTo>
                    <a:pt x="79" y="0"/>
                    <a:pt x="78" y="0"/>
                    <a:pt x="69" y="0"/>
                  </a:cubicBezTo>
                  <a:cubicBezTo>
                    <a:pt x="46" y="22"/>
                    <a:pt x="15" y="22"/>
                    <a:pt x="0" y="22"/>
                  </a:cubicBezTo>
                  <a:lnTo>
                    <a:pt x="0" y="34"/>
                  </a:lnTo>
                  <a:cubicBezTo>
                    <a:pt x="9" y="34"/>
                    <a:pt x="32" y="34"/>
                    <a:pt x="51" y="25"/>
                  </a:cubicBezTo>
                  <a:lnTo>
                    <a:pt x="51" y="203"/>
                  </a:lnTo>
                  <a:cubicBezTo>
                    <a:pt x="51" y="214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1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6" y="230"/>
                    <a:pt x="120" y="231"/>
                    <a:pt x="127" y="231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462"/>
            <p:cNvSpPr>
              <a:spLocks/>
            </p:cNvSpPr>
            <p:nvPr>
              <p:custDataLst>
                <p:tags r:id="rId155"/>
              </p:custDataLst>
            </p:nvPr>
          </p:nvSpPr>
          <p:spPr bwMode="auto">
            <a:xfrm>
              <a:off x="3079750" y="3465513"/>
              <a:ext cx="111125" cy="123825"/>
            </a:xfrm>
            <a:custGeom>
              <a:avLst/>
              <a:gdLst>
                <a:gd name="T0" fmla="*/ 274 w 277"/>
                <a:gd name="T1" fmla="*/ 20 h 309"/>
                <a:gd name="T2" fmla="*/ 277 w 277"/>
                <a:gd name="T3" fmla="*/ 10 h 309"/>
                <a:gd name="T4" fmla="*/ 267 w 277"/>
                <a:gd name="T5" fmla="*/ 0 h 309"/>
                <a:gd name="T6" fmla="*/ 256 w 277"/>
                <a:gd name="T7" fmla="*/ 11 h 309"/>
                <a:gd name="T8" fmla="*/ 139 w 277"/>
                <a:gd name="T9" fmla="*/ 275 h 309"/>
                <a:gd name="T10" fmla="*/ 21 w 277"/>
                <a:gd name="T11" fmla="*/ 11 h 309"/>
                <a:gd name="T12" fmla="*/ 10 w 277"/>
                <a:gd name="T13" fmla="*/ 0 h 309"/>
                <a:gd name="T14" fmla="*/ 0 w 277"/>
                <a:gd name="T15" fmla="*/ 10 h 309"/>
                <a:gd name="T16" fmla="*/ 3 w 277"/>
                <a:gd name="T17" fmla="*/ 18 h 309"/>
                <a:gd name="T18" fmla="*/ 127 w 277"/>
                <a:gd name="T19" fmla="*/ 299 h 309"/>
                <a:gd name="T20" fmla="*/ 139 w 277"/>
                <a:gd name="T21" fmla="*/ 309 h 309"/>
                <a:gd name="T22" fmla="*/ 149 w 277"/>
                <a:gd name="T23" fmla="*/ 299 h 309"/>
                <a:gd name="T24" fmla="*/ 274 w 277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274" y="20"/>
                  </a:moveTo>
                  <a:cubicBezTo>
                    <a:pt x="277" y="14"/>
                    <a:pt x="277" y="13"/>
                    <a:pt x="277" y="10"/>
                  </a:cubicBezTo>
                  <a:cubicBezTo>
                    <a:pt x="277" y="5"/>
                    <a:pt x="273" y="0"/>
                    <a:pt x="267" y="0"/>
                  </a:cubicBezTo>
                  <a:cubicBezTo>
                    <a:pt x="262" y="0"/>
                    <a:pt x="259" y="4"/>
                    <a:pt x="256" y="11"/>
                  </a:cubicBezTo>
                  <a:lnTo>
                    <a:pt x="139" y="275"/>
                  </a:lnTo>
                  <a:lnTo>
                    <a:pt x="21" y="11"/>
                  </a:lnTo>
                  <a:cubicBezTo>
                    <a:pt x="17" y="1"/>
                    <a:pt x="13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7"/>
                    <a:pt x="134" y="309"/>
                    <a:pt x="139" y="309"/>
                  </a:cubicBezTo>
                  <a:cubicBezTo>
                    <a:pt x="145" y="309"/>
                    <a:pt x="146" y="306"/>
                    <a:pt x="149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463"/>
            <p:cNvSpPr>
              <a:spLocks/>
            </p:cNvSpPr>
            <p:nvPr>
              <p:custDataLst>
                <p:tags r:id="rId156"/>
              </p:custDataLst>
            </p:nvPr>
          </p:nvSpPr>
          <p:spPr bwMode="auto">
            <a:xfrm>
              <a:off x="3251200" y="3495675"/>
              <a:ext cx="98425" cy="9048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6 h 226"/>
                <a:gd name="T24" fmla="*/ 95 w 248"/>
                <a:gd name="T25" fmla="*/ 11 h 226"/>
                <a:gd name="T26" fmla="*/ 121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6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6"/>
                    <a:pt x="149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1" y="15"/>
                    <a:pt x="121" y="44"/>
                  </a:cubicBezTo>
                  <a:cubicBezTo>
                    <a:pt x="121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464"/>
            <p:cNvSpPr>
              <a:spLocks noEditPoints="1"/>
            </p:cNvSpPr>
            <p:nvPr>
              <p:custDataLst>
                <p:tags r:id="rId157"/>
              </p:custDataLst>
            </p:nvPr>
          </p:nvSpPr>
          <p:spPr bwMode="auto">
            <a:xfrm>
              <a:off x="3365500" y="3521075"/>
              <a:ext cx="68263" cy="93663"/>
            </a:xfrm>
            <a:custGeom>
              <a:avLst/>
              <a:gdLst>
                <a:gd name="T0" fmla="*/ 171 w 171"/>
                <a:gd name="T1" fmla="*/ 178 h 235"/>
                <a:gd name="T2" fmla="*/ 171 w 171"/>
                <a:gd name="T3" fmla="*/ 165 h 235"/>
                <a:gd name="T4" fmla="*/ 132 w 171"/>
                <a:gd name="T5" fmla="*/ 165 h 235"/>
                <a:gd name="T6" fmla="*/ 132 w 171"/>
                <a:gd name="T7" fmla="*/ 10 h 235"/>
                <a:gd name="T8" fmla="*/ 124 w 171"/>
                <a:gd name="T9" fmla="*/ 0 h 235"/>
                <a:gd name="T10" fmla="*/ 115 w 171"/>
                <a:gd name="T11" fmla="*/ 5 h 235"/>
                <a:gd name="T12" fmla="*/ 0 w 171"/>
                <a:gd name="T13" fmla="*/ 165 h 235"/>
                <a:gd name="T14" fmla="*/ 0 w 171"/>
                <a:gd name="T15" fmla="*/ 178 h 235"/>
                <a:gd name="T16" fmla="*/ 102 w 171"/>
                <a:gd name="T17" fmla="*/ 178 h 235"/>
                <a:gd name="T18" fmla="*/ 102 w 171"/>
                <a:gd name="T19" fmla="*/ 207 h 235"/>
                <a:gd name="T20" fmla="*/ 74 w 171"/>
                <a:gd name="T21" fmla="*/ 223 h 235"/>
                <a:gd name="T22" fmla="*/ 65 w 171"/>
                <a:gd name="T23" fmla="*/ 223 h 235"/>
                <a:gd name="T24" fmla="*/ 65 w 171"/>
                <a:gd name="T25" fmla="*/ 235 h 235"/>
                <a:gd name="T26" fmla="*/ 117 w 171"/>
                <a:gd name="T27" fmla="*/ 234 h 235"/>
                <a:gd name="T28" fmla="*/ 169 w 171"/>
                <a:gd name="T29" fmla="*/ 235 h 235"/>
                <a:gd name="T30" fmla="*/ 169 w 171"/>
                <a:gd name="T31" fmla="*/ 223 h 235"/>
                <a:gd name="T32" fmla="*/ 160 w 171"/>
                <a:gd name="T33" fmla="*/ 223 h 235"/>
                <a:gd name="T34" fmla="*/ 132 w 171"/>
                <a:gd name="T35" fmla="*/ 207 h 235"/>
                <a:gd name="T36" fmla="*/ 132 w 171"/>
                <a:gd name="T37" fmla="*/ 178 h 235"/>
                <a:gd name="T38" fmla="*/ 171 w 171"/>
                <a:gd name="T39" fmla="*/ 178 h 235"/>
                <a:gd name="T40" fmla="*/ 105 w 171"/>
                <a:gd name="T41" fmla="*/ 38 h 235"/>
                <a:gd name="T42" fmla="*/ 105 w 171"/>
                <a:gd name="T43" fmla="*/ 165 h 235"/>
                <a:gd name="T44" fmla="*/ 13 w 171"/>
                <a:gd name="T45" fmla="*/ 165 h 235"/>
                <a:gd name="T46" fmla="*/ 105 w 171"/>
                <a:gd name="T47" fmla="*/ 3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235">
                  <a:moveTo>
                    <a:pt x="171" y="178"/>
                  </a:moveTo>
                  <a:lnTo>
                    <a:pt x="171" y="165"/>
                  </a:lnTo>
                  <a:lnTo>
                    <a:pt x="132" y="165"/>
                  </a:lnTo>
                  <a:lnTo>
                    <a:pt x="132" y="10"/>
                  </a:lnTo>
                  <a:cubicBezTo>
                    <a:pt x="132" y="3"/>
                    <a:pt x="132" y="0"/>
                    <a:pt x="124" y="0"/>
                  </a:cubicBezTo>
                  <a:cubicBezTo>
                    <a:pt x="120" y="0"/>
                    <a:pt x="119" y="0"/>
                    <a:pt x="115" y="5"/>
                  </a:cubicBezTo>
                  <a:lnTo>
                    <a:pt x="0" y="165"/>
                  </a:lnTo>
                  <a:lnTo>
                    <a:pt x="0" y="178"/>
                  </a:lnTo>
                  <a:lnTo>
                    <a:pt x="102" y="178"/>
                  </a:lnTo>
                  <a:lnTo>
                    <a:pt x="102" y="207"/>
                  </a:lnTo>
                  <a:cubicBezTo>
                    <a:pt x="102" y="218"/>
                    <a:pt x="102" y="223"/>
                    <a:pt x="74" y="223"/>
                  </a:cubicBezTo>
                  <a:lnTo>
                    <a:pt x="65" y="223"/>
                  </a:lnTo>
                  <a:lnTo>
                    <a:pt x="65" y="235"/>
                  </a:lnTo>
                  <a:cubicBezTo>
                    <a:pt x="82" y="234"/>
                    <a:pt x="104" y="234"/>
                    <a:pt x="117" y="234"/>
                  </a:cubicBezTo>
                  <a:cubicBezTo>
                    <a:pt x="130" y="234"/>
                    <a:pt x="152" y="234"/>
                    <a:pt x="169" y="235"/>
                  </a:cubicBezTo>
                  <a:lnTo>
                    <a:pt x="169" y="223"/>
                  </a:lnTo>
                  <a:lnTo>
                    <a:pt x="160" y="223"/>
                  </a:lnTo>
                  <a:cubicBezTo>
                    <a:pt x="132" y="223"/>
                    <a:pt x="132" y="218"/>
                    <a:pt x="132" y="207"/>
                  </a:cubicBezTo>
                  <a:lnTo>
                    <a:pt x="132" y="178"/>
                  </a:lnTo>
                  <a:lnTo>
                    <a:pt x="171" y="178"/>
                  </a:lnTo>
                  <a:close/>
                  <a:moveTo>
                    <a:pt x="105" y="38"/>
                  </a:moveTo>
                  <a:lnTo>
                    <a:pt x="105" y="165"/>
                  </a:lnTo>
                  <a:lnTo>
                    <a:pt x="13" y="165"/>
                  </a:lnTo>
                  <a:lnTo>
                    <a:pt x="105" y="3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465"/>
            <p:cNvSpPr>
              <a:spLocks/>
            </p:cNvSpPr>
            <p:nvPr>
              <p:custDataLst>
                <p:tags r:id="rId158"/>
              </p:custDataLst>
            </p:nvPr>
          </p:nvSpPr>
          <p:spPr bwMode="auto">
            <a:xfrm>
              <a:off x="3503613" y="3465513"/>
              <a:ext cx="111125" cy="123825"/>
            </a:xfrm>
            <a:custGeom>
              <a:avLst/>
              <a:gdLst>
                <a:gd name="T0" fmla="*/ 273 w 277"/>
                <a:gd name="T1" fmla="*/ 20 h 309"/>
                <a:gd name="T2" fmla="*/ 277 w 277"/>
                <a:gd name="T3" fmla="*/ 10 h 309"/>
                <a:gd name="T4" fmla="*/ 267 w 277"/>
                <a:gd name="T5" fmla="*/ 0 h 309"/>
                <a:gd name="T6" fmla="*/ 256 w 277"/>
                <a:gd name="T7" fmla="*/ 11 h 309"/>
                <a:gd name="T8" fmla="*/ 138 w 277"/>
                <a:gd name="T9" fmla="*/ 275 h 309"/>
                <a:gd name="T10" fmla="*/ 21 w 277"/>
                <a:gd name="T11" fmla="*/ 11 h 309"/>
                <a:gd name="T12" fmla="*/ 10 w 277"/>
                <a:gd name="T13" fmla="*/ 0 h 309"/>
                <a:gd name="T14" fmla="*/ 0 w 277"/>
                <a:gd name="T15" fmla="*/ 10 h 309"/>
                <a:gd name="T16" fmla="*/ 3 w 277"/>
                <a:gd name="T17" fmla="*/ 18 h 309"/>
                <a:gd name="T18" fmla="*/ 127 w 277"/>
                <a:gd name="T19" fmla="*/ 299 h 309"/>
                <a:gd name="T20" fmla="*/ 138 w 277"/>
                <a:gd name="T21" fmla="*/ 309 h 309"/>
                <a:gd name="T22" fmla="*/ 149 w 277"/>
                <a:gd name="T23" fmla="*/ 299 h 309"/>
                <a:gd name="T24" fmla="*/ 273 w 277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273" y="20"/>
                  </a:moveTo>
                  <a:cubicBezTo>
                    <a:pt x="276" y="14"/>
                    <a:pt x="277" y="13"/>
                    <a:pt x="277" y="10"/>
                  </a:cubicBezTo>
                  <a:cubicBezTo>
                    <a:pt x="277" y="5"/>
                    <a:pt x="272" y="0"/>
                    <a:pt x="267" y="0"/>
                  </a:cubicBezTo>
                  <a:cubicBezTo>
                    <a:pt x="262" y="0"/>
                    <a:pt x="259" y="4"/>
                    <a:pt x="256" y="11"/>
                  </a:cubicBezTo>
                  <a:lnTo>
                    <a:pt x="138" y="275"/>
                  </a:lnTo>
                  <a:lnTo>
                    <a:pt x="21" y="11"/>
                  </a:lnTo>
                  <a:cubicBezTo>
                    <a:pt x="17" y="1"/>
                    <a:pt x="13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7"/>
                    <a:pt x="134" y="309"/>
                    <a:pt x="138" y="309"/>
                  </a:cubicBezTo>
                  <a:cubicBezTo>
                    <a:pt x="145" y="309"/>
                    <a:pt x="146" y="306"/>
                    <a:pt x="149" y="299"/>
                  </a:cubicBezTo>
                  <a:lnTo>
                    <a:pt x="273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466"/>
            <p:cNvSpPr>
              <a:spLocks/>
            </p:cNvSpPr>
            <p:nvPr>
              <p:custDataLst>
                <p:tags r:id="rId159"/>
              </p:custDataLst>
            </p:nvPr>
          </p:nvSpPr>
          <p:spPr bwMode="auto">
            <a:xfrm>
              <a:off x="3675063" y="3495675"/>
              <a:ext cx="100013" cy="9048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6 h 226"/>
                <a:gd name="T24" fmla="*/ 94 w 248"/>
                <a:gd name="T25" fmla="*/ 11 h 226"/>
                <a:gd name="T26" fmla="*/ 121 w 248"/>
                <a:gd name="T27" fmla="*/ 44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5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6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6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4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6"/>
                  </a:cubicBezTo>
                  <a:cubicBezTo>
                    <a:pt x="44" y="23"/>
                    <a:pt x="77" y="11"/>
                    <a:pt x="94" y="11"/>
                  </a:cubicBezTo>
                  <a:cubicBezTo>
                    <a:pt x="104" y="11"/>
                    <a:pt x="121" y="15"/>
                    <a:pt x="121" y="44"/>
                  </a:cubicBezTo>
                  <a:cubicBezTo>
                    <a:pt x="121" y="60"/>
                    <a:pt x="113" y="93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5" y="195"/>
                    <a:pt x="45" y="181"/>
                  </a:cubicBezTo>
                  <a:cubicBezTo>
                    <a:pt x="45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2" y="161"/>
                    <a:pt x="232" y="149"/>
                  </a:cubicBezTo>
                  <a:cubicBezTo>
                    <a:pt x="232" y="144"/>
                    <a:pt x="228" y="144"/>
                    <a:pt x="226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467"/>
            <p:cNvSpPr>
              <a:spLocks/>
            </p:cNvSpPr>
            <p:nvPr>
              <p:custDataLst>
                <p:tags r:id="rId160"/>
              </p:custDataLst>
            </p:nvPr>
          </p:nvSpPr>
          <p:spPr bwMode="auto">
            <a:xfrm>
              <a:off x="3792538" y="3522663"/>
              <a:ext cx="61913" cy="93663"/>
            </a:xfrm>
            <a:custGeom>
              <a:avLst/>
              <a:gdLst>
                <a:gd name="T0" fmla="*/ 32 w 154"/>
                <a:gd name="T1" fmla="*/ 37 h 238"/>
                <a:gd name="T2" fmla="*/ 66 w 154"/>
                <a:gd name="T3" fmla="*/ 41 h 238"/>
                <a:gd name="T4" fmla="*/ 139 w 154"/>
                <a:gd name="T5" fmla="*/ 4 h 238"/>
                <a:gd name="T6" fmla="*/ 135 w 154"/>
                <a:gd name="T7" fmla="*/ 0 h 238"/>
                <a:gd name="T8" fmla="*/ 132 w 154"/>
                <a:gd name="T9" fmla="*/ 1 h 238"/>
                <a:gd name="T10" fmla="*/ 79 w 154"/>
                <a:gd name="T11" fmla="*/ 11 h 238"/>
                <a:gd name="T12" fmla="*/ 28 w 154"/>
                <a:gd name="T13" fmla="*/ 1 h 238"/>
                <a:gd name="T14" fmla="*/ 24 w 154"/>
                <a:gd name="T15" fmla="*/ 0 h 238"/>
                <a:gd name="T16" fmla="*/ 19 w 154"/>
                <a:gd name="T17" fmla="*/ 9 h 238"/>
                <a:gd name="T18" fmla="*/ 19 w 154"/>
                <a:gd name="T19" fmla="*/ 112 h 238"/>
                <a:gd name="T20" fmla="*/ 25 w 154"/>
                <a:gd name="T21" fmla="*/ 122 h 238"/>
                <a:gd name="T22" fmla="*/ 32 w 154"/>
                <a:gd name="T23" fmla="*/ 117 h 238"/>
                <a:gd name="T24" fmla="*/ 80 w 154"/>
                <a:gd name="T25" fmla="*/ 95 h 238"/>
                <a:gd name="T26" fmla="*/ 112 w 154"/>
                <a:gd name="T27" fmla="*/ 115 h 238"/>
                <a:gd name="T28" fmla="*/ 121 w 154"/>
                <a:gd name="T29" fmla="*/ 160 h 238"/>
                <a:gd name="T30" fmla="*/ 110 w 154"/>
                <a:gd name="T31" fmla="*/ 206 h 238"/>
                <a:gd name="T32" fmla="*/ 70 w 154"/>
                <a:gd name="T33" fmla="*/ 227 h 238"/>
                <a:gd name="T34" fmla="*/ 15 w 154"/>
                <a:gd name="T35" fmla="*/ 191 h 238"/>
                <a:gd name="T36" fmla="*/ 35 w 154"/>
                <a:gd name="T37" fmla="*/ 174 h 238"/>
                <a:gd name="T38" fmla="*/ 17 w 154"/>
                <a:gd name="T39" fmla="*/ 157 h 238"/>
                <a:gd name="T40" fmla="*/ 0 w 154"/>
                <a:gd name="T41" fmla="*/ 175 h 238"/>
                <a:gd name="T42" fmla="*/ 70 w 154"/>
                <a:gd name="T43" fmla="*/ 238 h 238"/>
                <a:gd name="T44" fmla="*/ 154 w 154"/>
                <a:gd name="T45" fmla="*/ 161 h 238"/>
                <a:gd name="T46" fmla="*/ 81 w 154"/>
                <a:gd name="T47" fmla="*/ 85 h 238"/>
                <a:gd name="T48" fmla="*/ 32 w 154"/>
                <a:gd name="T49" fmla="*/ 102 h 238"/>
                <a:gd name="T50" fmla="*/ 32 w 154"/>
                <a:gd name="T51" fmla="*/ 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238">
                  <a:moveTo>
                    <a:pt x="32" y="37"/>
                  </a:moveTo>
                  <a:cubicBezTo>
                    <a:pt x="50" y="41"/>
                    <a:pt x="60" y="41"/>
                    <a:pt x="66" y="41"/>
                  </a:cubicBezTo>
                  <a:cubicBezTo>
                    <a:pt x="112" y="41"/>
                    <a:pt x="139" y="10"/>
                    <a:pt x="139" y="4"/>
                  </a:cubicBezTo>
                  <a:cubicBezTo>
                    <a:pt x="139" y="1"/>
                    <a:pt x="137" y="0"/>
                    <a:pt x="135" y="0"/>
                  </a:cubicBezTo>
                  <a:cubicBezTo>
                    <a:pt x="134" y="0"/>
                    <a:pt x="133" y="0"/>
                    <a:pt x="132" y="1"/>
                  </a:cubicBezTo>
                  <a:cubicBezTo>
                    <a:pt x="124" y="4"/>
                    <a:pt x="105" y="11"/>
                    <a:pt x="79" y="11"/>
                  </a:cubicBezTo>
                  <a:cubicBezTo>
                    <a:pt x="70" y="11"/>
                    <a:pt x="51" y="10"/>
                    <a:pt x="28" y="1"/>
                  </a:cubicBezTo>
                  <a:cubicBezTo>
                    <a:pt x="25" y="0"/>
                    <a:pt x="24" y="0"/>
                    <a:pt x="24" y="0"/>
                  </a:cubicBezTo>
                  <a:cubicBezTo>
                    <a:pt x="19" y="0"/>
                    <a:pt x="19" y="3"/>
                    <a:pt x="19" y="9"/>
                  </a:cubicBezTo>
                  <a:lnTo>
                    <a:pt x="19" y="112"/>
                  </a:lnTo>
                  <a:cubicBezTo>
                    <a:pt x="19" y="118"/>
                    <a:pt x="19" y="122"/>
                    <a:pt x="25" y="122"/>
                  </a:cubicBezTo>
                  <a:cubicBezTo>
                    <a:pt x="28" y="122"/>
                    <a:pt x="28" y="121"/>
                    <a:pt x="32" y="117"/>
                  </a:cubicBezTo>
                  <a:cubicBezTo>
                    <a:pt x="47" y="98"/>
                    <a:pt x="68" y="95"/>
                    <a:pt x="80" y="95"/>
                  </a:cubicBezTo>
                  <a:cubicBezTo>
                    <a:pt x="101" y="95"/>
                    <a:pt x="111" y="112"/>
                    <a:pt x="112" y="115"/>
                  </a:cubicBezTo>
                  <a:cubicBezTo>
                    <a:pt x="119" y="126"/>
                    <a:pt x="121" y="139"/>
                    <a:pt x="121" y="160"/>
                  </a:cubicBezTo>
                  <a:cubicBezTo>
                    <a:pt x="121" y="170"/>
                    <a:pt x="121" y="191"/>
                    <a:pt x="110" y="206"/>
                  </a:cubicBezTo>
                  <a:cubicBezTo>
                    <a:pt x="102" y="219"/>
                    <a:pt x="87" y="227"/>
                    <a:pt x="70" y="227"/>
                  </a:cubicBezTo>
                  <a:cubicBezTo>
                    <a:pt x="47" y="227"/>
                    <a:pt x="24" y="214"/>
                    <a:pt x="15" y="191"/>
                  </a:cubicBezTo>
                  <a:cubicBezTo>
                    <a:pt x="28" y="192"/>
                    <a:pt x="35" y="184"/>
                    <a:pt x="35" y="174"/>
                  </a:cubicBezTo>
                  <a:cubicBezTo>
                    <a:pt x="35" y="159"/>
                    <a:pt x="22" y="157"/>
                    <a:pt x="17" y="157"/>
                  </a:cubicBezTo>
                  <a:cubicBezTo>
                    <a:pt x="17" y="157"/>
                    <a:pt x="0" y="157"/>
                    <a:pt x="0" y="175"/>
                  </a:cubicBezTo>
                  <a:cubicBezTo>
                    <a:pt x="0" y="207"/>
                    <a:pt x="28" y="238"/>
                    <a:pt x="70" y="238"/>
                  </a:cubicBezTo>
                  <a:cubicBezTo>
                    <a:pt x="115" y="238"/>
                    <a:pt x="154" y="205"/>
                    <a:pt x="154" y="161"/>
                  </a:cubicBezTo>
                  <a:cubicBezTo>
                    <a:pt x="154" y="122"/>
                    <a:pt x="124" y="85"/>
                    <a:pt x="81" y="85"/>
                  </a:cubicBezTo>
                  <a:cubicBezTo>
                    <a:pt x="65" y="85"/>
                    <a:pt x="47" y="89"/>
                    <a:pt x="32" y="102"/>
                  </a:cubicBezTo>
                  <a:lnTo>
                    <a:pt x="32" y="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468"/>
            <p:cNvSpPr>
              <a:spLocks/>
            </p:cNvSpPr>
            <p:nvPr>
              <p:custDataLst>
                <p:tags r:id="rId161"/>
              </p:custDataLst>
            </p:nvPr>
          </p:nvSpPr>
          <p:spPr bwMode="auto">
            <a:xfrm>
              <a:off x="3884613" y="3435350"/>
              <a:ext cx="46038" cy="198438"/>
            </a:xfrm>
            <a:custGeom>
              <a:avLst/>
              <a:gdLst>
                <a:gd name="T0" fmla="*/ 115 w 115"/>
                <a:gd name="T1" fmla="*/ 250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7 h 499"/>
                <a:gd name="T10" fmla="*/ 86 w 115"/>
                <a:gd name="T11" fmla="*/ 250 h 499"/>
                <a:gd name="T12" fmla="*/ 6 w 115"/>
                <a:gd name="T13" fmla="*/ 486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2 h 499"/>
                <a:gd name="T20" fmla="*/ 115 w 115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50"/>
                  </a:moveTo>
                  <a:cubicBezTo>
                    <a:pt x="115" y="211"/>
                    <a:pt x="110" y="150"/>
                    <a:pt x="82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6" y="145"/>
                    <a:pt x="86" y="250"/>
                  </a:cubicBezTo>
                  <a:cubicBezTo>
                    <a:pt x="86" y="335"/>
                    <a:pt x="68" y="423"/>
                    <a:pt x="6" y="486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2"/>
                  </a:cubicBezTo>
                  <a:cubicBezTo>
                    <a:pt x="109" y="347"/>
                    <a:pt x="115" y="292"/>
                    <a:pt x="115" y="2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Freeform 469"/>
            <p:cNvSpPr>
              <a:spLocks/>
            </p:cNvSpPr>
            <p:nvPr>
              <p:custDataLst>
                <p:tags r:id="rId162"/>
              </p:custDataLst>
            </p:nvPr>
          </p:nvSpPr>
          <p:spPr bwMode="auto">
            <a:xfrm>
              <a:off x="2578100" y="3763963"/>
              <a:ext cx="111125" cy="123825"/>
            </a:xfrm>
            <a:custGeom>
              <a:avLst/>
              <a:gdLst>
                <a:gd name="T0" fmla="*/ 150 w 278"/>
                <a:gd name="T1" fmla="*/ 11 h 310"/>
                <a:gd name="T2" fmla="*/ 139 w 278"/>
                <a:gd name="T3" fmla="*/ 0 h 310"/>
                <a:gd name="T4" fmla="*/ 128 w 278"/>
                <a:gd name="T5" fmla="*/ 11 h 310"/>
                <a:gd name="T6" fmla="*/ 4 w 278"/>
                <a:gd name="T7" fmla="*/ 290 h 310"/>
                <a:gd name="T8" fmla="*/ 0 w 278"/>
                <a:gd name="T9" fmla="*/ 300 h 310"/>
                <a:gd name="T10" fmla="*/ 10 w 278"/>
                <a:gd name="T11" fmla="*/ 310 h 310"/>
                <a:gd name="T12" fmla="*/ 22 w 278"/>
                <a:gd name="T13" fmla="*/ 299 h 310"/>
                <a:gd name="T14" fmla="*/ 139 w 278"/>
                <a:gd name="T15" fmla="*/ 35 h 310"/>
                <a:gd name="T16" fmla="*/ 256 w 278"/>
                <a:gd name="T17" fmla="*/ 299 h 310"/>
                <a:gd name="T18" fmla="*/ 268 w 278"/>
                <a:gd name="T19" fmla="*/ 310 h 310"/>
                <a:gd name="T20" fmla="*/ 278 w 278"/>
                <a:gd name="T21" fmla="*/ 300 h 310"/>
                <a:gd name="T22" fmla="*/ 275 w 278"/>
                <a:gd name="T23" fmla="*/ 292 h 310"/>
                <a:gd name="T24" fmla="*/ 150 w 278"/>
                <a:gd name="T25" fmla="*/ 1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8" h="310">
                  <a:moveTo>
                    <a:pt x="150" y="11"/>
                  </a:moveTo>
                  <a:cubicBezTo>
                    <a:pt x="146" y="2"/>
                    <a:pt x="143" y="0"/>
                    <a:pt x="139" y="0"/>
                  </a:cubicBezTo>
                  <a:cubicBezTo>
                    <a:pt x="132" y="0"/>
                    <a:pt x="131" y="4"/>
                    <a:pt x="128" y="11"/>
                  </a:cubicBezTo>
                  <a:lnTo>
                    <a:pt x="4" y="290"/>
                  </a:lnTo>
                  <a:cubicBezTo>
                    <a:pt x="1" y="296"/>
                    <a:pt x="0" y="297"/>
                    <a:pt x="0" y="300"/>
                  </a:cubicBezTo>
                  <a:cubicBezTo>
                    <a:pt x="0" y="305"/>
                    <a:pt x="5" y="310"/>
                    <a:pt x="10" y="310"/>
                  </a:cubicBezTo>
                  <a:cubicBezTo>
                    <a:pt x="14" y="310"/>
                    <a:pt x="18" y="309"/>
                    <a:pt x="22" y="299"/>
                  </a:cubicBezTo>
                  <a:lnTo>
                    <a:pt x="139" y="35"/>
                  </a:lnTo>
                  <a:lnTo>
                    <a:pt x="256" y="299"/>
                  </a:lnTo>
                  <a:cubicBezTo>
                    <a:pt x="261" y="310"/>
                    <a:pt x="266" y="310"/>
                    <a:pt x="268" y="310"/>
                  </a:cubicBezTo>
                  <a:cubicBezTo>
                    <a:pt x="273" y="310"/>
                    <a:pt x="278" y="305"/>
                    <a:pt x="278" y="300"/>
                  </a:cubicBezTo>
                  <a:cubicBezTo>
                    <a:pt x="278" y="299"/>
                    <a:pt x="278" y="298"/>
                    <a:pt x="275" y="292"/>
                  </a:cubicBezTo>
                  <a:lnTo>
                    <a:pt x="150" y="1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Freeform 470"/>
            <p:cNvSpPr>
              <a:spLocks/>
            </p:cNvSpPr>
            <p:nvPr>
              <p:custDataLst>
                <p:tags r:id="rId163"/>
              </p:custDataLst>
            </p:nvPr>
          </p:nvSpPr>
          <p:spPr bwMode="auto">
            <a:xfrm>
              <a:off x="2763838" y="3733800"/>
              <a:ext cx="46038" cy="198438"/>
            </a:xfrm>
            <a:custGeom>
              <a:avLst/>
              <a:gdLst>
                <a:gd name="T0" fmla="*/ 116 w 116"/>
                <a:gd name="T1" fmla="*/ 493 h 498"/>
                <a:gd name="T2" fmla="*/ 107 w 116"/>
                <a:gd name="T3" fmla="*/ 482 h 498"/>
                <a:gd name="T4" fmla="*/ 29 w 116"/>
                <a:gd name="T5" fmla="*/ 249 h 498"/>
                <a:gd name="T6" fmla="*/ 109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5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471"/>
            <p:cNvSpPr>
              <a:spLocks/>
            </p:cNvSpPr>
            <p:nvPr>
              <p:custDataLst>
                <p:tags r:id="rId164"/>
              </p:custDataLst>
            </p:nvPr>
          </p:nvSpPr>
          <p:spPr bwMode="auto">
            <a:xfrm>
              <a:off x="2832100" y="3811588"/>
              <a:ext cx="111125" cy="53975"/>
            </a:xfrm>
            <a:custGeom>
              <a:avLst/>
              <a:gdLst>
                <a:gd name="T0" fmla="*/ 277 w 277"/>
                <a:gd name="T1" fmla="*/ 18 h 133"/>
                <a:gd name="T2" fmla="*/ 260 w 277"/>
                <a:gd name="T3" fmla="*/ 0 h 133"/>
                <a:gd name="T4" fmla="*/ 17 w 277"/>
                <a:gd name="T5" fmla="*/ 0 h 133"/>
                <a:gd name="T6" fmla="*/ 0 w 277"/>
                <a:gd name="T7" fmla="*/ 10 h 133"/>
                <a:gd name="T8" fmla="*/ 17 w 277"/>
                <a:gd name="T9" fmla="*/ 20 h 133"/>
                <a:gd name="T10" fmla="*/ 257 w 277"/>
                <a:gd name="T11" fmla="*/ 20 h 133"/>
                <a:gd name="T12" fmla="*/ 257 w 277"/>
                <a:gd name="T13" fmla="*/ 115 h 133"/>
                <a:gd name="T14" fmla="*/ 267 w 277"/>
                <a:gd name="T15" fmla="*/ 133 h 133"/>
                <a:gd name="T16" fmla="*/ 277 w 277"/>
                <a:gd name="T17" fmla="*/ 115 h 133"/>
                <a:gd name="T18" fmla="*/ 277 w 277"/>
                <a:gd name="T19" fmla="*/ 1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" h="133">
                  <a:moveTo>
                    <a:pt x="277" y="18"/>
                  </a:moveTo>
                  <a:cubicBezTo>
                    <a:pt x="277" y="2"/>
                    <a:pt x="276" y="0"/>
                    <a:pt x="260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57" y="20"/>
                  </a:lnTo>
                  <a:lnTo>
                    <a:pt x="257" y="115"/>
                  </a:lnTo>
                  <a:cubicBezTo>
                    <a:pt x="257" y="124"/>
                    <a:pt x="257" y="133"/>
                    <a:pt x="267" y="133"/>
                  </a:cubicBezTo>
                  <a:cubicBezTo>
                    <a:pt x="277" y="133"/>
                    <a:pt x="277" y="124"/>
                    <a:pt x="277" y="115"/>
                  </a:cubicBezTo>
                  <a:lnTo>
                    <a:pt x="277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472"/>
            <p:cNvSpPr>
              <a:spLocks/>
            </p:cNvSpPr>
            <p:nvPr>
              <p:custDataLst>
                <p:tags r:id="rId165"/>
              </p:custDataLst>
            </p:nvPr>
          </p:nvSpPr>
          <p:spPr bwMode="auto">
            <a:xfrm>
              <a:off x="2959100" y="3794125"/>
              <a:ext cx="100013" cy="90488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99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 473"/>
            <p:cNvSpPr>
              <a:spLocks/>
            </p:cNvSpPr>
            <p:nvPr>
              <p:custDataLst>
                <p:tags r:id="rId166"/>
              </p:custDataLst>
            </p:nvPr>
          </p:nvSpPr>
          <p:spPr bwMode="auto">
            <a:xfrm>
              <a:off x="3082925" y="3819525"/>
              <a:ext cx="50800" cy="93663"/>
            </a:xfrm>
            <a:custGeom>
              <a:avLst/>
              <a:gdLst>
                <a:gd name="T0" fmla="*/ 79 w 127"/>
                <a:gd name="T1" fmla="*/ 10 h 231"/>
                <a:gd name="T2" fmla="*/ 69 w 127"/>
                <a:gd name="T3" fmla="*/ 0 h 231"/>
                <a:gd name="T4" fmla="*/ 0 w 127"/>
                <a:gd name="T5" fmla="*/ 22 h 231"/>
                <a:gd name="T6" fmla="*/ 0 w 127"/>
                <a:gd name="T7" fmla="*/ 35 h 231"/>
                <a:gd name="T8" fmla="*/ 51 w 127"/>
                <a:gd name="T9" fmla="*/ 25 h 231"/>
                <a:gd name="T10" fmla="*/ 51 w 127"/>
                <a:gd name="T11" fmla="*/ 203 h 231"/>
                <a:gd name="T12" fmla="*/ 16 w 127"/>
                <a:gd name="T13" fmla="*/ 219 h 231"/>
                <a:gd name="T14" fmla="*/ 3 w 127"/>
                <a:gd name="T15" fmla="*/ 219 h 231"/>
                <a:gd name="T16" fmla="*/ 3 w 127"/>
                <a:gd name="T17" fmla="*/ 231 h 231"/>
                <a:gd name="T18" fmla="*/ 65 w 127"/>
                <a:gd name="T19" fmla="*/ 230 h 231"/>
                <a:gd name="T20" fmla="*/ 127 w 127"/>
                <a:gd name="T21" fmla="*/ 231 h 231"/>
                <a:gd name="T22" fmla="*/ 127 w 127"/>
                <a:gd name="T23" fmla="*/ 219 h 231"/>
                <a:gd name="T24" fmla="*/ 114 w 127"/>
                <a:gd name="T25" fmla="*/ 219 h 231"/>
                <a:gd name="T26" fmla="*/ 79 w 127"/>
                <a:gd name="T27" fmla="*/ 203 h 231"/>
                <a:gd name="T28" fmla="*/ 79 w 127"/>
                <a:gd name="T29" fmla="*/ 1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1">
                  <a:moveTo>
                    <a:pt x="79" y="10"/>
                  </a:moveTo>
                  <a:cubicBezTo>
                    <a:pt x="79" y="0"/>
                    <a:pt x="79" y="0"/>
                    <a:pt x="69" y="0"/>
                  </a:cubicBezTo>
                  <a:cubicBezTo>
                    <a:pt x="47" y="22"/>
                    <a:pt x="15" y="22"/>
                    <a:pt x="0" y="22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4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1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6" y="230"/>
                    <a:pt x="120" y="231"/>
                    <a:pt x="127" y="231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Freeform 474"/>
            <p:cNvSpPr>
              <a:spLocks/>
            </p:cNvSpPr>
            <p:nvPr>
              <p:custDataLst>
                <p:tags r:id="rId167"/>
              </p:custDataLst>
            </p:nvPr>
          </p:nvSpPr>
          <p:spPr bwMode="auto">
            <a:xfrm>
              <a:off x="3211513" y="3763963"/>
              <a:ext cx="111125" cy="123825"/>
            </a:xfrm>
            <a:custGeom>
              <a:avLst/>
              <a:gdLst>
                <a:gd name="T0" fmla="*/ 274 w 277"/>
                <a:gd name="T1" fmla="*/ 20 h 310"/>
                <a:gd name="T2" fmla="*/ 277 w 277"/>
                <a:gd name="T3" fmla="*/ 10 h 310"/>
                <a:gd name="T4" fmla="*/ 267 w 277"/>
                <a:gd name="T5" fmla="*/ 0 h 310"/>
                <a:gd name="T6" fmla="*/ 256 w 277"/>
                <a:gd name="T7" fmla="*/ 11 h 310"/>
                <a:gd name="T8" fmla="*/ 139 w 277"/>
                <a:gd name="T9" fmla="*/ 275 h 310"/>
                <a:gd name="T10" fmla="*/ 22 w 277"/>
                <a:gd name="T11" fmla="*/ 11 h 310"/>
                <a:gd name="T12" fmla="*/ 10 w 277"/>
                <a:gd name="T13" fmla="*/ 0 h 310"/>
                <a:gd name="T14" fmla="*/ 0 w 277"/>
                <a:gd name="T15" fmla="*/ 10 h 310"/>
                <a:gd name="T16" fmla="*/ 3 w 277"/>
                <a:gd name="T17" fmla="*/ 18 h 310"/>
                <a:gd name="T18" fmla="*/ 127 w 277"/>
                <a:gd name="T19" fmla="*/ 299 h 310"/>
                <a:gd name="T20" fmla="*/ 139 w 277"/>
                <a:gd name="T21" fmla="*/ 310 h 310"/>
                <a:gd name="T22" fmla="*/ 150 w 277"/>
                <a:gd name="T23" fmla="*/ 299 h 310"/>
                <a:gd name="T24" fmla="*/ 274 w 277"/>
                <a:gd name="T25" fmla="*/ 2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10">
                  <a:moveTo>
                    <a:pt x="274" y="20"/>
                  </a:moveTo>
                  <a:cubicBezTo>
                    <a:pt x="277" y="14"/>
                    <a:pt x="277" y="13"/>
                    <a:pt x="277" y="10"/>
                  </a:cubicBezTo>
                  <a:cubicBezTo>
                    <a:pt x="277" y="5"/>
                    <a:pt x="273" y="0"/>
                    <a:pt x="267" y="0"/>
                  </a:cubicBezTo>
                  <a:cubicBezTo>
                    <a:pt x="262" y="0"/>
                    <a:pt x="259" y="4"/>
                    <a:pt x="256" y="11"/>
                  </a:cubicBezTo>
                  <a:lnTo>
                    <a:pt x="139" y="275"/>
                  </a:lnTo>
                  <a:lnTo>
                    <a:pt x="22" y="11"/>
                  </a:lnTo>
                  <a:cubicBezTo>
                    <a:pt x="18" y="1"/>
                    <a:pt x="14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8"/>
                    <a:pt x="134" y="310"/>
                    <a:pt x="139" y="310"/>
                  </a:cubicBezTo>
                  <a:cubicBezTo>
                    <a:pt x="145" y="310"/>
                    <a:pt x="147" y="306"/>
                    <a:pt x="150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475"/>
            <p:cNvSpPr>
              <a:spLocks/>
            </p:cNvSpPr>
            <p:nvPr>
              <p:custDataLst>
                <p:tags r:id="rId168"/>
              </p:custDataLst>
            </p:nvPr>
          </p:nvSpPr>
          <p:spPr bwMode="auto">
            <a:xfrm>
              <a:off x="3384550" y="3794125"/>
              <a:ext cx="98425" cy="9048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Freeform 476"/>
            <p:cNvSpPr>
              <a:spLocks/>
            </p:cNvSpPr>
            <p:nvPr>
              <p:custDataLst>
                <p:tags r:id="rId169"/>
              </p:custDataLst>
            </p:nvPr>
          </p:nvSpPr>
          <p:spPr bwMode="auto">
            <a:xfrm>
              <a:off x="3498850" y="3819525"/>
              <a:ext cx="65088" cy="95250"/>
            </a:xfrm>
            <a:custGeom>
              <a:avLst/>
              <a:gdLst>
                <a:gd name="T0" fmla="*/ 76 w 161"/>
                <a:gd name="T1" fmla="*/ 115 h 238"/>
                <a:gd name="T2" fmla="*/ 123 w 161"/>
                <a:gd name="T3" fmla="*/ 171 h 238"/>
                <a:gd name="T4" fmla="*/ 78 w 161"/>
                <a:gd name="T5" fmla="*/ 227 h 238"/>
                <a:gd name="T6" fmla="*/ 19 w 161"/>
                <a:gd name="T7" fmla="*/ 203 h 238"/>
                <a:gd name="T8" fmla="*/ 39 w 161"/>
                <a:gd name="T9" fmla="*/ 183 h 238"/>
                <a:gd name="T10" fmla="*/ 20 w 161"/>
                <a:gd name="T11" fmla="*/ 164 h 238"/>
                <a:gd name="T12" fmla="*/ 0 w 161"/>
                <a:gd name="T13" fmla="*/ 184 h 238"/>
                <a:gd name="T14" fmla="*/ 79 w 161"/>
                <a:gd name="T15" fmla="*/ 238 h 238"/>
                <a:gd name="T16" fmla="*/ 161 w 161"/>
                <a:gd name="T17" fmla="*/ 171 h 238"/>
                <a:gd name="T18" fmla="*/ 100 w 161"/>
                <a:gd name="T19" fmla="*/ 109 h 238"/>
                <a:gd name="T20" fmla="*/ 150 w 161"/>
                <a:gd name="T21" fmla="*/ 48 h 238"/>
                <a:gd name="T22" fmla="*/ 79 w 161"/>
                <a:gd name="T23" fmla="*/ 0 h 238"/>
                <a:gd name="T24" fmla="*/ 11 w 161"/>
                <a:gd name="T25" fmla="*/ 47 h 238"/>
                <a:gd name="T26" fmla="*/ 29 w 161"/>
                <a:gd name="T27" fmla="*/ 65 h 238"/>
                <a:gd name="T28" fmla="*/ 47 w 161"/>
                <a:gd name="T29" fmla="*/ 47 h 238"/>
                <a:gd name="T30" fmla="*/ 29 w 161"/>
                <a:gd name="T31" fmla="*/ 29 h 238"/>
                <a:gd name="T32" fmla="*/ 78 w 161"/>
                <a:gd name="T33" fmla="*/ 10 h 238"/>
                <a:gd name="T34" fmla="*/ 116 w 161"/>
                <a:gd name="T35" fmla="*/ 48 h 238"/>
                <a:gd name="T36" fmla="*/ 102 w 161"/>
                <a:gd name="T37" fmla="*/ 89 h 238"/>
                <a:gd name="T38" fmla="*/ 63 w 161"/>
                <a:gd name="T39" fmla="*/ 104 h 238"/>
                <a:gd name="T40" fmla="*/ 52 w 161"/>
                <a:gd name="T41" fmla="*/ 105 h 238"/>
                <a:gd name="T42" fmla="*/ 49 w 161"/>
                <a:gd name="T43" fmla="*/ 110 h 238"/>
                <a:gd name="T44" fmla="*/ 58 w 161"/>
                <a:gd name="T45" fmla="*/ 115 h 238"/>
                <a:gd name="T46" fmla="*/ 76 w 161"/>
                <a:gd name="T47" fmla="*/ 11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8">
                  <a:moveTo>
                    <a:pt x="76" y="115"/>
                  </a:moveTo>
                  <a:cubicBezTo>
                    <a:pt x="104" y="115"/>
                    <a:pt x="123" y="134"/>
                    <a:pt x="123" y="171"/>
                  </a:cubicBezTo>
                  <a:cubicBezTo>
                    <a:pt x="123" y="214"/>
                    <a:pt x="98" y="227"/>
                    <a:pt x="78" y="227"/>
                  </a:cubicBezTo>
                  <a:cubicBezTo>
                    <a:pt x="64" y="227"/>
                    <a:pt x="33" y="223"/>
                    <a:pt x="19" y="203"/>
                  </a:cubicBezTo>
                  <a:cubicBezTo>
                    <a:pt x="35" y="202"/>
                    <a:pt x="39" y="191"/>
                    <a:pt x="39" y="183"/>
                  </a:cubicBezTo>
                  <a:cubicBezTo>
                    <a:pt x="39" y="172"/>
                    <a:pt x="30" y="164"/>
                    <a:pt x="20" y="164"/>
                  </a:cubicBezTo>
                  <a:cubicBezTo>
                    <a:pt x="10" y="164"/>
                    <a:pt x="0" y="170"/>
                    <a:pt x="0" y="184"/>
                  </a:cubicBezTo>
                  <a:cubicBezTo>
                    <a:pt x="0" y="217"/>
                    <a:pt x="36" y="238"/>
                    <a:pt x="79" y="238"/>
                  </a:cubicBezTo>
                  <a:cubicBezTo>
                    <a:pt x="127" y="238"/>
                    <a:pt x="161" y="206"/>
                    <a:pt x="161" y="171"/>
                  </a:cubicBezTo>
                  <a:cubicBezTo>
                    <a:pt x="161" y="144"/>
                    <a:pt x="138" y="117"/>
                    <a:pt x="100" y="109"/>
                  </a:cubicBezTo>
                  <a:cubicBezTo>
                    <a:pt x="136" y="95"/>
                    <a:pt x="150" y="69"/>
                    <a:pt x="150" y="48"/>
                  </a:cubicBezTo>
                  <a:cubicBezTo>
                    <a:pt x="150" y="20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8"/>
                    <a:pt x="19" y="65"/>
                    <a:pt x="29" y="65"/>
                  </a:cubicBezTo>
                  <a:cubicBezTo>
                    <a:pt x="40" y="65"/>
                    <a:pt x="47" y="57"/>
                    <a:pt x="47" y="47"/>
                  </a:cubicBezTo>
                  <a:cubicBezTo>
                    <a:pt x="47" y="37"/>
                    <a:pt x="40" y="30"/>
                    <a:pt x="29" y="29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89"/>
                  </a:cubicBezTo>
                  <a:cubicBezTo>
                    <a:pt x="90" y="103"/>
                    <a:pt x="81" y="103"/>
                    <a:pt x="63" y="104"/>
                  </a:cubicBezTo>
                  <a:cubicBezTo>
                    <a:pt x="55" y="105"/>
                    <a:pt x="54" y="105"/>
                    <a:pt x="52" y="105"/>
                  </a:cubicBezTo>
                  <a:cubicBezTo>
                    <a:pt x="51" y="105"/>
                    <a:pt x="49" y="106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6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Freeform 477"/>
            <p:cNvSpPr>
              <a:spLocks/>
            </p:cNvSpPr>
            <p:nvPr>
              <p:custDataLst>
                <p:tags r:id="rId170"/>
              </p:custDataLst>
            </p:nvPr>
          </p:nvSpPr>
          <p:spPr bwMode="auto">
            <a:xfrm>
              <a:off x="3636963" y="3763963"/>
              <a:ext cx="109538" cy="123825"/>
            </a:xfrm>
            <a:custGeom>
              <a:avLst/>
              <a:gdLst>
                <a:gd name="T0" fmla="*/ 274 w 277"/>
                <a:gd name="T1" fmla="*/ 20 h 310"/>
                <a:gd name="T2" fmla="*/ 277 w 277"/>
                <a:gd name="T3" fmla="*/ 10 h 310"/>
                <a:gd name="T4" fmla="*/ 267 w 277"/>
                <a:gd name="T5" fmla="*/ 0 h 310"/>
                <a:gd name="T6" fmla="*/ 256 w 277"/>
                <a:gd name="T7" fmla="*/ 11 h 310"/>
                <a:gd name="T8" fmla="*/ 138 w 277"/>
                <a:gd name="T9" fmla="*/ 275 h 310"/>
                <a:gd name="T10" fmla="*/ 21 w 277"/>
                <a:gd name="T11" fmla="*/ 11 h 310"/>
                <a:gd name="T12" fmla="*/ 10 w 277"/>
                <a:gd name="T13" fmla="*/ 0 h 310"/>
                <a:gd name="T14" fmla="*/ 0 w 277"/>
                <a:gd name="T15" fmla="*/ 10 h 310"/>
                <a:gd name="T16" fmla="*/ 3 w 277"/>
                <a:gd name="T17" fmla="*/ 18 h 310"/>
                <a:gd name="T18" fmla="*/ 127 w 277"/>
                <a:gd name="T19" fmla="*/ 299 h 310"/>
                <a:gd name="T20" fmla="*/ 138 w 277"/>
                <a:gd name="T21" fmla="*/ 310 h 310"/>
                <a:gd name="T22" fmla="*/ 149 w 277"/>
                <a:gd name="T23" fmla="*/ 299 h 310"/>
                <a:gd name="T24" fmla="*/ 274 w 277"/>
                <a:gd name="T25" fmla="*/ 2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10">
                  <a:moveTo>
                    <a:pt x="274" y="20"/>
                  </a:moveTo>
                  <a:cubicBezTo>
                    <a:pt x="277" y="14"/>
                    <a:pt x="277" y="13"/>
                    <a:pt x="277" y="10"/>
                  </a:cubicBezTo>
                  <a:cubicBezTo>
                    <a:pt x="277" y="5"/>
                    <a:pt x="273" y="0"/>
                    <a:pt x="267" y="0"/>
                  </a:cubicBezTo>
                  <a:cubicBezTo>
                    <a:pt x="262" y="0"/>
                    <a:pt x="259" y="4"/>
                    <a:pt x="256" y="11"/>
                  </a:cubicBezTo>
                  <a:lnTo>
                    <a:pt x="138" y="275"/>
                  </a:lnTo>
                  <a:lnTo>
                    <a:pt x="21" y="11"/>
                  </a:lnTo>
                  <a:cubicBezTo>
                    <a:pt x="17" y="1"/>
                    <a:pt x="13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8"/>
                    <a:pt x="134" y="310"/>
                    <a:pt x="138" y="310"/>
                  </a:cubicBezTo>
                  <a:cubicBezTo>
                    <a:pt x="145" y="310"/>
                    <a:pt x="146" y="306"/>
                    <a:pt x="149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Freeform 478"/>
            <p:cNvSpPr>
              <a:spLocks/>
            </p:cNvSpPr>
            <p:nvPr>
              <p:custDataLst>
                <p:tags r:id="rId171"/>
              </p:custDataLst>
            </p:nvPr>
          </p:nvSpPr>
          <p:spPr bwMode="auto">
            <a:xfrm>
              <a:off x="3813175" y="3811588"/>
              <a:ext cx="111125" cy="53975"/>
            </a:xfrm>
            <a:custGeom>
              <a:avLst/>
              <a:gdLst>
                <a:gd name="T0" fmla="*/ 277 w 277"/>
                <a:gd name="T1" fmla="*/ 18 h 133"/>
                <a:gd name="T2" fmla="*/ 259 w 277"/>
                <a:gd name="T3" fmla="*/ 0 h 133"/>
                <a:gd name="T4" fmla="*/ 17 w 277"/>
                <a:gd name="T5" fmla="*/ 0 h 133"/>
                <a:gd name="T6" fmla="*/ 0 w 277"/>
                <a:gd name="T7" fmla="*/ 10 h 133"/>
                <a:gd name="T8" fmla="*/ 17 w 277"/>
                <a:gd name="T9" fmla="*/ 20 h 133"/>
                <a:gd name="T10" fmla="*/ 257 w 277"/>
                <a:gd name="T11" fmla="*/ 20 h 133"/>
                <a:gd name="T12" fmla="*/ 257 w 277"/>
                <a:gd name="T13" fmla="*/ 115 h 133"/>
                <a:gd name="T14" fmla="*/ 267 w 277"/>
                <a:gd name="T15" fmla="*/ 133 h 133"/>
                <a:gd name="T16" fmla="*/ 277 w 277"/>
                <a:gd name="T17" fmla="*/ 115 h 133"/>
                <a:gd name="T18" fmla="*/ 277 w 277"/>
                <a:gd name="T19" fmla="*/ 1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" h="133">
                  <a:moveTo>
                    <a:pt x="277" y="18"/>
                  </a:moveTo>
                  <a:cubicBezTo>
                    <a:pt x="277" y="2"/>
                    <a:pt x="275" y="0"/>
                    <a:pt x="259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57" y="20"/>
                  </a:lnTo>
                  <a:lnTo>
                    <a:pt x="257" y="115"/>
                  </a:lnTo>
                  <a:cubicBezTo>
                    <a:pt x="257" y="124"/>
                    <a:pt x="257" y="133"/>
                    <a:pt x="267" y="133"/>
                  </a:cubicBezTo>
                  <a:cubicBezTo>
                    <a:pt x="277" y="133"/>
                    <a:pt x="277" y="124"/>
                    <a:pt x="277" y="115"/>
                  </a:cubicBezTo>
                  <a:lnTo>
                    <a:pt x="277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Freeform 479"/>
            <p:cNvSpPr>
              <a:spLocks/>
            </p:cNvSpPr>
            <p:nvPr>
              <p:custDataLst>
                <p:tags r:id="rId172"/>
              </p:custDataLst>
            </p:nvPr>
          </p:nvSpPr>
          <p:spPr bwMode="auto">
            <a:xfrm>
              <a:off x="3940175" y="3794125"/>
              <a:ext cx="100013" cy="9048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5" name="Freeform 480"/>
            <p:cNvSpPr>
              <a:spLocks/>
            </p:cNvSpPr>
            <p:nvPr>
              <p:custDataLst>
                <p:tags r:id="rId173"/>
              </p:custDataLst>
            </p:nvPr>
          </p:nvSpPr>
          <p:spPr bwMode="auto">
            <a:xfrm>
              <a:off x="4057650" y="3819525"/>
              <a:ext cx="61913" cy="95250"/>
            </a:xfrm>
            <a:custGeom>
              <a:avLst/>
              <a:gdLst>
                <a:gd name="T0" fmla="*/ 32 w 154"/>
                <a:gd name="T1" fmla="*/ 37 h 238"/>
                <a:gd name="T2" fmla="*/ 66 w 154"/>
                <a:gd name="T3" fmla="*/ 41 h 238"/>
                <a:gd name="T4" fmla="*/ 139 w 154"/>
                <a:gd name="T5" fmla="*/ 5 h 238"/>
                <a:gd name="T6" fmla="*/ 135 w 154"/>
                <a:gd name="T7" fmla="*/ 0 h 238"/>
                <a:gd name="T8" fmla="*/ 132 w 154"/>
                <a:gd name="T9" fmla="*/ 1 h 238"/>
                <a:gd name="T10" fmla="*/ 80 w 154"/>
                <a:gd name="T11" fmla="*/ 11 h 238"/>
                <a:gd name="T12" fmla="*/ 29 w 154"/>
                <a:gd name="T13" fmla="*/ 2 h 238"/>
                <a:gd name="T14" fmla="*/ 24 w 154"/>
                <a:gd name="T15" fmla="*/ 0 h 238"/>
                <a:gd name="T16" fmla="*/ 20 w 154"/>
                <a:gd name="T17" fmla="*/ 9 h 238"/>
                <a:gd name="T18" fmla="*/ 20 w 154"/>
                <a:gd name="T19" fmla="*/ 112 h 238"/>
                <a:gd name="T20" fmla="*/ 25 w 154"/>
                <a:gd name="T21" fmla="*/ 122 h 238"/>
                <a:gd name="T22" fmla="*/ 32 w 154"/>
                <a:gd name="T23" fmla="*/ 117 h 238"/>
                <a:gd name="T24" fmla="*/ 81 w 154"/>
                <a:gd name="T25" fmla="*/ 95 h 238"/>
                <a:gd name="T26" fmla="*/ 113 w 154"/>
                <a:gd name="T27" fmla="*/ 115 h 238"/>
                <a:gd name="T28" fmla="*/ 121 w 154"/>
                <a:gd name="T29" fmla="*/ 160 h 238"/>
                <a:gd name="T30" fmla="*/ 111 w 154"/>
                <a:gd name="T31" fmla="*/ 206 h 238"/>
                <a:gd name="T32" fmla="*/ 70 w 154"/>
                <a:gd name="T33" fmla="*/ 227 h 238"/>
                <a:gd name="T34" fmla="*/ 15 w 154"/>
                <a:gd name="T35" fmla="*/ 192 h 238"/>
                <a:gd name="T36" fmla="*/ 35 w 154"/>
                <a:gd name="T37" fmla="*/ 175 h 238"/>
                <a:gd name="T38" fmla="*/ 18 w 154"/>
                <a:gd name="T39" fmla="*/ 157 h 238"/>
                <a:gd name="T40" fmla="*/ 0 w 154"/>
                <a:gd name="T41" fmla="*/ 176 h 238"/>
                <a:gd name="T42" fmla="*/ 71 w 154"/>
                <a:gd name="T43" fmla="*/ 238 h 238"/>
                <a:gd name="T44" fmla="*/ 154 w 154"/>
                <a:gd name="T45" fmla="*/ 161 h 238"/>
                <a:gd name="T46" fmla="*/ 81 w 154"/>
                <a:gd name="T47" fmla="*/ 86 h 238"/>
                <a:gd name="T48" fmla="*/ 32 w 154"/>
                <a:gd name="T49" fmla="*/ 103 h 238"/>
                <a:gd name="T50" fmla="*/ 32 w 154"/>
                <a:gd name="T51" fmla="*/ 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238">
                  <a:moveTo>
                    <a:pt x="32" y="37"/>
                  </a:moveTo>
                  <a:cubicBezTo>
                    <a:pt x="50" y="41"/>
                    <a:pt x="60" y="41"/>
                    <a:pt x="66" y="41"/>
                  </a:cubicBezTo>
                  <a:cubicBezTo>
                    <a:pt x="112" y="41"/>
                    <a:pt x="139" y="10"/>
                    <a:pt x="139" y="5"/>
                  </a:cubicBezTo>
                  <a:cubicBezTo>
                    <a:pt x="139" y="1"/>
                    <a:pt x="137" y="0"/>
                    <a:pt x="135" y="0"/>
                  </a:cubicBezTo>
                  <a:cubicBezTo>
                    <a:pt x="134" y="0"/>
                    <a:pt x="134" y="0"/>
                    <a:pt x="132" y="1"/>
                  </a:cubicBezTo>
                  <a:cubicBezTo>
                    <a:pt x="124" y="4"/>
                    <a:pt x="105" y="11"/>
                    <a:pt x="80" y="11"/>
                  </a:cubicBezTo>
                  <a:cubicBezTo>
                    <a:pt x="70" y="11"/>
                    <a:pt x="51" y="10"/>
                    <a:pt x="29" y="2"/>
                  </a:cubicBezTo>
                  <a:cubicBezTo>
                    <a:pt x="25" y="0"/>
                    <a:pt x="25" y="0"/>
                    <a:pt x="24" y="0"/>
                  </a:cubicBezTo>
                  <a:cubicBezTo>
                    <a:pt x="20" y="0"/>
                    <a:pt x="20" y="4"/>
                    <a:pt x="20" y="9"/>
                  </a:cubicBezTo>
                  <a:lnTo>
                    <a:pt x="20" y="112"/>
                  </a:lnTo>
                  <a:cubicBezTo>
                    <a:pt x="20" y="118"/>
                    <a:pt x="20" y="122"/>
                    <a:pt x="25" y="122"/>
                  </a:cubicBezTo>
                  <a:cubicBezTo>
                    <a:pt x="28" y="122"/>
                    <a:pt x="29" y="122"/>
                    <a:pt x="32" y="117"/>
                  </a:cubicBezTo>
                  <a:cubicBezTo>
                    <a:pt x="47" y="98"/>
                    <a:pt x="68" y="95"/>
                    <a:pt x="81" y="95"/>
                  </a:cubicBezTo>
                  <a:cubicBezTo>
                    <a:pt x="102" y="95"/>
                    <a:pt x="111" y="112"/>
                    <a:pt x="113" y="115"/>
                  </a:cubicBezTo>
                  <a:cubicBezTo>
                    <a:pt x="119" y="126"/>
                    <a:pt x="121" y="140"/>
                    <a:pt x="121" y="160"/>
                  </a:cubicBezTo>
                  <a:cubicBezTo>
                    <a:pt x="121" y="170"/>
                    <a:pt x="121" y="191"/>
                    <a:pt x="111" y="206"/>
                  </a:cubicBezTo>
                  <a:cubicBezTo>
                    <a:pt x="102" y="219"/>
                    <a:pt x="87" y="227"/>
                    <a:pt x="70" y="227"/>
                  </a:cubicBezTo>
                  <a:cubicBezTo>
                    <a:pt x="47" y="227"/>
                    <a:pt x="24" y="215"/>
                    <a:pt x="15" y="192"/>
                  </a:cubicBezTo>
                  <a:cubicBezTo>
                    <a:pt x="28" y="193"/>
                    <a:pt x="35" y="184"/>
                    <a:pt x="35" y="175"/>
                  </a:cubicBezTo>
                  <a:cubicBezTo>
                    <a:pt x="35" y="160"/>
                    <a:pt x="22" y="157"/>
                    <a:pt x="18" y="157"/>
                  </a:cubicBezTo>
                  <a:cubicBezTo>
                    <a:pt x="17" y="157"/>
                    <a:pt x="0" y="157"/>
                    <a:pt x="0" y="176"/>
                  </a:cubicBezTo>
                  <a:cubicBezTo>
                    <a:pt x="0" y="207"/>
                    <a:pt x="29" y="238"/>
                    <a:pt x="71" y="238"/>
                  </a:cubicBezTo>
                  <a:cubicBezTo>
                    <a:pt x="115" y="238"/>
                    <a:pt x="154" y="205"/>
                    <a:pt x="154" y="161"/>
                  </a:cubicBezTo>
                  <a:cubicBezTo>
                    <a:pt x="154" y="122"/>
                    <a:pt x="124" y="86"/>
                    <a:pt x="81" y="86"/>
                  </a:cubicBezTo>
                  <a:cubicBezTo>
                    <a:pt x="66" y="86"/>
                    <a:pt x="48" y="89"/>
                    <a:pt x="32" y="103"/>
                  </a:cubicBezTo>
                  <a:lnTo>
                    <a:pt x="32" y="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6" name="Freeform 481"/>
            <p:cNvSpPr>
              <a:spLocks/>
            </p:cNvSpPr>
            <p:nvPr>
              <p:custDataLst>
                <p:tags r:id="rId174"/>
              </p:custDataLst>
            </p:nvPr>
          </p:nvSpPr>
          <p:spPr bwMode="auto">
            <a:xfrm>
              <a:off x="4149725" y="3733800"/>
              <a:ext cx="46038" cy="198438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3 h 498"/>
                <a:gd name="T4" fmla="*/ 5 w 116"/>
                <a:gd name="T5" fmla="*/ 0 h 498"/>
                <a:gd name="T6" fmla="*/ 0 w 116"/>
                <a:gd name="T7" fmla="*/ 5 h 498"/>
                <a:gd name="T8" fmla="*/ 9 w 116"/>
                <a:gd name="T9" fmla="*/ 16 h 498"/>
                <a:gd name="T10" fmla="*/ 87 w 116"/>
                <a:gd name="T11" fmla="*/ 249 h 498"/>
                <a:gd name="T12" fmla="*/ 6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3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5" name="TextBox 214"/>
          <p:cNvSpPr txBox="1"/>
          <p:nvPr/>
        </p:nvSpPr>
        <p:spPr>
          <a:xfrm>
            <a:off x="5562600" y="3650159"/>
            <a:ext cx="283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Pure literal evaluation (PLE)</a:t>
            </a:r>
            <a:endParaRPr lang="en-US" b="1" i="1" dirty="0"/>
          </a:p>
        </p:txBody>
      </p:sp>
      <p:sp>
        <p:nvSpPr>
          <p:cNvPr id="216" name="TextBox 215"/>
          <p:cNvSpPr txBox="1"/>
          <p:nvPr/>
        </p:nvSpPr>
        <p:spPr>
          <a:xfrm>
            <a:off x="5562600" y="4921341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Unit-propagation (UP)</a:t>
            </a:r>
            <a:endParaRPr lang="en-US" b="1" i="1" dirty="0"/>
          </a:p>
        </p:txBody>
      </p:sp>
      <p:sp>
        <p:nvSpPr>
          <p:cNvPr id="217" name="TextBox 216"/>
          <p:cNvSpPr txBox="1"/>
          <p:nvPr/>
        </p:nvSpPr>
        <p:spPr>
          <a:xfrm>
            <a:off x="5926307" y="4017750"/>
            <a:ext cx="2968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pure literals in the unassigned clauses and set them to 1 or 0 as needed.</a:t>
            </a:r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>
            <a:off x="5943600" y="5325070"/>
            <a:ext cx="2968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there is only one unassigned variable left in a clause, set it to 1 or 0 as needed.</a:t>
            </a:r>
            <a:endParaRPr lang="en-US" dirty="0"/>
          </a:p>
        </p:txBody>
      </p:sp>
      <p:cxnSp>
        <p:nvCxnSpPr>
          <p:cNvPr id="202" name="Straight Connector 201"/>
          <p:cNvCxnSpPr/>
          <p:nvPr/>
        </p:nvCxnSpPr>
        <p:spPr>
          <a:xfrm>
            <a:off x="1650670" y="2743171"/>
            <a:ext cx="4562" cy="49776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1780660" y="275059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PLE</a:t>
            </a:r>
            <a:endParaRPr lang="en-US" b="1" dirty="0"/>
          </a:p>
        </p:txBody>
      </p:sp>
      <p:grpSp>
        <p:nvGrpSpPr>
          <p:cNvPr id="27" name="Group 26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026318" y="3300938"/>
            <a:ext cx="1390650" cy="215901"/>
            <a:chOff x="2543175" y="2540000"/>
            <a:chExt cx="1390650" cy="215901"/>
          </a:xfrm>
        </p:grpSpPr>
        <p:sp>
          <p:nvSpPr>
            <p:cNvPr id="11" name="Freeform 7"/>
            <p:cNvSpPr>
              <a:spLocks/>
            </p:cNvSpPr>
            <p:nvPr>
              <p:custDataLst>
                <p:tags r:id="rId99"/>
              </p:custDataLst>
            </p:nvPr>
          </p:nvSpPr>
          <p:spPr bwMode="auto">
            <a:xfrm>
              <a:off x="2543175" y="2540000"/>
              <a:ext cx="46038" cy="215901"/>
            </a:xfrm>
            <a:custGeom>
              <a:avLst/>
              <a:gdLst>
                <a:gd name="T0" fmla="*/ 116 w 116"/>
                <a:gd name="T1" fmla="*/ 493 h 498"/>
                <a:gd name="T2" fmla="*/ 108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8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>
              <p:custDataLst>
                <p:tags r:id="rId100"/>
              </p:custDataLst>
            </p:nvPr>
          </p:nvSpPr>
          <p:spPr bwMode="auto">
            <a:xfrm>
              <a:off x="2606675" y="2605088"/>
              <a:ext cx="100013" cy="98425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99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2730500" y="2633663"/>
              <a:ext cx="50800" cy="100013"/>
            </a:xfrm>
            <a:custGeom>
              <a:avLst/>
              <a:gdLst>
                <a:gd name="T0" fmla="*/ 78 w 126"/>
                <a:gd name="T1" fmla="*/ 10 h 232"/>
                <a:gd name="T2" fmla="*/ 68 w 126"/>
                <a:gd name="T3" fmla="*/ 0 h 232"/>
                <a:gd name="T4" fmla="*/ 0 w 126"/>
                <a:gd name="T5" fmla="*/ 22 h 232"/>
                <a:gd name="T6" fmla="*/ 0 w 126"/>
                <a:gd name="T7" fmla="*/ 35 h 232"/>
                <a:gd name="T8" fmla="*/ 50 w 126"/>
                <a:gd name="T9" fmla="*/ 25 h 232"/>
                <a:gd name="T10" fmla="*/ 50 w 126"/>
                <a:gd name="T11" fmla="*/ 203 h 232"/>
                <a:gd name="T12" fmla="*/ 15 w 126"/>
                <a:gd name="T13" fmla="*/ 219 h 232"/>
                <a:gd name="T14" fmla="*/ 2 w 126"/>
                <a:gd name="T15" fmla="*/ 219 h 232"/>
                <a:gd name="T16" fmla="*/ 2 w 126"/>
                <a:gd name="T17" fmla="*/ 232 h 232"/>
                <a:gd name="T18" fmla="*/ 64 w 126"/>
                <a:gd name="T19" fmla="*/ 230 h 232"/>
                <a:gd name="T20" fmla="*/ 126 w 126"/>
                <a:gd name="T21" fmla="*/ 232 h 232"/>
                <a:gd name="T22" fmla="*/ 126 w 126"/>
                <a:gd name="T23" fmla="*/ 219 h 232"/>
                <a:gd name="T24" fmla="*/ 113 w 126"/>
                <a:gd name="T25" fmla="*/ 219 h 232"/>
                <a:gd name="T26" fmla="*/ 78 w 126"/>
                <a:gd name="T27" fmla="*/ 203 h 232"/>
                <a:gd name="T28" fmla="*/ 78 w 126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232">
                  <a:moveTo>
                    <a:pt x="78" y="10"/>
                  </a:moveTo>
                  <a:cubicBezTo>
                    <a:pt x="78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4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6" y="232"/>
                  </a:cubicBezTo>
                  <a:lnTo>
                    <a:pt x="126" y="219"/>
                  </a:lnTo>
                  <a:lnTo>
                    <a:pt x="113" y="219"/>
                  </a:lnTo>
                  <a:cubicBezTo>
                    <a:pt x="78" y="219"/>
                    <a:pt x="78" y="214"/>
                    <a:pt x="78" y="203"/>
                  </a:cubicBezTo>
                  <a:lnTo>
                    <a:pt x="78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>
              <p:custDataLst>
                <p:tags r:id="rId102"/>
              </p:custDataLst>
            </p:nvPr>
          </p:nvSpPr>
          <p:spPr bwMode="auto">
            <a:xfrm>
              <a:off x="2822575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2901950" y="2557463"/>
              <a:ext cx="84138" cy="149226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5 h 343"/>
                <a:gd name="T4" fmla="*/ 105 w 210"/>
                <a:gd name="T5" fmla="*/ 0 h 343"/>
                <a:gd name="T6" fmla="*/ 18 w 210"/>
                <a:gd name="T7" fmla="*/ 59 h 343"/>
                <a:gd name="T8" fmla="*/ 0 w 210"/>
                <a:gd name="T9" fmla="*/ 172 h 343"/>
                <a:gd name="T10" fmla="*/ 22 w 210"/>
                <a:gd name="T11" fmla="*/ 292 h 343"/>
                <a:gd name="T12" fmla="*/ 105 w 210"/>
                <a:gd name="T13" fmla="*/ 343 h 343"/>
                <a:gd name="T14" fmla="*/ 191 w 210"/>
                <a:gd name="T15" fmla="*/ 285 h 343"/>
                <a:gd name="T16" fmla="*/ 210 w 210"/>
                <a:gd name="T17" fmla="*/ 172 h 343"/>
                <a:gd name="T18" fmla="*/ 105 w 210"/>
                <a:gd name="T19" fmla="*/ 332 h 343"/>
                <a:gd name="T20" fmla="*/ 47 w 210"/>
                <a:gd name="T21" fmla="*/ 271 h 343"/>
                <a:gd name="T22" fmla="*/ 41 w 210"/>
                <a:gd name="T23" fmla="*/ 166 h 343"/>
                <a:gd name="T24" fmla="*/ 45 w 210"/>
                <a:gd name="T25" fmla="*/ 74 h 343"/>
                <a:gd name="T26" fmla="*/ 105 w 210"/>
                <a:gd name="T27" fmla="*/ 11 h 343"/>
                <a:gd name="T28" fmla="*/ 163 w 210"/>
                <a:gd name="T29" fmla="*/ 69 h 343"/>
                <a:gd name="T30" fmla="*/ 168 w 210"/>
                <a:gd name="T31" fmla="*/ 166 h 343"/>
                <a:gd name="T32" fmla="*/ 163 w 210"/>
                <a:gd name="T33" fmla="*/ 269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7" y="92"/>
                    <a:pt x="190" y="55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59"/>
                  </a:cubicBezTo>
                  <a:cubicBezTo>
                    <a:pt x="2" y="93"/>
                    <a:pt x="0" y="132"/>
                    <a:pt x="0" y="172"/>
                  </a:cubicBezTo>
                  <a:cubicBezTo>
                    <a:pt x="0" y="210"/>
                    <a:pt x="2" y="254"/>
                    <a:pt x="22" y="292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1" y="343"/>
                    <a:pt x="169" y="332"/>
                    <a:pt x="191" y="285"/>
                  </a:cubicBezTo>
                  <a:cubicBezTo>
                    <a:pt x="207" y="250"/>
                    <a:pt x="210" y="212"/>
                    <a:pt x="210" y="172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19"/>
                    <a:pt x="47" y="271"/>
                  </a:cubicBezTo>
                  <a:cubicBezTo>
                    <a:pt x="41" y="241"/>
                    <a:pt x="41" y="196"/>
                    <a:pt x="41" y="166"/>
                  </a:cubicBezTo>
                  <a:cubicBezTo>
                    <a:pt x="41" y="134"/>
                    <a:pt x="41" y="101"/>
                    <a:pt x="45" y="74"/>
                  </a:cubicBezTo>
                  <a:cubicBezTo>
                    <a:pt x="55" y="15"/>
                    <a:pt x="92" y="11"/>
                    <a:pt x="105" y="11"/>
                  </a:cubicBezTo>
                  <a:cubicBezTo>
                    <a:pt x="121" y="11"/>
                    <a:pt x="154" y="20"/>
                    <a:pt x="163" y="69"/>
                  </a:cubicBezTo>
                  <a:cubicBezTo>
                    <a:pt x="168" y="97"/>
                    <a:pt x="168" y="135"/>
                    <a:pt x="168" y="166"/>
                  </a:cubicBezTo>
                  <a:cubicBezTo>
                    <a:pt x="168" y="204"/>
                    <a:pt x="168" y="237"/>
                    <a:pt x="163" y="269"/>
                  </a:cubicBezTo>
                  <a:cubicBezTo>
                    <a:pt x="155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>
              <p:custDataLst>
                <p:tags r:id="rId104"/>
              </p:custDataLst>
            </p:nvPr>
          </p:nvSpPr>
          <p:spPr bwMode="auto">
            <a:xfrm>
              <a:off x="3011488" y="2678113"/>
              <a:ext cx="23813" cy="6508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>
              <p:custDataLst>
                <p:tags r:id="rId105"/>
              </p:custDataLst>
            </p:nvPr>
          </p:nvSpPr>
          <p:spPr bwMode="auto">
            <a:xfrm>
              <a:off x="3089275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7 w 248"/>
                <a:gd name="T23" fmla="*/ 77 h 226"/>
                <a:gd name="T24" fmla="*/ 94 w 248"/>
                <a:gd name="T25" fmla="*/ 11 h 226"/>
                <a:gd name="T26" fmla="*/ 121 w 248"/>
                <a:gd name="T27" fmla="*/ 45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5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6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5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8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6" y="81"/>
                    <a:pt x="27" y="77"/>
                  </a:cubicBezTo>
                  <a:cubicBezTo>
                    <a:pt x="44" y="24"/>
                    <a:pt x="77" y="11"/>
                    <a:pt x="94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4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2" y="215"/>
                    <a:pt x="22" y="209"/>
                  </a:cubicBezTo>
                  <a:cubicBezTo>
                    <a:pt x="34" y="206"/>
                    <a:pt x="45" y="196"/>
                    <a:pt x="45" y="182"/>
                  </a:cubicBezTo>
                  <a:cubicBezTo>
                    <a:pt x="45" y="168"/>
                    <a:pt x="34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4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2" y="162"/>
                    <a:pt x="232" y="149"/>
                  </a:cubicBezTo>
                  <a:cubicBezTo>
                    <a:pt x="232" y="144"/>
                    <a:pt x="228" y="144"/>
                    <a:pt x="226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>
              <p:custDataLst>
                <p:tags r:id="rId106"/>
              </p:custDataLst>
            </p:nvPr>
          </p:nvSpPr>
          <p:spPr bwMode="auto">
            <a:xfrm>
              <a:off x="3205163" y="2633663"/>
              <a:ext cx="65088" cy="103188"/>
            </a:xfrm>
            <a:custGeom>
              <a:avLst/>
              <a:gdLst>
                <a:gd name="T0" fmla="*/ 77 w 161"/>
                <a:gd name="T1" fmla="*/ 115 h 239"/>
                <a:gd name="T2" fmla="*/ 124 w 161"/>
                <a:gd name="T3" fmla="*/ 171 h 239"/>
                <a:gd name="T4" fmla="*/ 78 w 161"/>
                <a:gd name="T5" fmla="*/ 227 h 239"/>
                <a:gd name="T6" fmla="*/ 19 w 161"/>
                <a:gd name="T7" fmla="*/ 203 h 239"/>
                <a:gd name="T8" fmla="*/ 39 w 161"/>
                <a:gd name="T9" fmla="*/ 183 h 239"/>
                <a:gd name="T10" fmla="*/ 20 w 161"/>
                <a:gd name="T11" fmla="*/ 164 h 239"/>
                <a:gd name="T12" fmla="*/ 0 w 161"/>
                <a:gd name="T13" fmla="*/ 184 h 239"/>
                <a:gd name="T14" fmla="*/ 79 w 161"/>
                <a:gd name="T15" fmla="*/ 239 h 239"/>
                <a:gd name="T16" fmla="*/ 161 w 161"/>
                <a:gd name="T17" fmla="*/ 171 h 239"/>
                <a:gd name="T18" fmla="*/ 100 w 161"/>
                <a:gd name="T19" fmla="*/ 109 h 239"/>
                <a:gd name="T20" fmla="*/ 150 w 161"/>
                <a:gd name="T21" fmla="*/ 48 h 239"/>
                <a:gd name="T22" fmla="*/ 80 w 161"/>
                <a:gd name="T23" fmla="*/ 0 h 239"/>
                <a:gd name="T24" fmla="*/ 11 w 161"/>
                <a:gd name="T25" fmla="*/ 47 h 239"/>
                <a:gd name="T26" fmla="*/ 29 w 161"/>
                <a:gd name="T27" fmla="*/ 65 h 239"/>
                <a:gd name="T28" fmla="*/ 47 w 161"/>
                <a:gd name="T29" fmla="*/ 47 h 239"/>
                <a:gd name="T30" fmla="*/ 29 w 161"/>
                <a:gd name="T31" fmla="*/ 29 h 239"/>
                <a:gd name="T32" fmla="*/ 79 w 161"/>
                <a:gd name="T33" fmla="*/ 10 h 239"/>
                <a:gd name="T34" fmla="*/ 116 w 161"/>
                <a:gd name="T35" fmla="*/ 48 h 239"/>
                <a:gd name="T36" fmla="*/ 102 w 161"/>
                <a:gd name="T37" fmla="*/ 90 h 239"/>
                <a:gd name="T38" fmla="*/ 64 w 161"/>
                <a:gd name="T39" fmla="*/ 105 h 239"/>
                <a:gd name="T40" fmla="*/ 52 w 161"/>
                <a:gd name="T41" fmla="*/ 106 h 239"/>
                <a:gd name="T42" fmla="*/ 49 w 161"/>
                <a:gd name="T43" fmla="*/ 110 h 239"/>
                <a:gd name="T44" fmla="*/ 58 w 161"/>
                <a:gd name="T45" fmla="*/ 115 h 239"/>
                <a:gd name="T46" fmla="*/ 77 w 161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9">
                  <a:moveTo>
                    <a:pt x="77" y="115"/>
                  </a:moveTo>
                  <a:cubicBezTo>
                    <a:pt x="104" y="115"/>
                    <a:pt x="124" y="134"/>
                    <a:pt x="124" y="171"/>
                  </a:cubicBezTo>
                  <a:cubicBezTo>
                    <a:pt x="124" y="214"/>
                    <a:pt x="98" y="227"/>
                    <a:pt x="78" y="227"/>
                  </a:cubicBezTo>
                  <a:cubicBezTo>
                    <a:pt x="64" y="227"/>
                    <a:pt x="34" y="224"/>
                    <a:pt x="19" y="203"/>
                  </a:cubicBezTo>
                  <a:cubicBezTo>
                    <a:pt x="35" y="202"/>
                    <a:pt x="39" y="191"/>
                    <a:pt x="39" y="183"/>
                  </a:cubicBezTo>
                  <a:cubicBezTo>
                    <a:pt x="39" y="172"/>
                    <a:pt x="31" y="164"/>
                    <a:pt x="20" y="164"/>
                  </a:cubicBezTo>
                  <a:cubicBezTo>
                    <a:pt x="10" y="164"/>
                    <a:pt x="0" y="170"/>
                    <a:pt x="0" y="184"/>
                  </a:cubicBezTo>
                  <a:cubicBezTo>
                    <a:pt x="0" y="217"/>
                    <a:pt x="37" y="239"/>
                    <a:pt x="79" y="239"/>
                  </a:cubicBezTo>
                  <a:cubicBezTo>
                    <a:pt x="127" y="239"/>
                    <a:pt x="161" y="206"/>
                    <a:pt x="161" y="171"/>
                  </a:cubicBezTo>
                  <a:cubicBezTo>
                    <a:pt x="161" y="144"/>
                    <a:pt x="139" y="117"/>
                    <a:pt x="100" y="109"/>
                  </a:cubicBezTo>
                  <a:cubicBezTo>
                    <a:pt x="137" y="96"/>
                    <a:pt x="150" y="69"/>
                    <a:pt x="150" y="48"/>
                  </a:cubicBezTo>
                  <a:cubicBezTo>
                    <a:pt x="150" y="21"/>
                    <a:pt x="118" y="0"/>
                    <a:pt x="80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5"/>
                    <a:pt x="29" y="65"/>
                  </a:cubicBezTo>
                  <a:cubicBezTo>
                    <a:pt x="40" y="65"/>
                    <a:pt x="47" y="57"/>
                    <a:pt x="47" y="47"/>
                  </a:cubicBezTo>
                  <a:cubicBezTo>
                    <a:pt x="47" y="37"/>
                    <a:pt x="40" y="30"/>
                    <a:pt x="29" y="29"/>
                  </a:cubicBezTo>
                  <a:cubicBezTo>
                    <a:pt x="42" y="14"/>
                    <a:pt x="66" y="10"/>
                    <a:pt x="79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1" y="103"/>
                    <a:pt x="81" y="104"/>
                    <a:pt x="64" y="105"/>
                  </a:cubicBezTo>
                  <a:cubicBezTo>
                    <a:pt x="55" y="105"/>
                    <a:pt x="54" y="105"/>
                    <a:pt x="52" y="106"/>
                  </a:cubicBezTo>
                  <a:cubicBezTo>
                    <a:pt x="52" y="106"/>
                    <a:pt x="49" y="106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7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>
              <p:custDataLst>
                <p:tags r:id="rId107"/>
              </p:custDataLst>
            </p:nvPr>
          </p:nvSpPr>
          <p:spPr bwMode="auto">
            <a:xfrm>
              <a:off x="3305175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7 w 58"/>
                <a:gd name="T3" fmla="*/ 0 h 149"/>
                <a:gd name="T4" fmla="*/ 0 w 58"/>
                <a:gd name="T5" fmla="*/ 26 h 149"/>
                <a:gd name="T6" fmla="*/ 27 w 58"/>
                <a:gd name="T7" fmla="*/ 53 h 149"/>
                <a:gd name="T8" fmla="*/ 44 w 58"/>
                <a:gd name="T9" fmla="*/ 46 h 149"/>
                <a:gd name="T10" fmla="*/ 47 w 58"/>
                <a:gd name="T11" fmla="*/ 45 h 149"/>
                <a:gd name="T12" fmla="*/ 48 w 58"/>
                <a:gd name="T13" fmla="*/ 52 h 149"/>
                <a:gd name="T14" fmla="*/ 14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>
              <p:custDataLst>
                <p:tags r:id="rId108"/>
              </p:custDataLst>
            </p:nvPr>
          </p:nvSpPr>
          <p:spPr bwMode="auto">
            <a:xfrm>
              <a:off x="3382963" y="2605088"/>
              <a:ext cx="100013" cy="98425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1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5" y="11"/>
                    <a:pt x="122" y="16"/>
                    <a:pt x="122" y="45"/>
                  </a:cubicBezTo>
                  <a:cubicBezTo>
                    <a:pt x="122" y="60"/>
                    <a:pt x="114" y="94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7"/>
                    <a:pt x="124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3497263" y="2632075"/>
              <a:ext cx="68263" cy="101600"/>
            </a:xfrm>
            <a:custGeom>
              <a:avLst/>
              <a:gdLst>
                <a:gd name="T0" fmla="*/ 171 w 171"/>
                <a:gd name="T1" fmla="*/ 177 h 235"/>
                <a:gd name="T2" fmla="*/ 171 w 171"/>
                <a:gd name="T3" fmla="*/ 165 h 235"/>
                <a:gd name="T4" fmla="*/ 132 w 171"/>
                <a:gd name="T5" fmla="*/ 165 h 235"/>
                <a:gd name="T6" fmla="*/ 132 w 171"/>
                <a:gd name="T7" fmla="*/ 9 h 235"/>
                <a:gd name="T8" fmla="*/ 124 w 171"/>
                <a:gd name="T9" fmla="*/ 0 h 235"/>
                <a:gd name="T10" fmla="*/ 115 w 171"/>
                <a:gd name="T11" fmla="*/ 4 h 235"/>
                <a:gd name="T12" fmla="*/ 0 w 171"/>
                <a:gd name="T13" fmla="*/ 165 h 235"/>
                <a:gd name="T14" fmla="*/ 0 w 171"/>
                <a:gd name="T15" fmla="*/ 177 h 235"/>
                <a:gd name="T16" fmla="*/ 102 w 171"/>
                <a:gd name="T17" fmla="*/ 177 h 235"/>
                <a:gd name="T18" fmla="*/ 102 w 171"/>
                <a:gd name="T19" fmla="*/ 206 h 235"/>
                <a:gd name="T20" fmla="*/ 74 w 171"/>
                <a:gd name="T21" fmla="*/ 222 h 235"/>
                <a:gd name="T22" fmla="*/ 65 w 171"/>
                <a:gd name="T23" fmla="*/ 222 h 235"/>
                <a:gd name="T24" fmla="*/ 65 w 171"/>
                <a:gd name="T25" fmla="*/ 235 h 235"/>
                <a:gd name="T26" fmla="*/ 117 w 171"/>
                <a:gd name="T27" fmla="*/ 233 h 235"/>
                <a:gd name="T28" fmla="*/ 170 w 171"/>
                <a:gd name="T29" fmla="*/ 235 h 235"/>
                <a:gd name="T30" fmla="*/ 170 w 171"/>
                <a:gd name="T31" fmla="*/ 222 h 235"/>
                <a:gd name="T32" fmla="*/ 160 w 171"/>
                <a:gd name="T33" fmla="*/ 222 h 235"/>
                <a:gd name="T34" fmla="*/ 132 w 171"/>
                <a:gd name="T35" fmla="*/ 206 h 235"/>
                <a:gd name="T36" fmla="*/ 132 w 171"/>
                <a:gd name="T37" fmla="*/ 177 h 235"/>
                <a:gd name="T38" fmla="*/ 171 w 171"/>
                <a:gd name="T39" fmla="*/ 177 h 235"/>
                <a:gd name="T40" fmla="*/ 105 w 171"/>
                <a:gd name="T41" fmla="*/ 37 h 235"/>
                <a:gd name="T42" fmla="*/ 105 w 171"/>
                <a:gd name="T43" fmla="*/ 165 h 235"/>
                <a:gd name="T44" fmla="*/ 13 w 171"/>
                <a:gd name="T45" fmla="*/ 165 h 235"/>
                <a:gd name="T46" fmla="*/ 105 w 171"/>
                <a:gd name="T47" fmla="*/ 3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235">
                  <a:moveTo>
                    <a:pt x="171" y="177"/>
                  </a:moveTo>
                  <a:lnTo>
                    <a:pt x="171" y="165"/>
                  </a:lnTo>
                  <a:lnTo>
                    <a:pt x="132" y="165"/>
                  </a:lnTo>
                  <a:lnTo>
                    <a:pt x="132" y="9"/>
                  </a:lnTo>
                  <a:cubicBezTo>
                    <a:pt x="132" y="2"/>
                    <a:pt x="132" y="0"/>
                    <a:pt x="124" y="0"/>
                  </a:cubicBezTo>
                  <a:cubicBezTo>
                    <a:pt x="120" y="0"/>
                    <a:pt x="119" y="0"/>
                    <a:pt x="115" y="4"/>
                  </a:cubicBezTo>
                  <a:lnTo>
                    <a:pt x="0" y="165"/>
                  </a:lnTo>
                  <a:lnTo>
                    <a:pt x="0" y="177"/>
                  </a:lnTo>
                  <a:lnTo>
                    <a:pt x="102" y="177"/>
                  </a:lnTo>
                  <a:lnTo>
                    <a:pt x="102" y="206"/>
                  </a:lnTo>
                  <a:cubicBezTo>
                    <a:pt x="102" y="218"/>
                    <a:pt x="102" y="222"/>
                    <a:pt x="74" y="222"/>
                  </a:cubicBezTo>
                  <a:lnTo>
                    <a:pt x="65" y="222"/>
                  </a:lnTo>
                  <a:lnTo>
                    <a:pt x="65" y="235"/>
                  </a:lnTo>
                  <a:cubicBezTo>
                    <a:pt x="82" y="234"/>
                    <a:pt x="104" y="233"/>
                    <a:pt x="117" y="233"/>
                  </a:cubicBezTo>
                  <a:cubicBezTo>
                    <a:pt x="130" y="233"/>
                    <a:pt x="152" y="234"/>
                    <a:pt x="170" y="235"/>
                  </a:cubicBezTo>
                  <a:lnTo>
                    <a:pt x="170" y="222"/>
                  </a:lnTo>
                  <a:lnTo>
                    <a:pt x="160" y="222"/>
                  </a:lnTo>
                  <a:cubicBezTo>
                    <a:pt x="132" y="222"/>
                    <a:pt x="132" y="218"/>
                    <a:pt x="132" y="206"/>
                  </a:cubicBezTo>
                  <a:lnTo>
                    <a:pt x="132" y="177"/>
                  </a:lnTo>
                  <a:lnTo>
                    <a:pt x="171" y="177"/>
                  </a:lnTo>
                  <a:close/>
                  <a:moveTo>
                    <a:pt x="105" y="37"/>
                  </a:moveTo>
                  <a:lnTo>
                    <a:pt x="105" y="165"/>
                  </a:lnTo>
                  <a:lnTo>
                    <a:pt x="13" y="165"/>
                  </a:lnTo>
                  <a:lnTo>
                    <a:pt x="105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>
              <p:custDataLst>
                <p:tags r:id="rId110"/>
              </p:custDataLst>
            </p:nvPr>
          </p:nvSpPr>
          <p:spPr bwMode="auto">
            <a:xfrm>
              <a:off x="3598863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>
              <p:custDataLst>
                <p:tags r:id="rId111"/>
              </p:custDataLst>
            </p:nvPr>
          </p:nvSpPr>
          <p:spPr bwMode="auto">
            <a:xfrm>
              <a:off x="3676650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>
              <p:custDataLst>
                <p:tags r:id="rId112"/>
              </p:custDataLst>
            </p:nvPr>
          </p:nvSpPr>
          <p:spPr bwMode="auto">
            <a:xfrm>
              <a:off x="3794125" y="2633663"/>
              <a:ext cx="61913" cy="103188"/>
            </a:xfrm>
            <a:custGeom>
              <a:avLst/>
              <a:gdLst>
                <a:gd name="T0" fmla="*/ 32 w 154"/>
                <a:gd name="T1" fmla="*/ 37 h 239"/>
                <a:gd name="T2" fmla="*/ 66 w 154"/>
                <a:gd name="T3" fmla="*/ 42 h 239"/>
                <a:gd name="T4" fmla="*/ 139 w 154"/>
                <a:gd name="T5" fmla="*/ 5 h 239"/>
                <a:gd name="T6" fmla="*/ 135 w 154"/>
                <a:gd name="T7" fmla="*/ 0 h 239"/>
                <a:gd name="T8" fmla="*/ 132 w 154"/>
                <a:gd name="T9" fmla="*/ 1 h 239"/>
                <a:gd name="T10" fmla="*/ 80 w 154"/>
                <a:gd name="T11" fmla="*/ 11 h 239"/>
                <a:gd name="T12" fmla="*/ 29 w 154"/>
                <a:gd name="T13" fmla="*/ 2 h 239"/>
                <a:gd name="T14" fmla="*/ 24 w 154"/>
                <a:gd name="T15" fmla="*/ 0 h 239"/>
                <a:gd name="T16" fmla="*/ 20 w 154"/>
                <a:gd name="T17" fmla="*/ 9 h 239"/>
                <a:gd name="T18" fmla="*/ 20 w 154"/>
                <a:gd name="T19" fmla="*/ 112 h 239"/>
                <a:gd name="T20" fmla="*/ 25 w 154"/>
                <a:gd name="T21" fmla="*/ 122 h 239"/>
                <a:gd name="T22" fmla="*/ 32 w 154"/>
                <a:gd name="T23" fmla="*/ 118 h 239"/>
                <a:gd name="T24" fmla="*/ 81 w 154"/>
                <a:gd name="T25" fmla="*/ 96 h 239"/>
                <a:gd name="T26" fmla="*/ 113 w 154"/>
                <a:gd name="T27" fmla="*/ 115 h 239"/>
                <a:gd name="T28" fmla="*/ 121 w 154"/>
                <a:gd name="T29" fmla="*/ 160 h 239"/>
                <a:gd name="T30" fmla="*/ 111 w 154"/>
                <a:gd name="T31" fmla="*/ 206 h 239"/>
                <a:gd name="T32" fmla="*/ 70 w 154"/>
                <a:gd name="T33" fmla="*/ 227 h 239"/>
                <a:gd name="T34" fmla="*/ 15 w 154"/>
                <a:gd name="T35" fmla="*/ 192 h 239"/>
                <a:gd name="T36" fmla="*/ 35 w 154"/>
                <a:gd name="T37" fmla="*/ 175 h 239"/>
                <a:gd name="T38" fmla="*/ 17 w 154"/>
                <a:gd name="T39" fmla="*/ 157 h 239"/>
                <a:gd name="T40" fmla="*/ 0 w 154"/>
                <a:gd name="T41" fmla="*/ 176 h 239"/>
                <a:gd name="T42" fmla="*/ 70 w 154"/>
                <a:gd name="T43" fmla="*/ 239 h 239"/>
                <a:gd name="T44" fmla="*/ 154 w 154"/>
                <a:gd name="T45" fmla="*/ 161 h 239"/>
                <a:gd name="T46" fmla="*/ 81 w 154"/>
                <a:gd name="T47" fmla="*/ 86 h 239"/>
                <a:gd name="T48" fmla="*/ 32 w 154"/>
                <a:gd name="T49" fmla="*/ 103 h 239"/>
                <a:gd name="T50" fmla="*/ 32 w 154"/>
                <a:gd name="T51" fmla="*/ 3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239">
                  <a:moveTo>
                    <a:pt x="32" y="37"/>
                  </a:moveTo>
                  <a:cubicBezTo>
                    <a:pt x="50" y="42"/>
                    <a:pt x="60" y="42"/>
                    <a:pt x="66" y="42"/>
                  </a:cubicBezTo>
                  <a:cubicBezTo>
                    <a:pt x="112" y="42"/>
                    <a:pt x="139" y="10"/>
                    <a:pt x="139" y="5"/>
                  </a:cubicBezTo>
                  <a:cubicBezTo>
                    <a:pt x="139" y="1"/>
                    <a:pt x="137" y="0"/>
                    <a:pt x="135" y="0"/>
                  </a:cubicBezTo>
                  <a:cubicBezTo>
                    <a:pt x="134" y="0"/>
                    <a:pt x="134" y="0"/>
                    <a:pt x="132" y="1"/>
                  </a:cubicBezTo>
                  <a:cubicBezTo>
                    <a:pt x="124" y="4"/>
                    <a:pt x="105" y="11"/>
                    <a:pt x="80" y="11"/>
                  </a:cubicBezTo>
                  <a:cubicBezTo>
                    <a:pt x="70" y="11"/>
                    <a:pt x="51" y="10"/>
                    <a:pt x="29" y="2"/>
                  </a:cubicBezTo>
                  <a:cubicBezTo>
                    <a:pt x="25" y="0"/>
                    <a:pt x="24" y="0"/>
                    <a:pt x="24" y="0"/>
                  </a:cubicBezTo>
                  <a:cubicBezTo>
                    <a:pt x="20" y="0"/>
                    <a:pt x="20" y="4"/>
                    <a:pt x="20" y="9"/>
                  </a:cubicBezTo>
                  <a:lnTo>
                    <a:pt x="20" y="112"/>
                  </a:lnTo>
                  <a:cubicBezTo>
                    <a:pt x="20" y="118"/>
                    <a:pt x="20" y="122"/>
                    <a:pt x="25" y="122"/>
                  </a:cubicBezTo>
                  <a:cubicBezTo>
                    <a:pt x="28" y="122"/>
                    <a:pt x="29" y="122"/>
                    <a:pt x="32" y="118"/>
                  </a:cubicBezTo>
                  <a:cubicBezTo>
                    <a:pt x="47" y="98"/>
                    <a:pt x="68" y="96"/>
                    <a:pt x="81" y="96"/>
                  </a:cubicBezTo>
                  <a:cubicBezTo>
                    <a:pt x="101" y="96"/>
                    <a:pt x="111" y="112"/>
                    <a:pt x="113" y="115"/>
                  </a:cubicBezTo>
                  <a:cubicBezTo>
                    <a:pt x="119" y="127"/>
                    <a:pt x="121" y="140"/>
                    <a:pt x="121" y="160"/>
                  </a:cubicBezTo>
                  <a:cubicBezTo>
                    <a:pt x="121" y="171"/>
                    <a:pt x="121" y="191"/>
                    <a:pt x="111" y="206"/>
                  </a:cubicBezTo>
                  <a:cubicBezTo>
                    <a:pt x="102" y="219"/>
                    <a:pt x="87" y="227"/>
                    <a:pt x="70" y="227"/>
                  </a:cubicBezTo>
                  <a:cubicBezTo>
                    <a:pt x="47" y="227"/>
                    <a:pt x="24" y="215"/>
                    <a:pt x="15" y="192"/>
                  </a:cubicBezTo>
                  <a:cubicBezTo>
                    <a:pt x="28" y="193"/>
                    <a:pt x="35" y="184"/>
                    <a:pt x="35" y="175"/>
                  </a:cubicBezTo>
                  <a:cubicBezTo>
                    <a:pt x="35" y="160"/>
                    <a:pt x="22" y="157"/>
                    <a:pt x="17" y="157"/>
                  </a:cubicBezTo>
                  <a:cubicBezTo>
                    <a:pt x="17" y="157"/>
                    <a:pt x="0" y="157"/>
                    <a:pt x="0" y="176"/>
                  </a:cubicBezTo>
                  <a:cubicBezTo>
                    <a:pt x="0" y="207"/>
                    <a:pt x="29" y="239"/>
                    <a:pt x="70" y="239"/>
                  </a:cubicBezTo>
                  <a:cubicBezTo>
                    <a:pt x="115" y="239"/>
                    <a:pt x="154" y="205"/>
                    <a:pt x="154" y="161"/>
                  </a:cubicBezTo>
                  <a:cubicBezTo>
                    <a:pt x="154" y="122"/>
                    <a:pt x="124" y="86"/>
                    <a:pt x="81" y="86"/>
                  </a:cubicBezTo>
                  <a:cubicBezTo>
                    <a:pt x="66" y="86"/>
                    <a:pt x="47" y="90"/>
                    <a:pt x="32" y="103"/>
                  </a:cubicBezTo>
                  <a:lnTo>
                    <a:pt x="32" y="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/>
            </p:cNvSpPr>
            <p:nvPr>
              <p:custDataLst>
                <p:tags r:id="rId113"/>
              </p:custDataLst>
            </p:nvPr>
          </p:nvSpPr>
          <p:spPr bwMode="auto">
            <a:xfrm>
              <a:off x="3886200" y="2540000"/>
              <a:ext cx="47625" cy="215901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9 w 116"/>
                <a:gd name="T9" fmla="*/ 16 h 498"/>
                <a:gd name="T10" fmla="*/ 87 w 116"/>
                <a:gd name="T11" fmla="*/ 249 h 498"/>
                <a:gd name="T12" fmla="*/ 6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06" name="Group 505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5453390" y="1941830"/>
            <a:ext cx="1652588" cy="1392238"/>
            <a:chOff x="2543175" y="2540000"/>
            <a:chExt cx="1652588" cy="1392238"/>
          </a:xfrm>
        </p:grpSpPr>
        <p:sp>
          <p:nvSpPr>
            <p:cNvPr id="34" name="Freeform 28"/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2543175" y="2540000"/>
              <a:ext cx="44450" cy="198438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50 h 499"/>
                <a:gd name="T6" fmla="*/ 109 w 115"/>
                <a:gd name="T7" fmla="*/ 14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8 h 499"/>
                <a:gd name="T14" fmla="*/ 0 w 115"/>
                <a:gd name="T15" fmla="*/ 250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3"/>
                    <a:pt x="115" y="492"/>
                    <a:pt x="107" y="483"/>
                  </a:cubicBezTo>
                  <a:cubicBezTo>
                    <a:pt x="45" y="420"/>
                    <a:pt x="29" y="326"/>
                    <a:pt x="29" y="250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0" y="34"/>
                    <a:pt x="31" y="98"/>
                  </a:cubicBezTo>
                  <a:cubicBezTo>
                    <a:pt x="6" y="153"/>
                    <a:pt x="0" y="208"/>
                    <a:pt x="0" y="250"/>
                  </a:cubicBezTo>
                  <a:cubicBezTo>
                    <a:pt x="0" y="289"/>
                    <a:pt x="5" y="349"/>
                    <a:pt x="33" y="405"/>
                  </a:cubicBezTo>
                  <a:cubicBezTo>
                    <a:pt x="62" y="467"/>
                    <a:pt x="105" y="499"/>
                    <a:pt x="110" y="499"/>
                  </a:cubicBezTo>
                  <a:cubicBezTo>
                    <a:pt x="113" y="499"/>
                    <a:pt x="115" y="498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9"/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2605088" y="2600325"/>
              <a:ext cx="100013" cy="90488"/>
            </a:xfrm>
            <a:custGeom>
              <a:avLst/>
              <a:gdLst>
                <a:gd name="T0" fmla="*/ 153 w 249"/>
                <a:gd name="T1" fmla="*/ 70 h 226"/>
                <a:gd name="T2" fmla="*/ 202 w 249"/>
                <a:gd name="T3" fmla="*/ 11 h 226"/>
                <a:gd name="T4" fmla="*/ 227 w 249"/>
                <a:gd name="T5" fmla="*/ 17 h 226"/>
                <a:gd name="T6" fmla="*/ 203 w 249"/>
                <a:gd name="T7" fmla="*/ 44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8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4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5 w 249"/>
                <a:gd name="T53" fmla="*/ 215 h 226"/>
                <a:gd name="T54" fmla="*/ 127 w 249"/>
                <a:gd name="T55" fmla="*/ 182 h 226"/>
                <a:gd name="T56" fmla="*/ 136 w 249"/>
                <a:gd name="T57" fmla="*/ 138 h 226"/>
                <a:gd name="T58" fmla="*/ 153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3" y="70"/>
                  </a:moveTo>
                  <a:cubicBezTo>
                    <a:pt x="156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4" y="0"/>
                    <a:pt x="156" y="26"/>
                    <a:pt x="150" y="38"/>
                  </a:cubicBezTo>
                  <a:cubicBezTo>
                    <a:pt x="138" y="5"/>
                    <a:pt x="111" y="0"/>
                    <a:pt x="96" y="0"/>
                  </a:cubicBezTo>
                  <a:cubicBezTo>
                    <a:pt x="44" y="0"/>
                    <a:pt x="16" y="64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5" y="11"/>
                    <a:pt x="122" y="15"/>
                    <a:pt x="122" y="44"/>
                  </a:cubicBezTo>
                  <a:cubicBezTo>
                    <a:pt x="122" y="60"/>
                    <a:pt x="114" y="93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8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6"/>
                    <a:pt x="124" y="226"/>
                    <a:pt x="154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1" y="215"/>
                    <a:pt x="155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6" y="138"/>
                  </a:cubicBezTo>
                  <a:lnTo>
                    <a:pt x="153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0"/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2728913" y="2625725"/>
              <a:ext cx="50800" cy="93663"/>
            </a:xfrm>
            <a:custGeom>
              <a:avLst/>
              <a:gdLst>
                <a:gd name="T0" fmla="*/ 79 w 127"/>
                <a:gd name="T1" fmla="*/ 9 h 231"/>
                <a:gd name="T2" fmla="*/ 68 w 127"/>
                <a:gd name="T3" fmla="*/ 0 h 231"/>
                <a:gd name="T4" fmla="*/ 0 w 127"/>
                <a:gd name="T5" fmla="*/ 22 h 231"/>
                <a:gd name="T6" fmla="*/ 0 w 127"/>
                <a:gd name="T7" fmla="*/ 34 h 231"/>
                <a:gd name="T8" fmla="*/ 50 w 127"/>
                <a:gd name="T9" fmla="*/ 25 h 231"/>
                <a:gd name="T10" fmla="*/ 50 w 127"/>
                <a:gd name="T11" fmla="*/ 202 h 231"/>
                <a:gd name="T12" fmla="*/ 15 w 127"/>
                <a:gd name="T13" fmla="*/ 219 h 231"/>
                <a:gd name="T14" fmla="*/ 2 w 127"/>
                <a:gd name="T15" fmla="*/ 219 h 231"/>
                <a:gd name="T16" fmla="*/ 2 w 127"/>
                <a:gd name="T17" fmla="*/ 231 h 231"/>
                <a:gd name="T18" fmla="*/ 64 w 127"/>
                <a:gd name="T19" fmla="*/ 230 h 231"/>
                <a:gd name="T20" fmla="*/ 127 w 127"/>
                <a:gd name="T21" fmla="*/ 231 h 231"/>
                <a:gd name="T22" fmla="*/ 127 w 127"/>
                <a:gd name="T23" fmla="*/ 219 h 231"/>
                <a:gd name="T24" fmla="*/ 113 w 127"/>
                <a:gd name="T25" fmla="*/ 219 h 231"/>
                <a:gd name="T26" fmla="*/ 79 w 127"/>
                <a:gd name="T27" fmla="*/ 202 h 231"/>
                <a:gd name="T28" fmla="*/ 79 w 127"/>
                <a:gd name="T29" fmla="*/ 9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1">
                  <a:moveTo>
                    <a:pt x="79" y="9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4"/>
                  </a:lnTo>
                  <a:cubicBezTo>
                    <a:pt x="8" y="34"/>
                    <a:pt x="31" y="34"/>
                    <a:pt x="50" y="25"/>
                  </a:cubicBezTo>
                  <a:lnTo>
                    <a:pt x="50" y="202"/>
                  </a:lnTo>
                  <a:cubicBezTo>
                    <a:pt x="50" y="214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1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7" y="231"/>
                  </a:cubicBezTo>
                  <a:lnTo>
                    <a:pt x="127" y="219"/>
                  </a:lnTo>
                  <a:lnTo>
                    <a:pt x="113" y="219"/>
                  </a:lnTo>
                  <a:cubicBezTo>
                    <a:pt x="79" y="219"/>
                    <a:pt x="79" y="214"/>
                    <a:pt x="79" y="202"/>
                  </a:cubicBezTo>
                  <a:lnTo>
                    <a:pt x="79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1"/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2857500" y="2570163"/>
              <a:ext cx="111125" cy="122238"/>
            </a:xfrm>
            <a:custGeom>
              <a:avLst/>
              <a:gdLst>
                <a:gd name="T0" fmla="*/ 274 w 278"/>
                <a:gd name="T1" fmla="*/ 20 h 309"/>
                <a:gd name="T2" fmla="*/ 278 w 278"/>
                <a:gd name="T3" fmla="*/ 10 h 309"/>
                <a:gd name="T4" fmla="*/ 268 w 278"/>
                <a:gd name="T5" fmla="*/ 0 h 309"/>
                <a:gd name="T6" fmla="*/ 256 w 278"/>
                <a:gd name="T7" fmla="*/ 11 h 309"/>
                <a:gd name="T8" fmla="*/ 139 w 278"/>
                <a:gd name="T9" fmla="*/ 275 h 309"/>
                <a:gd name="T10" fmla="*/ 22 w 278"/>
                <a:gd name="T11" fmla="*/ 11 h 309"/>
                <a:gd name="T12" fmla="*/ 10 w 278"/>
                <a:gd name="T13" fmla="*/ 0 h 309"/>
                <a:gd name="T14" fmla="*/ 0 w 278"/>
                <a:gd name="T15" fmla="*/ 10 h 309"/>
                <a:gd name="T16" fmla="*/ 3 w 278"/>
                <a:gd name="T17" fmla="*/ 18 h 309"/>
                <a:gd name="T18" fmla="*/ 128 w 278"/>
                <a:gd name="T19" fmla="*/ 299 h 309"/>
                <a:gd name="T20" fmla="*/ 139 w 278"/>
                <a:gd name="T21" fmla="*/ 309 h 309"/>
                <a:gd name="T22" fmla="*/ 150 w 278"/>
                <a:gd name="T23" fmla="*/ 299 h 309"/>
                <a:gd name="T24" fmla="*/ 274 w 278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8" h="309">
                  <a:moveTo>
                    <a:pt x="274" y="20"/>
                  </a:moveTo>
                  <a:cubicBezTo>
                    <a:pt x="277" y="14"/>
                    <a:pt x="278" y="13"/>
                    <a:pt x="278" y="10"/>
                  </a:cubicBezTo>
                  <a:cubicBezTo>
                    <a:pt x="278" y="5"/>
                    <a:pt x="273" y="0"/>
                    <a:pt x="268" y="0"/>
                  </a:cubicBezTo>
                  <a:cubicBezTo>
                    <a:pt x="263" y="0"/>
                    <a:pt x="260" y="4"/>
                    <a:pt x="256" y="11"/>
                  </a:cubicBezTo>
                  <a:lnTo>
                    <a:pt x="139" y="275"/>
                  </a:lnTo>
                  <a:lnTo>
                    <a:pt x="22" y="11"/>
                  </a:lnTo>
                  <a:cubicBezTo>
                    <a:pt x="18" y="1"/>
                    <a:pt x="14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8" y="299"/>
                  </a:lnTo>
                  <a:cubicBezTo>
                    <a:pt x="132" y="307"/>
                    <a:pt x="135" y="309"/>
                    <a:pt x="139" y="309"/>
                  </a:cubicBezTo>
                  <a:cubicBezTo>
                    <a:pt x="146" y="309"/>
                    <a:pt x="147" y="306"/>
                    <a:pt x="150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2"/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3041650" y="2555875"/>
              <a:ext cx="66675" cy="133350"/>
            </a:xfrm>
            <a:custGeom>
              <a:avLst/>
              <a:gdLst>
                <a:gd name="T0" fmla="*/ 102 w 165"/>
                <a:gd name="T1" fmla="*/ 13 h 332"/>
                <a:gd name="T2" fmla="*/ 91 w 165"/>
                <a:gd name="T3" fmla="*/ 0 h 332"/>
                <a:gd name="T4" fmla="*/ 0 w 165"/>
                <a:gd name="T5" fmla="*/ 32 h 332"/>
                <a:gd name="T6" fmla="*/ 0 w 165"/>
                <a:gd name="T7" fmla="*/ 48 h 332"/>
                <a:gd name="T8" fmla="*/ 66 w 165"/>
                <a:gd name="T9" fmla="*/ 35 h 332"/>
                <a:gd name="T10" fmla="*/ 66 w 165"/>
                <a:gd name="T11" fmla="*/ 293 h 332"/>
                <a:gd name="T12" fmla="*/ 19 w 165"/>
                <a:gd name="T13" fmla="*/ 317 h 332"/>
                <a:gd name="T14" fmla="*/ 3 w 165"/>
                <a:gd name="T15" fmla="*/ 317 h 332"/>
                <a:gd name="T16" fmla="*/ 3 w 165"/>
                <a:gd name="T17" fmla="*/ 332 h 332"/>
                <a:gd name="T18" fmla="*/ 84 w 165"/>
                <a:gd name="T19" fmla="*/ 331 h 332"/>
                <a:gd name="T20" fmla="*/ 165 w 165"/>
                <a:gd name="T21" fmla="*/ 332 h 332"/>
                <a:gd name="T22" fmla="*/ 165 w 165"/>
                <a:gd name="T23" fmla="*/ 317 h 332"/>
                <a:gd name="T24" fmla="*/ 149 w 165"/>
                <a:gd name="T25" fmla="*/ 317 h 332"/>
                <a:gd name="T26" fmla="*/ 102 w 165"/>
                <a:gd name="T27" fmla="*/ 293 h 332"/>
                <a:gd name="T28" fmla="*/ 102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8"/>
                  </a:lnTo>
                  <a:cubicBezTo>
                    <a:pt x="10" y="48"/>
                    <a:pt x="40" y="48"/>
                    <a:pt x="66" y="35"/>
                  </a:cubicBezTo>
                  <a:lnTo>
                    <a:pt x="66" y="293"/>
                  </a:lnTo>
                  <a:cubicBezTo>
                    <a:pt x="66" y="311"/>
                    <a:pt x="64" y="317"/>
                    <a:pt x="19" y="317"/>
                  </a:cubicBezTo>
                  <a:lnTo>
                    <a:pt x="3" y="317"/>
                  </a:lnTo>
                  <a:lnTo>
                    <a:pt x="3" y="332"/>
                  </a:lnTo>
                  <a:cubicBezTo>
                    <a:pt x="21" y="331"/>
                    <a:pt x="64" y="331"/>
                    <a:pt x="84" y="331"/>
                  </a:cubicBezTo>
                  <a:cubicBezTo>
                    <a:pt x="104" y="331"/>
                    <a:pt x="147" y="331"/>
                    <a:pt x="165" y="332"/>
                  </a:cubicBezTo>
                  <a:lnTo>
                    <a:pt x="165" y="317"/>
                  </a:lnTo>
                  <a:lnTo>
                    <a:pt x="149" y="317"/>
                  </a:lnTo>
                  <a:cubicBezTo>
                    <a:pt x="104" y="317"/>
                    <a:pt x="102" y="311"/>
                    <a:pt x="102" y="293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3"/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3179763" y="2570163"/>
              <a:ext cx="109538" cy="122238"/>
            </a:xfrm>
            <a:custGeom>
              <a:avLst/>
              <a:gdLst>
                <a:gd name="T0" fmla="*/ 274 w 277"/>
                <a:gd name="T1" fmla="*/ 20 h 309"/>
                <a:gd name="T2" fmla="*/ 277 w 277"/>
                <a:gd name="T3" fmla="*/ 10 h 309"/>
                <a:gd name="T4" fmla="*/ 267 w 277"/>
                <a:gd name="T5" fmla="*/ 0 h 309"/>
                <a:gd name="T6" fmla="*/ 256 w 277"/>
                <a:gd name="T7" fmla="*/ 11 h 309"/>
                <a:gd name="T8" fmla="*/ 139 w 277"/>
                <a:gd name="T9" fmla="*/ 275 h 309"/>
                <a:gd name="T10" fmla="*/ 21 w 277"/>
                <a:gd name="T11" fmla="*/ 11 h 309"/>
                <a:gd name="T12" fmla="*/ 10 w 277"/>
                <a:gd name="T13" fmla="*/ 0 h 309"/>
                <a:gd name="T14" fmla="*/ 0 w 277"/>
                <a:gd name="T15" fmla="*/ 10 h 309"/>
                <a:gd name="T16" fmla="*/ 3 w 277"/>
                <a:gd name="T17" fmla="*/ 18 h 309"/>
                <a:gd name="T18" fmla="*/ 127 w 277"/>
                <a:gd name="T19" fmla="*/ 299 h 309"/>
                <a:gd name="T20" fmla="*/ 139 w 277"/>
                <a:gd name="T21" fmla="*/ 309 h 309"/>
                <a:gd name="T22" fmla="*/ 150 w 277"/>
                <a:gd name="T23" fmla="*/ 299 h 309"/>
                <a:gd name="T24" fmla="*/ 274 w 277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274" y="20"/>
                  </a:moveTo>
                  <a:cubicBezTo>
                    <a:pt x="277" y="14"/>
                    <a:pt x="277" y="13"/>
                    <a:pt x="277" y="10"/>
                  </a:cubicBezTo>
                  <a:cubicBezTo>
                    <a:pt x="277" y="5"/>
                    <a:pt x="273" y="0"/>
                    <a:pt x="267" y="0"/>
                  </a:cubicBezTo>
                  <a:cubicBezTo>
                    <a:pt x="262" y="0"/>
                    <a:pt x="259" y="4"/>
                    <a:pt x="256" y="11"/>
                  </a:cubicBezTo>
                  <a:lnTo>
                    <a:pt x="139" y="275"/>
                  </a:lnTo>
                  <a:lnTo>
                    <a:pt x="21" y="11"/>
                  </a:lnTo>
                  <a:cubicBezTo>
                    <a:pt x="17" y="1"/>
                    <a:pt x="13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7"/>
                    <a:pt x="134" y="309"/>
                    <a:pt x="139" y="309"/>
                  </a:cubicBezTo>
                  <a:cubicBezTo>
                    <a:pt x="145" y="309"/>
                    <a:pt x="147" y="306"/>
                    <a:pt x="150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4"/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3351213" y="2600325"/>
              <a:ext cx="98425" cy="9048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5"/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3465513" y="2625725"/>
              <a:ext cx="65088" cy="95250"/>
            </a:xfrm>
            <a:custGeom>
              <a:avLst/>
              <a:gdLst>
                <a:gd name="T0" fmla="*/ 76 w 160"/>
                <a:gd name="T1" fmla="*/ 115 h 238"/>
                <a:gd name="T2" fmla="*/ 123 w 160"/>
                <a:gd name="T3" fmla="*/ 171 h 238"/>
                <a:gd name="T4" fmla="*/ 78 w 160"/>
                <a:gd name="T5" fmla="*/ 227 h 238"/>
                <a:gd name="T6" fmla="*/ 19 w 160"/>
                <a:gd name="T7" fmla="*/ 202 h 238"/>
                <a:gd name="T8" fmla="*/ 39 w 160"/>
                <a:gd name="T9" fmla="*/ 183 h 238"/>
                <a:gd name="T10" fmla="*/ 20 w 160"/>
                <a:gd name="T11" fmla="*/ 164 h 238"/>
                <a:gd name="T12" fmla="*/ 0 w 160"/>
                <a:gd name="T13" fmla="*/ 184 h 238"/>
                <a:gd name="T14" fmla="*/ 78 w 160"/>
                <a:gd name="T15" fmla="*/ 238 h 238"/>
                <a:gd name="T16" fmla="*/ 160 w 160"/>
                <a:gd name="T17" fmla="*/ 171 h 238"/>
                <a:gd name="T18" fmla="*/ 100 w 160"/>
                <a:gd name="T19" fmla="*/ 108 h 238"/>
                <a:gd name="T20" fmla="*/ 150 w 160"/>
                <a:gd name="T21" fmla="*/ 48 h 238"/>
                <a:gd name="T22" fmla="*/ 79 w 160"/>
                <a:gd name="T23" fmla="*/ 0 h 238"/>
                <a:gd name="T24" fmla="*/ 11 w 160"/>
                <a:gd name="T25" fmla="*/ 46 h 238"/>
                <a:gd name="T26" fmla="*/ 29 w 160"/>
                <a:gd name="T27" fmla="*/ 65 h 238"/>
                <a:gd name="T28" fmla="*/ 47 w 160"/>
                <a:gd name="T29" fmla="*/ 47 h 238"/>
                <a:gd name="T30" fmla="*/ 29 w 160"/>
                <a:gd name="T31" fmla="*/ 29 h 238"/>
                <a:gd name="T32" fmla="*/ 78 w 160"/>
                <a:gd name="T33" fmla="*/ 10 h 238"/>
                <a:gd name="T34" fmla="*/ 116 w 160"/>
                <a:gd name="T35" fmla="*/ 48 h 238"/>
                <a:gd name="T36" fmla="*/ 102 w 160"/>
                <a:gd name="T37" fmla="*/ 89 h 238"/>
                <a:gd name="T38" fmla="*/ 63 w 160"/>
                <a:gd name="T39" fmla="*/ 104 h 238"/>
                <a:gd name="T40" fmla="*/ 52 w 160"/>
                <a:gd name="T41" fmla="*/ 105 h 238"/>
                <a:gd name="T42" fmla="*/ 48 w 160"/>
                <a:gd name="T43" fmla="*/ 110 h 238"/>
                <a:gd name="T44" fmla="*/ 58 w 160"/>
                <a:gd name="T45" fmla="*/ 115 h 238"/>
                <a:gd name="T46" fmla="*/ 76 w 160"/>
                <a:gd name="T47" fmla="*/ 11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38">
                  <a:moveTo>
                    <a:pt x="76" y="115"/>
                  </a:moveTo>
                  <a:cubicBezTo>
                    <a:pt x="104" y="115"/>
                    <a:pt x="123" y="133"/>
                    <a:pt x="123" y="171"/>
                  </a:cubicBezTo>
                  <a:cubicBezTo>
                    <a:pt x="123" y="214"/>
                    <a:pt x="98" y="227"/>
                    <a:pt x="78" y="227"/>
                  </a:cubicBezTo>
                  <a:cubicBezTo>
                    <a:pt x="64" y="227"/>
                    <a:pt x="33" y="223"/>
                    <a:pt x="19" y="202"/>
                  </a:cubicBezTo>
                  <a:cubicBezTo>
                    <a:pt x="35" y="202"/>
                    <a:pt x="39" y="190"/>
                    <a:pt x="39" y="183"/>
                  </a:cubicBezTo>
                  <a:cubicBezTo>
                    <a:pt x="39" y="172"/>
                    <a:pt x="30" y="164"/>
                    <a:pt x="20" y="164"/>
                  </a:cubicBezTo>
                  <a:cubicBezTo>
                    <a:pt x="10" y="164"/>
                    <a:pt x="0" y="170"/>
                    <a:pt x="0" y="184"/>
                  </a:cubicBezTo>
                  <a:cubicBezTo>
                    <a:pt x="0" y="217"/>
                    <a:pt x="36" y="238"/>
                    <a:pt x="78" y="238"/>
                  </a:cubicBezTo>
                  <a:cubicBezTo>
                    <a:pt x="127" y="238"/>
                    <a:pt x="160" y="206"/>
                    <a:pt x="160" y="171"/>
                  </a:cubicBezTo>
                  <a:cubicBezTo>
                    <a:pt x="160" y="144"/>
                    <a:pt x="138" y="116"/>
                    <a:pt x="100" y="108"/>
                  </a:cubicBezTo>
                  <a:cubicBezTo>
                    <a:pt x="136" y="95"/>
                    <a:pt x="150" y="69"/>
                    <a:pt x="150" y="48"/>
                  </a:cubicBezTo>
                  <a:cubicBezTo>
                    <a:pt x="150" y="20"/>
                    <a:pt x="118" y="0"/>
                    <a:pt x="79" y="0"/>
                  </a:cubicBezTo>
                  <a:cubicBezTo>
                    <a:pt x="40" y="0"/>
                    <a:pt x="11" y="18"/>
                    <a:pt x="11" y="46"/>
                  </a:cubicBezTo>
                  <a:cubicBezTo>
                    <a:pt x="11" y="58"/>
                    <a:pt x="19" y="65"/>
                    <a:pt x="29" y="65"/>
                  </a:cubicBezTo>
                  <a:cubicBezTo>
                    <a:pt x="40" y="65"/>
                    <a:pt x="47" y="57"/>
                    <a:pt x="47" y="47"/>
                  </a:cubicBezTo>
                  <a:cubicBezTo>
                    <a:pt x="47" y="37"/>
                    <a:pt x="40" y="30"/>
                    <a:pt x="29" y="29"/>
                  </a:cubicBezTo>
                  <a:cubicBezTo>
                    <a:pt x="41" y="13"/>
                    <a:pt x="65" y="10"/>
                    <a:pt x="78" y="10"/>
                  </a:cubicBezTo>
                  <a:cubicBezTo>
                    <a:pt x="94" y="10"/>
                    <a:pt x="116" y="17"/>
                    <a:pt x="116" y="48"/>
                  </a:cubicBezTo>
                  <a:cubicBezTo>
                    <a:pt x="116" y="62"/>
                    <a:pt x="111" y="78"/>
                    <a:pt x="102" y="89"/>
                  </a:cubicBezTo>
                  <a:cubicBezTo>
                    <a:pt x="90" y="102"/>
                    <a:pt x="81" y="103"/>
                    <a:pt x="63" y="104"/>
                  </a:cubicBezTo>
                  <a:cubicBezTo>
                    <a:pt x="54" y="105"/>
                    <a:pt x="54" y="105"/>
                    <a:pt x="52" y="105"/>
                  </a:cubicBezTo>
                  <a:cubicBezTo>
                    <a:pt x="51" y="105"/>
                    <a:pt x="48" y="106"/>
                    <a:pt x="48" y="110"/>
                  </a:cubicBezTo>
                  <a:cubicBezTo>
                    <a:pt x="48" y="115"/>
                    <a:pt x="52" y="115"/>
                    <a:pt x="58" y="115"/>
                  </a:cubicBezTo>
                  <a:lnTo>
                    <a:pt x="76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6"/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3559175" y="2540000"/>
              <a:ext cx="46038" cy="198438"/>
            </a:xfrm>
            <a:custGeom>
              <a:avLst/>
              <a:gdLst>
                <a:gd name="T0" fmla="*/ 116 w 116"/>
                <a:gd name="T1" fmla="*/ 250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50 h 499"/>
                <a:gd name="T12" fmla="*/ 7 w 116"/>
                <a:gd name="T13" fmla="*/ 486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2 h 499"/>
                <a:gd name="T20" fmla="*/ 116 w 116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50"/>
                  </a:moveTo>
                  <a:cubicBezTo>
                    <a:pt x="116" y="211"/>
                    <a:pt x="110" y="151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6"/>
                    <a:pt x="87" y="250"/>
                  </a:cubicBezTo>
                  <a:cubicBezTo>
                    <a:pt x="87" y="335"/>
                    <a:pt x="69" y="423"/>
                    <a:pt x="7" y="486"/>
                  </a:cubicBezTo>
                  <a:cubicBezTo>
                    <a:pt x="0" y="492"/>
                    <a:pt x="0" y="493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2"/>
                  </a:cubicBezTo>
                  <a:cubicBezTo>
                    <a:pt x="110" y="347"/>
                    <a:pt x="116" y="292"/>
                    <a:pt x="116" y="2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7"/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2578100" y="2868613"/>
              <a:ext cx="111125" cy="123825"/>
            </a:xfrm>
            <a:custGeom>
              <a:avLst/>
              <a:gdLst>
                <a:gd name="T0" fmla="*/ 150 w 277"/>
                <a:gd name="T1" fmla="*/ 11 h 310"/>
                <a:gd name="T2" fmla="*/ 138 w 277"/>
                <a:gd name="T3" fmla="*/ 0 h 310"/>
                <a:gd name="T4" fmla="*/ 127 w 277"/>
                <a:gd name="T5" fmla="*/ 11 h 310"/>
                <a:gd name="T6" fmla="*/ 3 w 277"/>
                <a:gd name="T7" fmla="*/ 290 h 310"/>
                <a:gd name="T8" fmla="*/ 0 w 277"/>
                <a:gd name="T9" fmla="*/ 300 h 310"/>
                <a:gd name="T10" fmla="*/ 9 w 277"/>
                <a:gd name="T11" fmla="*/ 310 h 310"/>
                <a:gd name="T12" fmla="*/ 21 w 277"/>
                <a:gd name="T13" fmla="*/ 299 h 310"/>
                <a:gd name="T14" fmla="*/ 138 w 277"/>
                <a:gd name="T15" fmla="*/ 35 h 310"/>
                <a:gd name="T16" fmla="*/ 255 w 277"/>
                <a:gd name="T17" fmla="*/ 299 h 310"/>
                <a:gd name="T18" fmla="*/ 267 w 277"/>
                <a:gd name="T19" fmla="*/ 310 h 310"/>
                <a:gd name="T20" fmla="*/ 277 w 277"/>
                <a:gd name="T21" fmla="*/ 300 h 310"/>
                <a:gd name="T22" fmla="*/ 274 w 277"/>
                <a:gd name="T23" fmla="*/ 292 h 310"/>
                <a:gd name="T24" fmla="*/ 150 w 277"/>
                <a:gd name="T25" fmla="*/ 1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10">
                  <a:moveTo>
                    <a:pt x="150" y="11"/>
                  </a:moveTo>
                  <a:cubicBezTo>
                    <a:pt x="146" y="2"/>
                    <a:pt x="143" y="0"/>
                    <a:pt x="138" y="0"/>
                  </a:cubicBezTo>
                  <a:cubicBezTo>
                    <a:pt x="132" y="0"/>
                    <a:pt x="130" y="4"/>
                    <a:pt x="127" y="11"/>
                  </a:cubicBezTo>
                  <a:lnTo>
                    <a:pt x="3" y="290"/>
                  </a:lnTo>
                  <a:cubicBezTo>
                    <a:pt x="0" y="296"/>
                    <a:pt x="0" y="297"/>
                    <a:pt x="0" y="300"/>
                  </a:cubicBezTo>
                  <a:cubicBezTo>
                    <a:pt x="0" y="305"/>
                    <a:pt x="4" y="310"/>
                    <a:pt x="9" y="310"/>
                  </a:cubicBezTo>
                  <a:cubicBezTo>
                    <a:pt x="13" y="310"/>
                    <a:pt x="17" y="309"/>
                    <a:pt x="21" y="299"/>
                  </a:cubicBezTo>
                  <a:lnTo>
                    <a:pt x="138" y="35"/>
                  </a:lnTo>
                  <a:lnTo>
                    <a:pt x="255" y="299"/>
                  </a:lnTo>
                  <a:cubicBezTo>
                    <a:pt x="260" y="310"/>
                    <a:pt x="265" y="310"/>
                    <a:pt x="267" y="310"/>
                  </a:cubicBezTo>
                  <a:cubicBezTo>
                    <a:pt x="272" y="310"/>
                    <a:pt x="277" y="305"/>
                    <a:pt x="277" y="300"/>
                  </a:cubicBezTo>
                  <a:cubicBezTo>
                    <a:pt x="277" y="299"/>
                    <a:pt x="277" y="298"/>
                    <a:pt x="274" y="292"/>
                  </a:cubicBezTo>
                  <a:lnTo>
                    <a:pt x="150" y="1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8"/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2763838" y="2838450"/>
              <a:ext cx="46038" cy="198438"/>
            </a:xfrm>
            <a:custGeom>
              <a:avLst/>
              <a:gdLst>
                <a:gd name="T0" fmla="*/ 116 w 116"/>
                <a:gd name="T1" fmla="*/ 493 h 498"/>
                <a:gd name="T2" fmla="*/ 107 w 116"/>
                <a:gd name="T3" fmla="*/ 482 h 498"/>
                <a:gd name="T4" fmla="*/ 29 w 116"/>
                <a:gd name="T5" fmla="*/ 249 h 498"/>
                <a:gd name="T6" fmla="*/ 109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5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9"/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2838450" y="2854325"/>
              <a:ext cx="66675" cy="133350"/>
            </a:xfrm>
            <a:custGeom>
              <a:avLst/>
              <a:gdLst>
                <a:gd name="T0" fmla="*/ 102 w 165"/>
                <a:gd name="T1" fmla="*/ 13 h 332"/>
                <a:gd name="T2" fmla="*/ 91 w 165"/>
                <a:gd name="T3" fmla="*/ 0 h 332"/>
                <a:gd name="T4" fmla="*/ 0 w 165"/>
                <a:gd name="T5" fmla="*/ 31 h 332"/>
                <a:gd name="T6" fmla="*/ 0 w 165"/>
                <a:gd name="T7" fmla="*/ 47 h 332"/>
                <a:gd name="T8" fmla="*/ 65 w 165"/>
                <a:gd name="T9" fmla="*/ 34 h 332"/>
                <a:gd name="T10" fmla="*/ 65 w 165"/>
                <a:gd name="T11" fmla="*/ 292 h 332"/>
                <a:gd name="T12" fmla="*/ 19 w 165"/>
                <a:gd name="T13" fmla="*/ 316 h 332"/>
                <a:gd name="T14" fmla="*/ 3 w 165"/>
                <a:gd name="T15" fmla="*/ 316 h 332"/>
                <a:gd name="T16" fmla="*/ 3 w 165"/>
                <a:gd name="T17" fmla="*/ 332 h 332"/>
                <a:gd name="T18" fmla="*/ 84 w 165"/>
                <a:gd name="T19" fmla="*/ 330 h 332"/>
                <a:gd name="T20" fmla="*/ 165 w 165"/>
                <a:gd name="T21" fmla="*/ 332 h 332"/>
                <a:gd name="T22" fmla="*/ 165 w 165"/>
                <a:gd name="T23" fmla="*/ 316 h 332"/>
                <a:gd name="T24" fmla="*/ 149 w 165"/>
                <a:gd name="T25" fmla="*/ 316 h 332"/>
                <a:gd name="T26" fmla="*/ 102 w 165"/>
                <a:gd name="T27" fmla="*/ 292 h 332"/>
                <a:gd name="T28" fmla="*/ 102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1"/>
                    <a:pt x="16" y="31"/>
                    <a:pt x="0" y="31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4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1" y="330"/>
                    <a:pt x="64" y="330"/>
                    <a:pt x="84" y="330"/>
                  </a:cubicBezTo>
                  <a:cubicBezTo>
                    <a:pt x="104" y="330"/>
                    <a:pt x="147" y="330"/>
                    <a:pt x="165" y="332"/>
                  </a:cubicBezTo>
                  <a:lnTo>
                    <a:pt x="165" y="316"/>
                  </a:lnTo>
                  <a:lnTo>
                    <a:pt x="149" y="316"/>
                  </a:lnTo>
                  <a:cubicBezTo>
                    <a:pt x="104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0"/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2976563" y="2868613"/>
              <a:ext cx="109538" cy="123825"/>
            </a:xfrm>
            <a:custGeom>
              <a:avLst/>
              <a:gdLst>
                <a:gd name="T0" fmla="*/ 274 w 277"/>
                <a:gd name="T1" fmla="*/ 20 h 310"/>
                <a:gd name="T2" fmla="*/ 277 w 277"/>
                <a:gd name="T3" fmla="*/ 10 h 310"/>
                <a:gd name="T4" fmla="*/ 267 w 277"/>
                <a:gd name="T5" fmla="*/ 0 h 310"/>
                <a:gd name="T6" fmla="*/ 256 w 277"/>
                <a:gd name="T7" fmla="*/ 11 h 310"/>
                <a:gd name="T8" fmla="*/ 138 w 277"/>
                <a:gd name="T9" fmla="*/ 275 h 310"/>
                <a:gd name="T10" fmla="*/ 21 w 277"/>
                <a:gd name="T11" fmla="*/ 11 h 310"/>
                <a:gd name="T12" fmla="*/ 10 w 277"/>
                <a:gd name="T13" fmla="*/ 0 h 310"/>
                <a:gd name="T14" fmla="*/ 0 w 277"/>
                <a:gd name="T15" fmla="*/ 10 h 310"/>
                <a:gd name="T16" fmla="*/ 3 w 277"/>
                <a:gd name="T17" fmla="*/ 18 h 310"/>
                <a:gd name="T18" fmla="*/ 127 w 277"/>
                <a:gd name="T19" fmla="*/ 299 h 310"/>
                <a:gd name="T20" fmla="*/ 138 w 277"/>
                <a:gd name="T21" fmla="*/ 310 h 310"/>
                <a:gd name="T22" fmla="*/ 149 w 277"/>
                <a:gd name="T23" fmla="*/ 299 h 310"/>
                <a:gd name="T24" fmla="*/ 274 w 277"/>
                <a:gd name="T25" fmla="*/ 2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10">
                  <a:moveTo>
                    <a:pt x="274" y="20"/>
                  </a:moveTo>
                  <a:cubicBezTo>
                    <a:pt x="277" y="14"/>
                    <a:pt x="277" y="13"/>
                    <a:pt x="277" y="10"/>
                  </a:cubicBezTo>
                  <a:cubicBezTo>
                    <a:pt x="277" y="5"/>
                    <a:pt x="273" y="0"/>
                    <a:pt x="267" y="0"/>
                  </a:cubicBezTo>
                  <a:cubicBezTo>
                    <a:pt x="262" y="0"/>
                    <a:pt x="259" y="4"/>
                    <a:pt x="256" y="11"/>
                  </a:cubicBezTo>
                  <a:lnTo>
                    <a:pt x="138" y="275"/>
                  </a:lnTo>
                  <a:lnTo>
                    <a:pt x="21" y="11"/>
                  </a:lnTo>
                  <a:cubicBezTo>
                    <a:pt x="17" y="1"/>
                    <a:pt x="13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8"/>
                    <a:pt x="134" y="310"/>
                    <a:pt x="138" y="310"/>
                  </a:cubicBezTo>
                  <a:cubicBezTo>
                    <a:pt x="145" y="310"/>
                    <a:pt x="146" y="306"/>
                    <a:pt x="149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1"/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3148013" y="2898775"/>
              <a:ext cx="98425" cy="9048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1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2"/>
            <p:cNvSpPr>
              <a:spLocks/>
            </p:cNvSpPr>
            <p:nvPr>
              <p:custDataLst>
                <p:tags r:id="rId56"/>
              </p:custDataLst>
            </p:nvPr>
          </p:nvSpPr>
          <p:spPr bwMode="auto">
            <a:xfrm>
              <a:off x="3263900" y="2924175"/>
              <a:ext cx="63500" cy="95250"/>
            </a:xfrm>
            <a:custGeom>
              <a:avLst/>
              <a:gdLst>
                <a:gd name="T0" fmla="*/ 76 w 160"/>
                <a:gd name="T1" fmla="*/ 115 h 238"/>
                <a:gd name="T2" fmla="*/ 123 w 160"/>
                <a:gd name="T3" fmla="*/ 171 h 238"/>
                <a:gd name="T4" fmla="*/ 78 w 160"/>
                <a:gd name="T5" fmla="*/ 227 h 238"/>
                <a:gd name="T6" fmla="*/ 18 w 160"/>
                <a:gd name="T7" fmla="*/ 203 h 238"/>
                <a:gd name="T8" fmla="*/ 39 w 160"/>
                <a:gd name="T9" fmla="*/ 183 h 238"/>
                <a:gd name="T10" fmla="*/ 19 w 160"/>
                <a:gd name="T11" fmla="*/ 164 h 238"/>
                <a:gd name="T12" fmla="*/ 0 w 160"/>
                <a:gd name="T13" fmla="*/ 184 h 238"/>
                <a:gd name="T14" fmla="*/ 78 w 160"/>
                <a:gd name="T15" fmla="*/ 238 h 238"/>
                <a:gd name="T16" fmla="*/ 160 w 160"/>
                <a:gd name="T17" fmla="*/ 171 h 238"/>
                <a:gd name="T18" fmla="*/ 100 w 160"/>
                <a:gd name="T19" fmla="*/ 109 h 238"/>
                <a:gd name="T20" fmla="*/ 149 w 160"/>
                <a:gd name="T21" fmla="*/ 48 h 238"/>
                <a:gd name="T22" fmla="*/ 79 w 160"/>
                <a:gd name="T23" fmla="*/ 0 h 238"/>
                <a:gd name="T24" fmla="*/ 11 w 160"/>
                <a:gd name="T25" fmla="*/ 47 h 238"/>
                <a:gd name="T26" fmla="*/ 29 w 160"/>
                <a:gd name="T27" fmla="*/ 65 h 238"/>
                <a:gd name="T28" fmla="*/ 47 w 160"/>
                <a:gd name="T29" fmla="*/ 47 h 238"/>
                <a:gd name="T30" fmla="*/ 29 w 160"/>
                <a:gd name="T31" fmla="*/ 29 h 238"/>
                <a:gd name="T32" fmla="*/ 78 w 160"/>
                <a:gd name="T33" fmla="*/ 10 h 238"/>
                <a:gd name="T34" fmla="*/ 116 w 160"/>
                <a:gd name="T35" fmla="*/ 48 h 238"/>
                <a:gd name="T36" fmla="*/ 102 w 160"/>
                <a:gd name="T37" fmla="*/ 90 h 238"/>
                <a:gd name="T38" fmla="*/ 63 w 160"/>
                <a:gd name="T39" fmla="*/ 105 h 238"/>
                <a:gd name="T40" fmla="*/ 52 w 160"/>
                <a:gd name="T41" fmla="*/ 106 h 238"/>
                <a:gd name="T42" fmla="*/ 48 w 160"/>
                <a:gd name="T43" fmla="*/ 110 h 238"/>
                <a:gd name="T44" fmla="*/ 57 w 160"/>
                <a:gd name="T45" fmla="*/ 115 h 238"/>
                <a:gd name="T46" fmla="*/ 76 w 160"/>
                <a:gd name="T47" fmla="*/ 11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38">
                  <a:moveTo>
                    <a:pt x="76" y="115"/>
                  </a:moveTo>
                  <a:cubicBezTo>
                    <a:pt x="103" y="115"/>
                    <a:pt x="123" y="134"/>
                    <a:pt x="123" y="171"/>
                  </a:cubicBezTo>
                  <a:cubicBezTo>
                    <a:pt x="123" y="214"/>
                    <a:pt x="98" y="227"/>
                    <a:pt x="78" y="227"/>
                  </a:cubicBezTo>
                  <a:cubicBezTo>
                    <a:pt x="64" y="227"/>
                    <a:pt x="33" y="223"/>
                    <a:pt x="18" y="203"/>
                  </a:cubicBezTo>
                  <a:cubicBezTo>
                    <a:pt x="35" y="202"/>
                    <a:pt x="39" y="191"/>
                    <a:pt x="39" y="183"/>
                  </a:cubicBezTo>
                  <a:cubicBezTo>
                    <a:pt x="39" y="172"/>
                    <a:pt x="30" y="164"/>
                    <a:pt x="19" y="164"/>
                  </a:cubicBezTo>
                  <a:cubicBezTo>
                    <a:pt x="10" y="164"/>
                    <a:pt x="0" y="170"/>
                    <a:pt x="0" y="184"/>
                  </a:cubicBezTo>
                  <a:cubicBezTo>
                    <a:pt x="0" y="217"/>
                    <a:pt x="36" y="238"/>
                    <a:pt x="78" y="238"/>
                  </a:cubicBezTo>
                  <a:cubicBezTo>
                    <a:pt x="127" y="238"/>
                    <a:pt x="160" y="206"/>
                    <a:pt x="160" y="171"/>
                  </a:cubicBezTo>
                  <a:cubicBezTo>
                    <a:pt x="160" y="144"/>
                    <a:pt x="138" y="117"/>
                    <a:pt x="100" y="109"/>
                  </a:cubicBezTo>
                  <a:cubicBezTo>
                    <a:pt x="136" y="96"/>
                    <a:pt x="149" y="69"/>
                    <a:pt x="149" y="48"/>
                  </a:cubicBezTo>
                  <a:cubicBezTo>
                    <a:pt x="149" y="21"/>
                    <a:pt x="118" y="0"/>
                    <a:pt x="79" y="0"/>
                  </a:cubicBezTo>
                  <a:cubicBezTo>
                    <a:pt x="40" y="0"/>
                    <a:pt x="11" y="19"/>
                    <a:pt x="11" y="47"/>
                  </a:cubicBezTo>
                  <a:cubicBezTo>
                    <a:pt x="11" y="59"/>
                    <a:pt x="18" y="65"/>
                    <a:pt x="29" y="65"/>
                  </a:cubicBezTo>
                  <a:cubicBezTo>
                    <a:pt x="40" y="65"/>
                    <a:pt x="47" y="57"/>
                    <a:pt x="47" y="47"/>
                  </a:cubicBezTo>
                  <a:cubicBezTo>
                    <a:pt x="47" y="37"/>
                    <a:pt x="40" y="30"/>
                    <a:pt x="29" y="29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0" y="103"/>
                    <a:pt x="80" y="104"/>
                    <a:pt x="63" y="105"/>
                  </a:cubicBezTo>
                  <a:cubicBezTo>
                    <a:pt x="54" y="105"/>
                    <a:pt x="54" y="105"/>
                    <a:pt x="52" y="106"/>
                  </a:cubicBezTo>
                  <a:cubicBezTo>
                    <a:pt x="51" y="106"/>
                    <a:pt x="48" y="106"/>
                    <a:pt x="48" y="110"/>
                  </a:cubicBezTo>
                  <a:cubicBezTo>
                    <a:pt x="48" y="115"/>
                    <a:pt x="51" y="115"/>
                    <a:pt x="57" y="115"/>
                  </a:cubicBezTo>
                  <a:lnTo>
                    <a:pt x="76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3"/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3400425" y="2868613"/>
              <a:ext cx="111125" cy="123825"/>
            </a:xfrm>
            <a:custGeom>
              <a:avLst/>
              <a:gdLst>
                <a:gd name="T0" fmla="*/ 273 w 277"/>
                <a:gd name="T1" fmla="*/ 20 h 310"/>
                <a:gd name="T2" fmla="*/ 277 w 277"/>
                <a:gd name="T3" fmla="*/ 10 h 310"/>
                <a:gd name="T4" fmla="*/ 267 w 277"/>
                <a:gd name="T5" fmla="*/ 0 h 310"/>
                <a:gd name="T6" fmla="*/ 255 w 277"/>
                <a:gd name="T7" fmla="*/ 11 h 310"/>
                <a:gd name="T8" fmla="*/ 138 w 277"/>
                <a:gd name="T9" fmla="*/ 275 h 310"/>
                <a:gd name="T10" fmla="*/ 21 w 277"/>
                <a:gd name="T11" fmla="*/ 11 h 310"/>
                <a:gd name="T12" fmla="*/ 9 w 277"/>
                <a:gd name="T13" fmla="*/ 0 h 310"/>
                <a:gd name="T14" fmla="*/ 0 w 277"/>
                <a:gd name="T15" fmla="*/ 10 h 310"/>
                <a:gd name="T16" fmla="*/ 2 w 277"/>
                <a:gd name="T17" fmla="*/ 18 h 310"/>
                <a:gd name="T18" fmla="*/ 127 w 277"/>
                <a:gd name="T19" fmla="*/ 299 h 310"/>
                <a:gd name="T20" fmla="*/ 138 w 277"/>
                <a:gd name="T21" fmla="*/ 310 h 310"/>
                <a:gd name="T22" fmla="*/ 149 w 277"/>
                <a:gd name="T23" fmla="*/ 299 h 310"/>
                <a:gd name="T24" fmla="*/ 273 w 277"/>
                <a:gd name="T25" fmla="*/ 2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10">
                  <a:moveTo>
                    <a:pt x="273" y="20"/>
                  </a:moveTo>
                  <a:cubicBezTo>
                    <a:pt x="276" y="14"/>
                    <a:pt x="277" y="13"/>
                    <a:pt x="277" y="10"/>
                  </a:cubicBezTo>
                  <a:cubicBezTo>
                    <a:pt x="277" y="5"/>
                    <a:pt x="272" y="0"/>
                    <a:pt x="267" y="0"/>
                  </a:cubicBezTo>
                  <a:cubicBezTo>
                    <a:pt x="262" y="0"/>
                    <a:pt x="259" y="4"/>
                    <a:pt x="255" y="11"/>
                  </a:cubicBezTo>
                  <a:lnTo>
                    <a:pt x="138" y="275"/>
                  </a:lnTo>
                  <a:lnTo>
                    <a:pt x="21" y="11"/>
                  </a:lnTo>
                  <a:cubicBezTo>
                    <a:pt x="17" y="1"/>
                    <a:pt x="13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1"/>
                    <a:pt x="0" y="12"/>
                    <a:pt x="2" y="18"/>
                  </a:cubicBezTo>
                  <a:lnTo>
                    <a:pt x="127" y="299"/>
                  </a:lnTo>
                  <a:cubicBezTo>
                    <a:pt x="131" y="308"/>
                    <a:pt x="134" y="310"/>
                    <a:pt x="138" y="310"/>
                  </a:cubicBezTo>
                  <a:cubicBezTo>
                    <a:pt x="145" y="310"/>
                    <a:pt x="146" y="306"/>
                    <a:pt x="149" y="299"/>
                  </a:cubicBezTo>
                  <a:lnTo>
                    <a:pt x="273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4"/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3576638" y="2916238"/>
              <a:ext cx="111125" cy="53975"/>
            </a:xfrm>
            <a:custGeom>
              <a:avLst/>
              <a:gdLst>
                <a:gd name="T0" fmla="*/ 278 w 278"/>
                <a:gd name="T1" fmla="*/ 18 h 133"/>
                <a:gd name="T2" fmla="*/ 260 w 278"/>
                <a:gd name="T3" fmla="*/ 0 h 133"/>
                <a:gd name="T4" fmla="*/ 18 w 278"/>
                <a:gd name="T5" fmla="*/ 0 h 133"/>
                <a:gd name="T6" fmla="*/ 0 w 278"/>
                <a:gd name="T7" fmla="*/ 10 h 133"/>
                <a:gd name="T8" fmla="*/ 18 w 278"/>
                <a:gd name="T9" fmla="*/ 20 h 133"/>
                <a:gd name="T10" fmla="*/ 258 w 278"/>
                <a:gd name="T11" fmla="*/ 20 h 133"/>
                <a:gd name="T12" fmla="*/ 258 w 278"/>
                <a:gd name="T13" fmla="*/ 115 h 133"/>
                <a:gd name="T14" fmla="*/ 268 w 278"/>
                <a:gd name="T15" fmla="*/ 133 h 133"/>
                <a:gd name="T16" fmla="*/ 278 w 278"/>
                <a:gd name="T17" fmla="*/ 115 h 133"/>
                <a:gd name="T18" fmla="*/ 278 w 278"/>
                <a:gd name="T19" fmla="*/ 1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" h="133">
                  <a:moveTo>
                    <a:pt x="278" y="18"/>
                  </a:moveTo>
                  <a:cubicBezTo>
                    <a:pt x="278" y="2"/>
                    <a:pt x="276" y="0"/>
                    <a:pt x="260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8" y="20"/>
                  </a:cubicBezTo>
                  <a:lnTo>
                    <a:pt x="258" y="20"/>
                  </a:lnTo>
                  <a:lnTo>
                    <a:pt x="258" y="115"/>
                  </a:lnTo>
                  <a:cubicBezTo>
                    <a:pt x="258" y="124"/>
                    <a:pt x="258" y="133"/>
                    <a:pt x="268" y="133"/>
                  </a:cubicBezTo>
                  <a:cubicBezTo>
                    <a:pt x="278" y="133"/>
                    <a:pt x="278" y="124"/>
                    <a:pt x="278" y="115"/>
                  </a:cubicBezTo>
                  <a:lnTo>
                    <a:pt x="278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5"/>
            <p:cNvSpPr>
              <a:spLocks/>
            </p:cNvSpPr>
            <p:nvPr>
              <p:custDataLst>
                <p:tags r:id="rId59"/>
              </p:custDataLst>
            </p:nvPr>
          </p:nvSpPr>
          <p:spPr bwMode="auto">
            <a:xfrm>
              <a:off x="3705225" y="2898775"/>
              <a:ext cx="98425" cy="9048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4 w 248"/>
                <a:gd name="T25" fmla="*/ 11 h 226"/>
                <a:gd name="T26" fmla="*/ 121 w 248"/>
                <a:gd name="T27" fmla="*/ 45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5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7" y="11"/>
                    <a:pt x="94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3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5" y="196"/>
                    <a:pt x="45" y="182"/>
                  </a:cubicBezTo>
                  <a:cubicBezTo>
                    <a:pt x="45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6"/>
            <p:cNvSpPr>
              <a:spLocks noEditPoints="1"/>
            </p:cNvSpPr>
            <p:nvPr>
              <p:custDataLst>
                <p:tags r:id="rId60"/>
              </p:custDataLst>
            </p:nvPr>
          </p:nvSpPr>
          <p:spPr bwMode="auto">
            <a:xfrm>
              <a:off x="3817938" y="2922588"/>
              <a:ext cx="68263" cy="93663"/>
            </a:xfrm>
            <a:custGeom>
              <a:avLst/>
              <a:gdLst>
                <a:gd name="T0" fmla="*/ 170 w 170"/>
                <a:gd name="T1" fmla="*/ 178 h 235"/>
                <a:gd name="T2" fmla="*/ 170 w 170"/>
                <a:gd name="T3" fmla="*/ 166 h 235"/>
                <a:gd name="T4" fmla="*/ 132 w 170"/>
                <a:gd name="T5" fmla="*/ 166 h 235"/>
                <a:gd name="T6" fmla="*/ 132 w 170"/>
                <a:gd name="T7" fmla="*/ 10 h 235"/>
                <a:gd name="T8" fmla="*/ 124 w 170"/>
                <a:gd name="T9" fmla="*/ 0 h 235"/>
                <a:gd name="T10" fmla="*/ 115 w 170"/>
                <a:gd name="T11" fmla="*/ 5 h 235"/>
                <a:gd name="T12" fmla="*/ 0 w 170"/>
                <a:gd name="T13" fmla="*/ 166 h 235"/>
                <a:gd name="T14" fmla="*/ 0 w 170"/>
                <a:gd name="T15" fmla="*/ 178 h 235"/>
                <a:gd name="T16" fmla="*/ 102 w 170"/>
                <a:gd name="T17" fmla="*/ 178 h 235"/>
                <a:gd name="T18" fmla="*/ 102 w 170"/>
                <a:gd name="T19" fmla="*/ 207 h 235"/>
                <a:gd name="T20" fmla="*/ 74 w 170"/>
                <a:gd name="T21" fmla="*/ 223 h 235"/>
                <a:gd name="T22" fmla="*/ 64 w 170"/>
                <a:gd name="T23" fmla="*/ 223 h 235"/>
                <a:gd name="T24" fmla="*/ 64 w 170"/>
                <a:gd name="T25" fmla="*/ 235 h 235"/>
                <a:gd name="T26" fmla="*/ 117 w 170"/>
                <a:gd name="T27" fmla="*/ 234 h 235"/>
                <a:gd name="T28" fmla="*/ 169 w 170"/>
                <a:gd name="T29" fmla="*/ 235 h 235"/>
                <a:gd name="T30" fmla="*/ 169 w 170"/>
                <a:gd name="T31" fmla="*/ 223 h 235"/>
                <a:gd name="T32" fmla="*/ 160 w 170"/>
                <a:gd name="T33" fmla="*/ 223 h 235"/>
                <a:gd name="T34" fmla="*/ 132 w 170"/>
                <a:gd name="T35" fmla="*/ 207 h 235"/>
                <a:gd name="T36" fmla="*/ 132 w 170"/>
                <a:gd name="T37" fmla="*/ 178 h 235"/>
                <a:gd name="T38" fmla="*/ 170 w 170"/>
                <a:gd name="T39" fmla="*/ 178 h 235"/>
                <a:gd name="T40" fmla="*/ 104 w 170"/>
                <a:gd name="T41" fmla="*/ 38 h 235"/>
                <a:gd name="T42" fmla="*/ 104 w 170"/>
                <a:gd name="T43" fmla="*/ 166 h 235"/>
                <a:gd name="T44" fmla="*/ 12 w 170"/>
                <a:gd name="T45" fmla="*/ 166 h 235"/>
                <a:gd name="T46" fmla="*/ 104 w 170"/>
                <a:gd name="T47" fmla="*/ 3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0" h="235">
                  <a:moveTo>
                    <a:pt x="170" y="178"/>
                  </a:moveTo>
                  <a:lnTo>
                    <a:pt x="170" y="166"/>
                  </a:lnTo>
                  <a:lnTo>
                    <a:pt x="132" y="166"/>
                  </a:lnTo>
                  <a:lnTo>
                    <a:pt x="132" y="10"/>
                  </a:lnTo>
                  <a:cubicBezTo>
                    <a:pt x="132" y="3"/>
                    <a:pt x="132" y="0"/>
                    <a:pt x="124" y="0"/>
                  </a:cubicBezTo>
                  <a:cubicBezTo>
                    <a:pt x="120" y="0"/>
                    <a:pt x="118" y="0"/>
                    <a:pt x="115" y="5"/>
                  </a:cubicBezTo>
                  <a:lnTo>
                    <a:pt x="0" y="166"/>
                  </a:lnTo>
                  <a:lnTo>
                    <a:pt x="0" y="178"/>
                  </a:lnTo>
                  <a:lnTo>
                    <a:pt x="102" y="178"/>
                  </a:lnTo>
                  <a:lnTo>
                    <a:pt x="102" y="207"/>
                  </a:lnTo>
                  <a:cubicBezTo>
                    <a:pt x="102" y="219"/>
                    <a:pt x="102" y="223"/>
                    <a:pt x="74" y="223"/>
                  </a:cubicBezTo>
                  <a:lnTo>
                    <a:pt x="64" y="223"/>
                  </a:lnTo>
                  <a:lnTo>
                    <a:pt x="64" y="235"/>
                  </a:lnTo>
                  <a:cubicBezTo>
                    <a:pt x="82" y="235"/>
                    <a:pt x="104" y="234"/>
                    <a:pt x="117" y="234"/>
                  </a:cubicBezTo>
                  <a:cubicBezTo>
                    <a:pt x="130" y="234"/>
                    <a:pt x="152" y="235"/>
                    <a:pt x="169" y="235"/>
                  </a:cubicBezTo>
                  <a:lnTo>
                    <a:pt x="169" y="223"/>
                  </a:lnTo>
                  <a:lnTo>
                    <a:pt x="160" y="223"/>
                  </a:lnTo>
                  <a:cubicBezTo>
                    <a:pt x="132" y="223"/>
                    <a:pt x="132" y="219"/>
                    <a:pt x="132" y="207"/>
                  </a:cubicBezTo>
                  <a:lnTo>
                    <a:pt x="132" y="178"/>
                  </a:lnTo>
                  <a:lnTo>
                    <a:pt x="170" y="178"/>
                  </a:lnTo>
                  <a:close/>
                  <a:moveTo>
                    <a:pt x="104" y="38"/>
                  </a:moveTo>
                  <a:lnTo>
                    <a:pt x="104" y="166"/>
                  </a:lnTo>
                  <a:lnTo>
                    <a:pt x="12" y="166"/>
                  </a:lnTo>
                  <a:lnTo>
                    <a:pt x="104" y="3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7"/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3913188" y="2838450"/>
              <a:ext cx="46038" cy="198438"/>
            </a:xfrm>
            <a:custGeom>
              <a:avLst/>
              <a:gdLst>
                <a:gd name="T0" fmla="*/ 115 w 115"/>
                <a:gd name="T1" fmla="*/ 249 h 498"/>
                <a:gd name="T2" fmla="*/ 83 w 115"/>
                <a:gd name="T3" fmla="*/ 93 h 498"/>
                <a:gd name="T4" fmla="*/ 5 w 115"/>
                <a:gd name="T5" fmla="*/ 0 h 498"/>
                <a:gd name="T6" fmla="*/ 0 w 115"/>
                <a:gd name="T7" fmla="*/ 5 h 498"/>
                <a:gd name="T8" fmla="*/ 9 w 115"/>
                <a:gd name="T9" fmla="*/ 16 h 498"/>
                <a:gd name="T10" fmla="*/ 87 w 115"/>
                <a:gd name="T11" fmla="*/ 249 h 498"/>
                <a:gd name="T12" fmla="*/ 6 w 115"/>
                <a:gd name="T13" fmla="*/ 485 h 498"/>
                <a:gd name="T14" fmla="*/ 0 w 115"/>
                <a:gd name="T15" fmla="*/ 493 h 498"/>
                <a:gd name="T16" fmla="*/ 5 w 115"/>
                <a:gd name="T17" fmla="*/ 498 h 498"/>
                <a:gd name="T18" fmla="*/ 84 w 115"/>
                <a:gd name="T19" fmla="*/ 401 h 498"/>
                <a:gd name="T20" fmla="*/ 115 w 115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249"/>
                  </a:moveTo>
                  <a:cubicBezTo>
                    <a:pt x="115" y="210"/>
                    <a:pt x="110" y="150"/>
                    <a:pt x="83" y="93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5"/>
                    <a:pt x="87" y="145"/>
                    <a:pt x="87" y="249"/>
                  </a:cubicBezTo>
                  <a:cubicBezTo>
                    <a:pt x="87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09" y="346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8"/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2578100" y="3167063"/>
              <a:ext cx="111125" cy="123825"/>
            </a:xfrm>
            <a:custGeom>
              <a:avLst/>
              <a:gdLst>
                <a:gd name="T0" fmla="*/ 150 w 277"/>
                <a:gd name="T1" fmla="*/ 10 h 309"/>
                <a:gd name="T2" fmla="*/ 138 w 277"/>
                <a:gd name="T3" fmla="*/ 0 h 309"/>
                <a:gd name="T4" fmla="*/ 127 w 277"/>
                <a:gd name="T5" fmla="*/ 10 h 309"/>
                <a:gd name="T6" fmla="*/ 3 w 277"/>
                <a:gd name="T7" fmla="*/ 289 h 309"/>
                <a:gd name="T8" fmla="*/ 0 w 277"/>
                <a:gd name="T9" fmla="*/ 299 h 309"/>
                <a:gd name="T10" fmla="*/ 9 w 277"/>
                <a:gd name="T11" fmla="*/ 309 h 309"/>
                <a:gd name="T12" fmla="*/ 21 w 277"/>
                <a:gd name="T13" fmla="*/ 299 h 309"/>
                <a:gd name="T14" fmla="*/ 138 w 277"/>
                <a:gd name="T15" fmla="*/ 34 h 309"/>
                <a:gd name="T16" fmla="*/ 255 w 277"/>
                <a:gd name="T17" fmla="*/ 299 h 309"/>
                <a:gd name="T18" fmla="*/ 267 w 277"/>
                <a:gd name="T19" fmla="*/ 309 h 309"/>
                <a:gd name="T20" fmla="*/ 277 w 277"/>
                <a:gd name="T21" fmla="*/ 299 h 309"/>
                <a:gd name="T22" fmla="*/ 274 w 277"/>
                <a:gd name="T23" fmla="*/ 291 h 309"/>
                <a:gd name="T24" fmla="*/ 150 w 277"/>
                <a:gd name="T25" fmla="*/ 1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150" y="10"/>
                  </a:moveTo>
                  <a:cubicBezTo>
                    <a:pt x="146" y="2"/>
                    <a:pt x="143" y="0"/>
                    <a:pt x="138" y="0"/>
                  </a:cubicBezTo>
                  <a:cubicBezTo>
                    <a:pt x="132" y="0"/>
                    <a:pt x="130" y="3"/>
                    <a:pt x="127" y="10"/>
                  </a:cubicBezTo>
                  <a:lnTo>
                    <a:pt x="3" y="289"/>
                  </a:lnTo>
                  <a:cubicBezTo>
                    <a:pt x="0" y="296"/>
                    <a:pt x="0" y="297"/>
                    <a:pt x="0" y="299"/>
                  </a:cubicBezTo>
                  <a:cubicBezTo>
                    <a:pt x="0" y="305"/>
                    <a:pt x="4" y="309"/>
                    <a:pt x="9" y="309"/>
                  </a:cubicBezTo>
                  <a:cubicBezTo>
                    <a:pt x="13" y="309"/>
                    <a:pt x="17" y="308"/>
                    <a:pt x="21" y="299"/>
                  </a:cubicBezTo>
                  <a:lnTo>
                    <a:pt x="138" y="34"/>
                  </a:lnTo>
                  <a:lnTo>
                    <a:pt x="255" y="299"/>
                  </a:lnTo>
                  <a:cubicBezTo>
                    <a:pt x="260" y="309"/>
                    <a:pt x="265" y="309"/>
                    <a:pt x="267" y="309"/>
                  </a:cubicBezTo>
                  <a:cubicBezTo>
                    <a:pt x="272" y="309"/>
                    <a:pt x="277" y="305"/>
                    <a:pt x="277" y="299"/>
                  </a:cubicBezTo>
                  <a:cubicBezTo>
                    <a:pt x="277" y="298"/>
                    <a:pt x="277" y="297"/>
                    <a:pt x="274" y="291"/>
                  </a:cubicBezTo>
                  <a:lnTo>
                    <a:pt x="150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9"/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2763838" y="3136900"/>
              <a:ext cx="46038" cy="198438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0"/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2832100" y="3214688"/>
              <a:ext cx="111125" cy="53975"/>
            </a:xfrm>
            <a:custGeom>
              <a:avLst/>
              <a:gdLst>
                <a:gd name="T0" fmla="*/ 277 w 277"/>
                <a:gd name="T1" fmla="*/ 17 h 133"/>
                <a:gd name="T2" fmla="*/ 260 w 277"/>
                <a:gd name="T3" fmla="*/ 0 h 133"/>
                <a:gd name="T4" fmla="*/ 17 w 277"/>
                <a:gd name="T5" fmla="*/ 0 h 133"/>
                <a:gd name="T6" fmla="*/ 0 w 277"/>
                <a:gd name="T7" fmla="*/ 10 h 133"/>
                <a:gd name="T8" fmla="*/ 17 w 277"/>
                <a:gd name="T9" fmla="*/ 19 h 133"/>
                <a:gd name="T10" fmla="*/ 257 w 277"/>
                <a:gd name="T11" fmla="*/ 19 h 133"/>
                <a:gd name="T12" fmla="*/ 257 w 277"/>
                <a:gd name="T13" fmla="*/ 115 h 133"/>
                <a:gd name="T14" fmla="*/ 267 w 277"/>
                <a:gd name="T15" fmla="*/ 133 h 133"/>
                <a:gd name="T16" fmla="*/ 277 w 277"/>
                <a:gd name="T17" fmla="*/ 115 h 133"/>
                <a:gd name="T18" fmla="*/ 277 w 277"/>
                <a:gd name="T19" fmla="*/ 1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" h="133">
                  <a:moveTo>
                    <a:pt x="277" y="17"/>
                  </a:moveTo>
                  <a:cubicBezTo>
                    <a:pt x="277" y="1"/>
                    <a:pt x="276" y="0"/>
                    <a:pt x="260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19"/>
                    <a:pt x="9" y="19"/>
                    <a:pt x="17" y="19"/>
                  </a:cubicBezTo>
                  <a:lnTo>
                    <a:pt x="257" y="19"/>
                  </a:lnTo>
                  <a:lnTo>
                    <a:pt x="257" y="115"/>
                  </a:lnTo>
                  <a:cubicBezTo>
                    <a:pt x="257" y="124"/>
                    <a:pt x="257" y="133"/>
                    <a:pt x="267" y="133"/>
                  </a:cubicBezTo>
                  <a:cubicBezTo>
                    <a:pt x="277" y="133"/>
                    <a:pt x="277" y="124"/>
                    <a:pt x="277" y="115"/>
                  </a:cubicBezTo>
                  <a:lnTo>
                    <a:pt x="27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1"/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2959100" y="3197225"/>
              <a:ext cx="100013" cy="90488"/>
            </a:xfrm>
            <a:custGeom>
              <a:avLst/>
              <a:gdLst>
                <a:gd name="T0" fmla="*/ 152 w 249"/>
                <a:gd name="T1" fmla="*/ 69 h 226"/>
                <a:gd name="T2" fmla="*/ 202 w 249"/>
                <a:gd name="T3" fmla="*/ 11 h 226"/>
                <a:gd name="T4" fmla="*/ 227 w 249"/>
                <a:gd name="T5" fmla="*/ 17 h 226"/>
                <a:gd name="T6" fmla="*/ 203 w 249"/>
                <a:gd name="T7" fmla="*/ 44 h 226"/>
                <a:gd name="T8" fmla="*/ 222 w 249"/>
                <a:gd name="T9" fmla="*/ 61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6 h 226"/>
                <a:gd name="T20" fmla="*/ 22 w 249"/>
                <a:gd name="T21" fmla="*/ 81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8 h 226"/>
                <a:gd name="T34" fmla="*/ 46 w 249"/>
                <a:gd name="T35" fmla="*/ 181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99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49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6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69"/>
                  </a:moveTo>
                  <a:cubicBezTo>
                    <a:pt x="155" y="56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1"/>
                    <a:pt x="222" y="61"/>
                  </a:cubicBezTo>
                  <a:cubicBezTo>
                    <a:pt x="233" y="61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59"/>
                    <a:pt x="113" y="93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5" y="226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2"/>
            <p:cNvSpPr>
              <a:spLocks/>
            </p:cNvSpPr>
            <p:nvPr>
              <p:custDataLst>
                <p:tags r:id="rId66"/>
              </p:custDataLst>
            </p:nvPr>
          </p:nvSpPr>
          <p:spPr bwMode="auto">
            <a:xfrm>
              <a:off x="3082925" y="3222625"/>
              <a:ext cx="50800" cy="93663"/>
            </a:xfrm>
            <a:custGeom>
              <a:avLst/>
              <a:gdLst>
                <a:gd name="T0" fmla="*/ 79 w 127"/>
                <a:gd name="T1" fmla="*/ 10 h 232"/>
                <a:gd name="T2" fmla="*/ 69 w 127"/>
                <a:gd name="T3" fmla="*/ 0 h 232"/>
                <a:gd name="T4" fmla="*/ 0 w 127"/>
                <a:gd name="T5" fmla="*/ 23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3 w 127"/>
                <a:gd name="T15" fmla="*/ 219 h 232"/>
                <a:gd name="T16" fmla="*/ 3 w 127"/>
                <a:gd name="T17" fmla="*/ 232 h 232"/>
                <a:gd name="T18" fmla="*/ 65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9" y="0"/>
                    <a:pt x="69" y="0"/>
                  </a:cubicBezTo>
                  <a:cubicBezTo>
                    <a:pt x="47" y="22"/>
                    <a:pt x="15" y="23"/>
                    <a:pt x="0" y="23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2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6" y="230"/>
                    <a:pt x="120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3"/>
            <p:cNvSpPr>
              <a:spLocks/>
            </p:cNvSpPr>
            <p:nvPr>
              <p:custDataLst>
                <p:tags r:id="rId67"/>
              </p:custDataLst>
            </p:nvPr>
          </p:nvSpPr>
          <p:spPr bwMode="auto">
            <a:xfrm>
              <a:off x="3211513" y="3167063"/>
              <a:ext cx="111125" cy="123825"/>
            </a:xfrm>
            <a:custGeom>
              <a:avLst/>
              <a:gdLst>
                <a:gd name="T0" fmla="*/ 274 w 277"/>
                <a:gd name="T1" fmla="*/ 20 h 309"/>
                <a:gd name="T2" fmla="*/ 277 w 277"/>
                <a:gd name="T3" fmla="*/ 10 h 309"/>
                <a:gd name="T4" fmla="*/ 267 w 277"/>
                <a:gd name="T5" fmla="*/ 0 h 309"/>
                <a:gd name="T6" fmla="*/ 256 w 277"/>
                <a:gd name="T7" fmla="*/ 11 h 309"/>
                <a:gd name="T8" fmla="*/ 139 w 277"/>
                <a:gd name="T9" fmla="*/ 275 h 309"/>
                <a:gd name="T10" fmla="*/ 22 w 277"/>
                <a:gd name="T11" fmla="*/ 10 h 309"/>
                <a:gd name="T12" fmla="*/ 10 w 277"/>
                <a:gd name="T13" fmla="*/ 0 h 309"/>
                <a:gd name="T14" fmla="*/ 0 w 277"/>
                <a:gd name="T15" fmla="*/ 10 h 309"/>
                <a:gd name="T16" fmla="*/ 3 w 277"/>
                <a:gd name="T17" fmla="*/ 18 h 309"/>
                <a:gd name="T18" fmla="*/ 127 w 277"/>
                <a:gd name="T19" fmla="*/ 299 h 309"/>
                <a:gd name="T20" fmla="*/ 139 w 277"/>
                <a:gd name="T21" fmla="*/ 309 h 309"/>
                <a:gd name="T22" fmla="*/ 150 w 277"/>
                <a:gd name="T23" fmla="*/ 299 h 309"/>
                <a:gd name="T24" fmla="*/ 274 w 277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274" y="20"/>
                  </a:moveTo>
                  <a:cubicBezTo>
                    <a:pt x="277" y="13"/>
                    <a:pt x="277" y="12"/>
                    <a:pt x="277" y="10"/>
                  </a:cubicBezTo>
                  <a:cubicBezTo>
                    <a:pt x="277" y="4"/>
                    <a:pt x="273" y="0"/>
                    <a:pt x="267" y="0"/>
                  </a:cubicBezTo>
                  <a:cubicBezTo>
                    <a:pt x="262" y="0"/>
                    <a:pt x="259" y="3"/>
                    <a:pt x="256" y="11"/>
                  </a:cubicBezTo>
                  <a:lnTo>
                    <a:pt x="139" y="275"/>
                  </a:lnTo>
                  <a:lnTo>
                    <a:pt x="22" y="10"/>
                  </a:lnTo>
                  <a:cubicBezTo>
                    <a:pt x="18" y="1"/>
                    <a:pt x="14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7"/>
                    <a:pt x="134" y="309"/>
                    <a:pt x="139" y="309"/>
                  </a:cubicBezTo>
                  <a:cubicBezTo>
                    <a:pt x="145" y="309"/>
                    <a:pt x="147" y="306"/>
                    <a:pt x="150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4"/>
            <p:cNvSpPr>
              <a:spLocks/>
            </p:cNvSpPr>
            <p:nvPr>
              <p:custDataLst>
                <p:tags r:id="rId68"/>
              </p:custDataLst>
            </p:nvPr>
          </p:nvSpPr>
          <p:spPr bwMode="auto">
            <a:xfrm>
              <a:off x="3389313" y="3214688"/>
              <a:ext cx="111125" cy="53975"/>
            </a:xfrm>
            <a:custGeom>
              <a:avLst/>
              <a:gdLst>
                <a:gd name="T0" fmla="*/ 277 w 277"/>
                <a:gd name="T1" fmla="*/ 17 h 133"/>
                <a:gd name="T2" fmla="*/ 260 w 277"/>
                <a:gd name="T3" fmla="*/ 0 h 133"/>
                <a:gd name="T4" fmla="*/ 17 w 277"/>
                <a:gd name="T5" fmla="*/ 0 h 133"/>
                <a:gd name="T6" fmla="*/ 0 w 277"/>
                <a:gd name="T7" fmla="*/ 10 h 133"/>
                <a:gd name="T8" fmla="*/ 17 w 277"/>
                <a:gd name="T9" fmla="*/ 19 h 133"/>
                <a:gd name="T10" fmla="*/ 257 w 277"/>
                <a:gd name="T11" fmla="*/ 19 h 133"/>
                <a:gd name="T12" fmla="*/ 257 w 277"/>
                <a:gd name="T13" fmla="*/ 115 h 133"/>
                <a:gd name="T14" fmla="*/ 267 w 277"/>
                <a:gd name="T15" fmla="*/ 133 h 133"/>
                <a:gd name="T16" fmla="*/ 277 w 277"/>
                <a:gd name="T17" fmla="*/ 115 h 133"/>
                <a:gd name="T18" fmla="*/ 277 w 277"/>
                <a:gd name="T19" fmla="*/ 1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" h="133">
                  <a:moveTo>
                    <a:pt x="277" y="17"/>
                  </a:moveTo>
                  <a:cubicBezTo>
                    <a:pt x="277" y="1"/>
                    <a:pt x="276" y="0"/>
                    <a:pt x="260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19"/>
                    <a:pt x="9" y="19"/>
                    <a:pt x="17" y="19"/>
                  </a:cubicBezTo>
                  <a:lnTo>
                    <a:pt x="257" y="19"/>
                  </a:lnTo>
                  <a:lnTo>
                    <a:pt x="257" y="115"/>
                  </a:lnTo>
                  <a:cubicBezTo>
                    <a:pt x="257" y="124"/>
                    <a:pt x="257" y="133"/>
                    <a:pt x="267" y="133"/>
                  </a:cubicBezTo>
                  <a:cubicBezTo>
                    <a:pt x="277" y="133"/>
                    <a:pt x="277" y="124"/>
                    <a:pt x="277" y="115"/>
                  </a:cubicBezTo>
                  <a:lnTo>
                    <a:pt x="27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5"/>
            <p:cNvSpPr>
              <a:spLocks/>
            </p:cNvSpPr>
            <p:nvPr>
              <p:custDataLst>
                <p:tags r:id="rId69"/>
              </p:custDataLst>
            </p:nvPr>
          </p:nvSpPr>
          <p:spPr bwMode="auto">
            <a:xfrm>
              <a:off x="3516313" y="3197225"/>
              <a:ext cx="100013" cy="90488"/>
            </a:xfrm>
            <a:custGeom>
              <a:avLst/>
              <a:gdLst>
                <a:gd name="T0" fmla="*/ 152 w 248"/>
                <a:gd name="T1" fmla="*/ 69 h 226"/>
                <a:gd name="T2" fmla="*/ 202 w 248"/>
                <a:gd name="T3" fmla="*/ 11 h 226"/>
                <a:gd name="T4" fmla="*/ 226 w 248"/>
                <a:gd name="T5" fmla="*/ 17 h 226"/>
                <a:gd name="T6" fmla="*/ 203 w 248"/>
                <a:gd name="T7" fmla="*/ 44 h 226"/>
                <a:gd name="T8" fmla="*/ 221 w 248"/>
                <a:gd name="T9" fmla="*/ 61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6 w 248"/>
                <a:gd name="T19" fmla="*/ 76 h 226"/>
                <a:gd name="T20" fmla="*/ 22 w 248"/>
                <a:gd name="T21" fmla="*/ 81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3 w 248"/>
                <a:gd name="T33" fmla="*/ 208 h 226"/>
                <a:gd name="T34" fmla="*/ 46 w 248"/>
                <a:gd name="T35" fmla="*/ 181 h 226"/>
                <a:gd name="T36" fmla="*/ 28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6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69"/>
                  </a:moveTo>
                  <a:cubicBezTo>
                    <a:pt x="155" y="56"/>
                    <a:pt x="167" y="11"/>
                    <a:pt x="202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1"/>
                    <a:pt x="221" y="61"/>
                  </a:cubicBezTo>
                  <a:cubicBezTo>
                    <a:pt x="232" y="61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5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59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3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5" y="226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6"/>
            <p:cNvSpPr>
              <a:spLocks/>
            </p:cNvSpPr>
            <p:nvPr>
              <p:custDataLst>
                <p:tags r:id="rId70"/>
              </p:custDataLst>
            </p:nvPr>
          </p:nvSpPr>
          <p:spPr bwMode="auto">
            <a:xfrm>
              <a:off x="3632200" y="3222625"/>
              <a:ext cx="63500" cy="95250"/>
            </a:xfrm>
            <a:custGeom>
              <a:avLst/>
              <a:gdLst>
                <a:gd name="T0" fmla="*/ 77 w 161"/>
                <a:gd name="T1" fmla="*/ 115 h 239"/>
                <a:gd name="T2" fmla="*/ 123 w 161"/>
                <a:gd name="T3" fmla="*/ 171 h 239"/>
                <a:gd name="T4" fmla="*/ 78 w 161"/>
                <a:gd name="T5" fmla="*/ 228 h 239"/>
                <a:gd name="T6" fmla="*/ 19 w 161"/>
                <a:gd name="T7" fmla="*/ 203 h 239"/>
                <a:gd name="T8" fmla="*/ 39 w 161"/>
                <a:gd name="T9" fmla="*/ 184 h 239"/>
                <a:gd name="T10" fmla="*/ 20 w 161"/>
                <a:gd name="T11" fmla="*/ 164 h 239"/>
                <a:gd name="T12" fmla="*/ 0 w 161"/>
                <a:gd name="T13" fmla="*/ 185 h 239"/>
                <a:gd name="T14" fmla="*/ 79 w 161"/>
                <a:gd name="T15" fmla="*/ 239 h 239"/>
                <a:gd name="T16" fmla="*/ 161 w 161"/>
                <a:gd name="T17" fmla="*/ 171 h 239"/>
                <a:gd name="T18" fmla="*/ 100 w 161"/>
                <a:gd name="T19" fmla="*/ 109 h 239"/>
                <a:gd name="T20" fmla="*/ 150 w 161"/>
                <a:gd name="T21" fmla="*/ 48 h 239"/>
                <a:gd name="T22" fmla="*/ 79 w 161"/>
                <a:gd name="T23" fmla="*/ 0 h 239"/>
                <a:gd name="T24" fmla="*/ 11 w 161"/>
                <a:gd name="T25" fmla="*/ 47 h 239"/>
                <a:gd name="T26" fmla="*/ 29 w 161"/>
                <a:gd name="T27" fmla="*/ 65 h 239"/>
                <a:gd name="T28" fmla="*/ 47 w 161"/>
                <a:gd name="T29" fmla="*/ 48 h 239"/>
                <a:gd name="T30" fmla="*/ 29 w 161"/>
                <a:gd name="T31" fmla="*/ 29 h 239"/>
                <a:gd name="T32" fmla="*/ 78 w 161"/>
                <a:gd name="T33" fmla="*/ 10 h 239"/>
                <a:gd name="T34" fmla="*/ 116 w 161"/>
                <a:gd name="T35" fmla="*/ 48 h 239"/>
                <a:gd name="T36" fmla="*/ 102 w 161"/>
                <a:gd name="T37" fmla="*/ 90 h 239"/>
                <a:gd name="T38" fmla="*/ 63 w 161"/>
                <a:gd name="T39" fmla="*/ 105 h 239"/>
                <a:gd name="T40" fmla="*/ 52 w 161"/>
                <a:gd name="T41" fmla="*/ 106 h 239"/>
                <a:gd name="T42" fmla="*/ 49 w 161"/>
                <a:gd name="T43" fmla="*/ 110 h 239"/>
                <a:gd name="T44" fmla="*/ 58 w 161"/>
                <a:gd name="T45" fmla="*/ 115 h 239"/>
                <a:gd name="T46" fmla="*/ 77 w 161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9">
                  <a:moveTo>
                    <a:pt x="77" y="115"/>
                  </a:moveTo>
                  <a:cubicBezTo>
                    <a:pt x="104" y="115"/>
                    <a:pt x="123" y="134"/>
                    <a:pt x="123" y="171"/>
                  </a:cubicBezTo>
                  <a:cubicBezTo>
                    <a:pt x="123" y="215"/>
                    <a:pt x="98" y="228"/>
                    <a:pt x="78" y="228"/>
                  </a:cubicBezTo>
                  <a:cubicBezTo>
                    <a:pt x="64" y="228"/>
                    <a:pt x="33" y="224"/>
                    <a:pt x="19" y="203"/>
                  </a:cubicBezTo>
                  <a:cubicBezTo>
                    <a:pt x="35" y="202"/>
                    <a:pt x="39" y="191"/>
                    <a:pt x="39" y="184"/>
                  </a:cubicBezTo>
                  <a:cubicBezTo>
                    <a:pt x="39" y="172"/>
                    <a:pt x="31" y="164"/>
                    <a:pt x="20" y="164"/>
                  </a:cubicBezTo>
                  <a:cubicBezTo>
                    <a:pt x="10" y="164"/>
                    <a:pt x="0" y="170"/>
                    <a:pt x="0" y="185"/>
                  </a:cubicBezTo>
                  <a:cubicBezTo>
                    <a:pt x="0" y="217"/>
                    <a:pt x="36" y="239"/>
                    <a:pt x="79" y="239"/>
                  </a:cubicBezTo>
                  <a:cubicBezTo>
                    <a:pt x="127" y="239"/>
                    <a:pt x="161" y="206"/>
                    <a:pt x="161" y="171"/>
                  </a:cubicBezTo>
                  <a:cubicBezTo>
                    <a:pt x="161" y="144"/>
                    <a:pt x="138" y="117"/>
                    <a:pt x="100" y="109"/>
                  </a:cubicBezTo>
                  <a:cubicBezTo>
                    <a:pt x="137" y="96"/>
                    <a:pt x="150" y="70"/>
                    <a:pt x="150" y="48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5"/>
                    <a:pt x="29" y="65"/>
                  </a:cubicBezTo>
                  <a:cubicBezTo>
                    <a:pt x="40" y="65"/>
                    <a:pt x="47" y="57"/>
                    <a:pt x="47" y="48"/>
                  </a:cubicBezTo>
                  <a:cubicBezTo>
                    <a:pt x="47" y="37"/>
                    <a:pt x="40" y="30"/>
                    <a:pt x="29" y="29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0" y="103"/>
                    <a:pt x="81" y="104"/>
                    <a:pt x="63" y="105"/>
                  </a:cubicBezTo>
                  <a:cubicBezTo>
                    <a:pt x="55" y="105"/>
                    <a:pt x="54" y="105"/>
                    <a:pt x="52" y="106"/>
                  </a:cubicBezTo>
                  <a:cubicBezTo>
                    <a:pt x="51" y="106"/>
                    <a:pt x="49" y="107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7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7"/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3768725" y="3167063"/>
              <a:ext cx="111125" cy="123825"/>
            </a:xfrm>
            <a:custGeom>
              <a:avLst/>
              <a:gdLst>
                <a:gd name="T0" fmla="*/ 274 w 277"/>
                <a:gd name="T1" fmla="*/ 20 h 309"/>
                <a:gd name="T2" fmla="*/ 277 w 277"/>
                <a:gd name="T3" fmla="*/ 10 h 309"/>
                <a:gd name="T4" fmla="*/ 267 w 277"/>
                <a:gd name="T5" fmla="*/ 0 h 309"/>
                <a:gd name="T6" fmla="*/ 256 w 277"/>
                <a:gd name="T7" fmla="*/ 11 h 309"/>
                <a:gd name="T8" fmla="*/ 139 w 277"/>
                <a:gd name="T9" fmla="*/ 275 h 309"/>
                <a:gd name="T10" fmla="*/ 21 w 277"/>
                <a:gd name="T11" fmla="*/ 10 h 309"/>
                <a:gd name="T12" fmla="*/ 10 w 277"/>
                <a:gd name="T13" fmla="*/ 0 h 309"/>
                <a:gd name="T14" fmla="*/ 0 w 277"/>
                <a:gd name="T15" fmla="*/ 10 h 309"/>
                <a:gd name="T16" fmla="*/ 3 w 277"/>
                <a:gd name="T17" fmla="*/ 18 h 309"/>
                <a:gd name="T18" fmla="*/ 127 w 277"/>
                <a:gd name="T19" fmla="*/ 299 h 309"/>
                <a:gd name="T20" fmla="*/ 139 w 277"/>
                <a:gd name="T21" fmla="*/ 309 h 309"/>
                <a:gd name="T22" fmla="*/ 150 w 277"/>
                <a:gd name="T23" fmla="*/ 299 h 309"/>
                <a:gd name="T24" fmla="*/ 274 w 277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274" y="20"/>
                  </a:moveTo>
                  <a:cubicBezTo>
                    <a:pt x="277" y="13"/>
                    <a:pt x="277" y="12"/>
                    <a:pt x="277" y="10"/>
                  </a:cubicBezTo>
                  <a:cubicBezTo>
                    <a:pt x="277" y="4"/>
                    <a:pt x="273" y="0"/>
                    <a:pt x="267" y="0"/>
                  </a:cubicBezTo>
                  <a:cubicBezTo>
                    <a:pt x="262" y="0"/>
                    <a:pt x="259" y="3"/>
                    <a:pt x="256" y="11"/>
                  </a:cubicBezTo>
                  <a:lnTo>
                    <a:pt x="139" y="275"/>
                  </a:lnTo>
                  <a:lnTo>
                    <a:pt x="21" y="10"/>
                  </a:lnTo>
                  <a:cubicBezTo>
                    <a:pt x="17" y="1"/>
                    <a:pt x="13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7"/>
                    <a:pt x="134" y="309"/>
                    <a:pt x="139" y="309"/>
                  </a:cubicBezTo>
                  <a:cubicBezTo>
                    <a:pt x="145" y="309"/>
                    <a:pt x="147" y="306"/>
                    <a:pt x="150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58"/>
            <p:cNvSpPr>
              <a:spLocks/>
            </p:cNvSpPr>
            <p:nvPr>
              <p:custDataLst>
                <p:tags r:id="rId72"/>
              </p:custDataLst>
            </p:nvPr>
          </p:nvSpPr>
          <p:spPr bwMode="auto">
            <a:xfrm>
              <a:off x="3940175" y="3197225"/>
              <a:ext cx="100013" cy="90488"/>
            </a:xfrm>
            <a:custGeom>
              <a:avLst/>
              <a:gdLst>
                <a:gd name="T0" fmla="*/ 152 w 248"/>
                <a:gd name="T1" fmla="*/ 69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1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6 h 226"/>
                <a:gd name="T20" fmla="*/ 21 w 248"/>
                <a:gd name="T21" fmla="*/ 81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6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6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69"/>
                  </a:moveTo>
                  <a:cubicBezTo>
                    <a:pt x="155" y="56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1"/>
                    <a:pt x="221" y="61"/>
                  </a:cubicBezTo>
                  <a:cubicBezTo>
                    <a:pt x="232" y="61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6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59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59"/>
            <p:cNvSpPr>
              <a:spLocks noEditPoints="1"/>
            </p:cNvSpPr>
            <p:nvPr>
              <p:custDataLst>
                <p:tags r:id="rId73"/>
              </p:custDataLst>
            </p:nvPr>
          </p:nvSpPr>
          <p:spPr bwMode="auto">
            <a:xfrm>
              <a:off x="4054475" y="3222625"/>
              <a:ext cx="68263" cy="93663"/>
            </a:xfrm>
            <a:custGeom>
              <a:avLst/>
              <a:gdLst>
                <a:gd name="T0" fmla="*/ 171 w 171"/>
                <a:gd name="T1" fmla="*/ 178 h 235"/>
                <a:gd name="T2" fmla="*/ 171 w 171"/>
                <a:gd name="T3" fmla="*/ 165 h 235"/>
                <a:gd name="T4" fmla="*/ 132 w 171"/>
                <a:gd name="T5" fmla="*/ 165 h 235"/>
                <a:gd name="T6" fmla="*/ 132 w 171"/>
                <a:gd name="T7" fmla="*/ 9 h 235"/>
                <a:gd name="T8" fmla="*/ 124 w 171"/>
                <a:gd name="T9" fmla="*/ 0 h 235"/>
                <a:gd name="T10" fmla="*/ 115 w 171"/>
                <a:gd name="T11" fmla="*/ 5 h 235"/>
                <a:gd name="T12" fmla="*/ 0 w 171"/>
                <a:gd name="T13" fmla="*/ 165 h 235"/>
                <a:gd name="T14" fmla="*/ 0 w 171"/>
                <a:gd name="T15" fmla="*/ 178 h 235"/>
                <a:gd name="T16" fmla="*/ 102 w 171"/>
                <a:gd name="T17" fmla="*/ 178 h 235"/>
                <a:gd name="T18" fmla="*/ 102 w 171"/>
                <a:gd name="T19" fmla="*/ 206 h 235"/>
                <a:gd name="T20" fmla="*/ 74 w 171"/>
                <a:gd name="T21" fmla="*/ 222 h 235"/>
                <a:gd name="T22" fmla="*/ 65 w 171"/>
                <a:gd name="T23" fmla="*/ 222 h 235"/>
                <a:gd name="T24" fmla="*/ 65 w 171"/>
                <a:gd name="T25" fmla="*/ 235 h 235"/>
                <a:gd name="T26" fmla="*/ 117 w 171"/>
                <a:gd name="T27" fmla="*/ 233 h 235"/>
                <a:gd name="T28" fmla="*/ 170 w 171"/>
                <a:gd name="T29" fmla="*/ 235 h 235"/>
                <a:gd name="T30" fmla="*/ 170 w 171"/>
                <a:gd name="T31" fmla="*/ 222 h 235"/>
                <a:gd name="T32" fmla="*/ 160 w 171"/>
                <a:gd name="T33" fmla="*/ 222 h 235"/>
                <a:gd name="T34" fmla="*/ 132 w 171"/>
                <a:gd name="T35" fmla="*/ 206 h 235"/>
                <a:gd name="T36" fmla="*/ 132 w 171"/>
                <a:gd name="T37" fmla="*/ 178 h 235"/>
                <a:gd name="T38" fmla="*/ 171 w 171"/>
                <a:gd name="T39" fmla="*/ 178 h 235"/>
                <a:gd name="T40" fmla="*/ 105 w 171"/>
                <a:gd name="T41" fmla="*/ 37 h 235"/>
                <a:gd name="T42" fmla="*/ 105 w 171"/>
                <a:gd name="T43" fmla="*/ 165 h 235"/>
                <a:gd name="T44" fmla="*/ 13 w 171"/>
                <a:gd name="T45" fmla="*/ 165 h 235"/>
                <a:gd name="T46" fmla="*/ 105 w 171"/>
                <a:gd name="T47" fmla="*/ 3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235">
                  <a:moveTo>
                    <a:pt x="171" y="178"/>
                  </a:moveTo>
                  <a:lnTo>
                    <a:pt x="171" y="165"/>
                  </a:lnTo>
                  <a:lnTo>
                    <a:pt x="132" y="165"/>
                  </a:lnTo>
                  <a:lnTo>
                    <a:pt x="132" y="9"/>
                  </a:lnTo>
                  <a:cubicBezTo>
                    <a:pt x="132" y="2"/>
                    <a:pt x="132" y="0"/>
                    <a:pt x="124" y="0"/>
                  </a:cubicBezTo>
                  <a:cubicBezTo>
                    <a:pt x="120" y="0"/>
                    <a:pt x="119" y="0"/>
                    <a:pt x="115" y="5"/>
                  </a:cubicBezTo>
                  <a:lnTo>
                    <a:pt x="0" y="165"/>
                  </a:lnTo>
                  <a:lnTo>
                    <a:pt x="0" y="178"/>
                  </a:lnTo>
                  <a:lnTo>
                    <a:pt x="102" y="178"/>
                  </a:lnTo>
                  <a:lnTo>
                    <a:pt x="102" y="206"/>
                  </a:lnTo>
                  <a:cubicBezTo>
                    <a:pt x="102" y="218"/>
                    <a:pt x="102" y="222"/>
                    <a:pt x="74" y="222"/>
                  </a:cubicBezTo>
                  <a:lnTo>
                    <a:pt x="65" y="222"/>
                  </a:lnTo>
                  <a:lnTo>
                    <a:pt x="65" y="235"/>
                  </a:lnTo>
                  <a:cubicBezTo>
                    <a:pt x="82" y="234"/>
                    <a:pt x="104" y="233"/>
                    <a:pt x="117" y="233"/>
                  </a:cubicBezTo>
                  <a:cubicBezTo>
                    <a:pt x="130" y="233"/>
                    <a:pt x="152" y="234"/>
                    <a:pt x="170" y="235"/>
                  </a:cubicBezTo>
                  <a:lnTo>
                    <a:pt x="170" y="222"/>
                  </a:lnTo>
                  <a:lnTo>
                    <a:pt x="160" y="222"/>
                  </a:lnTo>
                  <a:cubicBezTo>
                    <a:pt x="132" y="222"/>
                    <a:pt x="132" y="218"/>
                    <a:pt x="132" y="206"/>
                  </a:cubicBezTo>
                  <a:lnTo>
                    <a:pt x="132" y="178"/>
                  </a:lnTo>
                  <a:lnTo>
                    <a:pt x="171" y="178"/>
                  </a:lnTo>
                  <a:close/>
                  <a:moveTo>
                    <a:pt x="105" y="37"/>
                  </a:moveTo>
                  <a:lnTo>
                    <a:pt x="105" y="165"/>
                  </a:lnTo>
                  <a:lnTo>
                    <a:pt x="13" y="165"/>
                  </a:lnTo>
                  <a:lnTo>
                    <a:pt x="105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60"/>
            <p:cNvSpPr>
              <a:spLocks/>
            </p:cNvSpPr>
            <p:nvPr>
              <p:custDataLst>
                <p:tags r:id="rId74"/>
              </p:custDataLst>
            </p:nvPr>
          </p:nvSpPr>
          <p:spPr bwMode="auto">
            <a:xfrm>
              <a:off x="4149725" y="3136900"/>
              <a:ext cx="46038" cy="198438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9 w 116"/>
                <a:gd name="T9" fmla="*/ 17 h 499"/>
                <a:gd name="T10" fmla="*/ 87 w 116"/>
                <a:gd name="T11" fmla="*/ 249 h 499"/>
                <a:gd name="T12" fmla="*/ 6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61"/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2578100" y="3465513"/>
              <a:ext cx="111125" cy="123825"/>
            </a:xfrm>
            <a:custGeom>
              <a:avLst/>
              <a:gdLst>
                <a:gd name="T0" fmla="*/ 150 w 277"/>
                <a:gd name="T1" fmla="*/ 11 h 309"/>
                <a:gd name="T2" fmla="*/ 138 w 277"/>
                <a:gd name="T3" fmla="*/ 0 h 309"/>
                <a:gd name="T4" fmla="*/ 127 w 277"/>
                <a:gd name="T5" fmla="*/ 11 h 309"/>
                <a:gd name="T6" fmla="*/ 3 w 277"/>
                <a:gd name="T7" fmla="*/ 289 h 309"/>
                <a:gd name="T8" fmla="*/ 0 w 277"/>
                <a:gd name="T9" fmla="*/ 299 h 309"/>
                <a:gd name="T10" fmla="*/ 9 w 277"/>
                <a:gd name="T11" fmla="*/ 309 h 309"/>
                <a:gd name="T12" fmla="*/ 21 w 277"/>
                <a:gd name="T13" fmla="*/ 299 h 309"/>
                <a:gd name="T14" fmla="*/ 138 w 277"/>
                <a:gd name="T15" fmla="*/ 35 h 309"/>
                <a:gd name="T16" fmla="*/ 255 w 277"/>
                <a:gd name="T17" fmla="*/ 299 h 309"/>
                <a:gd name="T18" fmla="*/ 267 w 277"/>
                <a:gd name="T19" fmla="*/ 309 h 309"/>
                <a:gd name="T20" fmla="*/ 277 w 277"/>
                <a:gd name="T21" fmla="*/ 299 h 309"/>
                <a:gd name="T22" fmla="*/ 274 w 277"/>
                <a:gd name="T23" fmla="*/ 291 h 309"/>
                <a:gd name="T24" fmla="*/ 150 w 277"/>
                <a:gd name="T25" fmla="*/ 1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150" y="11"/>
                  </a:moveTo>
                  <a:cubicBezTo>
                    <a:pt x="146" y="2"/>
                    <a:pt x="143" y="0"/>
                    <a:pt x="138" y="0"/>
                  </a:cubicBezTo>
                  <a:cubicBezTo>
                    <a:pt x="132" y="0"/>
                    <a:pt x="130" y="4"/>
                    <a:pt x="127" y="11"/>
                  </a:cubicBezTo>
                  <a:lnTo>
                    <a:pt x="3" y="289"/>
                  </a:lnTo>
                  <a:cubicBezTo>
                    <a:pt x="0" y="296"/>
                    <a:pt x="0" y="297"/>
                    <a:pt x="0" y="299"/>
                  </a:cubicBezTo>
                  <a:cubicBezTo>
                    <a:pt x="0" y="305"/>
                    <a:pt x="4" y="309"/>
                    <a:pt x="9" y="309"/>
                  </a:cubicBezTo>
                  <a:cubicBezTo>
                    <a:pt x="13" y="309"/>
                    <a:pt x="17" y="308"/>
                    <a:pt x="21" y="299"/>
                  </a:cubicBezTo>
                  <a:lnTo>
                    <a:pt x="138" y="35"/>
                  </a:lnTo>
                  <a:lnTo>
                    <a:pt x="255" y="299"/>
                  </a:lnTo>
                  <a:cubicBezTo>
                    <a:pt x="260" y="309"/>
                    <a:pt x="265" y="309"/>
                    <a:pt x="267" y="309"/>
                  </a:cubicBezTo>
                  <a:cubicBezTo>
                    <a:pt x="272" y="309"/>
                    <a:pt x="277" y="305"/>
                    <a:pt x="277" y="299"/>
                  </a:cubicBezTo>
                  <a:cubicBezTo>
                    <a:pt x="277" y="298"/>
                    <a:pt x="277" y="297"/>
                    <a:pt x="274" y="291"/>
                  </a:cubicBezTo>
                  <a:lnTo>
                    <a:pt x="150" y="1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62"/>
            <p:cNvSpPr>
              <a:spLocks/>
            </p:cNvSpPr>
            <p:nvPr>
              <p:custDataLst>
                <p:tags r:id="rId76"/>
              </p:custDataLst>
            </p:nvPr>
          </p:nvSpPr>
          <p:spPr bwMode="auto">
            <a:xfrm>
              <a:off x="2763838" y="3435350"/>
              <a:ext cx="46038" cy="198438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50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8 h 499"/>
                <a:gd name="T14" fmla="*/ 0 w 116"/>
                <a:gd name="T15" fmla="*/ 250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50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8"/>
                  </a:cubicBezTo>
                  <a:cubicBezTo>
                    <a:pt x="6" y="152"/>
                    <a:pt x="0" y="208"/>
                    <a:pt x="0" y="250"/>
                  </a:cubicBezTo>
                  <a:cubicBezTo>
                    <a:pt x="0" y="289"/>
                    <a:pt x="6" y="349"/>
                    <a:pt x="33" y="405"/>
                  </a:cubicBezTo>
                  <a:cubicBezTo>
                    <a:pt x="63" y="467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63"/>
            <p:cNvSpPr>
              <a:spLocks/>
            </p:cNvSpPr>
            <p:nvPr>
              <p:custDataLst>
                <p:tags r:id="rId77"/>
              </p:custDataLst>
            </p:nvPr>
          </p:nvSpPr>
          <p:spPr bwMode="auto">
            <a:xfrm>
              <a:off x="2827338" y="3495675"/>
              <a:ext cx="98425" cy="9048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6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64"/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2949575" y="3522663"/>
              <a:ext cx="50800" cy="92075"/>
            </a:xfrm>
            <a:custGeom>
              <a:avLst/>
              <a:gdLst>
                <a:gd name="T0" fmla="*/ 79 w 127"/>
                <a:gd name="T1" fmla="*/ 9 h 231"/>
                <a:gd name="T2" fmla="*/ 69 w 127"/>
                <a:gd name="T3" fmla="*/ 0 h 231"/>
                <a:gd name="T4" fmla="*/ 0 w 127"/>
                <a:gd name="T5" fmla="*/ 22 h 231"/>
                <a:gd name="T6" fmla="*/ 0 w 127"/>
                <a:gd name="T7" fmla="*/ 34 h 231"/>
                <a:gd name="T8" fmla="*/ 51 w 127"/>
                <a:gd name="T9" fmla="*/ 25 h 231"/>
                <a:gd name="T10" fmla="*/ 51 w 127"/>
                <a:gd name="T11" fmla="*/ 203 h 231"/>
                <a:gd name="T12" fmla="*/ 16 w 127"/>
                <a:gd name="T13" fmla="*/ 219 h 231"/>
                <a:gd name="T14" fmla="*/ 3 w 127"/>
                <a:gd name="T15" fmla="*/ 219 h 231"/>
                <a:gd name="T16" fmla="*/ 3 w 127"/>
                <a:gd name="T17" fmla="*/ 231 h 231"/>
                <a:gd name="T18" fmla="*/ 65 w 127"/>
                <a:gd name="T19" fmla="*/ 230 h 231"/>
                <a:gd name="T20" fmla="*/ 127 w 127"/>
                <a:gd name="T21" fmla="*/ 231 h 231"/>
                <a:gd name="T22" fmla="*/ 127 w 127"/>
                <a:gd name="T23" fmla="*/ 219 h 231"/>
                <a:gd name="T24" fmla="*/ 114 w 127"/>
                <a:gd name="T25" fmla="*/ 219 h 231"/>
                <a:gd name="T26" fmla="*/ 79 w 127"/>
                <a:gd name="T27" fmla="*/ 203 h 231"/>
                <a:gd name="T28" fmla="*/ 79 w 127"/>
                <a:gd name="T29" fmla="*/ 9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1">
                  <a:moveTo>
                    <a:pt x="79" y="9"/>
                  </a:moveTo>
                  <a:cubicBezTo>
                    <a:pt x="79" y="0"/>
                    <a:pt x="78" y="0"/>
                    <a:pt x="69" y="0"/>
                  </a:cubicBezTo>
                  <a:cubicBezTo>
                    <a:pt x="46" y="22"/>
                    <a:pt x="15" y="22"/>
                    <a:pt x="0" y="22"/>
                  </a:cubicBezTo>
                  <a:lnTo>
                    <a:pt x="0" y="34"/>
                  </a:lnTo>
                  <a:cubicBezTo>
                    <a:pt x="9" y="34"/>
                    <a:pt x="32" y="34"/>
                    <a:pt x="51" y="25"/>
                  </a:cubicBezTo>
                  <a:lnTo>
                    <a:pt x="51" y="203"/>
                  </a:lnTo>
                  <a:cubicBezTo>
                    <a:pt x="51" y="214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1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6" y="230"/>
                    <a:pt x="120" y="231"/>
                    <a:pt x="127" y="231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65"/>
            <p:cNvSpPr>
              <a:spLocks/>
            </p:cNvSpPr>
            <p:nvPr>
              <p:custDataLst>
                <p:tags r:id="rId79"/>
              </p:custDataLst>
            </p:nvPr>
          </p:nvSpPr>
          <p:spPr bwMode="auto">
            <a:xfrm>
              <a:off x="3079750" y="3465513"/>
              <a:ext cx="111125" cy="123825"/>
            </a:xfrm>
            <a:custGeom>
              <a:avLst/>
              <a:gdLst>
                <a:gd name="T0" fmla="*/ 274 w 277"/>
                <a:gd name="T1" fmla="*/ 20 h 309"/>
                <a:gd name="T2" fmla="*/ 277 w 277"/>
                <a:gd name="T3" fmla="*/ 10 h 309"/>
                <a:gd name="T4" fmla="*/ 267 w 277"/>
                <a:gd name="T5" fmla="*/ 0 h 309"/>
                <a:gd name="T6" fmla="*/ 256 w 277"/>
                <a:gd name="T7" fmla="*/ 11 h 309"/>
                <a:gd name="T8" fmla="*/ 139 w 277"/>
                <a:gd name="T9" fmla="*/ 275 h 309"/>
                <a:gd name="T10" fmla="*/ 22 w 277"/>
                <a:gd name="T11" fmla="*/ 11 h 309"/>
                <a:gd name="T12" fmla="*/ 10 w 277"/>
                <a:gd name="T13" fmla="*/ 0 h 309"/>
                <a:gd name="T14" fmla="*/ 0 w 277"/>
                <a:gd name="T15" fmla="*/ 10 h 309"/>
                <a:gd name="T16" fmla="*/ 3 w 277"/>
                <a:gd name="T17" fmla="*/ 18 h 309"/>
                <a:gd name="T18" fmla="*/ 127 w 277"/>
                <a:gd name="T19" fmla="*/ 299 h 309"/>
                <a:gd name="T20" fmla="*/ 139 w 277"/>
                <a:gd name="T21" fmla="*/ 309 h 309"/>
                <a:gd name="T22" fmla="*/ 150 w 277"/>
                <a:gd name="T23" fmla="*/ 299 h 309"/>
                <a:gd name="T24" fmla="*/ 274 w 277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274" y="20"/>
                  </a:moveTo>
                  <a:cubicBezTo>
                    <a:pt x="277" y="14"/>
                    <a:pt x="277" y="13"/>
                    <a:pt x="277" y="10"/>
                  </a:cubicBezTo>
                  <a:cubicBezTo>
                    <a:pt x="277" y="5"/>
                    <a:pt x="273" y="0"/>
                    <a:pt x="267" y="0"/>
                  </a:cubicBezTo>
                  <a:cubicBezTo>
                    <a:pt x="262" y="0"/>
                    <a:pt x="259" y="4"/>
                    <a:pt x="256" y="11"/>
                  </a:cubicBezTo>
                  <a:lnTo>
                    <a:pt x="139" y="275"/>
                  </a:lnTo>
                  <a:lnTo>
                    <a:pt x="22" y="11"/>
                  </a:lnTo>
                  <a:cubicBezTo>
                    <a:pt x="18" y="1"/>
                    <a:pt x="14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7"/>
                    <a:pt x="134" y="309"/>
                    <a:pt x="139" y="309"/>
                  </a:cubicBezTo>
                  <a:cubicBezTo>
                    <a:pt x="145" y="309"/>
                    <a:pt x="147" y="306"/>
                    <a:pt x="150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66"/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>
              <a:off x="3251200" y="3495675"/>
              <a:ext cx="98425" cy="9048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6 h 226"/>
                <a:gd name="T24" fmla="*/ 95 w 248"/>
                <a:gd name="T25" fmla="*/ 11 h 226"/>
                <a:gd name="T26" fmla="*/ 121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6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6"/>
                    <a:pt x="149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1" y="15"/>
                    <a:pt x="121" y="44"/>
                  </a:cubicBezTo>
                  <a:cubicBezTo>
                    <a:pt x="121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67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3365500" y="3521075"/>
              <a:ext cx="68263" cy="93663"/>
            </a:xfrm>
            <a:custGeom>
              <a:avLst/>
              <a:gdLst>
                <a:gd name="T0" fmla="*/ 171 w 171"/>
                <a:gd name="T1" fmla="*/ 178 h 235"/>
                <a:gd name="T2" fmla="*/ 171 w 171"/>
                <a:gd name="T3" fmla="*/ 165 h 235"/>
                <a:gd name="T4" fmla="*/ 132 w 171"/>
                <a:gd name="T5" fmla="*/ 165 h 235"/>
                <a:gd name="T6" fmla="*/ 132 w 171"/>
                <a:gd name="T7" fmla="*/ 10 h 235"/>
                <a:gd name="T8" fmla="*/ 124 w 171"/>
                <a:gd name="T9" fmla="*/ 0 h 235"/>
                <a:gd name="T10" fmla="*/ 115 w 171"/>
                <a:gd name="T11" fmla="*/ 5 h 235"/>
                <a:gd name="T12" fmla="*/ 0 w 171"/>
                <a:gd name="T13" fmla="*/ 165 h 235"/>
                <a:gd name="T14" fmla="*/ 0 w 171"/>
                <a:gd name="T15" fmla="*/ 178 h 235"/>
                <a:gd name="T16" fmla="*/ 102 w 171"/>
                <a:gd name="T17" fmla="*/ 178 h 235"/>
                <a:gd name="T18" fmla="*/ 102 w 171"/>
                <a:gd name="T19" fmla="*/ 207 h 235"/>
                <a:gd name="T20" fmla="*/ 74 w 171"/>
                <a:gd name="T21" fmla="*/ 223 h 235"/>
                <a:gd name="T22" fmla="*/ 65 w 171"/>
                <a:gd name="T23" fmla="*/ 223 h 235"/>
                <a:gd name="T24" fmla="*/ 65 w 171"/>
                <a:gd name="T25" fmla="*/ 235 h 235"/>
                <a:gd name="T26" fmla="*/ 117 w 171"/>
                <a:gd name="T27" fmla="*/ 234 h 235"/>
                <a:gd name="T28" fmla="*/ 169 w 171"/>
                <a:gd name="T29" fmla="*/ 235 h 235"/>
                <a:gd name="T30" fmla="*/ 169 w 171"/>
                <a:gd name="T31" fmla="*/ 223 h 235"/>
                <a:gd name="T32" fmla="*/ 160 w 171"/>
                <a:gd name="T33" fmla="*/ 223 h 235"/>
                <a:gd name="T34" fmla="*/ 132 w 171"/>
                <a:gd name="T35" fmla="*/ 207 h 235"/>
                <a:gd name="T36" fmla="*/ 132 w 171"/>
                <a:gd name="T37" fmla="*/ 178 h 235"/>
                <a:gd name="T38" fmla="*/ 171 w 171"/>
                <a:gd name="T39" fmla="*/ 178 h 235"/>
                <a:gd name="T40" fmla="*/ 105 w 171"/>
                <a:gd name="T41" fmla="*/ 38 h 235"/>
                <a:gd name="T42" fmla="*/ 105 w 171"/>
                <a:gd name="T43" fmla="*/ 165 h 235"/>
                <a:gd name="T44" fmla="*/ 13 w 171"/>
                <a:gd name="T45" fmla="*/ 165 h 235"/>
                <a:gd name="T46" fmla="*/ 105 w 171"/>
                <a:gd name="T47" fmla="*/ 3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235">
                  <a:moveTo>
                    <a:pt x="171" y="178"/>
                  </a:moveTo>
                  <a:lnTo>
                    <a:pt x="171" y="165"/>
                  </a:lnTo>
                  <a:lnTo>
                    <a:pt x="132" y="165"/>
                  </a:lnTo>
                  <a:lnTo>
                    <a:pt x="132" y="10"/>
                  </a:lnTo>
                  <a:cubicBezTo>
                    <a:pt x="132" y="3"/>
                    <a:pt x="132" y="0"/>
                    <a:pt x="124" y="0"/>
                  </a:cubicBezTo>
                  <a:cubicBezTo>
                    <a:pt x="120" y="0"/>
                    <a:pt x="119" y="0"/>
                    <a:pt x="115" y="5"/>
                  </a:cubicBezTo>
                  <a:lnTo>
                    <a:pt x="0" y="165"/>
                  </a:lnTo>
                  <a:lnTo>
                    <a:pt x="0" y="178"/>
                  </a:lnTo>
                  <a:lnTo>
                    <a:pt x="102" y="178"/>
                  </a:lnTo>
                  <a:lnTo>
                    <a:pt x="102" y="207"/>
                  </a:lnTo>
                  <a:cubicBezTo>
                    <a:pt x="102" y="218"/>
                    <a:pt x="102" y="223"/>
                    <a:pt x="74" y="223"/>
                  </a:cubicBezTo>
                  <a:lnTo>
                    <a:pt x="65" y="223"/>
                  </a:lnTo>
                  <a:lnTo>
                    <a:pt x="65" y="235"/>
                  </a:lnTo>
                  <a:cubicBezTo>
                    <a:pt x="82" y="234"/>
                    <a:pt x="104" y="234"/>
                    <a:pt x="117" y="234"/>
                  </a:cubicBezTo>
                  <a:cubicBezTo>
                    <a:pt x="130" y="234"/>
                    <a:pt x="152" y="234"/>
                    <a:pt x="169" y="235"/>
                  </a:cubicBezTo>
                  <a:lnTo>
                    <a:pt x="169" y="223"/>
                  </a:lnTo>
                  <a:lnTo>
                    <a:pt x="160" y="223"/>
                  </a:lnTo>
                  <a:cubicBezTo>
                    <a:pt x="132" y="223"/>
                    <a:pt x="132" y="218"/>
                    <a:pt x="132" y="207"/>
                  </a:cubicBezTo>
                  <a:lnTo>
                    <a:pt x="132" y="178"/>
                  </a:lnTo>
                  <a:lnTo>
                    <a:pt x="171" y="178"/>
                  </a:lnTo>
                  <a:close/>
                  <a:moveTo>
                    <a:pt x="105" y="38"/>
                  </a:moveTo>
                  <a:lnTo>
                    <a:pt x="105" y="165"/>
                  </a:lnTo>
                  <a:lnTo>
                    <a:pt x="13" y="165"/>
                  </a:lnTo>
                  <a:lnTo>
                    <a:pt x="105" y="3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68"/>
            <p:cNvSpPr>
              <a:spLocks/>
            </p:cNvSpPr>
            <p:nvPr>
              <p:custDataLst>
                <p:tags r:id="rId82"/>
              </p:custDataLst>
            </p:nvPr>
          </p:nvSpPr>
          <p:spPr bwMode="auto">
            <a:xfrm>
              <a:off x="3503613" y="3465513"/>
              <a:ext cx="111125" cy="123825"/>
            </a:xfrm>
            <a:custGeom>
              <a:avLst/>
              <a:gdLst>
                <a:gd name="T0" fmla="*/ 273 w 277"/>
                <a:gd name="T1" fmla="*/ 20 h 309"/>
                <a:gd name="T2" fmla="*/ 277 w 277"/>
                <a:gd name="T3" fmla="*/ 10 h 309"/>
                <a:gd name="T4" fmla="*/ 267 w 277"/>
                <a:gd name="T5" fmla="*/ 0 h 309"/>
                <a:gd name="T6" fmla="*/ 256 w 277"/>
                <a:gd name="T7" fmla="*/ 11 h 309"/>
                <a:gd name="T8" fmla="*/ 138 w 277"/>
                <a:gd name="T9" fmla="*/ 275 h 309"/>
                <a:gd name="T10" fmla="*/ 21 w 277"/>
                <a:gd name="T11" fmla="*/ 11 h 309"/>
                <a:gd name="T12" fmla="*/ 10 w 277"/>
                <a:gd name="T13" fmla="*/ 0 h 309"/>
                <a:gd name="T14" fmla="*/ 0 w 277"/>
                <a:gd name="T15" fmla="*/ 10 h 309"/>
                <a:gd name="T16" fmla="*/ 3 w 277"/>
                <a:gd name="T17" fmla="*/ 18 h 309"/>
                <a:gd name="T18" fmla="*/ 127 w 277"/>
                <a:gd name="T19" fmla="*/ 299 h 309"/>
                <a:gd name="T20" fmla="*/ 138 w 277"/>
                <a:gd name="T21" fmla="*/ 309 h 309"/>
                <a:gd name="T22" fmla="*/ 149 w 277"/>
                <a:gd name="T23" fmla="*/ 299 h 309"/>
                <a:gd name="T24" fmla="*/ 273 w 277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273" y="20"/>
                  </a:moveTo>
                  <a:cubicBezTo>
                    <a:pt x="276" y="14"/>
                    <a:pt x="277" y="13"/>
                    <a:pt x="277" y="10"/>
                  </a:cubicBezTo>
                  <a:cubicBezTo>
                    <a:pt x="277" y="5"/>
                    <a:pt x="272" y="0"/>
                    <a:pt x="267" y="0"/>
                  </a:cubicBezTo>
                  <a:cubicBezTo>
                    <a:pt x="262" y="0"/>
                    <a:pt x="259" y="4"/>
                    <a:pt x="256" y="11"/>
                  </a:cubicBezTo>
                  <a:lnTo>
                    <a:pt x="138" y="275"/>
                  </a:lnTo>
                  <a:lnTo>
                    <a:pt x="21" y="11"/>
                  </a:lnTo>
                  <a:cubicBezTo>
                    <a:pt x="17" y="1"/>
                    <a:pt x="13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7"/>
                    <a:pt x="134" y="309"/>
                    <a:pt x="138" y="309"/>
                  </a:cubicBezTo>
                  <a:cubicBezTo>
                    <a:pt x="145" y="309"/>
                    <a:pt x="146" y="306"/>
                    <a:pt x="149" y="299"/>
                  </a:cubicBezTo>
                  <a:lnTo>
                    <a:pt x="273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69"/>
            <p:cNvSpPr>
              <a:spLocks/>
            </p:cNvSpPr>
            <p:nvPr>
              <p:custDataLst>
                <p:tags r:id="rId83"/>
              </p:custDataLst>
            </p:nvPr>
          </p:nvSpPr>
          <p:spPr bwMode="auto">
            <a:xfrm>
              <a:off x="3675063" y="3495675"/>
              <a:ext cx="100013" cy="9048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6 h 226"/>
                <a:gd name="T24" fmla="*/ 94 w 248"/>
                <a:gd name="T25" fmla="*/ 11 h 226"/>
                <a:gd name="T26" fmla="*/ 121 w 248"/>
                <a:gd name="T27" fmla="*/ 44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5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6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6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4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6"/>
                  </a:cubicBezTo>
                  <a:cubicBezTo>
                    <a:pt x="44" y="23"/>
                    <a:pt x="77" y="11"/>
                    <a:pt x="94" y="11"/>
                  </a:cubicBezTo>
                  <a:cubicBezTo>
                    <a:pt x="104" y="11"/>
                    <a:pt x="121" y="15"/>
                    <a:pt x="121" y="44"/>
                  </a:cubicBezTo>
                  <a:cubicBezTo>
                    <a:pt x="121" y="60"/>
                    <a:pt x="113" y="93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5" y="195"/>
                    <a:pt x="45" y="181"/>
                  </a:cubicBezTo>
                  <a:cubicBezTo>
                    <a:pt x="45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2" y="161"/>
                    <a:pt x="232" y="149"/>
                  </a:cubicBezTo>
                  <a:cubicBezTo>
                    <a:pt x="232" y="144"/>
                    <a:pt x="228" y="144"/>
                    <a:pt x="226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70"/>
            <p:cNvSpPr>
              <a:spLocks/>
            </p:cNvSpPr>
            <p:nvPr>
              <p:custDataLst>
                <p:tags r:id="rId84"/>
              </p:custDataLst>
            </p:nvPr>
          </p:nvSpPr>
          <p:spPr bwMode="auto">
            <a:xfrm>
              <a:off x="3792538" y="3522663"/>
              <a:ext cx="61913" cy="93663"/>
            </a:xfrm>
            <a:custGeom>
              <a:avLst/>
              <a:gdLst>
                <a:gd name="T0" fmla="*/ 32 w 154"/>
                <a:gd name="T1" fmla="*/ 37 h 238"/>
                <a:gd name="T2" fmla="*/ 66 w 154"/>
                <a:gd name="T3" fmla="*/ 41 h 238"/>
                <a:gd name="T4" fmla="*/ 139 w 154"/>
                <a:gd name="T5" fmla="*/ 4 h 238"/>
                <a:gd name="T6" fmla="*/ 135 w 154"/>
                <a:gd name="T7" fmla="*/ 0 h 238"/>
                <a:gd name="T8" fmla="*/ 132 w 154"/>
                <a:gd name="T9" fmla="*/ 1 h 238"/>
                <a:gd name="T10" fmla="*/ 79 w 154"/>
                <a:gd name="T11" fmla="*/ 11 h 238"/>
                <a:gd name="T12" fmla="*/ 28 w 154"/>
                <a:gd name="T13" fmla="*/ 1 h 238"/>
                <a:gd name="T14" fmla="*/ 24 w 154"/>
                <a:gd name="T15" fmla="*/ 0 h 238"/>
                <a:gd name="T16" fmla="*/ 19 w 154"/>
                <a:gd name="T17" fmla="*/ 9 h 238"/>
                <a:gd name="T18" fmla="*/ 19 w 154"/>
                <a:gd name="T19" fmla="*/ 112 h 238"/>
                <a:gd name="T20" fmla="*/ 25 w 154"/>
                <a:gd name="T21" fmla="*/ 122 h 238"/>
                <a:gd name="T22" fmla="*/ 32 w 154"/>
                <a:gd name="T23" fmla="*/ 117 h 238"/>
                <a:gd name="T24" fmla="*/ 80 w 154"/>
                <a:gd name="T25" fmla="*/ 95 h 238"/>
                <a:gd name="T26" fmla="*/ 112 w 154"/>
                <a:gd name="T27" fmla="*/ 115 h 238"/>
                <a:gd name="T28" fmla="*/ 121 w 154"/>
                <a:gd name="T29" fmla="*/ 160 h 238"/>
                <a:gd name="T30" fmla="*/ 110 w 154"/>
                <a:gd name="T31" fmla="*/ 206 h 238"/>
                <a:gd name="T32" fmla="*/ 70 w 154"/>
                <a:gd name="T33" fmla="*/ 227 h 238"/>
                <a:gd name="T34" fmla="*/ 15 w 154"/>
                <a:gd name="T35" fmla="*/ 191 h 238"/>
                <a:gd name="T36" fmla="*/ 35 w 154"/>
                <a:gd name="T37" fmla="*/ 174 h 238"/>
                <a:gd name="T38" fmla="*/ 17 w 154"/>
                <a:gd name="T39" fmla="*/ 157 h 238"/>
                <a:gd name="T40" fmla="*/ 0 w 154"/>
                <a:gd name="T41" fmla="*/ 175 h 238"/>
                <a:gd name="T42" fmla="*/ 70 w 154"/>
                <a:gd name="T43" fmla="*/ 238 h 238"/>
                <a:gd name="T44" fmla="*/ 154 w 154"/>
                <a:gd name="T45" fmla="*/ 161 h 238"/>
                <a:gd name="T46" fmla="*/ 81 w 154"/>
                <a:gd name="T47" fmla="*/ 85 h 238"/>
                <a:gd name="T48" fmla="*/ 32 w 154"/>
                <a:gd name="T49" fmla="*/ 102 h 238"/>
                <a:gd name="T50" fmla="*/ 32 w 154"/>
                <a:gd name="T51" fmla="*/ 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238">
                  <a:moveTo>
                    <a:pt x="32" y="37"/>
                  </a:moveTo>
                  <a:cubicBezTo>
                    <a:pt x="50" y="41"/>
                    <a:pt x="60" y="41"/>
                    <a:pt x="66" y="41"/>
                  </a:cubicBezTo>
                  <a:cubicBezTo>
                    <a:pt x="112" y="41"/>
                    <a:pt x="139" y="10"/>
                    <a:pt x="139" y="4"/>
                  </a:cubicBezTo>
                  <a:cubicBezTo>
                    <a:pt x="139" y="1"/>
                    <a:pt x="137" y="0"/>
                    <a:pt x="135" y="0"/>
                  </a:cubicBezTo>
                  <a:cubicBezTo>
                    <a:pt x="134" y="0"/>
                    <a:pt x="133" y="0"/>
                    <a:pt x="132" y="1"/>
                  </a:cubicBezTo>
                  <a:cubicBezTo>
                    <a:pt x="124" y="4"/>
                    <a:pt x="105" y="11"/>
                    <a:pt x="79" y="11"/>
                  </a:cubicBezTo>
                  <a:cubicBezTo>
                    <a:pt x="70" y="11"/>
                    <a:pt x="51" y="10"/>
                    <a:pt x="28" y="1"/>
                  </a:cubicBezTo>
                  <a:cubicBezTo>
                    <a:pt x="25" y="0"/>
                    <a:pt x="24" y="0"/>
                    <a:pt x="24" y="0"/>
                  </a:cubicBezTo>
                  <a:cubicBezTo>
                    <a:pt x="19" y="0"/>
                    <a:pt x="19" y="3"/>
                    <a:pt x="19" y="9"/>
                  </a:cubicBezTo>
                  <a:lnTo>
                    <a:pt x="19" y="112"/>
                  </a:lnTo>
                  <a:cubicBezTo>
                    <a:pt x="19" y="118"/>
                    <a:pt x="19" y="122"/>
                    <a:pt x="25" y="122"/>
                  </a:cubicBezTo>
                  <a:cubicBezTo>
                    <a:pt x="28" y="122"/>
                    <a:pt x="28" y="121"/>
                    <a:pt x="32" y="117"/>
                  </a:cubicBezTo>
                  <a:cubicBezTo>
                    <a:pt x="47" y="98"/>
                    <a:pt x="68" y="95"/>
                    <a:pt x="80" y="95"/>
                  </a:cubicBezTo>
                  <a:cubicBezTo>
                    <a:pt x="101" y="95"/>
                    <a:pt x="111" y="112"/>
                    <a:pt x="112" y="115"/>
                  </a:cubicBezTo>
                  <a:cubicBezTo>
                    <a:pt x="119" y="126"/>
                    <a:pt x="121" y="139"/>
                    <a:pt x="121" y="160"/>
                  </a:cubicBezTo>
                  <a:cubicBezTo>
                    <a:pt x="121" y="170"/>
                    <a:pt x="121" y="191"/>
                    <a:pt x="110" y="206"/>
                  </a:cubicBezTo>
                  <a:cubicBezTo>
                    <a:pt x="102" y="219"/>
                    <a:pt x="87" y="227"/>
                    <a:pt x="70" y="227"/>
                  </a:cubicBezTo>
                  <a:cubicBezTo>
                    <a:pt x="47" y="227"/>
                    <a:pt x="24" y="214"/>
                    <a:pt x="15" y="191"/>
                  </a:cubicBezTo>
                  <a:cubicBezTo>
                    <a:pt x="28" y="192"/>
                    <a:pt x="35" y="184"/>
                    <a:pt x="35" y="174"/>
                  </a:cubicBezTo>
                  <a:cubicBezTo>
                    <a:pt x="35" y="159"/>
                    <a:pt x="22" y="157"/>
                    <a:pt x="17" y="157"/>
                  </a:cubicBezTo>
                  <a:cubicBezTo>
                    <a:pt x="17" y="157"/>
                    <a:pt x="0" y="157"/>
                    <a:pt x="0" y="175"/>
                  </a:cubicBezTo>
                  <a:cubicBezTo>
                    <a:pt x="0" y="207"/>
                    <a:pt x="28" y="238"/>
                    <a:pt x="70" y="238"/>
                  </a:cubicBezTo>
                  <a:cubicBezTo>
                    <a:pt x="115" y="238"/>
                    <a:pt x="154" y="205"/>
                    <a:pt x="154" y="161"/>
                  </a:cubicBezTo>
                  <a:cubicBezTo>
                    <a:pt x="154" y="122"/>
                    <a:pt x="124" y="85"/>
                    <a:pt x="81" y="85"/>
                  </a:cubicBezTo>
                  <a:cubicBezTo>
                    <a:pt x="65" y="85"/>
                    <a:pt x="47" y="89"/>
                    <a:pt x="32" y="102"/>
                  </a:cubicBezTo>
                  <a:lnTo>
                    <a:pt x="32" y="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71"/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3884613" y="3435350"/>
              <a:ext cx="46038" cy="198438"/>
            </a:xfrm>
            <a:custGeom>
              <a:avLst/>
              <a:gdLst>
                <a:gd name="T0" fmla="*/ 115 w 115"/>
                <a:gd name="T1" fmla="*/ 250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7 h 499"/>
                <a:gd name="T10" fmla="*/ 86 w 115"/>
                <a:gd name="T11" fmla="*/ 250 h 499"/>
                <a:gd name="T12" fmla="*/ 6 w 115"/>
                <a:gd name="T13" fmla="*/ 486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2 h 499"/>
                <a:gd name="T20" fmla="*/ 115 w 115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50"/>
                  </a:moveTo>
                  <a:cubicBezTo>
                    <a:pt x="115" y="211"/>
                    <a:pt x="110" y="150"/>
                    <a:pt x="82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6" y="145"/>
                    <a:pt x="86" y="250"/>
                  </a:cubicBezTo>
                  <a:cubicBezTo>
                    <a:pt x="86" y="335"/>
                    <a:pt x="68" y="423"/>
                    <a:pt x="6" y="486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2"/>
                  </a:cubicBezTo>
                  <a:cubicBezTo>
                    <a:pt x="109" y="347"/>
                    <a:pt x="115" y="292"/>
                    <a:pt x="115" y="2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72"/>
            <p:cNvSpPr>
              <a:spLocks/>
            </p:cNvSpPr>
            <p:nvPr>
              <p:custDataLst>
                <p:tags r:id="rId86"/>
              </p:custDataLst>
            </p:nvPr>
          </p:nvSpPr>
          <p:spPr bwMode="auto">
            <a:xfrm>
              <a:off x="2578100" y="3763963"/>
              <a:ext cx="111125" cy="123825"/>
            </a:xfrm>
            <a:custGeom>
              <a:avLst/>
              <a:gdLst>
                <a:gd name="T0" fmla="*/ 150 w 277"/>
                <a:gd name="T1" fmla="*/ 11 h 310"/>
                <a:gd name="T2" fmla="*/ 138 w 277"/>
                <a:gd name="T3" fmla="*/ 0 h 310"/>
                <a:gd name="T4" fmla="*/ 127 w 277"/>
                <a:gd name="T5" fmla="*/ 11 h 310"/>
                <a:gd name="T6" fmla="*/ 3 w 277"/>
                <a:gd name="T7" fmla="*/ 290 h 310"/>
                <a:gd name="T8" fmla="*/ 0 w 277"/>
                <a:gd name="T9" fmla="*/ 300 h 310"/>
                <a:gd name="T10" fmla="*/ 9 w 277"/>
                <a:gd name="T11" fmla="*/ 310 h 310"/>
                <a:gd name="T12" fmla="*/ 21 w 277"/>
                <a:gd name="T13" fmla="*/ 299 h 310"/>
                <a:gd name="T14" fmla="*/ 138 w 277"/>
                <a:gd name="T15" fmla="*/ 35 h 310"/>
                <a:gd name="T16" fmla="*/ 255 w 277"/>
                <a:gd name="T17" fmla="*/ 299 h 310"/>
                <a:gd name="T18" fmla="*/ 267 w 277"/>
                <a:gd name="T19" fmla="*/ 310 h 310"/>
                <a:gd name="T20" fmla="*/ 277 w 277"/>
                <a:gd name="T21" fmla="*/ 300 h 310"/>
                <a:gd name="T22" fmla="*/ 274 w 277"/>
                <a:gd name="T23" fmla="*/ 292 h 310"/>
                <a:gd name="T24" fmla="*/ 150 w 277"/>
                <a:gd name="T25" fmla="*/ 1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10">
                  <a:moveTo>
                    <a:pt x="150" y="11"/>
                  </a:moveTo>
                  <a:cubicBezTo>
                    <a:pt x="146" y="2"/>
                    <a:pt x="143" y="0"/>
                    <a:pt x="138" y="0"/>
                  </a:cubicBezTo>
                  <a:cubicBezTo>
                    <a:pt x="132" y="0"/>
                    <a:pt x="130" y="4"/>
                    <a:pt x="127" y="11"/>
                  </a:cubicBezTo>
                  <a:lnTo>
                    <a:pt x="3" y="290"/>
                  </a:lnTo>
                  <a:cubicBezTo>
                    <a:pt x="0" y="296"/>
                    <a:pt x="0" y="297"/>
                    <a:pt x="0" y="300"/>
                  </a:cubicBezTo>
                  <a:cubicBezTo>
                    <a:pt x="0" y="305"/>
                    <a:pt x="4" y="310"/>
                    <a:pt x="9" y="310"/>
                  </a:cubicBezTo>
                  <a:cubicBezTo>
                    <a:pt x="13" y="310"/>
                    <a:pt x="17" y="309"/>
                    <a:pt x="21" y="299"/>
                  </a:cubicBezTo>
                  <a:lnTo>
                    <a:pt x="138" y="35"/>
                  </a:lnTo>
                  <a:lnTo>
                    <a:pt x="255" y="299"/>
                  </a:lnTo>
                  <a:cubicBezTo>
                    <a:pt x="260" y="310"/>
                    <a:pt x="265" y="310"/>
                    <a:pt x="267" y="310"/>
                  </a:cubicBezTo>
                  <a:cubicBezTo>
                    <a:pt x="272" y="310"/>
                    <a:pt x="277" y="305"/>
                    <a:pt x="277" y="300"/>
                  </a:cubicBezTo>
                  <a:cubicBezTo>
                    <a:pt x="277" y="299"/>
                    <a:pt x="277" y="298"/>
                    <a:pt x="274" y="292"/>
                  </a:cubicBezTo>
                  <a:lnTo>
                    <a:pt x="150" y="1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73"/>
            <p:cNvSpPr>
              <a:spLocks/>
            </p:cNvSpPr>
            <p:nvPr>
              <p:custDataLst>
                <p:tags r:id="rId87"/>
              </p:custDataLst>
            </p:nvPr>
          </p:nvSpPr>
          <p:spPr bwMode="auto">
            <a:xfrm>
              <a:off x="2763838" y="3733800"/>
              <a:ext cx="46038" cy="198438"/>
            </a:xfrm>
            <a:custGeom>
              <a:avLst/>
              <a:gdLst>
                <a:gd name="T0" fmla="*/ 116 w 116"/>
                <a:gd name="T1" fmla="*/ 493 h 498"/>
                <a:gd name="T2" fmla="*/ 107 w 116"/>
                <a:gd name="T3" fmla="*/ 482 h 498"/>
                <a:gd name="T4" fmla="*/ 29 w 116"/>
                <a:gd name="T5" fmla="*/ 249 h 498"/>
                <a:gd name="T6" fmla="*/ 109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5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74"/>
            <p:cNvSpPr>
              <a:spLocks/>
            </p:cNvSpPr>
            <p:nvPr>
              <p:custDataLst>
                <p:tags r:id="rId88"/>
              </p:custDataLst>
            </p:nvPr>
          </p:nvSpPr>
          <p:spPr bwMode="auto">
            <a:xfrm>
              <a:off x="2832100" y="3811588"/>
              <a:ext cx="111125" cy="53975"/>
            </a:xfrm>
            <a:custGeom>
              <a:avLst/>
              <a:gdLst>
                <a:gd name="T0" fmla="*/ 277 w 277"/>
                <a:gd name="T1" fmla="*/ 18 h 133"/>
                <a:gd name="T2" fmla="*/ 260 w 277"/>
                <a:gd name="T3" fmla="*/ 0 h 133"/>
                <a:gd name="T4" fmla="*/ 17 w 277"/>
                <a:gd name="T5" fmla="*/ 0 h 133"/>
                <a:gd name="T6" fmla="*/ 0 w 277"/>
                <a:gd name="T7" fmla="*/ 10 h 133"/>
                <a:gd name="T8" fmla="*/ 17 w 277"/>
                <a:gd name="T9" fmla="*/ 20 h 133"/>
                <a:gd name="T10" fmla="*/ 257 w 277"/>
                <a:gd name="T11" fmla="*/ 20 h 133"/>
                <a:gd name="T12" fmla="*/ 257 w 277"/>
                <a:gd name="T13" fmla="*/ 115 h 133"/>
                <a:gd name="T14" fmla="*/ 267 w 277"/>
                <a:gd name="T15" fmla="*/ 133 h 133"/>
                <a:gd name="T16" fmla="*/ 277 w 277"/>
                <a:gd name="T17" fmla="*/ 115 h 133"/>
                <a:gd name="T18" fmla="*/ 277 w 277"/>
                <a:gd name="T19" fmla="*/ 1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" h="133">
                  <a:moveTo>
                    <a:pt x="277" y="18"/>
                  </a:moveTo>
                  <a:cubicBezTo>
                    <a:pt x="277" y="2"/>
                    <a:pt x="276" y="0"/>
                    <a:pt x="260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57" y="20"/>
                  </a:lnTo>
                  <a:lnTo>
                    <a:pt x="257" y="115"/>
                  </a:lnTo>
                  <a:cubicBezTo>
                    <a:pt x="257" y="124"/>
                    <a:pt x="257" y="133"/>
                    <a:pt x="267" y="133"/>
                  </a:cubicBezTo>
                  <a:cubicBezTo>
                    <a:pt x="277" y="133"/>
                    <a:pt x="277" y="124"/>
                    <a:pt x="277" y="115"/>
                  </a:cubicBezTo>
                  <a:lnTo>
                    <a:pt x="277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75"/>
            <p:cNvSpPr>
              <a:spLocks/>
            </p:cNvSpPr>
            <p:nvPr>
              <p:custDataLst>
                <p:tags r:id="rId89"/>
              </p:custDataLst>
            </p:nvPr>
          </p:nvSpPr>
          <p:spPr bwMode="auto">
            <a:xfrm>
              <a:off x="2959100" y="3794125"/>
              <a:ext cx="100013" cy="90488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99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76"/>
            <p:cNvSpPr>
              <a:spLocks/>
            </p:cNvSpPr>
            <p:nvPr>
              <p:custDataLst>
                <p:tags r:id="rId90"/>
              </p:custDataLst>
            </p:nvPr>
          </p:nvSpPr>
          <p:spPr bwMode="auto">
            <a:xfrm>
              <a:off x="3082925" y="3819525"/>
              <a:ext cx="50800" cy="93663"/>
            </a:xfrm>
            <a:custGeom>
              <a:avLst/>
              <a:gdLst>
                <a:gd name="T0" fmla="*/ 79 w 127"/>
                <a:gd name="T1" fmla="*/ 10 h 231"/>
                <a:gd name="T2" fmla="*/ 69 w 127"/>
                <a:gd name="T3" fmla="*/ 0 h 231"/>
                <a:gd name="T4" fmla="*/ 0 w 127"/>
                <a:gd name="T5" fmla="*/ 22 h 231"/>
                <a:gd name="T6" fmla="*/ 0 w 127"/>
                <a:gd name="T7" fmla="*/ 35 h 231"/>
                <a:gd name="T8" fmla="*/ 51 w 127"/>
                <a:gd name="T9" fmla="*/ 25 h 231"/>
                <a:gd name="T10" fmla="*/ 51 w 127"/>
                <a:gd name="T11" fmla="*/ 203 h 231"/>
                <a:gd name="T12" fmla="*/ 16 w 127"/>
                <a:gd name="T13" fmla="*/ 219 h 231"/>
                <a:gd name="T14" fmla="*/ 3 w 127"/>
                <a:gd name="T15" fmla="*/ 219 h 231"/>
                <a:gd name="T16" fmla="*/ 3 w 127"/>
                <a:gd name="T17" fmla="*/ 231 h 231"/>
                <a:gd name="T18" fmla="*/ 65 w 127"/>
                <a:gd name="T19" fmla="*/ 230 h 231"/>
                <a:gd name="T20" fmla="*/ 127 w 127"/>
                <a:gd name="T21" fmla="*/ 231 h 231"/>
                <a:gd name="T22" fmla="*/ 127 w 127"/>
                <a:gd name="T23" fmla="*/ 219 h 231"/>
                <a:gd name="T24" fmla="*/ 114 w 127"/>
                <a:gd name="T25" fmla="*/ 219 h 231"/>
                <a:gd name="T26" fmla="*/ 79 w 127"/>
                <a:gd name="T27" fmla="*/ 203 h 231"/>
                <a:gd name="T28" fmla="*/ 79 w 127"/>
                <a:gd name="T29" fmla="*/ 1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1">
                  <a:moveTo>
                    <a:pt x="79" y="10"/>
                  </a:moveTo>
                  <a:cubicBezTo>
                    <a:pt x="79" y="0"/>
                    <a:pt x="79" y="0"/>
                    <a:pt x="69" y="0"/>
                  </a:cubicBezTo>
                  <a:cubicBezTo>
                    <a:pt x="47" y="22"/>
                    <a:pt x="15" y="22"/>
                    <a:pt x="0" y="22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4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1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6" y="230"/>
                    <a:pt x="120" y="231"/>
                    <a:pt x="127" y="231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77"/>
            <p:cNvSpPr>
              <a:spLocks/>
            </p:cNvSpPr>
            <p:nvPr>
              <p:custDataLst>
                <p:tags r:id="rId91"/>
              </p:custDataLst>
            </p:nvPr>
          </p:nvSpPr>
          <p:spPr bwMode="auto">
            <a:xfrm>
              <a:off x="3211513" y="3763963"/>
              <a:ext cx="111125" cy="123825"/>
            </a:xfrm>
            <a:custGeom>
              <a:avLst/>
              <a:gdLst>
                <a:gd name="T0" fmla="*/ 274 w 277"/>
                <a:gd name="T1" fmla="*/ 20 h 310"/>
                <a:gd name="T2" fmla="*/ 277 w 277"/>
                <a:gd name="T3" fmla="*/ 10 h 310"/>
                <a:gd name="T4" fmla="*/ 267 w 277"/>
                <a:gd name="T5" fmla="*/ 0 h 310"/>
                <a:gd name="T6" fmla="*/ 256 w 277"/>
                <a:gd name="T7" fmla="*/ 11 h 310"/>
                <a:gd name="T8" fmla="*/ 139 w 277"/>
                <a:gd name="T9" fmla="*/ 275 h 310"/>
                <a:gd name="T10" fmla="*/ 22 w 277"/>
                <a:gd name="T11" fmla="*/ 11 h 310"/>
                <a:gd name="T12" fmla="*/ 10 w 277"/>
                <a:gd name="T13" fmla="*/ 0 h 310"/>
                <a:gd name="T14" fmla="*/ 0 w 277"/>
                <a:gd name="T15" fmla="*/ 10 h 310"/>
                <a:gd name="T16" fmla="*/ 3 w 277"/>
                <a:gd name="T17" fmla="*/ 18 h 310"/>
                <a:gd name="T18" fmla="*/ 127 w 277"/>
                <a:gd name="T19" fmla="*/ 299 h 310"/>
                <a:gd name="T20" fmla="*/ 139 w 277"/>
                <a:gd name="T21" fmla="*/ 310 h 310"/>
                <a:gd name="T22" fmla="*/ 150 w 277"/>
                <a:gd name="T23" fmla="*/ 299 h 310"/>
                <a:gd name="T24" fmla="*/ 274 w 277"/>
                <a:gd name="T25" fmla="*/ 2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10">
                  <a:moveTo>
                    <a:pt x="274" y="20"/>
                  </a:moveTo>
                  <a:cubicBezTo>
                    <a:pt x="277" y="14"/>
                    <a:pt x="277" y="13"/>
                    <a:pt x="277" y="10"/>
                  </a:cubicBezTo>
                  <a:cubicBezTo>
                    <a:pt x="277" y="5"/>
                    <a:pt x="273" y="0"/>
                    <a:pt x="267" y="0"/>
                  </a:cubicBezTo>
                  <a:cubicBezTo>
                    <a:pt x="262" y="0"/>
                    <a:pt x="259" y="4"/>
                    <a:pt x="256" y="11"/>
                  </a:cubicBezTo>
                  <a:lnTo>
                    <a:pt x="139" y="275"/>
                  </a:lnTo>
                  <a:lnTo>
                    <a:pt x="22" y="11"/>
                  </a:lnTo>
                  <a:cubicBezTo>
                    <a:pt x="18" y="1"/>
                    <a:pt x="14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8"/>
                    <a:pt x="134" y="310"/>
                    <a:pt x="139" y="310"/>
                  </a:cubicBezTo>
                  <a:cubicBezTo>
                    <a:pt x="145" y="310"/>
                    <a:pt x="147" y="306"/>
                    <a:pt x="150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78"/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3384550" y="3794125"/>
              <a:ext cx="98425" cy="9048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79"/>
            <p:cNvSpPr>
              <a:spLocks/>
            </p:cNvSpPr>
            <p:nvPr>
              <p:custDataLst>
                <p:tags r:id="rId93"/>
              </p:custDataLst>
            </p:nvPr>
          </p:nvSpPr>
          <p:spPr bwMode="auto">
            <a:xfrm>
              <a:off x="3498850" y="3819525"/>
              <a:ext cx="65088" cy="95250"/>
            </a:xfrm>
            <a:custGeom>
              <a:avLst/>
              <a:gdLst>
                <a:gd name="T0" fmla="*/ 76 w 161"/>
                <a:gd name="T1" fmla="*/ 115 h 238"/>
                <a:gd name="T2" fmla="*/ 123 w 161"/>
                <a:gd name="T3" fmla="*/ 171 h 238"/>
                <a:gd name="T4" fmla="*/ 78 w 161"/>
                <a:gd name="T5" fmla="*/ 227 h 238"/>
                <a:gd name="T6" fmla="*/ 19 w 161"/>
                <a:gd name="T7" fmla="*/ 203 h 238"/>
                <a:gd name="T8" fmla="*/ 39 w 161"/>
                <a:gd name="T9" fmla="*/ 183 h 238"/>
                <a:gd name="T10" fmla="*/ 20 w 161"/>
                <a:gd name="T11" fmla="*/ 164 h 238"/>
                <a:gd name="T12" fmla="*/ 0 w 161"/>
                <a:gd name="T13" fmla="*/ 184 h 238"/>
                <a:gd name="T14" fmla="*/ 79 w 161"/>
                <a:gd name="T15" fmla="*/ 238 h 238"/>
                <a:gd name="T16" fmla="*/ 161 w 161"/>
                <a:gd name="T17" fmla="*/ 171 h 238"/>
                <a:gd name="T18" fmla="*/ 100 w 161"/>
                <a:gd name="T19" fmla="*/ 109 h 238"/>
                <a:gd name="T20" fmla="*/ 150 w 161"/>
                <a:gd name="T21" fmla="*/ 48 h 238"/>
                <a:gd name="T22" fmla="*/ 79 w 161"/>
                <a:gd name="T23" fmla="*/ 0 h 238"/>
                <a:gd name="T24" fmla="*/ 11 w 161"/>
                <a:gd name="T25" fmla="*/ 47 h 238"/>
                <a:gd name="T26" fmla="*/ 29 w 161"/>
                <a:gd name="T27" fmla="*/ 65 h 238"/>
                <a:gd name="T28" fmla="*/ 47 w 161"/>
                <a:gd name="T29" fmla="*/ 47 h 238"/>
                <a:gd name="T30" fmla="*/ 29 w 161"/>
                <a:gd name="T31" fmla="*/ 29 h 238"/>
                <a:gd name="T32" fmla="*/ 78 w 161"/>
                <a:gd name="T33" fmla="*/ 10 h 238"/>
                <a:gd name="T34" fmla="*/ 116 w 161"/>
                <a:gd name="T35" fmla="*/ 48 h 238"/>
                <a:gd name="T36" fmla="*/ 102 w 161"/>
                <a:gd name="T37" fmla="*/ 89 h 238"/>
                <a:gd name="T38" fmla="*/ 63 w 161"/>
                <a:gd name="T39" fmla="*/ 104 h 238"/>
                <a:gd name="T40" fmla="*/ 52 w 161"/>
                <a:gd name="T41" fmla="*/ 105 h 238"/>
                <a:gd name="T42" fmla="*/ 49 w 161"/>
                <a:gd name="T43" fmla="*/ 110 h 238"/>
                <a:gd name="T44" fmla="*/ 58 w 161"/>
                <a:gd name="T45" fmla="*/ 115 h 238"/>
                <a:gd name="T46" fmla="*/ 76 w 161"/>
                <a:gd name="T47" fmla="*/ 11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8">
                  <a:moveTo>
                    <a:pt x="76" y="115"/>
                  </a:moveTo>
                  <a:cubicBezTo>
                    <a:pt x="104" y="115"/>
                    <a:pt x="123" y="134"/>
                    <a:pt x="123" y="171"/>
                  </a:cubicBezTo>
                  <a:cubicBezTo>
                    <a:pt x="123" y="214"/>
                    <a:pt x="98" y="227"/>
                    <a:pt x="78" y="227"/>
                  </a:cubicBezTo>
                  <a:cubicBezTo>
                    <a:pt x="64" y="227"/>
                    <a:pt x="33" y="223"/>
                    <a:pt x="19" y="203"/>
                  </a:cubicBezTo>
                  <a:cubicBezTo>
                    <a:pt x="35" y="202"/>
                    <a:pt x="39" y="191"/>
                    <a:pt x="39" y="183"/>
                  </a:cubicBezTo>
                  <a:cubicBezTo>
                    <a:pt x="39" y="172"/>
                    <a:pt x="30" y="164"/>
                    <a:pt x="20" y="164"/>
                  </a:cubicBezTo>
                  <a:cubicBezTo>
                    <a:pt x="10" y="164"/>
                    <a:pt x="0" y="170"/>
                    <a:pt x="0" y="184"/>
                  </a:cubicBezTo>
                  <a:cubicBezTo>
                    <a:pt x="0" y="217"/>
                    <a:pt x="36" y="238"/>
                    <a:pt x="79" y="238"/>
                  </a:cubicBezTo>
                  <a:cubicBezTo>
                    <a:pt x="127" y="238"/>
                    <a:pt x="161" y="206"/>
                    <a:pt x="161" y="171"/>
                  </a:cubicBezTo>
                  <a:cubicBezTo>
                    <a:pt x="161" y="144"/>
                    <a:pt x="138" y="117"/>
                    <a:pt x="100" y="109"/>
                  </a:cubicBezTo>
                  <a:cubicBezTo>
                    <a:pt x="136" y="95"/>
                    <a:pt x="150" y="69"/>
                    <a:pt x="150" y="48"/>
                  </a:cubicBezTo>
                  <a:cubicBezTo>
                    <a:pt x="150" y="20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8"/>
                    <a:pt x="19" y="65"/>
                    <a:pt x="29" y="65"/>
                  </a:cubicBezTo>
                  <a:cubicBezTo>
                    <a:pt x="40" y="65"/>
                    <a:pt x="47" y="57"/>
                    <a:pt x="47" y="47"/>
                  </a:cubicBezTo>
                  <a:cubicBezTo>
                    <a:pt x="47" y="37"/>
                    <a:pt x="40" y="30"/>
                    <a:pt x="29" y="29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89"/>
                  </a:cubicBezTo>
                  <a:cubicBezTo>
                    <a:pt x="90" y="103"/>
                    <a:pt x="81" y="103"/>
                    <a:pt x="63" y="104"/>
                  </a:cubicBezTo>
                  <a:cubicBezTo>
                    <a:pt x="55" y="105"/>
                    <a:pt x="54" y="105"/>
                    <a:pt x="52" y="105"/>
                  </a:cubicBezTo>
                  <a:cubicBezTo>
                    <a:pt x="51" y="105"/>
                    <a:pt x="49" y="106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6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80"/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3636963" y="3763963"/>
              <a:ext cx="109538" cy="123825"/>
            </a:xfrm>
            <a:custGeom>
              <a:avLst/>
              <a:gdLst>
                <a:gd name="T0" fmla="*/ 274 w 277"/>
                <a:gd name="T1" fmla="*/ 20 h 310"/>
                <a:gd name="T2" fmla="*/ 277 w 277"/>
                <a:gd name="T3" fmla="*/ 10 h 310"/>
                <a:gd name="T4" fmla="*/ 267 w 277"/>
                <a:gd name="T5" fmla="*/ 0 h 310"/>
                <a:gd name="T6" fmla="*/ 256 w 277"/>
                <a:gd name="T7" fmla="*/ 11 h 310"/>
                <a:gd name="T8" fmla="*/ 138 w 277"/>
                <a:gd name="T9" fmla="*/ 275 h 310"/>
                <a:gd name="T10" fmla="*/ 21 w 277"/>
                <a:gd name="T11" fmla="*/ 11 h 310"/>
                <a:gd name="T12" fmla="*/ 10 w 277"/>
                <a:gd name="T13" fmla="*/ 0 h 310"/>
                <a:gd name="T14" fmla="*/ 0 w 277"/>
                <a:gd name="T15" fmla="*/ 10 h 310"/>
                <a:gd name="T16" fmla="*/ 3 w 277"/>
                <a:gd name="T17" fmla="*/ 18 h 310"/>
                <a:gd name="T18" fmla="*/ 127 w 277"/>
                <a:gd name="T19" fmla="*/ 299 h 310"/>
                <a:gd name="T20" fmla="*/ 138 w 277"/>
                <a:gd name="T21" fmla="*/ 310 h 310"/>
                <a:gd name="T22" fmla="*/ 149 w 277"/>
                <a:gd name="T23" fmla="*/ 299 h 310"/>
                <a:gd name="T24" fmla="*/ 274 w 277"/>
                <a:gd name="T25" fmla="*/ 2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10">
                  <a:moveTo>
                    <a:pt x="274" y="20"/>
                  </a:moveTo>
                  <a:cubicBezTo>
                    <a:pt x="277" y="14"/>
                    <a:pt x="277" y="13"/>
                    <a:pt x="277" y="10"/>
                  </a:cubicBezTo>
                  <a:cubicBezTo>
                    <a:pt x="277" y="5"/>
                    <a:pt x="273" y="0"/>
                    <a:pt x="267" y="0"/>
                  </a:cubicBezTo>
                  <a:cubicBezTo>
                    <a:pt x="262" y="0"/>
                    <a:pt x="259" y="4"/>
                    <a:pt x="256" y="11"/>
                  </a:cubicBezTo>
                  <a:lnTo>
                    <a:pt x="138" y="275"/>
                  </a:lnTo>
                  <a:lnTo>
                    <a:pt x="21" y="11"/>
                  </a:lnTo>
                  <a:cubicBezTo>
                    <a:pt x="17" y="1"/>
                    <a:pt x="13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8"/>
                    <a:pt x="134" y="310"/>
                    <a:pt x="138" y="310"/>
                  </a:cubicBezTo>
                  <a:cubicBezTo>
                    <a:pt x="145" y="310"/>
                    <a:pt x="146" y="306"/>
                    <a:pt x="149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81"/>
            <p:cNvSpPr>
              <a:spLocks/>
            </p:cNvSpPr>
            <p:nvPr>
              <p:custDataLst>
                <p:tags r:id="rId95"/>
              </p:custDataLst>
            </p:nvPr>
          </p:nvSpPr>
          <p:spPr bwMode="auto">
            <a:xfrm>
              <a:off x="3813175" y="3811588"/>
              <a:ext cx="111125" cy="53975"/>
            </a:xfrm>
            <a:custGeom>
              <a:avLst/>
              <a:gdLst>
                <a:gd name="T0" fmla="*/ 277 w 277"/>
                <a:gd name="T1" fmla="*/ 18 h 133"/>
                <a:gd name="T2" fmla="*/ 259 w 277"/>
                <a:gd name="T3" fmla="*/ 0 h 133"/>
                <a:gd name="T4" fmla="*/ 17 w 277"/>
                <a:gd name="T5" fmla="*/ 0 h 133"/>
                <a:gd name="T6" fmla="*/ 0 w 277"/>
                <a:gd name="T7" fmla="*/ 10 h 133"/>
                <a:gd name="T8" fmla="*/ 17 w 277"/>
                <a:gd name="T9" fmla="*/ 20 h 133"/>
                <a:gd name="T10" fmla="*/ 257 w 277"/>
                <a:gd name="T11" fmla="*/ 20 h 133"/>
                <a:gd name="T12" fmla="*/ 257 w 277"/>
                <a:gd name="T13" fmla="*/ 115 h 133"/>
                <a:gd name="T14" fmla="*/ 267 w 277"/>
                <a:gd name="T15" fmla="*/ 133 h 133"/>
                <a:gd name="T16" fmla="*/ 277 w 277"/>
                <a:gd name="T17" fmla="*/ 115 h 133"/>
                <a:gd name="T18" fmla="*/ 277 w 277"/>
                <a:gd name="T19" fmla="*/ 1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" h="133">
                  <a:moveTo>
                    <a:pt x="277" y="18"/>
                  </a:moveTo>
                  <a:cubicBezTo>
                    <a:pt x="277" y="2"/>
                    <a:pt x="275" y="0"/>
                    <a:pt x="259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57" y="20"/>
                  </a:lnTo>
                  <a:lnTo>
                    <a:pt x="257" y="115"/>
                  </a:lnTo>
                  <a:cubicBezTo>
                    <a:pt x="257" y="124"/>
                    <a:pt x="257" y="133"/>
                    <a:pt x="267" y="133"/>
                  </a:cubicBezTo>
                  <a:cubicBezTo>
                    <a:pt x="277" y="133"/>
                    <a:pt x="277" y="124"/>
                    <a:pt x="277" y="115"/>
                  </a:cubicBezTo>
                  <a:lnTo>
                    <a:pt x="277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82"/>
            <p:cNvSpPr>
              <a:spLocks/>
            </p:cNvSpPr>
            <p:nvPr>
              <p:custDataLst>
                <p:tags r:id="rId96"/>
              </p:custDataLst>
            </p:nvPr>
          </p:nvSpPr>
          <p:spPr bwMode="auto">
            <a:xfrm>
              <a:off x="3940175" y="3794125"/>
              <a:ext cx="100013" cy="9048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83"/>
            <p:cNvSpPr>
              <a:spLocks/>
            </p:cNvSpPr>
            <p:nvPr>
              <p:custDataLst>
                <p:tags r:id="rId97"/>
              </p:custDataLst>
            </p:nvPr>
          </p:nvSpPr>
          <p:spPr bwMode="auto">
            <a:xfrm>
              <a:off x="4057650" y="3819525"/>
              <a:ext cx="61913" cy="95250"/>
            </a:xfrm>
            <a:custGeom>
              <a:avLst/>
              <a:gdLst>
                <a:gd name="T0" fmla="*/ 32 w 154"/>
                <a:gd name="T1" fmla="*/ 37 h 238"/>
                <a:gd name="T2" fmla="*/ 66 w 154"/>
                <a:gd name="T3" fmla="*/ 41 h 238"/>
                <a:gd name="T4" fmla="*/ 139 w 154"/>
                <a:gd name="T5" fmla="*/ 5 h 238"/>
                <a:gd name="T6" fmla="*/ 135 w 154"/>
                <a:gd name="T7" fmla="*/ 0 h 238"/>
                <a:gd name="T8" fmla="*/ 132 w 154"/>
                <a:gd name="T9" fmla="*/ 1 h 238"/>
                <a:gd name="T10" fmla="*/ 80 w 154"/>
                <a:gd name="T11" fmla="*/ 11 h 238"/>
                <a:gd name="T12" fmla="*/ 29 w 154"/>
                <a:gd name="T13" fmla="*/ 2 h 238"/>
                <a:gd name="T14" fmla="*/ 24 w 154"/>
                <a:gd name="T15" fmla="*/ 0 h 238"/>
                <a:gd name="T16" fmla="*/ 20 w 154"/>
                <a:gd name="T17" fmla="*/ 9 h 238"/>
                <a:gd name="T18" fmla="*/ 20 w 154"/>
                <a:gd name="T19" fmla="*/ 112 h 238"/>
                <a:gd name="T20" fmla="*/ 25 w 154"/>
                <a:gd name="T21" fmla="*/ 122 h 238"/>
                <a:gd name="T22" fmla="*/ 32 w 154"/>
                <a:gd name="T23" fmla="*/ 117 h 238"/>
                <a:gd name="T24" fmla="*/ 81 w 154"/>
                <a:gd name="T25" fmla="*/ 95 h 238"/>
                <a:gd name="T26" fmla="*/ 113 w 154"/>
                <a:gd name="T27" fmla="*/ 115 h 238"/>
                <a:gd name="T28" fmla="*/ 121 w 154"/>
                <a:gd name="T29" fmla="*/ 160 h 238"/>
                <a:gd name="T30" fmla="*/ 111 w 154"/>
                <a:gd name="T31" fmla="*/ 206 h 238"/>
                <a:gd name="T32" fmla="*/ 70 w 154"/>
                <a:gd name="T33" fmla="*/ 227 h 238"/>
                <a:gd name="T34" fmla="*/ 15 w 154"/>
                <a:gd name="T35" fmla="*/ 192 h 238"/>
                <a:gd name="T36" fmla="*/ 35 w 154"/>
                <a:gd name="T37" fmla="*/ 175 h 238"/>
                <a:gd name="T38" fmla="*/ 18 w 154"/>
                <a:gd name="T39" fmla="*/ 157 h 238"/>
                <a:gd name="T40" fmla="*/ 0 w 154"/>
                <a:gd name="T41" fmla="*/ 176 h 238"/>
                <a:gd name="T42" fmla="*/ 71 w 154"/>
                <a:gd name="T43" fmla="*/ 238 h 238"/>
                <a:gd name="T44" fmla="*/ 154 w 154"/>
                <a:gd name="T45" fmla="*/ 161 h 238"/>
                <a:gd name="T46" fmla="*/ 81 w 154"/>
                <a:gd name="T47" fmla="*/ 86 h 238"/>
                <a:gd name="T48" fmla="*/ 32 w 154"/>
                <a:gd name="T49" fmla="*/ 103 h 238"/>
                <a:gd name="T50" fmla="*/ 32 w 154"/>
                <a:gd name="T51" fmla="*/ 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238">
                  <a:moveTo>
                    <a:pt x="32" y="37"/>
                  </a:moveTo>
                  <a:cubicBezTo>
                    <a:pt x="50" y="41"/>
                    <a:pt x="60" y="41"/>
                    <a:pt x="66" y="41"/>
                  </a:cubicBezTo>
                  <a:cubicBezTo>
                    <a:pt x="112" y="41"/>
                    <a:pt x="139" y="10"/>
                    <a:pt x="139" y="5"/>
                  </a:cubicBezTo>
                  <a:cubicBezTo>
                    <a:pt x="139" y="1"/>
                    <a:pt x="137" y="0"/>
                    <a:pt x="135" y="0"/>
                  </a:cubicBezTo>
                  <a:cubicBezTo>
                    <a:pt x="134" y="0"/>
                    <a:pt x="134" y="0"/>
                    <a:pt x="132" y="1"/>
                  </a:cubicBezTo>
                  <a:cubicBezTo>
                    <a:pt x="124" y="4"/>
                    <a:pt x="105" y="11"/>
                    <a:pt x="80" y="11"/>
                  </a:cubicBezTo>
                  <a:cubicBezTo>
                    <a:pt x="70" y="11"/>
                    <a:pt x="51" y="10"/>
                    <a:pt x="29" y="2"/>
                  </a:cubicBezTo>
                  <a:cubicBezTo>
                    <a:pt x="25" y="0"/>
                    <a:pt x="25" y="0"/>
                    <a:pt x="24" y="0"/>
                  </a:cubicBezTo>
                  <a:cubicBezTo>
                    <a:pt x="20" y="0"/>
                    <a:pt x="20" y="4"/>
                    <a:pt x="20" y="9"/>
                  </a:cubicBezTo>
                  <a:lnTo>
                    <a:pt x="20" y="112"/>
                  </a:lnTo>
                  <a:cubicBezTo>
                    <a:pt x="20" y="118"/>
                    <a:pt x="20" y="122"/>
                    <a:pt x="25" y="122"/>
                  </a:cubicBezTo>
                  <a:cubicBezTo>
                    <a:pt x="28" y="122"/>
                    <a:pt x="29" y="122"/>
                    <a:pt x="32" y="117"/>
                  </a:cubicBezTo>
                  <a:cubicBezTo>
                    <a:pt x="47" y="98"/>
                    <a:pt x="68" y="95"/>
                    <a:pt x="81" y="95"/>
                  </a:cubicBezTo>
                  <a:cubicBezTo>
                    <a:pt x="102" y="95"/>
                    <a:pt x="111" y="112"/>
                    <a:pt x="113" y="115"/>
                  </a:cubicBezTo>
                  <a:cubicBezTo>
                    <a:pt x="119" y="126"/>
                    <a:pt x="121" y="140"/>
                    <a:pt x="121" y="160"/>
                  </a:cubicBezTo>
                  <a:cubicBezTo>
                    <a:pt x="121" y="170"/>
                    <a:pt x="121" y="191"/>
                    <a:pt x="111" y="206"/>
                  </a:cubicBezTo>
                  <a:cubicBezTo>
                    <a:pt x="102" y="219"/>
                    <a:pt x="87" y="227"/>
                    <a:pt x="70" y="227"/>
                  </a:cubicBezTo>
                  <a:cubicBezTo>
                    <a:pt x="47" y="227"/>
                    <a:pt x="24" y="215"/>
                    <a:pt x="15" y="192"/>
                  </a:cubicBezTo>
                  <a:cubicBezTo>
                    <a:pt x="28" y="193"/>
                    <a:pt x="35" y="184"/>
                    <a:pt x="35" y="175"/>
                  </a:cubicBezTo>
                  <a:cubicBezTo>
                    <a:pt x="35" y="160"/>
                    <a:pt x="22" y="157"/>
                    <a:pt x="18" y="157"/>
                  </a:cubicBezTo>
                  <a:cubicBezTo>
                    <a:pt x="17" y="157"/>
                    <a:pt x="0" y="157"/>
                    <a:pt x="0" y="176"/>
                  </a:cubicBezTo>
                  <a:cubicBezTo>
                    <a:pt x="0" y="207"/>
                    <a:pt x="29" y="238"/>
                    <a:pt x="71" y="238"/>
                  </a:cubicBezTo>
                  <a:cubicBezTo>
                    <a:pt x="115" y="238"/>
                    <a:pt x="154" y="205"/>
                    <a:pt x="154" y="161"/>
                  </a:cubicBezTo>
                  <a:cubicBezTo>
                    <a:pt x="154" y="122"/>
                    <a:pt x="124" y="86"/>
                    <a:pt x="81" y="86"/>
                  </a:cubicBezTo>
                  <a:cubicBezTo>
                    <a:pt x="66" y="86"/>
                    <a:pt x="48" y="89"/>
                    <a:pt x="32" y="103"/>
                  </a:cubicBezTo>
                  <a:lnTo>
                    <a:pt x="32" y="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84"/>
            <p:cNvSpPr>
              <a:spLocks/>
            </p:cNvSpPr>
            <p:nvPr>
              <p:custDataLst>
                <p:tags r:id="rId98"/>
              </p:custDataLst>
            </p:nvPr>
          </p:nvSpPr>
          <p:spPr bwMode="auto">
            <a:xfrm>
              <a:off x="4149725" y="3733800"/>
              <a:ext cx="46038" cy="198438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3 h 498"/>
                <a:gd name="T4" fmla="*/ 5 w 116"/>
                <a:gd name="T5" fmla="*/ 0 h 498"/>
                <a:gd name="T6" fmla="*/ 0 w 116"/>
                <a:gd name="T7" fmla="*/ 5 h 498"/>
                <a:gd name="T8" fmla="*/ 9 w 116"/>
                <a:gd name="T9" fmla="*/ 16 h 498"/>
                <a:gd name="T10" fmla="*/ 87 w 116"/>
                <a:gd name="T11" fmla="*/ 249 h 498"/>
                <a:gd name="T12" fmla="*/ 6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3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91" name="Straight Connector 290"/>
          <p:cNvCxnSpPr/>
          <p:nvPr/>
        </p:nvCxnSpPr>
        <p:spPr>
          <a:xfrm>
            <a:off x="4953000" y="2286000"/>
            <a:ext cx="3810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TextBox 507"/>
          <p:cNvSpPr txBox="1"/>
          <p:nvPr/>
        </p:nvSpPr>
        <p:spPr>
          <a:xfrm>
            <a:off x="609600" y="229237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B0F0"/>
                </a:solidFill>
              </a:rPr>
              <a:t>1</a:t>
            </a:r>
            <a:endParaRPr lang="en-US" sz="2400" b="1" i="1" dirty="0">
              <a:solidFill>
                <a:srgbClr val="00B0F0"/>
              </a:solidFill>
            </a:endParaRPr>
          </a:p>
        </p:txBody>
      </p:sp>
      <p:grpSp>
        <p:nvGrpSpPr>
          <p:cNvPr id="595" name="Group 59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7489190" y="2143797"/>
            <a:ext cx="1652588" cy="803276"/>
            <a:chOff x="2543175" y="2540000"/>
            <a:chExt cx="1652588" cy="803276"/>
          </a:xfrm>
        </p:grpSpPr>
        <p:sp>
          <p:nvSpPr>
            <p:cNvPr id="111" name="Freeform 133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2543175" y="2540000"/>
              <a:ext cx="44450" cy="200025"/>
            </a:xfrm>
            <a:custGeom>
              <a:avLst/>
              <a:gdLst>
                <a:gd name="T0" fmla="*/ 115 w 115"/>
                <a:gd name="T1" fmla="*/ 494 h 498"/>
                <a:gd name="T2" fmla="*/ 107 w 115"/>
                <a:gd name="T3" fmla="*/ 483 h 498"/>
                <a:gd name="T4" fmla="*/ 29 w 115"/>
                <a:gd name="T5" fmla="*/ 249 h 498"/>
                <a:gd name="T6" fmla="*/ 109 w 115"/>
                <a:gd name="T7" fmla="*/ 13 h 498"/>
                <a:gd name="T8" fmla="*/ 115 w 115"/>
                <a:gd name="T9" fmla="*/ 5 h 498"/>
                <a:gd name="T10" fmla="*/ 110 w 115"/>
                <a:gd name="T11" fmla="*/ 0 h 498"/>
                <a:gd name="T12" fmla="*/ 31 w 115"/>
                <a:gd name="T13" fmla="*/ 97 h 498"/>
                <a:gd name="T14" fmla="*/ 0 w 115"/>
                <a:gd name="T15" fmla="*/ 249 h 498"/>
                <a:gd name="T16" fmla="*/ 33 w 115"/>
                <a:gd name="T17" fmla="*/ 405 h 498"/>
                <a:gd name="T18" fmla="*/ 110 w 115"/>
                <a:gd name="T19" fmla="*/ 498 h 498"/>
                <a:gd name="T20" fmla="*/ 115 w 115"/>
                <a:gd name="T21" fmla="*/ 494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8"/>
                    <a:pt x="33" y="405"/>
                  </a:cubicBezTo>
                  <a:cubicBezTo>
                    <a:pt x="62" y="466"/>
                    <a:pt x="105" y="498"/>
                    <a:pt x="110" y="498"/>
                  </a:cubicBezTo>
                  <a:cubicBezTo>
                    <a:pt x="113" y="498"/>
                    <a:pt x="115" y="497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34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2611438" y="2619375"/>
              <a:ext cx="111125" cy="52388"/>
            </a:xfrm>
            <a:custGeom>
              <a:avLst/>
              <a:gdLst>
                <a:gd name="T0" fmla="*/ 278 w 278"/>
                <a:gd name="T1" fmla="*/ 18 h 133"/>
                <a:gd name="T2" fmla="*/ 260 w 278"/>
                <a:gd name="T3" fmla="*/ 0 h 133"/>
                <a:gd name="T4" fmla="*/ 18 w 278"/>
                <a:gd name="T5" fmla="*/ 0 h 133"/>
                <a:gd name="T6" fmla="*/ 0 w 278"/>
                <a:gd name="T7" fmla="*/ 10 h 133"/>
                <a:gd name="T8" fmla="*/ 18 w 278"/>
                <a:gd name="T9" fmla="*/ 20 h 133"/>
                <a:gd name="T10" fmla="*/ 258 w 278"/>
                <a:gd name="T11" fmla="*/ 20 h 133"/>
                <a:gd name="T12" fmla="*/ 258 w 278"/>
                <a:gd name="T13" fmla="*/ 116 h 133"/>
                <a:gd name="T14" fmla="*/ 268 w 278"/>
                <a:gd name="T15" fmla="*/ 133 h 133"/>
                <a:gd name="T16" fmla="*/ 278 w 278"/>
                <a:gd name="T17" fmla="*/ 116 h 133"/>
                <a:gd name="T18" fmla="*/ 278 w 278"/>
                <a:gd name="T19" fmla="*/ 1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" h="133">
                  <a:moveTo>
                    <a:pt x="278" y="18"/>
                  </a:moveTo>
                  <a:cubicBezTo>
                    <a:pt x="278" y="2"/>
                    <a:pt x="276" y="0"/>
                    <a:pt x="260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8" y="20"/>
                  </a:cubicBezTo>
                  <a:lnTo>
                    <a:pt x="258" y="20"/>
                  </a:lnTo>
                  <a:lnTo>
                    <a:pt x="258" y="116"/>
                  </a:lnTo>
                  <a:cubicBezTo>
                    <a:pt x="258" y="124"/>
                    <a:pt x="258" y="133"/>
                    <a:pt x="268" y="133"/>
                  </a:cubicBezTo>
                  <a:cubicBezTo>
                    <a:pt x="278" y="133"/>
                    <a:pt x="278" y="124"/>
                    <a:pt x="278" y="116"/>
                  </a:cubicBezTo>
                  <a:lnTo>
                    <a:pt x="278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35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2738438" y="2601913"/>
              <a:ext cx="100013" cy="9048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4 w 248"/>
                <a:gd name="T25" fmla="*/ 11 h 226"/>
                <a:gd name="T26" fmla="*/ 121 w 248"/>
                <a:gd name="T27" fmla="*/ 45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50 h 226"/>
                <a:gd name="T48" fmla="*/ 227 w 248"/>
                <a:gd name="T49" fmla="*/ 145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9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4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4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50"/>
                  </a:cubicBezTo>
                  <a:cubicBezTo>
                    <a:pt x="233" y="145"/>
                    <a:pt x="228" y="145"/>
                    <a:pt x="227" y="145"/>
                  </a:cubicBezTo>
                  <a:cubicBezTo>
                    <a:pt x="222" y="145"/>
                    <a:pt x="221" y="147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1"/>
                    <a:pt x="135" y="139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36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2862263" y="2627313"/>
              <a:ext cx="50800" cy="93663"/>
            </a:xfrm>
            <a:custGeom>
              <a:avLst/>
              <a:gdLst>
                <a:gd name="T0" fmla="*/ 79 w 127"/>
                <a:gd name="T1" fmla="*/ 10 h 231"/>
                <a:gd name="T2" fmla="*/ 68 w 127"/>
                <a:gd name="T3" fmla="*/ 0 h 231"/>
                <a:gd name="T4" fmla="*/ 0 w 127"/>
                <a:gd name="T5" fmla="*/ 22 h 231"/>
                <a:gd name="T6" fmla="*/ 0 w 127"/>
                <a:gd name="T7" fmla="*/ 35 h 231"/>
                <a:gd name="T8" fmla="*/ 51 w 127"/>
                <a:gd name="T9" fmla="*/ 25 h 231"/>
                <a:gd name="T10" fmla="*/ 51 w 127"/>
                <a:gd name="T11" fmla="*/ 203 h 231"/>
                <a:gd name="T12" fmla="*/ 16 w 127"/>
                <a:gd name="T13" fmla="*/ 219 h 231"/>
                <a:gd name="T14" fmla="*/ 2 w 127"/>
                <a:gd name="T15" fmla="*/ 219 h 231"/>
                <a:gd name="T16" fmla="*/ 2 w 127"/>
                <a:gd name="T17" fmla="*/ 231 h 231"/>
                <a:gd name="T18" fmla="*/ 65 w 127"/>
                <a:gd name="T19" fmla="*/ 230 h 231"/>
                <a:gd name="T20" fmla="*/ 127 w 127"/>
                <a:gd name="T21" fmla="*/ 231 h 231"/>
                <a:gd name="T22" fmla="*/ 127 w 127"/>
                <a:gd name="T23" fmla="*/ 219 h 231"/>
                <a:gd name="T24" fmla="*/ 114 w 127"/>
                <a:gd name="T25" fmla="*/ 219 h 231"/>
                <a:gd name="T26" fmla="*/ 79 w 127"/>
                <a:gd name="T27" fmla="*/ 203 h 231"/>
                <a:gd name="T28" fmla="*/ 79 w 127"/>
                <a:gd name="T29" fmla="*/ 1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1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1" y="25"/>
                  </a:cubicBezTo>
                  <a:lnTo>
                    <a:pt x="51" y="203"/>
                  </a:lnTo>
                  <a:cubicBezTo>
                    <a:pt x="51" y="214"/>
                    <a:pt x="51" y="219"/>
                    <a:pt x="16" y="219"/>
                  </a:cubicBezTo>
                  <a:lnTo>
                    <a:pt x="2" y="219"/>
                  </a:lnTo>
                  <a:lnTo>
                    <a:pt x="2" y="231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5" y="230"/>
                    <a:pt x="119" y="231"/>
                    <a:pt x="127" y="231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37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2990850" y="2570163"/>
              <a:ext cx="111125" cy="125413"/>
            </a:xfrm>
            <a:custGeom>
              <a:avLst/>
              <a:gdLst>
                <a:gd name="T0" fmla="*/ 273 w 277"/>
                <a:gd name="T1" fmla="*/ 20 h 309"/>
                <a:gd name="T2" fmla="*/ 277 w 277"/>
                <a:gd name="T3" fmla="*/ 10 h 309"/>
                <a:gd name="T4" fmla="*/ 267 w 277"/>
                <a:gd name="T5" fmla="*/ 0 h 309"/>
                <a:gd name="T6" fmla="*/ 255 w 277"/>
                <a:gd name="T7" fmla="*/ 11 h 309"/>
                <a:gd name="T8" fmla="*/ 138 w 277"/>
                <a:gd name="T9" fmla="*/ 274 h 309"/>
                <a:gd name="T10" fmla="*/ 21 w 277"/>
                <a:gd name="T11" fmla="*/ 10 h 309"/>
                <a:gd name="T12" fmla="*/ 10 w 277"/>
                <a:gd name="T13" fmla="*/ 0 h 309"/>
                <a:gd name="T14" fmla="*/ 0 w 277"/>
                <a:gd name="T15" fmla="*/ 10 h 309"/>
                <a:gd name="T16" fmla="*/ 3 w 277"/>
                <a:gd name="T17" fmla="*/ 18 h 309"/>
                <a:gd name="T18" fmla="*/ 127 w 277"/>
                <a:gd name="T19" fmla="*/ 298 h 309"/>
                <a:gd name="T20" fmla="*/ 138 w 277"/>
                <a:gd name="T21" fmla="*/ 309 h 309"/>
                <a:gd name="T22" fmla="*/ 149 w 277"/>
                <a:gd name="T23" fmla="*/ 298 h 309"/>
                <a:gd name="T24" fmla="*/ 273 w 277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273" y="20"/>
                  </a:moveTo>
                  <a:cubicBezTo>
                    <a:pt x="276" y="13"/>
                    <a:pt x="277" y="12"/>
                    <a:pt x="277" y="10"/>
                  </a:cubicBezTo>
                  <a:cubicBezTo>
                    <a:pt x="277" y="4"/>
                    <a:pt x="272" y="0"/>
                    <a:pt x="267" y="0"/>
                  </a:cubicBezTo>
                  <a:cubicBezTo>
                    <a:pt x="262" y="0"/>
                    <a:pt x="259" y="3"/>
                    <a:pt x="255" y="11"/>
                  </a:cubicBezTo>
                  <a:lnTo>
                    <a:pt x="138" y="274"/>
                  </a:lnTo>
                  <a:lnTo>
                    <a:pt x="21" y="10"/>
                  </a:lnTo>
                  <a:cubicBezTo>
                    <a:pt x="17" y="1"/>
                    <a:pt x="13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8"/>
                  </a:lnTo>
                  <a:cubicBezTo>
                    <a:pt x="131" y="307"/>
                    <a:pt x="134" y="309"/>
                    <a:pt x="138" y="309"/>
                  </a:cubicBezTo>
                  <a:cubicBezTo>
                    <a:pt x="145" y="309"/>
                    <a:pt x="146" y="305"/>
                    <a:pt x="149" y="298"/>
                  </a:cubicBezTo>
                  <a:lnTo>
                    <a:pt x="273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38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3167063" y="2619375"/>
              <a:ext cx="111125" cy="52388"/>
            </a:xfrm>
            <a:custGeom>
              <a:avLst/>
              <a:gdLst>
                <a:gd name="T0" fmla="*/ 278 w 278"/>
                <a:gd name="T1" fmla="*/ 18 h 133"/>
                <a:gd name="T2" fmla="*/ 260 w 278"/>
                <a:gd name="T3" fmla="*/ 0 h 133"/>
                <a:gd name="T4" fmla="*/ 18 w 278"/>
                <a:gd name="T5" fmla="*/ 0 h 133"/>
                <a:gd name="T6" fmla="*/ 0 w 278"/>
                <a:gd name="T7" fmla="*/ 10 h 133"/>
                <a:gd name="T8" fmla="*/ 18 w 278"/>
                <a:gd name="T9" fmla="*/ 20 h 133"/>
                <a:gd name="T10" fmla="*/ 258 w 278"/>
                <a:gd name="T11" fmla="*/ 20 h 133"/>
                <a:gd name="T12" fmla="*/ 258 w 278"/>
                <a:gd name="T13" fmla="*/ 116 h 133"/>
                <a:gd name="T14" fmla="*/ 268 w 278"/>
                <a:gd name="T15" fmla="*/ 133 h 133"/>
                <a:gd name="T16" fmla="*/ 278 w 278"/>
                <a:gd name="T17" fmla="*/ 116 h 133"/>
                <a:gd name="T18" fmla="*/ 278 w 278"/>
                <a:gd name="T19" fmla="*/ 1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" h="133">
                  <a:moveTo>
                    <a:pt x="278" y="18"/>
                  </a:moveTo>
                  <a:cubicBezTo>
                    <a:pt x="278" y="2"/>
                    <a:pt x="276" y="0"/>
                    <a:pt x="260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8" y="20"/>
                  </a:cubicBezTo>
                  <a:lnTo>
                    <a:pt x="258" y="20"/>
                  </a:lnTo>
                  <a:lnTo>
                    <a:pt x="258" y="116"/>
                  </a:lnTo>
                  <a:cubicBezTo>
                    <a:pt x="258" y="124"/>
                    <a:pt x="258" y="133"/>
                    <a:pt x="268" y="133"/>
                  </a:cubicBezTo>
                  <a:cubicBezTo>
                    <a:pt x="278" y="133"/>
                    <a:pt x="278" y="124"/>
                    <a:pt x="278" y="116"/>
                  </a:cubicBezTo>
                  <a:lnTo>
                    <a:pt x="278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9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3295650" y="2601913"/>
              <a:ext cx="98425" cy="9048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4 w 248"/>
                <a:gd name="T25" fmla="*/ 11 h 226"/>
                <a:gd name="T26" fmla="*/ 121 w 248"/>
                <a:gd name="T27" fmla="*/ 45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5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50 h 226"/>
                <a:gd name="T48" fmla="*/ 226 w 248"/>
                <a:gd name="T49" fmla="*/ 145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9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8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4" y="24"/>
                    <a:pt x="77" y="11"/>
                    <a:pt x="94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4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5" y="196"/>
                    <a:pt x="45" y="182"/>
                  </a:cubicBezTo>
                  <a:cubicBezTo>
                    <a:pt x="45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2" y="162"/>
                    <a:pt x="232" y="150"/>
                  </a:cubicBezTo>
                  <a:cubicBezTo>
                    <a:pt x="232" y="145"/>
                    <a:pt x="228" y="145"/>
                    <a:pt x="226" y="145"/>
                  </a:cubicBezTo>
                  <a:cubicBezTo>
                    <a:pt x="222" y="145"/>
                    <a:pt x="221" y="147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1"/>
                    <a:pt x="135" y="139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0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3411538" y="2627313"/>
              <a:ext cx="63500" cy="95250"/>
            </a:xfrm>
            <a:custGeom>
              <a:avLst/>
              <a:gdLst>
                <a:gd name="T0" fmla="*/ 76 w 160"/>
                <a:gd name="T1" fmla="*/ 115 h 238"/>
                <a:gd name="T2" fmla="*/ 123 w 160"/>
                <a:gd name="T3" fmla="*/ 171 h 238"/>
                <a:gd name="T4" fmla="*/ 77 w 160"/>
                <a:gd name="T5" fmla="*/ 227 h 238"/>
                <a:gd name="T6" fmla="*/ 18 w 160"/>
                <a:gd name="T7" fmla="*/ 203 h 238"/>
                <a:gd name="T8" fmla="*/ 38 w 160"/>
                <a:gd name="T9" fmla="*/ 183 h 238"/>
                <a:gd name="T10" fmla="*/ 19 w 160"/>
                <a:gd name="T11" fmla="*/ 164 h 238"/>
                <a:gd name="T12" fmla="*/ 0 w 160"/>
                <a:gd name="T13" fmla="*/ 184 h 238"/>
                <a:gd name="T14" fmla="*/ 78 w 160"/>
                <a:gd name="T15" fmla="*/ 238 h 238"/>
                <a:gd name="T16" fmla="*/ 160 w 160"/>
                <a:gd name="T17" fmla="*/ 171 h 238"/>
                <a:gd name="T18" fmla="*/ 99 w 160"/>
                <a:gd name="T19" fmla="*/ 109 h 238"/>
                <a:gd name="T20" fmla="*/ 149 w 160"/>
                <a:gd name="T21" fmla="*/ 48 h 238"/>
                <a:gd name="T22" fmla="*/ 79 w 160"/>
                <a:gd name="T23" fmla="*/ 0 h 238"/>
                <a:gd name="T24" fmla="*/ 11 w 160"/>
                <a:gd name="T25" fmla="*/ 47 h 238"/>
                <a:gd name="T26" fmla="*/ 29 w 160"/>
                <a:gd name="T27" fmla="*/ 65 h 238"/>
                <a:gd name="T28" fmla="*/ 46 w 160"/>
                <a:gd name="T29" fmla="*/ 47 h 238"/>
                <a:gd name="T30" fmla="*/ 29 w 160"/>
                <a:gd name="T31" fmla="*/ 29 h 238"/>
                <a:gd name="T32" fmla="*/ 78 w 160"/>
                <a:gd name="T33" fmla="*/ 10 h 238"/>
                <a:gd name="T34" fmla="*/ 115 w 160"/>
                <a:gd name="T35" fmla="*/ 48 h 238"/>
                <a:gd name="T36" fmla="*/ 102 w 160"/>
                <a:gd name="T37" fmla="*/ 90 h 238"/>
                <a:gd name="T38" fmla="*/ 63 w 160"/>
                <a:gd name="T39" fmla="*/ 105 h 238"/>
                <a:gd name="T40" fmla="*/ 52 w 160"/>
                <a:gd name="T41" fmla="*/ 106 h 238"/>
                <a:gd name="T42" fmla="*/ 48 w 160"/>
                <a:gd name="T43" fmla="*/ 110 h 238"/>
                <a:gd name="T44" fmla="*/ 57 w 160"/>
                <a:gd name="T45" fmla="*/ 115 h 238"/>
                <a:gd name="T46" fmla="*/ 76 w 160"/>
                <a:gd name="T47" fmla="*/ 11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38">
                  <a:moveTo>
                    <a:pt x="76" y="115"/>
                  </a:moveTo>
                  <a:cubicBezTo>
                    <a:pt x="103" y="115"/>
                    <a:pt x="123" y="134"/>
                    <a:pt x="123" y="171"/>
                  </a:cubicBezTo>
                  <a:cubicBezTo>
                    <a:pt x="123" y="214"/>
                    <a:pt x="98" y="227"/>
                    <a:pt x="77" y="227"/>
                  </a:cubicBezTo>
                  <a:cubicBezTo>
                    <a:pt x="64" y="227"/>
                    <a:pt x="33" y="223"/>
                    <a:pt x="18" y="203"/>
                  </a:cubicBezTo>
                  <a:cubicBezTo>
                    <a:pt x="35" y="202"/>
                    <a:pt x="38" y="191"/>
                    <a:pt x="38" y="183"/>
                  </a:cubicBezTo>
                  <a:cubicBezTo>
                    <a:pt x="38" y="172"/>
                    <a:pt x="30" y="164"/>
                    <a:pt x="19" y="164"/>
                  </a:cubicBezTo>
                  <a:cubicBezTo>
                    <a:pt x="9" y="164"/>
                    <a:pt x="0" y="170"/>
                    <a:pt x="0" y="184"/>
                  </a:cubicBezTo>
                  <a:cubicBezTo>
                    <a:pt x="0" y="217"/>
                    <a:pt x="36" y="238"/>
                    <a:pt x="78" y="238"/>
                  </a:cubicBezTo>
                  <a:cubicBezTo>
                    <a:pt x="127" y="238"/>
                    <a:pt x="160" y="206"/>
                    <a:pt x="160" y="171"/>
                  </a:cubicBezTo>
                  <a:cubicBezTo>
                    <a:pt x="160" y="144"/>
                    <a:pt x="138" y="117"/>
                    <a:pt x="99" y="109"/>
                  </a:cubicBezTo>
                  <a:cubicBezTo>
                    <a:pt x="136" y="96"/>
                    <a:pt x="149" y="69"/>
                    <a:pt x="149" y="48"/>
                  </a:cubicBezTo>
                  <a:cubicBezTo>
                    <a:pt x="149" y="21"/>
                    <a:pt x="118" y="0"/>
                    <a:pt x="79" y="0"/>
                  </a:cubicBezTo>
                  <a:cubicBezTo>
                    <a:pt x="40" y="0"/>
                    <a:pt x="11" y="19"/>
                    <a:pt x="11" y="47"/>
                  </a:cubicBezTo>
                  <a:cubicBezTo>
                    <a:pt x="11" y="59"/>
                    <a:pt x="18" y="65"/>
                    <a:pt x="29" y="65"/>
                  </a:cubicBezTo>
                  <a:cubicBezTo>
                    <a:pt x="39" y="65"/>
                    <a:pt x="46" y="57"/>
                    <a:pt x="46" y="47"/>
                  </a:cubicBezTo>
                  <a:cubicBezTo>
                    <a:pt x="46" y="37"/>
                    <a:pt x="39" y="30"/>
                    <a:pt x="29" y="29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3" y="10"/>
                    <a:pt x="115" y="18"/>
                    <a:pt x="115" y="48"/>
                  </a:cubicBezTo>
                  <a:cubicBezTo>
                    <a:pt x="115" y="63"/>
                    <a:pt x="111" y="79"/>
                    <a:pt x="102" y="90"/>
                  </a:cubicBezTo>
                  <a:cubicBezTo>
                    <a:pt x="90" y="103"/>
                    <a:pt x="80" y="104"/>
                    <a:pt x="63" y="105"/>
                  </a:cubicBezTo>
                  <a:cubicBezTo>
                    <a:pt x="54" y="105"/>
                    <a:pt x="53" y="105"/>
                    <a:pt x="52" y="106"/>
                  </a:cubicBezTo>
                  <a:cubicBezTo>
                    <a:pt x="51" y="106"/>
                    <a:pt x="48" y="106"/>
                    <a:pt x="48" y="110"/>
                  </a:cubicBezTo>
                  <a:cubicBezTo>
                    <a:pt x="48" y="115"/>
                    <a:pt x="51" y="115"/>
                    <a:pt x="57" y="115"/>
                  </a:cubicBezTo>
                  <a:lnTo>
                    <a:pt x="76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41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3548063" y="2570163"/>
              <a:ext cx="111125" cy="125413"/>
            </a:xfrm>
            <a:custGeom>
              <a:avLst/>
              <a:gdLst>
                <a:gd name="T0" fmla="*/ 273 w 277"/>
                <a:gd name="T1" fmla="*/ 20 h 309"/>
                <a:gd name="T2" fmla="*/ 277 w 277"/>
                <a:gd name="T3" fmla="*/ 10 h 309"/>
                <a:gd name="T4" fmla="*/ 267 w 277"/>
                <a:gd name="T5" fmla="*/ 0 h 309"/>
                <a:gd name="T6" fmla="*/ 255 w 277"/>
                <a:gd name="T7" fmla="*/ 11 h 309"/>
                <a:gd name="T8" fmla="*/ 138 w 277"/>
                <a:gd name="T9" fmla="*/ 274 h 309"/>
                <a:gd name="T10" fmla="*/ 21 w 277"/>
                <a:gd name="T11" fmla="*/ 10 h 309"/>
                <a:gd name="T12" fmla="*/ 9 w 277"/>
                <a:gd name="T13" fmla="*/ 0 h 309"/>
                <a:gd name="T14" fmla="*/ 0 w 277"/>
                <a:gd name="T15" fmla="*/ 10 h 309"/>
                <a:gd name="T16" fmla="*/ 2 w 277"/>
                <a:gd name="T17" fmla="*/ 18 h 309"/>
                <a:gd name="T18" fmla="*/ 127 w 277"/>
                <a:gd name="T19" fmla="*/ 298 h 309"/>
                <a:gd name="T20" fmla="*/ 138 w 277"/>
                <a:gd name="T21" fmla="*/ 309 h 309"/>
                <a:gd name="T22" fmla="*/ 149 w 277"/>
                <a:gd name="T23" fmla="*/ 298 h 309"/>
                <a:gd name="T24" fmla="*/ 273 w 277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273" y="20"/>
                  </a:moveTo>
                  <a:cubicBezTo>
                    <a:pt x="276" y="13"/>
                    <a:pt x="277" y="12"/>
                    <a:pt x="277" y="10"/>
                  </a:cubicBezTo>
                  <a:cubicBezTo>
                    <a:pt x="277" y="4"/>
                    <a:pt x="272" y="0"/>
                    <a:pt x="267" y="0"/>
                  </a:cubicBezTo>
                  <a:cubicBezTo>
                    <a:pt x="262" y="0"/>
                    <a:pt x="259" y="3"/>
                    <a:pt x="255" y="11"/>
                  </a:cubicBezTo>
                  <a:lnTo>
                    <a:pt x="138" y="274"/>
                  </a:lnTo>
                  <a:lnTo>
                    <a:pt x="21" y="10"/>
                  </a:lnTo>
                  <a:cubicBezTo>
                    <a:pt x="17" y="1"/>
                    <a:pt x="13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1"/>
                    <a:pt x="0" y="12"/>
                    <a:pt x="2" y="18"/>
                  </a:cubicBezTo>
                  <a:lnTo>
                    <a:pt x="127" y="298"/>
                  </a:lnTo>
                  <a:cubicBezTo>
                    <a:pt x="131" y="307"/>
                    <a:pt x="134" y="309"/>
                    <a:pt x="138" y="309"/>
                  </a:cubicBezTo>
                  <a:cubicBezTo>
                    <a:pt x="145" y="309"/>
                    <a:pt x="146" y="305"/>
                    <a:pt x="149" y="298"/>
                  </a:cubicBezTo>
                  <a:lnTo>
                    <a:pt x="273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42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3719513" y="2601913"/>
              <a:ext cx="100013" cy="90488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3 w 249"/>
                <a:gd name="T45" fmla="*/ 226 h 226"/>
                <a:gd name="T46" fmla="*/ 233 w 249"/>
                <a:gd name="T47" fmla="*/ 150 h 226"/>
                <a:gd name="T48" fmla="*/ 227 w 249"/>
                <a:gd name="T49" fmla="*/ 145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6 w 249"/>
                <a:gd name="T57" fmla="*/ 139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6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8" y="5"/>
                    <a:pt x="111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5" y="11"/>
                    <a:pt x="122" y="16"/>
                    <a:pt x="122" y="45"/>
                  </a:cubicBezTo>
                  <a:cubicBezTo>
                    <a:pt x="122" y="60"/>
                    <a:pt x="114" y="94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7"/>
                    <a:pt x="124" y="226"/>
                    <a:pt x="153" y="226"/>
                  </a:cubicBezTo>
                  <a:cubicBezTo>
                    <a:pt x="205" y="226"/>
                    <a:pt x="233" y="162"/>
                    <a:pt x="233" y="150"/>
                  </a:cubicBezTo>
                  <a:cubicBezTo>
                    <a:pt x="233" y="145"/>
                    <a:pt x="229" y="145"/>
                    <a:pt x="227" y="145"/>
                  </a:cubicBezTo>
                  <a:cubicBezTo>
                    <a:pt x="223" y="145"/>
                    <a:pt x="222" y="147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1"/>
                    <a:pt x="136" y="139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43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3833813" y="2625725"/>
              <a:ext cx="68263" cy="95250"/>
            </a:xfrm>
            <a:custGeom>
              <a:avLst/>
              <a:gdLst>
                <a:gd name="T0" fmla="*/ 171 w 171"/>
                <a:gd name="T1" fmla="*/ 178 h 235"/>
                <a:gd name="T2" fmla="*/ 171 w 171"/>
                <a:gd name="T3" fmla="*/ 166 h 235"/>
                <a:gd name="T4" fmla="*/ 132 w 171"/>
                <a:gd name="T5" fmla="*/ 166 h 235"/>
                <a:gd name="T6" fmla="*/ 132 w 171"/>
                <a:gd name="T7" fmla="*/ 10 h 235"/>
                <a:gd name="T8" fmla="*/ 125 w 171"/>
                <a:gd name="T9" fmla="*/ 0 h 235"/>
                <a:gd name="T10" fmla="*/ 116 w 171"/>
                <a:gd name="T11" fmla="*/ 5 h 235"/>
                <a:gd name="T12" fmla="*/ 0 w 171"/>
                <a:gd name="T13" fmla="*/ 166 h 235"/>
                <a:gd name="T14" fmla="*/ 0 w 171"/>
                <a:gd name="T15" fmla="*/ 178 h 235"/>
                <a:gd name="T16" fmla="*/ 103 w 171"/>
                <a:gd name="T17" fmla="*/ 178 h 235"/>
                <a:gd name="T18" fmla="*/ 103 w 171"/>
                <a:gd name="T19" fmla="*/ 207 h 235"/>
                <a:gd name="T20" fmla="*/ 74 w 171"/>
                <a:gd name="T21" fmla="*/ 223 h 235"/>
                <a:gd name="T22" fmla="*/ 65 w 171"/>
                <a:gd name="T23" fmla="*/ 223 h 235"/>
                <a:gd name="T24" fmla="*/ 65 w 171"/>
                <a:gd name="T25" fmla="*/ 235 h 235"/>
                <a:gd name="T26" fmla="*/ 117 w 171"/>
                <a:gd name="T27" fmla="*/ 234 h 235"/>
                <a:gd name="T28" fmla="*/ 170 w 171"/>
                <a:gd name="T29" fmla="*/ 235 h 235"/>
                <a:gd name="T30" fmla="*/ 170 w 171"/>
                <a:gd name="T31" fmla="*/ 223 h 235"/>
                <a:gd name="T32" fmla="*/ 161 w 171"/>
                <a:gd name="T33" fmla="*/ 223 h 235"/>
                <a:gd name="T34" fmla="*/ 132 w 171"/>
                <a:gd name="T35" fmla="*/ 207 h 235"/>
                <a:gd name="T36" fmla="*/ 132 w 171"/>
                <a:gd name="T37" fmla="*/ 178 h 235"/>
                <a:gd name="T38" fmla="*/ 171 w 171"/>
                <a:gd name="T39" fmla="*/ 178 h 235"/>
                <a:gd name="T40" fmla="*/ 105 w 171"/>
                <a:gd name="T41" fmla="*/ 38 h 235"/>
                <a:gd name="T42" fmla="*/ 105 w 171"/>
                <a:gd name="T43" fmla="*/ 166 h 235"/>
                <a:gd name="T44" fmla="*/ 13 w 171"/>
                <a:gd name="T45" fmla="*/ 166 h 235"/>
                <a:gd name="T46" fmla="*/ 105 w 171"/>
                <a:gd name="T47" fmla="*/ 3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235">
                  <a:moveTo>
                    <a:pt x="171" y="178"/>
                  </a:moveTo>
                  <a:lnTo>
                    <a:pt x="171" y="166"/>
                  </a:lnTo>
                  <a:lnTo>
                    <a:pt x="132" y="166"/>
                  </a:lnTo>
                  <a:lnTo>
                    <a:pt x="132" y="10"/>
                  </a:lnTo>
                  <a:cubicBezTo>
                    <a:pt x="132" y="3"/>
                    <a:pt x="132" y="0"/>
                    <a:pt x="125" y="0"/>
                  </a:cubicBezTo>
                  <a:cubicBezTo>
                    <a:pt x="120" y="0"/>
                    <a:pt x="119" y="0"/>
                    <a:pt x="116" y="5"/>
                  </a:cubicBezTo>
                  <a:lnTo>
                    <a:pt x="0" y="166"/>
                  </a:lnTo>
                  <a:lnTo>
                    <a:pt x="0" y="178"/>
                  </a:lnTo>
                  <a:lnTo>
                    <a:pt x="103" y="178"/>
                  </a:lnTo>
                  <a:lnTo>
                    <a:pt x="103" y="207"/>
                  </a:lnTo>
                  <a:cubicBezTo>
                    <a:pt x="103" y="219"/>
                    <a:pt x="103" y="223"/>
                    <a:pt x="74" y="223"/>
                  </a:cubicBezTo>
                  <a:lnTo>
                    <a:pt x="65" y="223"/>
                  </a:lnTo>
                  <a:lnTo>
                    <a:pt x="65" y="235"/>
                  </a:lnTo>
                  <a:cubicBezTo>
                    <a:pt x="82" y="235"/>
                    <a:pt x="105" y="234"/>
                    <a:pt x="117" y="234"/>
                  </a:cubicBezTo>
                  <a:cubicBezTo>
                    <a:pt x="130" y="234"/>
                    <a:pt x="152" y="235"/>
                    <a:pt x="170" y="235"/>
                  </a:cubicBezTo>
                  <a:lnTo>
                    <a:pt x="170" y="223"/>
                  </a:lnTo>
                  <a:lnTo>
                    <a:pt x="161" y="223"/>
                  </a:lnTo>
                  <a:cubicBezTo>
                    <a:pt x="132" y="223"/>
                    <a:pt x="132" y="219"/>
                    <a:pt x="132" y="207"/>
                  </a:cubicBezTo>
                  <a:lnTo>
                    <a:pt x="132" y="178"/>
                  </a:lnTo>
                  <a:lnTo>
                    <a:pt x="171" y="178"/>
                  </a:lnTo>
                  <a:close/>
                  <a:moveTo>
                    <a:pt x="105" y="38"/>
                  </a:moveTo>
                  <a:lnTo>
                    <a:pt x="105" y="166"/>
                  </a:lnTo>
                  <a:lnTo>
                    <a:pt x="13" y="166"/>
                  </a:lnTo>
                  <a:lnTo>
                    <a:pt x="105" y="3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44"/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3929063" y="2540000"/>
              <a:ext cx="46038" cy="200025"/>
            </a:xfrm>
            <a:custGeom>
              <a:avLst/>
              <a:gdLst>
                <a:gd name="T0" fmla="*/ 115 w 115"/>
                <a:gd name="T1" fmla="*/ 249 h 498"/>
                <a:gd name="T2" fmla="*/ 82 w 115"/>
                <a:gd name="T3" fmla="*/ 94 h 498"/>
                <a:gd name="T4" fmla="*/ 4 w 115"/>
                <a:gd name="T5" fmla="*/ 0 h 498"/>
                <a:gd name="T6" fmla="*/ 0 w 115"/>
                <a:gd name="T7" fmla="*/ 5 h 498"/>
                <a:gd name="T8" fmla="*/ 9 w 115"/>
                <a:gd name="T9" fmla="*/ 16 h 498"/>
                <a:gd name="T10" fmla="*/ 86 w 115"/>
                <a:gd name="T11" fmla="*/ 249 h 498"/>
                <a:gd name="T12" fmla="*/ 6 w 115"/>
                <a:gd name="T13" fmla="*/ 485 h 498"/>
                <a:gd name="T14" fmla="*/ 0 w 115"/>
                <a:gd name="T15" fmla="*/ 494 h 498"/>
                <a:gd name="T16" fmla="*/ 4 w 115"/>
                <a:gd name="T17" fmla="*/ 498 h 498"/>
                <a:gd name="T18" fmla="*/ 84 w 115"/>
                <a:gd name="T19" fmla="*/ 401 h 498"/>
                <a:gd name="T20" fmla="*/ 115 w 115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249"/>
                  </a:moveTo>
                  <a:cubicBezTo>
                    <a:pt x="115" y="210"/>
                    <a:pt x="110" y="150"/>
                    <a:pt x="82" y="94"/>
                  </a:cubicBezTo>
                  <a:cubicBezTo>
                    <a:pt x="52" y="32"/>
                    <a:pt x="10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6"/>
                    <a:pt x="2" y="498"/>
                    <a:pt x="4" y="498"/>
                  </a:cubicBezTo>
                  <a:cubicBezTo>
                    <a:pt x="10" y="498"/>
                    <a:pt x="54" y="465"/>
                    <a:pt x="84" y="401"/>
                  </a:cubicBezTo>
                  <a:cubicBezTo>
                    <a:pt x="109" y="346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45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2578100" y="2871788"/>
              <a:ext cx="111125" cy="123825"/>
            </a:xfrm>
            <a:custGeom>
              <a:avLst/>
              <a:gdLst>
                <a:gd name="T0" fmla="*/ 150 w 277"/>
                <a:gd name="T1" fmla="*/ 10 h 309"/>
                <a:gd name="T2" fmla="*/ 138 w 277"/>
                <a:gd name="T3" fmla="*/ 0 h 309"/>
                <a:gd name="T4" fmla="*/ 127 w 277"/>
                <a:gd name="T5" fmla="*/ 10 h 309"/>
                <a:gd name="T6" fmla="*/ 3 w 277"/>
                <a:gd name="T7" fmla="*/ 289 h 309"/>
                <a:gd name="T8" fmla="*/ 0 w 277"/>
                <a:gd name="T9" fmla="*/ 299 h 309"/>
                <a:gd name="T10" fmla="*/ 9 w 277"/>
                <a:gd name="T11" fmla="*/ 309 h 309"/>
                <a:gd name="T12" fmla="*/ 21 w 277"/>
                <a:gd name="T13" fmla="*/ 298 h 309"/>
                <a:gd name="T14" fmla="*/ 138 w 277"/>
                <a:gd name="T15" fmla="*/ 34 h 309"/>
                <a:gd name="T16" fmla="*/ 255 w 277"/>
                <a:gd name="T17" fmla="*/ 298 h 309"/>
                <a:gd name="T18" fmla="*/ 267 w 277"/>
                <a:gd name="T19" fmla="*/ 309 h 309"/>
                <a:gd name="T20" fmla="*/ 277 w 277"/>
                <a:gd name="T21" fmla="*/ 299 h 309"/>
                <a:gd name="T22" fmla="*/ 274 w 277"/>
                <a:gd name="T23" fmla="*/ 291 h 309"/>
                <a:gd name="T24" fmla="*/ 150 w 277"/>
                <a:gd name="T25" fmla="*/ 1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150" y="10"/>
                  </a:moveTo>
                  <a:cubicBezTo>
                    <a:pt x="146" y="2"/>
                    <a:pt x="143" y="0"/>
                    <a:pt x="138" y="0"/>
                  </a:cubicBezTo>
                  <a:cubicBezTo>
                    <a:pt x="132" y="0"/>
                    <a:pt x="130" y="3"/>
                    <a:pt x="127" y="10"/>
                  </a:cubicBezTo>
                  <a:lnTo>
                    <a:pt x="3" y="289"/>
                  </a:lnTo>
                  <a:cubicBezTo>
                    <a:pt x="0" y="295"/>
                    <a:pt x="0" y="296"/>
                    <a:pt x="0" y="299"/>
                  </a:cubicBezTo>
                  <a:cubicBezTo>
                    <a:pt x="0" y="304"/>
                    <a:pt x="4" y="309"/>
                    <a:pt x="9" y="309"/>
                  </a:cubicBezTo>
                  <a:cubicBezTo>
                    <a:pt x="13" y="309"/>
                    <a:pt x="17" y="308"/>
                    <a:pt x="21" y="298"/>
                  </a:cubicBezTo>
                  <a:lnTo>
                    <a:pt x="138" y="34"/>
                  </a:lnTo>
                  <a:lnTo>
                    <a:pt x="255" y="298"/>
                  </a:lnTo>
                  <a:cubicBezTo>
                    <a:pt x="260" y="309"/>
                    <a:pt x="265" y="309"/>
                    <a:pt x="267" y="309"/>
                  </a:cubicBezTo>
                  <a:cubicBezTo>
                    <a:pt x="272" y="309"/>
                    <a:pt x="277" y="304"/>
                    <a:pt x="277" y="299"/>
                  </a:cubicBezTo>
                  <a:cubicBezTo>
                    <a:pt x="277" y="298"/>
                    <a:pt x="277" y="297"/>
                    <a:pt x="274" y="291"/>
                  </a:cubicBezTo>
                  <a:lnTo>
                    <a:pt x="150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46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2763838" y="2841625"/>
              <a:ext cx="46038" cy="200025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47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2827338" y="2903538"/>
              <a:ext cx="98425" cy="90488"/>
            </a:xfrm>
            <a:custGeom>
              <a:avLst/>
              <a:gdLst>
                <a:gd name="T0" fmla="*/ 152 w 248"/>
                <a:gd name="T1" fmla="*/ 69 h 225"/>
                <a:gd name="T2" fmla="*/ 201 w 248"/>
                <a:gd name="T3" fmla="*/ 11 h 225"/>
                <a:gd name="T4" fmla="*/ 226 w 248"/>
                <a:gd name="T5" fmla="*/ 17 h 225"/>
                <a:gd name="T6" fmla="*/ 202 w 248"/>
                <a:gd name="T7" fmla="*/ 44 h 225"/>
                <a:gd name="T8" fmla="*/ 221 w 248"/>
                <a:gd name="T9" fmla="*/ 61 h 225"/>
                <a:gd name="T10" fmla="*/ 248 w 248"/>
                <a:gd name="T11" fmla="*/ 32 h 225"/>
                <a:gd name="T12" fmla="*/ 202 w 248"/>
                <a:gd name="T13" fmla="*/ 0 h 225"/>
                <a:gd name="T14" fmla="*/ 150 w 248"/>
                <a:gd name="T15" fmla="*/ 37 h 225"/>
                <a:gd name="T16" fmla="*/ 96 w 248"/>
                <a:gd name="T17" fmla="*/ 0 h 225"/>
                <a:gd name="T18" fmla="*/ 15 w 248"/>
                <a:gd name="T19" fmla="*/ 76 h 225"/>
                <a:gd name="T20" fmla="*/ 21 w 248"/>
                <a:gd name="T21" fmla="*/ 81 h 225"/>
                <a:gd name="T22" fmla="*/ 28 w 248"/>
                <a:gd name="T23" fmla="*/ 76 h 225"/>
                <a:gd name="T24" fmla="*/ 95 w 248"/>
                <a:gd name="T25" fmla="*/ 11 h 225"/>
                <a:gd name="T26" fmla="*/ 122 w 248"/>
                <a:gd name="T27" fmla="*/ 44 h 225"/>
                <a:gd name="T28" fmla="*/ 95 w 248"/>
                <a:gd name="T29" fmla="*/ 163 h 225"/>
                <a:gd name="T30" fmla="*/ 47 w 248"/>
                <a:gd name="T31" fmla="*/ 214 h 225"/>
                <a:gd name="T32" fmla="*/ 22 w 248"/>
                <a:gd name="T33" fmla="*/ 208 h 225"/>
                <a:gd name="T34" fmla="*/ 46 w 248"/>
                <a:gd name="T35" fmla="*/ 181 h 225"/>
                <a:gd name="T36" fmla="*/ 27 w 248"/>
                <a:gd name="T37" fmla="*/ 164 h 225"/>
                <a:gd name="T38" fmla="*/ 0 w 248"/>
                <a:gd name="T39" fmla="*/ 193 h 225"/>
                <a:gd name="T40" fmla="*/ 47 w 248"/>
                <a:gd name="T41" fmla="*/ 225 h 225"/>
                <a:gd name="T42" fmla="*/ 99 w 248"/>
                <a:gd name="T43" fmla="*/ 188 h 225"/>
                <a:gd name="T44" fmla="*/ 153 w 248"/>
                <a:gd name="T45" fmla="*/ 225 h 225"/>
                <a:gd name="T46" fmla="*/ 233 w 248"/>
                <a:gd name="T47" fmla="*/ 149 h 225"/>
                <a:gd name="T48" fmla="*/ 227 w 248"/>
                <a:gd name="T49" fmla="*/ 144 h 225"/>
                <a:gd name="T50" fmla="*/ 220 w 248"/>
                <a:gd name="T51" fmla="*/ 149 h 225"/>
                <a:gd name="T52" fmla="*/ 154 w 248"/>
                <a:gd name="T53" fmla="*/ 214 h 225"/>
                <a:gd name="T54" fmla="*/ 127 w 248"/>
                <a:gd name="T55" fmla="*/ 182 h 225"/>
                <a:gd name="T56" fmla="*/ 135 w 248"/>
                <a:gd name="T57" fmla="*/ 138 h 225"/>
                <a:gd name="T58" fmla="*/ 152 w 248"/>
                <a:gd name="T59" fmla="*/ 69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5">
                  <a:moveTo>
                    <a:pt x="152" y="69"/>
                  </a:moveTo>
                  <a:cubicBezTo>
                    <a:pt x="155" y="56"/>
                    <a:pt x="167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1"/>
                    <a:pt x="221" y="61"/>
                  </a:cubicBezTo>
                  <a:cubicBezTo>
                    <a:pt x="232" y="61"/>
                    <a:pt x="248" y="52"/>
                    <a:pt x="248" y="32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7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6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59"/>
                    <a:pt x="113" y="93"/>
                    <a:pt x="95" y="163"/>
                  </a:cubicBezTo>
                  <a:cubicBezTo>
                    <a:pt x="87" y="194"/>
                    <a:pt x="69" y="214"/>
                    <a:pt x="47" y="214"/>
                  </a:cubicBezTo>
                  <a:cubicBezTo>
                    <a:pt x="44" y="214"/>
                    <a:pt x="33" y="214"/>
                    <a:pt x="22" y="208"/>
                  </a:cubicBezTo>
                  <a:cubicBezTo>
                    <a:pt x="35" y="205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5"/>
                    <a:pt x="25" y="225"/>
                    <a:pt x="47" y="225"/>
                  </a:cubicBezTo>
                  <a:cubicBezTo>
                    <a:pt x="80" y="225"/>
                    <a:pt x="98" y="191"/>
                    <a:pt x="99" y="188"/>
                  </a:cubicBezTo>
                  <a:cubicBezTo>
                    <a:pt x="105" y="206"/>
                    <a:pt x="123" y="225"/>
                    <a:pt x="153" y="225"/>
                  </a:cubicBezTo>
                  <a:cubicBezTo>
                    <a:pt x="204" y="225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4"/>
                    <a:pt x="154" y="214"/>
                  </a:cubicBezTo>
                  <a:cubicBezTo>
                    <a:pt x="135" y="214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48"/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2949575" y="2928938"/>
              <a:ext cx="50800" cy="93663"/>
            </a:xfrm>
            <a:custGeom>
              <a:avLst/>
              <a:gdLst>
                <a:gd name="T0" fmla="*/ 79 w 127"/>
                <a:gd name="T1" fmla="*/ 10 h 232"/>
                <a:gd name="T2" fmla="*/ 69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3 w 127"/>
                <a:gd name="T15" fmla="*/ 219 h 232"/>
                <a:gd name="T16" fmla="*/ 3 w 127"/>
                <a:gd name="T17" fmla="*/ 232 h 232"/>
                <a:gd name="T18" fmla="*/ 65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8" y="0"/>
                    <a:pt x="69" y="0"/>
                  </a:cubicBezTo>
                  <a:cubicBezTo>
                    <a:pt x="46" y="22"/>
                    <a:pt x="15" y="22"/>
                    <a:pt x="0" y="22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2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6" y="230"/>
                    <a:pt x="120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149"/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3079750" y="2871788"/>
              <a:ext cx="111125" cy="123825"/>
            </a:xfrm>
            <a:custGeom>
              <a:avLst/>
              <a:gdLst>
                <a:gd name="T0" fmla="*/ 274 w 277"/>
                <a:gd name="T1" fmla="*/ 20 h 309"/>
                <a:gd name="T2" fmla="*/ 277 w 277"/>
                <a:gd name="T3" fmla="*/ 10 h 309"/>
                <a:gd name="T4" fmla="*/ 267 w 277"/>
                <a:gd name="T5" fmla="*/ 0 h 309"/>
                <a:gd name="T6" fmla="*/ 256 w 277"/>
                <a:gd name="T7" fmla="*/ 11 h 309"/>
                <a:gd name="T8" fmla="*/ 139 w 277"/>
                <a:gd name="T9" fmla="*/ 275 h 309"/>
                <a:gd name="T10" fmla="*/ 22 w 277"/>
                <a:gd name="T11" fmla="*/ 10 h 309"/>
                <a:gd name="T12" fmla="*/ 10 w 277"/>
                <a:gd name="T13" fmla="*/ 0 h 309"/>
                <a:gd name="T14" fmla="*/ 0 w 277"/>
                <a:gd name="T15" fmla="*/ 10 h 309"/>
                <a:gd name="T16" fmla="*/ 3 w 277"/>
                <a:gd name="T17" fmla="*/ 18 h 309"/>
                <a:gd name="T18" fmla="*/ 127 w 277"/>
                <a:gd name="T19" fmla="*/ 298 h 309"/>
                <a:gd name="T20" fmla="*/ 139 w 277"/>
                <a:gd name="T21" fmla="*/ 309 h 309"/>
                <a:gd name="T22" fmla="*/ 150 w 277"/>
                <a:gd name="T23" fmla="*/ 298 h 309"/>
                <a:gd name="T24" fmla="*/ 274 w 277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274" y="20"/>
                  </a:moveTo>
                  <a:cubicBezTo>
                    <a:pt x="277" y="13"/>
                    <a:pt x="277" y="12"/>
                    <a:pt x="277" y="10"/>
                  </a:cubicBezTo>
                  <a:cubicBezTo>
                    <a:pt x="277" y="4"/>
                    <a:pt x="273" y="0"/>
                    <a:pt x="267" y="0"/>
                  </a:cubicBezTo>
                  <a:cubicBezTo>
                    <a:pt x="262" y="0"/>
                    <a:pt x="259" y="3"/>
                    <a:pt x="256" y="11"/>
                  </a:cubicBezTo>
                  <a:lnTo>
                    <a:pt x="139" y="275"/>
                  </a:lnTo>
                  <a:lnTo>
                    <a:pt x="22" y="10"/>
                  </a:lnTo>
                  <a:cubicBezTo>
                    <a:pt x="18" y="1"/>
                    <a:pt x="14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8"/>
                  </a:lnTo>
                  <a:cubicBezTo>
                    <a:pt x="131" y="307"/>
                    <a:pt x="134" y="309"/>
                    <a:pt x="139" y="309"/>
                  </a:cubicBezTo>
                  <a:cubicBezTo>
                    <a:pt x="145" y="309"/>
                    <a:pt x="147" y="305"/>
                    <a:pt x="150" y="298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150"/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3251200" y="2903538"/>
              <a:ext cx="98425" cy="90488"/>
            </a:xfrm>
            <a:custGeom>
              <a:avLst/>
              <a:gdLst>
                <a:gd name="T0" fmla="*/ 152 w 248"/>
                <a:gd name="T1" fmla="*/ 69 h 225"/>
                <a:gd name="T2" fmla="*/ 201 w 248"/>
                <a:gd name="T3" fmla="*/ 11 h 225"/>
                <a:gd name="T4" fmla="*/ 226 w 248"/>
                <a:gd name="T5" fmla="*/ 17 h 225"/>
                <a:gd name="T6" fmla="*/ 202 w 248"/>
                <a:gd name="T7" fmla="*/ 44 h 225"/>
                <a:gd name="T8" fmla="*/ 221 w 248"/>
                <a:gd name="T9" fmla="*/ 61 h 225"/>
                <a:gd name="T10" fmla="*/ 248 w 248"/>
                <a:gd name="T11" fmla="*/ 32 h 225"/>
                <a:gd name="T12" fmla="*/ 202 w 248"/>
                <a:gd name="T13" fmla="*/ 0 h 225"/>
                <a:gd name="T14" fmla="*/ 149 w 248"/>
                <a:gd name="T15" fmla="*/ 37 h 225"/>
                <a:gd name="T16" fmla="*/ 96 w 248"/>
                <a:gd name="T17" fmla="*/ 0 h 225"/>
                <a:gd name="T18" fmla="*/ 15 w 248"/>
                <a:gd name="T19" fmla="*/ 76 h 225"/>
                <a:gd name="T20" fmla="*/ 21 w 248"/>
                <a:gd name="T21" fmla="*/ 81 h 225"/>
                <a:gd name="T22" fmla="*/ 28 w 248"/>
                <a:gd name="T23" fmla="*/ 76 h 225"/>
                <a:gd name="T24" fmla="*/ 95 w 248"/>
                <a:gd name="T25" fmla="*/ 11 h 225"/>
                <a:gd name="T26" fmla="*/ 121 w 248"/>
                <a:gd name="T27" fmla="*/ 44 h 225"/>
                <a:gd name="T28" fmla="*/ 95 w 248"/>
                <a:gd name="T29" fmla="*/ 163 h 225"/>
                <a:gd name="T30" fmla="*/ 47 w 248"/>
                <a:gd name="T31" fmla="*/ 214 h 225"/>
                <a:gd name="T32" fmla="*/ 22 w 248"/>
                <a:gd name="T33" fmla="*/ 208 h 225"/>
                <a:gd name="T34" fmla="*/ 46 w 248"/>
                <a:gd name="T35" fmla="*/ 181 h 225"/>
                <a:gd name="T36" fmla="*/ 27 w 248"/>
                <a:gd name="T37" fmla="*/ 164 h 225"/>
                <a:gd name="T38" fmla="*/ 0 w 248"/>
                <a:gd name="T39" fmla="*/ 193 h 225"/>
                <a:gd name="T40" fmla="*/ 47 w 248"/>
                <a:gd name="T41" fmla="*/ 225 h 225"/>
                <a:gd name="T42" fmla="*/ 99 w 248"/>
                <a:gd name="T43" fmla="*/ 188 h 225"/>
                <a:gd name="T44" fmla="*/ 153 w 248"/>
                <a:gd name="T45" fmla="*/ 225 h 225"/>
                <a:gd name="T46" fmla="*/ 233 w 248"/>
                <a:gd name="T47" fmla="*/ 149 h 225"/>
                <a:gd name="T48" fmla="*/ 227 w 248"/>
                <a:gd name="T49" fmla="*/ 144 h 225"/>
                <a:gd name="T50" fmla="*/ 220 w 248"/>
                <a:gd name="T51" fmla="*/ 149 h 225"/>
                <a:gd name="T52" fmla="*/ 154 w 248"/>
                <a:gd name="T53" fmla="*/ 214 h 225"/>
                <a:gd name="T54" fmla="*/ 126 w 248"/>
                <a:gd name="T55" fmla="*/ 182 h 225"/>
                <a:gd name="T56" fmla="*/ 135 w 248"/>
                <a:gd name="T57" fmla="*/ 138 h 225"/>
                <a:gd name="T58" fmla="*/ 152 w 248"/>
                <a:gd name="T59" fmla="*/ 69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5">
                  <a:moveTo>
                    <a:pt x="152" y="69"/>
                  </a:moveTo>
                  <a:cubicBezTo>
                    <a:pt x="155" y="56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1"/>
                    <a:pt x="221" y="61"/>
                  </a:cubicBezTo>
                  <a:cubicBezTo>
                    <a:pt x="232" y="61"/>
                    <a:pt x="248" y="52"/>
                    <a:pt x="248" y="32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6"/>
                    <a:pt x="149" y="37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6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1" y="15"/>
                    <a:pt x="121" y="44"/>
                  </a:cubicBezTo>
                  <a:cubicBezTo>
                    <a:pt x="121" y="59"/>
                    <a:pt x="113" y="93"/>
                    <a:pt x="95" y="163"/>
                  </a:cubicBezTo>
                  <a:cubicBezTo>
                    <a:pt x="87" y="194"/>
                    <a:pt x="69" y="214"/>
                    <a:pt x="47" y="214"/>
                  </a:cubicBezTo>
                  <a:cubicBezTo>
                    <a:pt x="44" y="214"/>
                    <a:pt x="33" y="214"/>
                    <a:pt x="22" y="208"/>
                  </a:cubicBezTo>
                  <a:cubicBezTo>
                    <a:pt x="35" y="205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5"/>
                    <a:pt x="25" y="225"/>
                    <a:pt x="47" y="225"/>
                  </a:cubicBezTo>
                  <a:cubicBezTo>
                    <a:pt x="80" y="225"/>
                    <a:pt x="98" y="191"/>
                    <a:pt x="99" y="188"/>
                  </a:cubicBezTo>
                  <a:cubicBezTo>
                    <a:pt x="105" y="206"/>
                    <a:pt x="123" y="225"/>
                    <a:pt x="153" y="225"/>
                  </a:cubicBezTo>
                  <a:cubicBezTo>
                    <a:pt x="204" y="225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4"/>
                    <a:pt x="154" y="214"/>
                  </a:cubicBezTo>
                  <a:cubicBezTo>
                    <a:pt x="134" y="214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151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3365500" y="2927350"/>
              <a:ext cx="68263" cy="95250"/>
            </a:xfrm>
            <a:custGeom>
              <a:avLst/>
              <a:gdLst>
                <a:gd name="T0" fmla="*/ 171 w 171"/>
                <a:gd name="T1" fmla="*/ 177 h 235"/>
                <a:gd name="T2" fmla="*/ 171 w 171"/>
                <a:gd name="T3" fmla="*/ 165 h 235"/>
                <a:gd name="T4" fmla="*/ 132 w 171"/>
                <a:gd name="T5" fmla="*/ 165 h 235"/>
                <a:gd name="T6" fmla="*/ 132 w 171"/>
                <a:gd name="T7" fmla="*/ 9 h 235"/>
                <a:gd name="T8" fmla="*/ 124 w 171"/>
                <a:gd name="T9" fmla="*/ 0 h 235"/>
                <a:gd name="T10" fmla="*/ 115 w 171"/>
                <a:gd name="T11" fmla="*/ 4 h 235"/>
                <a:gd name="T12" fmla="*/ 0 w 171"/>
                <a:gd name="T13" fmla="*/ 165 h 235"/>
                <a:gd name="T14" fmla="*/ 0 w 171"/>
                <a:gd name="T15" fmla="*/ 177 h 235"/>
                <a:gd name="T16" fmla="*/ 102 w 171"/>
                <a:gd name="T17" fmla="*/ 177 h 235"/>
                <a:gd name="T18" fmla="*/ 102 w 171"/>
                <a:gd name="T19" fmla="*/ 206 h 235"/>
                <a:gd name="T20" fmla="*/ 74 w 171"/>
                <a:gd name="T21" fmla="*/ 222 h 235"/>
                <a:gd name="T22" fmla="*/ 65 w 171"/>
                <a:gd name="T23" fmla="*/ 222 h 235"/>
                <a:gd name="T24" fmla="*/ 65 w 171"/>
                <a:gd name="T25" fmla="*/ 235 h 235"/>
                <a:gd name="T26" fmla="*/ 117 w 171"/>
                <a:gd name="T27" fmla="*/ 233 h 235"/>
                <a:gd name="T28" fmla="*/ 169 w 171"/>
                <a:gd name="T29" fmla="*/ 235 h 235"/>
                <a:gd name="T30" fmla="*/ 169 w 171"/>
                <a:gd name="T31" fmla="*/ 222 h 235"/>
                <a:gd name="T32" fmla="*/ 160 w 171"/>
                <a:gd name="T33" fmla="*/ 222 h 235"/>
                <a:gd name="T34" fmla="*/ 132 w 171"/>
                <a:gd name="T35" fmla="*/ 206 h 235"/>
                <a:gd name="T36" fmla="*/ 132 w 171"/>
                <a:gd name="T37" fmla="*/ 177 h 235"/>
                <a:gd name="T38" fmla="*/ 171 w 171"/>
                <a:gd name="T39" fmla="*/ 177 h 235"/>
                <a:gd name="T40" fmla="*/ 105 w 171"/>
                <a:gd name="T41" fmla="*/ 37 h 235"/>
                <a:gd name="T42" fmla="*/ 105 w 171"/>
                <a:gd name="T43" fmla="*/ 165 h 235"/>
                <a:gd name="T44" fmla="*/ 13 w 171"/>
                <a:gd name="T45" fmla="*/ 165 h 235"/>
                <a:gd name="T46" fmla="*/ 105 w 171"/>
                <a:gd name="T47" fmla="*/ 3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235">
                  <a:moveTo>
                    <a:pt x="171" y="177"/>
                  </a:moveTo>
                  <a:lnTo>
                    <a:pt x="171" y="165"/>
                  </a:lnTo>
                  <a:lnTo>
                    <a:pt x="132" y="165"/>
                  </a:lnTo>
                  <a:lnTo>
                    <a:pt x="132" y="9"/>
                  </a:lnTo>
                  <a:cubicBezTo>
                    <a:pt x="132" y="2"/>
                    <a:pt x="132" y="0"/>
                    <a:pt x="124" y="0"/>
                  </a:cubicBezTo>
                  <a:cubicBezTo>
                    <a:pt x="120" y="0"/>
                    <a:pt x="119" y="0"/>
                    <a:pt x="115" y="4"/>
                  </a:cubicBezTo>
                  <a:lnTo>
                    <a:pt x="0" y="165"/>
                  </a:lnTo>
                  <a:lnTo>
                    <a:pt x="0" y="177"/>
                  </a:lnTo>
                  <a:lnTo>
                    <a:pt x="102" y="177"/>
                  </a:lnTo>
                  <a:lnTo>
                    <a:pt x="102" y="206"/>
                  </a:lnTo>
                  <a:cubicBezTo>
                    <a:pt x="102" y="218"/>
                    <a:pt x="102" y="222"/>
                    <a:pt x="74" y="222"/>
                  </a:cubicBezTo>
                  <a:lnTo>
                    <a:pt x="65" y="222"/>
                  </a:lnTo>
                  <a:lnTo>
                    <a:pt x="65" y="235"/>
                  </a:lnTo>
                  <a:cubicBezTo>
                    <a:pt x="82" y="234"/>
                    <a:pt x="104" y="233"/>
                    <a:pt x="117" y="233"/>
                  </a:cubicBezTo>
                  <a:cubicBezTo>
                    <a:pt x="130" y="233"/>
                    <a:pt x="152" y="234"/>
                    <a:pt x="169" y="235"/>
                  </a:cubicBezTo>
                  <a:lnTo>
                    <a:pt x="169" y="222"/>
                  </a:lnTo>
                  <a:lnTo>
                    <a:pt x="160" y="222"/>
                  </a:lnTo>
                  <a:cubicBezTo>
                    <a:pt x="132" y="222"/>
                    <a:pt x="132" y="218"/>
                    <a:pt x="132" y="206"/>
                  </a:cubicBezTo>
                  <a:lnTo>
                    <a:pt x="132" y="177"/>
                  </a:lnTo>
                  <a:lnTo>
                    <a:pt x="171" y="177"/>
                  </a:lnTo>
                  <a:close/>
                  <a:moveTo>
                    <a:pt x="105" y="37"/>
                  </a:moveTo>
                  <a:lnTo>
                    <a:pt x="105" y="165"/>
                  </a:lnTo>
                  <a:lnTo>
                    <a:pt x="13" y="165"/>
                  </a:lnTo>
                  <a:lnTo>
                    <a:pt x="105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152"/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3503613" y="2871788"/>
              <a:ext cx="111125" cy="123825"/>
            </a:xfrm>
            <a:custGeom>
              <a:avLst/>
              <a:gdLst>
                <a:gd name="T0" fmla="*/ 273 w 277"/>
                <a:gd name="T1" fmla="*/ 20 h 309"/>
                <a:gd name="T2" fmla="*/ 277 w 277"/>
                <a:gd name="T3" fmla="*/ 10 h 309"/>
                <a:gd name="T4" fmla="*/ 267 w 277"/>
                <a:gd name="T5" fmla="*/ 0 h 309"/>
                <a:gd name="T6" fmla="*/ 256 w 277"/>
                <a:gd name="T7" fmla="*/ 11 h 309"/>
                <a:gd name="T8" fmla="*/ 138 w 277"/>
                <a:gd name="T9" fmla="*/ 275 h 309"/>
                <a:gd name="T10" fmla="*/ 21 w 277"/>
                <a:gd name="T11" fmla="*/ 10 h 309"/>
                <a:gd name="T12" fmla="*/ 10 w 277"/>
                <a:gd name="T13" fmla="*/ 0 h 309"/>
                <a:gd name="T14" fmla="*/ 0 w 277"/>
                <a:gd name="T15" fmla="*/ 10 h 309"/>
                <a:gd name="T16" fmla="*/ 3 w 277"/>
                <a:gd name="T17" fmla="*/ 18 h 309"/>
                <a:gd name="T18" fmla="*/ 127 w 277"/>
                <a:gd name="T19" fmla="*/ 298 h 309"/>
                <a:gd name="T20" fmla="*/ 138 w 277"/>
                <a:gd name="T21" fmla="*/ 309 h 309"/>
                <a:gd name="T22" fmla="*/ 149 w 277"/>
                <a:gd name="T23" fmla="*/ 298 h 309"/>
                <a:gd name="T24" fmla="*/ 273 w 277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273" y="20"/>
                  </a:moveTo>
                  <a:cubicBezTo>
                    <a:pt x="276" y="13"/>
                    <a:pt x="277" y="12"/>
                    <a:pt x="277" y="10"/>
                  </a:cubicBezTo>
                  <a:cubicBezTo>
                    <a:pt x="277" y="4"/>
                    <a:pt x="272" y="0"/>
                    <a:pt x="267" y="0"/>
                  </a:cubicBezTo>
                  <a:cubicBezTo>
                    <a:pt x="262" y="0"/>
                    <a:pt x="259" y="3"/>
                    <a:pt x="256" y="11"/>
                  </a:cubicBezTo>
                  <a:lnTo>
                    <a:pt x="138" y="275"/>
                  </a:lnTo>
                  <a:lnTo>
                    <a:pt x="21" y="10"/>
                  </a:lnTo>
                  <a:cubicBezTo>
                    <a:pt x="17" y="1"/>
                    <a:pt x="13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8"/>
                  </a:lnTo>
                  <a:cubicBezTo>
                    <a:pt x="131" y="307"/>
                    <a:pt x="134" y="309"/>
                    <a:pt x="138" y="309"/>
                  </a:cubicBezTo>
                  <a:cubicBezTo>
                    <a:pt x="145" y="309"/>
                    <a:pt x="146" y="305"/>
                    <a:pt x="149" y="298"/>
                  </a:cubicBezTo>
                  <a:lnTo>
                    <a:pt x="273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7" name="Freeform 153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3675063" y="2903538"/>
              <a:ext cx="100013" cy="90488"/>
            </a:xfrm>
            <a:custGeom>
              <a:avLst/>
              <a:gdLst>
                <a:gd name="T0" fmla="*/ 152 w 248"/>
                <a:gd name="T1" fmla="*/ 69 h 225"/>
                <a:gd name="T2" fmla="*/ 201 w 248"/>
                <a:gd name="T3" fmla="*/ 11 h 225"/>
                <a:gd name="T4" fmla="*/ 226 w 248"/>
                <a:gd name="T5" fmla="*/ 17 h 225"/>
                <a:gd name="T6" fmla="*/ 202 w 248"/>
                <a:gd name="T7" fmla="*/ 44 h 225"/>
                <a:gd name="T8" fmla="*/ 221 w 248"/>
                <a:gd name="T9" fmla="*/ 61 h 225"/>
                <a:gd name="T10" fmla="*/ 248 w 248"/>
                <a:gd name="T11" fmla="*/ 32 h 225"/>
                <a:gd name="T12" fmla="*/ 202 w 248"/>
                <a:gd name="T13" fmla="*/ 0 h 225"/>
                <a:gd name="T14" fmla="*/ 149 w 248"/>
                <a:gd name="T15" fmla="*/ 37 h 225"/>
                <a:gd name="T16" fmla="*/ 95 w 248"/>
                <a:gd name="T17" fmla="*/ 0 h 225"/>
                <a:gd name="T18" fmla="*/ 15 w 248"/>
                <a:gd name="T19" fmla="*/ 76 h 225"/>
                <a:gd name="T20" fmla="*/ 21 w 248"/>
                <a:gd name="T21" fmla="*/ 81 h 225"/>
                <a:gd name="T22" fmla="*/ 28 w 248"/>
                <a:gd name="T23" fmla="*/ 76 h 225"/>
                <a:gd name="T24" fmla="*/ 94 w 248"/>
                <a:gd name="T25" fmla="*/ 11 h 225"/>
                <a:gd name="T26" fmla="*/ 121 w 248"/>
                <a:gd name="T27" fmla="*/ 44 h 225"/>
                <a:gd name="T28" fmla="*/ 94 w 248"/>
                <a:gd name="T29" fmla="*/ 163 h 225"/>
                <a:gd name="T30" fmla="*/ 47 w 248"/>
                <a:gd name="T31" fmla="*/ 214 h 225"/>
                <a:gd name="T32" fmla="*/ 22 w 248"/>
                <a:gd name="T33" fmla="*/ 208 h 225"/>
                <a:gd name="T34" fmla="*/ 45 w 248"/>
                <a:gd name="T35" fmla="*/ 181 h 225"/>
                <a:gd name="T36" fmla="*/ 27 w 248"/>
                <a:gd name="T37" fmla="*/ 164 h 225"/>
                <a:gd name="T38" fmla="*/ 0 w 248"/>
                <a:gd name="T39" fmla="*/ 193 h 225"/>
                <a:gd name="T40" fmla="*/ 46 w 248"/>
                <a:gd name="T41" fmla="*/ 225 h 225"/>
                <a:gd name="T42" fmla="*/ 99 w 248"/>
                <a:gd name="T43" fmla="*/ 188 h 225"/>
                <a:gd name="T44" fmla="*/ 153 w 248"/>
                <a:gd name="T45" fmla="*/ 225 h 225"/>
                <a:gd name="T46" fmla="*/ 232 w 248"/>
                <a:gd name="T47" fmla="*/ 149 h 225"/>
                <a:gd name="T48" fmla="*/ 226 w 248"/>
                <a:gd name="T49" fmla="*/ 144 h 225"/>
                <a:gd name="T50" fmla="*/ 220 w 248"/>
                <a:gd name="T51" fmla="*/ 149 h 225"/>
                <a:gd name="T52" fmla="*/ 154 w 248"/>
                <a:gd name="T53" fmla="*/ 214 h 225"/>
                <a:gd name="T54" fmla="*/ 126 w 248"/>
                <a:gd name="T55" fmla="*/ 182 h 225"/>
                <a:gd name="T56" fmla="*/ 135 w 248"/>
                <a:gd name="T57" fmla="*/ 138 h 225"/>
                <a:gd name="T58" fmla="*/ 152 w 248"/>
                <a:gd name="T59" fmla="*/ 69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5">
                  <a:moveTo>
                    <a:pt x="152" y="69"/>
                  </a:moveTo>
                  <a:cubicBezTo>
                    <a:pt x="155" y="56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1"/>
                    <a:pt x="221" y="61"/>
                  </a:cubicBezTo>
                  <a:cubicBezTo>
                    <a:pt x="232" y="61"/>
                    <a:pt x="248" y="52"/>
                    <a:pt x="248" y="32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6"/>
                    <a:pt x="149" y="37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4"/>
                    <a:pt x="15" y="76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7" y="80"/>
                    <a:pt x="28" y="76"/>
                  </a:cubicBezTo>
                  <a:cubicBezTo>
                    <a:pt x="44" y="23"/>
                    <a:pt x="77" y="11"/>
                    <a:pt x="94" y="11"/>
                  </a:cubicBezTo>
                  <a:cubicBezTo>
                    <a:pt x="104" y="11"/>
                    <a:pt x="121" y="15"/>
                    <a:pt x="121" y="44"/>
                  </a:cubicBezTo>
                  <a:cubicBezTo>
                    <a:pt x="121" y="59"/>
                    <a:pt x="113" y="93"/>
                    <a:pt x="94" y="163"/>
                  </a:cubicBezTo>
                  <a:cubicBezTo>
                    <a:pt x="86" y="194"/>
                    <a:pt x="69" y="214"/>
                    <a:pt x="47" y="214"/>
                  </a:cubicBezTo>
                  <a:cubicBezTo>
                    <a:pt x="44" y="214"/>
                    <a:pt x="33" y="214"/>
                    <a:pt x="22" y="208"/>
                  </a:cubicBezTo>
                  <a:cubicBezTo>
                    <a:pt x="35" y="205"/>
                    <a:pt x="45" y="195"/>
                    <a:pt x="45" y="181"/>
                  </a:cubicBezTo>
                  <a:cubicBezTo>
                    <a:pt x="45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5"/>
                    <a:pt x="25" y="225"/>
                    <a:pt x="46" y="225"/>
                  </a:cubicBezTo>
                  <a:cubicBezTo>
                    <a:pt x="79" y="225"/>
                    <a:pt x="97" y="191"/>
                    <a:pt x="99" y="188"/>
                  </a:cubicBezTo>
                  <a:cubicBezTo>
                    <a:pt x="105" y="206"/>
                    <a:pt x="123" y="225"/>
                    <a:pt x="153" y="225"/>
                  </a:cubicBezTo>
                  <a:cubicBezTo>
                    <a:pt x="204" y="225"/>
                    <a:pt x="232" y="161"/>
                    <a:pt x="232" y="149"/>
                  </a:cubicBezTo>
                  <a:cubicBezTo>
                    <a:pt x="232" y="144"/>
                    <a:pt x="228" y="144"/>
                    <a:pt x="226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4"/>
                    <a:pt x="154" y="214"/>
                  </a:cubicBezTo>
                  <a:cubicBezTo>
                    <a:pt x="134" y="214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9" name="Freeform 154"/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3792538" y="2928938"/>
              <a:ext cx="61913" cy="95250"/>
            </a:xfrm>
            <a:custGeom>
              <a:avLst/>
              <a:gdLst>
                <a:gd name="T0" fmla="*/ 32 w 154"/>
                <a:gd name="T1" fmla="*/ 37 h 239"/>
                <a:gd name="T2" fmla="*/ 66 w 154"/>
                <a:gd name="T3" fmla="*/ 42 h 239"/>
                <a:gd name="T4" fmla="*/ 139 w 154"/>
                <a:gd name="T5" fmla="*/ 5 h 239"/>
                <a:gd name="T6" fmla="*/ 135 w 154"/>
                <a:gd name="T7" fmla="*/ 0 h 239"/>
                <a:gd name="T8" fmla="*/ 132 w 154"/>
                <a:gd name="T9" fmla="*/ 1 h 239"/>
                <a:gd name="T10" fmla="*/ 79 w 154"/>
                <a:gd name="T11" fmla="*/ 11 h 239"/>
                <a:gd name="T12" fmla="*/ 28 w 154"/>
                <a:gd name="T13" fmla="*/ 2 h 239"/>
                <a:gd name="T14" fmla="*/ 24 w 154"/>
                <a:gd name="T15" fmla="*/ 0 h 239"/>
                <a:gd name="T16" fmla="*/ 19 w 154"/>
                <a:gd name="T17" fmla="*/ 10 h 239"/>
                <a:gd name="T18" fmla="*/ 19 w 154"/>
                <a:gd name="T19" fmla="*/ 112 h 239"/>
                <a:gd name="T20" fmla="*/ 25 w 154"/>
                <a:gd name="T21" fmla="*/ 122 h 239"/>
                <a:gd name="T22" fmla="*/ 32 w 154"/>
                <a:gd name="T23" fmla="*/ 118 h 239"/>
                <a:gd name="T24" fmla="*/ 80 w 154"/>
                <a:gd name="T25" fmla="*/ 96 h 239"/>
                <a:gd name="T26" fmla="*/ 112 w 154"/>
                <a:gd name="T27" fmla="*/ 115 h 239"/>
                <a:gd name="T28" fmla="*/ 121 w 154"/>
                <a:gd name="T29" fmla="*/ 160 h 239"/>
                <a:gd name="T30" fmla="*/ 110 w 154"/>
                <a:gd name="T31" fmla="*/ 206 h 239"/>
                <a:gd name="T32" fmla="*/ 70 w 154"/>
                <a:gd name="T33" fmla="*/ 227 h 239"/>
                <a:gd name="T34" fmla="*/ 15 w 154"/>
                <a:gd name="T35" fmla="*/ 192 h 239"/>
                <a:gd name="T36" fmla="*/ 35 w 154"/>
                <a:gd name="T37" fmla="*/ 175 h 239"/>
                <a:gd name="T38" fmla="*/ 17 w 154"/>
                <a:gd name="T39" fmla="*/ 157 h 239"/>
                <a:gd name="T40" fmla="*/ 0 w 154"/>
                <a:gd name="T41" fmla="*/ 176 h 239"/>
                <a:gd name="T42" fmla="*/ 70 w 154"/>
                <a:gd name="T43" fmla="*/ 239 h 239"/>
                <a:gd name="T44" fmla="*/ 154 w 154"/>
                <a:gd name="T45" fmla="*/ 162 h 239"/>
                <a:gd name="T46" fmla="*/ 81 w 154"/>
                <a:gd name="T47" fmla="*/ 86 h 239"/>
                <a:gd name="T48" fmla="*/ 32 w 154"/>
                <a:gd name="T49" fmla="*/ 103 h 239"/>
                <a:gd name="T50" fmla="*/ 32 w 154"/>
                <a:gd name="T51" fmla="*/ 3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239">
                  <a:moveTo>
                    <a:pt x="32" y="37"/>
                  </a:moveTo>
                  <a:cubicBezTo>
                    <a:pt x="50" y="42"/>
                    <a:pt x="60" y="42"/>
                    <a:pt x="66" y="42"/>
                  </a:cubicBezTo>
                  <a:cubicBezTo>
                    <a:pt x="112" y="42"/>
                    <a:pt x="139" y="10"/>
                    <a:pt x="139" y="5"/>
                  </a:cubicBezTo>
                  <a:cubicBezTo>
                    <a:pt x="139" y="1"/>
                    <a:pt x="137" y="0"/>
                    <a:pt x="135" y="0"/>
                  </a:cubicBezTo>
                  <a:cubicBezTo>
                    <a:pt x="134" y="0"/>
                    <a:pt x="133" y="0"/>
                    <a:pt x="132" y="1"/>
                  </a:cubicBezTo>
                  <a:cubicBezTo>
                    <a:pt x="124" y="4"/>
                    <a:pt x="105" y="11"/>
                    <a:pt x="79" y="11"/>
                  </a:cubicBezTo>
                  <a:cubicBezTo>
                    <a:pt x="70" y="11"/>
                    <a:pt x="51" y="11"/>
                    <a:pt x="28" y="2"/>
                  </a:cubicBezTo>
                  <a:cubicBezTo>
                    <a:pt x="25" y="0"/>
                    <a:pt x="24" y="0"/>
                    <a:pt x="24" y="0"/>
                  </a:cubicBezTo>
                  <a:cubicBezTo>
                    <a:pt x="19" y="0"/>
                    <a:pt x="19" y="4"/>
                    <a:pt x="19" y="10"/>
                  </a:cubicBezTo>
                  <a:lnTo>
                    <a:pt x="19" y="112"/>
                  </a:lnTo>
                  <a:cubicBezTo>
                    <a:pt x="19" y="118"/>
                    <a:pt x="19" y="122"/>
                    <a:pt x="25" y="122"/>
                  </a:cubicBezTo>
                  <a:cubicBezTo>
                    <a:pt x="28" y="122"/>
                    <a:pt x="28" y="122"/>
                    <a:pt x="32" y="118"/>
                  </a:cubicBezTo>
                  <a:cubicBezTo>
                    <a:pt x="47" y="98"/>
                    <a:pt x="68" y="96"/>
                    <a:pt x="80" y="96"/>
                  </a:cubicBezTo>
                  <a:cubicBezTo>
                    <a:pt x="101" y="96"/>
                    <a:pt x="111" y="112"/>
                    <a:pt x="112" y="115"/>
                  </a:cubicBezTo>
                  <a:cubicBezTo>
                    <a:pt x="119" y="127"/>
                    <a:pt x="121" y="140"/>
                    <a:pt x="121" y="160"/>
                  </a:cubicBezTo>
                  <a:cubicBezTo>
                    <a:pt x="121" y="171"/>
                    <a:pt x="121" y="191"/>
                    <a:pt x="110" y="206"/>
                  </a:cubicBezTo>
                  <a:cubicBezTo>
                    <a:pt x="102" y="219"/>
                    <a:pt x="87" y="227"/>
                    <a:pt x="70" y="227"/>
                  </a:cubicBezTo>
                  <a:cubicBezTo>
                    <a:pt x="47" y="227"/>
                    <a:pt x="24" y="215"/>
                    <a:pt x="15" y="192"/>
                  </a:cubicBezTo>
                  <a:cubicBezTo>
                    <a:pt x="28" y="193"/>
                    <a:pt x="35" y="184"/>
                    <a:pt x="35" y="175"/>
                  </a:cubicBezTo>
                  <a:cubicBezTo>
                    <a:pt x="35" y="160"/>
                    <a:pt x="22" y="157"/>
                    <a:pt x="17" y="157"/>
                  </a:cubicBezTo>
                  <a:cubicBezTo>
                    <a:pt x="17" y="157"/>
                    <a:pt x="0" y="157"/>
                    <a:pt x="0" y="176"/>
                  </a:cubicBezTo>
                  <a:cubicBezTo>
                    <a:pt x="0" y="207"/>
                    <a:pt x="28" y="239"/>
                    <a:pt x="70" y="239"/>
                  </a:cubicBezTo>
                  <a:cubicBezTo>
                    <a:pt x="115" y="239"/>
                    <a:pt x="154" y="205"/>
                    <a:pt x="154" y="162"/>
                  </a:cubicBezTo>
                  <a:cubicBezTo>
                    <a:pt x="154" y="122"/>
                    <a:pt x="124" y="86"/>
                    <a:pt x="81" y="86"/>
                  </a:cubicBezTo>
                  <a:cubicBezTo>
                    <a:pt x="65" y="86"/>
                    <a:pt x="47" y="90"/>
                    <a:pt x="32" y="103"/>
                  </a:cubicBezTo>
                  <a:lnTo>
                    <a:pt x="32" y="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0" name="Freeform 155"/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3884613" y="2841625"/>
              <a:ext cx="46038" cy="200025"/>
            </a:xfrm>
            <a:custGeom>
              <a:avLst/>
              <a:gdLst>
                <a:gd name="T0" fmla="*/ 115 w 115"/>
                <a:gd name="T1" fmla="*/ 249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6 h 499"/>
                <a:gd name="T10" fmla="*/ 86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0"/>
                    <a:pt x="110" y="150"/>
                    <a:pt x="82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09" y="347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1" name="Freeform 156"/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2578100" y="3173413"/>
              <a:ext cx="111125" cy="123825"/>
            </a:xfrm>
            <a:custGeom>
              <a:avLst/>
              <a:gdLst>
                <a:gd name="T0" fmla="*/ 150 w 277"/>
                <a:gd name="T1" fmla="*/ 10 h 309"/>
                <a:gd name="T2" fmla="*/ 138 w 277"/>
                <a:gd name="T3" fmla="*/ 0 h 309"/>
                <a:gd name="T4" fmla="*/ 127 w 277"/>
                <a:gd name="T5" fmla="*/ 10 h 309"/>
                <a:gd name="T6" fmla="*/ 3 w 277"/>
                <a:gd name="T7" fmla="*/ 289 h 309"/>
                <a:gd name="T8" fmla="*/ 0 w 277"/>
                <a:gd name="T9" fmla="*/ 299 h 309"/>
                <a:gd name="T10" fmla="*/ 9 w 277"/>
                <a:gd name="T11" fmla="*/ 309 h 309"/>
                <a:gd name="T12" fmla="*/ 21 w 277"/>
                <a:gd name="T13" fmla="*/ 299 h 309"/>
                <a:gd name="T14" fmla="*/ 138 w 277"/>
                <a:gd name="T15" fmla="*/ 34 h 309"/>
                <a:gd name="T16" fmla="*/ 255 w 277"/>
                <a:gd name="T17" fmla="*/ 299 h 309"/>
                <a:gd name="T18" fmla="*/ 267 w 277"/>
                <a:gd name="T19" fmla="*/ 309 h 309"/>
                <a:gd name="T20" fmla="*/ 277 w 277"/>
                <a:gd name="T21" fmla="*/ 299 h 309"/>
                <a:gd name="T22" fmla="*/ 274 w 277"/>
                <a:gd name="T23" fmla="*/ 291 h 309"/>
                <a:gd name="T24" fmla="*/ 150 w 277"/>
                <a:gd name="T25" fmla="*/ 1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150" y="10"/>
                  </a:moveTo>
                  <a:cubicBezTo>
                    <a:pt x="146" y="2"/>
                    <a:pt x="143" y="0"/>
                    <a:pt x="138" y="0"/>
                  </a:cubicBezTo>
                  <a:cubicBezTo>
                    <a:pt x="132" y="0"/>
                    <a:pt x="130" y="3"/>
                    <a:pt x="127" y="10"/>
                  </a:cubicBezTo>
                  <a:lnTo>
                    <a:pt x="3" y="289"/>
                  </a:lnTo>
                  <a:cubicBezTo>
                    <a:pt x="0" y="296"/>
                    <a:pt x="0" y="297"/>
                    <a:pt x="0" y="299"/>
                  </a:cubicBezTo>
                  <a:cubicBezTo>
                    <a:pt x="0" y="305"/>
                    <a:pt x="4" y="309"/>
                    <a:pt x="9" y="309"/>
                  </a:cubicBezTo>
                  <a:cubicBezTo>
                    <a:pt x="13" y="309"/>
                    <a:pt x="17" y="308"/>
                    <a:pt x="21" y="299"/>
                  </a:cubicBezTo>
                  <a:lnTo>
                    <a:pt x="138" y="34"/>
                  </a:lnTo>
                  <a:lnTo>
                    <a:pt x="255" y="299"/>
                  </a:lnTo>
                  <a:cubicBezTo>
                    <a:pt x="260" y="309"/>
                    <a:pt x="265" y="309"/>
                    <a:pt x="267" y="309"/>
                  </a:cubicBezTo>
                  <a:cubicBezTo>
                    <a:pt x="272" y="309"/>
                    <a:pt x="277" y="305"/>
                    <a:pt x="277" y="299"/>
                  </a:cubicBezTo>
                  <a:cubicBezTo>
                    <a:pt x="277" y="298"/>
                    <a:pt x="277" y="297"/>
                    <a:pt x="274" y="291"/>
                  </a:cubicBezTo>
                  <a:lnTo>
                    <a:pt x="150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2" name="Freeform 157"/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2763838" y="3141663"/>
              <a:ext cx="46038" cy="201613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" name="Freeform 158"/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2832100" y="3221038"/>
              <a:ext cx="111125" cy="53975"/>
            </a:xfrm>
            <a:custGeom>
              <a:avLst/>
              <a:gdLst>
                <a:gd name="T0" fmla="*/ 277 w 277"/>
                <a:gd name="T1" fmla="*/ 18 h 133"/>
                <a:gd name="T2" fmla="*/ 260 w 277"/>
                <a:gd name="T3" fmla="*/ 0 h 133"/>
                <a:gd name="T4" fmla="*/ 17 w 277"/>
                <a:gd name="T5" fmla="*/ 0 h 133"/>
                <a:gd name="T6" fmla="*/ 0 w 277"/>
                <a:gd name="T7" fmla="*/ 10 h 133"/>
                <a:gd name="T8" fmla="*/ 17 w 277"/>
                <a:gd name="T9" fmla="*/ 20 h 133"/>
                <a:gd name="T10" fmla="*/ 257 w 277"/>
                <a:gd name="T11" fmla="*/ 20 h 133"/>
                <a:gd name="T12" fmla="*/ 257 w 277"/>
                <a:gd name="T13" fmla="*/ 115 h 133"/>
                <a:gd name="T14" fmla="*/ 267 w 277"/>
                <a:gd name="T15" fmla="*/ 133 h 133"/>
                <a:gd name="T16" fmla="*/ 277 w 277"/>
                <a:gd name="T17" fmla="*/ 115 h 133"/>
                <a:gd name="T18" fmla="*/ 277 w 277"/>
                <a:gd name="T19" fmla="*/ 1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" h="133">
                  <a:moveTo>
                    <a:pt x="277" y="18"/>
                  </a:moveTo>
                  <a:cubicBezTo>
                    <a:pt x="277" y="1"/>
                    <a:pt x="276" y="0"/>
                    <a:pt x="260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57" y="20"/>
                  </a:lnTo>
                  <a:lnTo>
                    <a:pt x="257" y="115"/>
                  </a:lnTo>
                  <a:cubicBezTo>
                    <a:pt x="257" y="124"/>
                    <a:pt x="257" y="133"/>
                    <a:pt x="267" y="133"/>
                  </a:cubicBezTo>
                  <a:cubicBezTo>
                    <a:pt x="277" y="133"/>
                    <a:pt x="277" y="124"/>
                    <a:pt x="277" y="115"/>
                  </a:cubicBezTo>
                  <a:lnTo>
                    <a:pt x="277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Freeform 159"/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2959100" y="3203576"/>
              <a:ext cx="100013" cy="92075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7 h 226"/>
                <a:gd name="T6" fmla="*/ 203 w 249"/>
                <a:gd name="T7" fmla="*/ 44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6 h 226"/>
                <a:gd name="T20" fmla="*/ 22 w 249"/>
                <a:gd name="T21" fmla="*/ 81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8 h 226"/>
                <a:gd name="T34" fmla="*/ 46 w 249"/>
                <a:gd name="T35" fmla="*/ 181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99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49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5" y="226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" name="Freeform 160"/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3082925" y="3228976"/>
              <a:ext cx="50800" cy="93663"/>
            </a:xfrm>
            <a:custGeom>
              <a:avLst/>
              <a:gdLst>
                <a:gd name="T0" fmla="*/ 79 w 127"/>
                <a:gd name="T1" fmla="*/ 10 h 232"/>
                <a:gd name="T2" fmla="*/ 69 w 127"/>
                <a:gd name="T3" fmla="*/ 0 h 232"/>
                <a:gd name="T4" fmla="*/ 0 w 127"/>
                <a:gd name="T5" fmla="*/ 23 h 232"/>
                <a:gd name="T6" fmla="*/ 0 w 127"/>
                <a:gd name="T7" fmla="*/ 35 h 232"/>
                <a:gd name="T8" fmla="*/ 51 w 127"/>
                <a:gd name="T9" fmla="*/ 26 h 232"/>
                <a:gd name="T10" fmla="*/ 51 w 127"/>
                <a:gd name="T11" fmla="*/ 203 h 232"/>
                <a:gd name="T12" fmla="*/ 16 w 127"/>
                <a:gd name="T13" fmla="*/ 219 h 232"/>
                <a:gd name="T14" fmla="*/ 3 w 127"/>
                <a:gd name="T15" fmla="*/ 219 h 232"/>
                <a:gd name="T16" fmla="*/ 3 w 127"/>
                <a:gd name="T17" fmla="*/ 232 h 232"/>
                <a:gd name="T18" fmla="*/ 65 w 127"/>
                <a:gd name="T19" fmla="*/ 231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9" y="0"/>
                    <a:pt x="69" y="0"/>
                  </a:cubicBezTo>
                  <a:cubicBezTo>
                    <a:pt x="47" y="22"/>
                    <a:pt x="15" y="23"/>
                    <a:pt x="0" y="23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6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2"/>
                  </a:lnTo>
                  <a:cubicBezTo>
                    <a:pt x="9" y="232"/>
                    <a:pt x="52" y="231"/>
                    <a:pt x="65" y="231"/>
                  </a:cubicBezTo>
                  <a:cubicBezTo>
                    <a:pt x="76" y="231"/>
                    <a:pt x="120" y="232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" name="Freeform 161"/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3211513" y="3173413"/>
              <a:ext cx="111125" cy="123825"/>
            </a:xfrm>
            <a:custGeom>
              <a:avLst/>
              <a:gdLst>
                <a:gd name="T0" fmla="*/ 274 w 277"/>
                <a:gd name="T1" fmla="*/ 20 h 309"/>
                <a:gd name="T2" fmla="*/ 277 w 277"/>
                <a:gd name="T3" fmla="*/ 10 h 309"/>
                <a:gd name="T4" fmla="*/ 267 w 277"/>
                <a:gd name="T5" fmla="*/ 0 h 309"/>
                <a:gd name="T6" fmla="*/ 256 w 277"/>
                <a:gd name="T7" fmla="*/ 11 h 309"/>
                <a:gd name="T8" fmla="*/ 139 w 277"/>
                <a:gd name="T9" fmla="*/ 275 h 309"/>
                <a:gd name="T10" fmla="*/ 22 w 277"/>
                <a:gd name="T11" fmla="*/ 10 h 309"/>
                <a:gd name="T12" fmla="*/ 10 w 277"/>
                <a:gd name="T13" fmla="*/ 0 h 309"/>
                <a:gd name="T14" fmla="*/ 0 w 277"/>
                <a:gd name="T15" fmla="*/ 10 h 309"/>
                <a:gd name="T16" fmla="*/ 3 w 277"/>
                <a:gd name="T17" fmla="*/ 18 h 309"/>
                <a:gd name="T18" fmla="*/ 127 w 277"/>
                <a:gd name="T19" fmla="*/ 299 h 309"/>
                <a:gd name="T20" fmla="*/ 139 w 277"/>
                <a:gd name="T21" fmla="*/ 309 h 309"/>
                <a:gd name="T22" fmla="*/ 150 w 277"/>
                <a:gd name="T23" fmla="*/ 299 h 309"/>
                <a:gd name="T24" fmla="*/ 274 w 277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274" y="20"/>
                  </a:moveTo>
                  <a:cubicBezTo>
                    <a:pt x="277" y="13"/>
                    <a:pt x="277" y="12"/>
                    <a:pt x="277" y="10"/>
                  </a:cubicBezTo>
                  <a:cubicBezTo>
                    <a:pt x="277" y="4"/>
                    <a:pt x="273" y="0"/>
                    <a:pt x="267" y="0"/>
                  </a:cubicBezTo>
                  <a:cubicBezTo>
                    <a:pt x="262" y="0"/>
                    <a:pt x="259" y="3"/>
                    <a:pt x="256" y="11"/>
                  </a:cubicBezTo>
                  <a:lnTo>
                    <a:pt x="139" y="275"/>
                  </a:lnTo>
                  <a:lnTo>
                    <a:pt x="22" y="10"/>
                  </a:lnTo>
                  <a:cubicBezTo>
                    <a:pt x="18" y="1"/>
                    <a:pt x="14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7"/>
                    <a:pt x="134" y="309"/>
                    <a:pt x="139" y="309"/>
                  </a:cubicBezTo>
                  <a:cubicBezTo>
                    <a:pt x="145" y="309"/>
                    <a:pt x="147" y="306"/>
                    <a:pt x="150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" name="Freeform 162"/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3384550" y="3203576"/>
              <a:ext cx="98425" cy="9207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6 h 226"/>
                <a:gd name="T20" fmla="*/ 21 w 248"/>
                <a:gd name="T21" fmla="*/ 81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6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6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" name="Freeform 163"/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3498850" y="3228976"/>
              <a:ext cx="65088" cy="96838"/>
            </a:xfrm>
            <a:custGeom>
              <a:avLst/>
              <a:gdLst>
                <a:gd name="T0" fmla="*/ 76 w 161"/>
                <a:gd name="T1" fmla="*/ 115 h 239"/>
                <a:gd name="T2" fmla="*/ 123 w 161"/>
                <a:gd name="T3" fmla="*/ 172 h 239"/>
                <a:gd name="T4" fmla="*/ 78 w 161"/>
                <a:gd name="T5" fmla="*/ 228 h 239"/>
                <a:gd name="T6" fmla="*/ 19 w 161"/>
                <a:gd name="T7" fmla="*/ 203 h 239"/>
                <a:gd name="T8" fmla="*/ 39 w 161"/>
                <a:gd name="T9" fmla="*/ 184 h 239"/>
                <a:gd name="T10" fmla="*/ 20 w 161"/>
                <a:gd name="T11" fmla="*/ 165 h 239"/>
                <a:gd name="T12" fmla="*/ 0 w 161"/>
                <a:gd name="T13" fmla="*/ 185 h 239"/>
                <a:gd name="T14" fmla="*/ 79 w 161"/>
                <a:gd name="T15" fmla="*/ 239 h 239"/>
                <a:gd name="T16" fmla="*/ 161 w 161"/>
                <a:gd name="T17" fmla="*/ 172 h 239"/>
                <a:gd name="T18" fmla="*/ 100 w 161"/>
                <a:gd name="T19" fmla="*/ 109 h 239"/>
                <a:gd name="T20" fmla="*/ 150 w 161"/>
                <a:gd name="T21" fmla="*/ 49 h 239"/>
                <a:gd name="T22" fmla="*/ 79 w 161"/>
                <a:gd name="T23" fmla="*/ 0 h 239"/>
                <a:gd name="T24" fmla="*/ 11 w 161"/>
                <a:gd name="T25" fmla="*/ 47 h 239"/>
                <a:gd name="T26" fmla="*/ 29 w 161"/>
                <a:gd name="T27" fmla="*/ 66 h 239"/>
                <a:gd name="T28" fmla="*/ 47 w 161"/>
                <a:gd name="T29" fmla="*/ 48 h 239"/>
                <a:gd name="T30" fmla="*/ 29 w 161"/>
                <a:gd name="T31" fmla="*/ 30 h 239"/>
                <a:gd name="T32" fmla="*/ 78 w 161"/>
                <a:gd name="T33" fmla="*/ 11 h 239"/>
                <a:gd name="T34" fmla="*/ 116 w 161"/>
                <a:gd name="T35" fmla="*/ 49 h 239"/>
                <a:gd name="T36" fmla="*/ 102 w 161"/>
                <a:gd name="T37" fmla="*/ 90 h 239"/>
                <a:gd name="T38" fmla="*/ 63 w 161"/>
                <a:gd name="T39" fmla="*/ 105 h 239"/>
                <a:gd name="T40" fmla="*/ 52 w 161"/>
                <a:gd name="T41" fmla="*/ 106 h 239"/>
                <a:gd name="T42" fmla="*/ 49 w 161"/>
                <a:gd name="T43" fmla="*/ 111 h 239"/>
                <a:gd name="T44" fmla="*/ 58 w 161"/>
                <a:gd name="T45" fmla="*/ 115 h 239"/>
                <a:gd name="T46" fmla="*/ 76 w 161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9">
                  <a:moveTo>
                    <a:pt x="76" y="115"/>
                  </a:moveTo>
                  <a:cubicBezTo>
                    <a:pt x="104" y="115"/>
                    <a:pt x="123" y="134"/>
                    <a:pt x="123" y="172"/>
                  </a:cubicBezTo>
                  <a:cubicBezTo>
                    <a:pt x="123" y="215"/>
                    <a:pt x="98" y="228"/>
                    <a:pt x="78" y="228"/>
                  </a:cubicBezTo>
                  <a:cubicBezTo>
                    <a:pt x="64" y="228"/>
                    <a:pt x="33" y="224"/>
                    <a:pt x="19" y="203"/>
                  </a:cubicBezTo>
                  <a:cubicBezTo>
                    <a:pt x="35" y="203"/>
                    <a:pt x="39" y="191"/>
                    <a:pt x="39" y="184"/>
                  </a:cubicBezTo>
                  <a:cubicBezTo>
                    <a:pt x="39" y="173"/>
                    <a:pt x="30" y="165"/>
                    <a:pt x="20" y="165"/>
                  </a:cubicBezTo>
                  <a:cubicBezTo>
                    <a:pt x="10" y="165"/>
                    <a:pt x="0" y="171"/>
                    <a:pt x="0" y="185"/>
                  </a:cubicBezTo>
                  <a:cubicBezTo>
                    <a:pt x="0" y="218"/>
                    <a:pt x="36" y="239"/>
                    <a:pt x="79" y="239"/>
                  </a:cubicBezTo>
                  <a:cubicBezTo>
                    <a:pt x="127" y="239"/>
                    <a:pt x="161" y="206"/>
                    <a:pt x="161" y="172"/>
                  </a:cubicBezTo>
                  <a:cubicBezTo>
                    <a:pt x="161" y="144"/>
                    <a:pt x="138" y="117"/>
                    <a:pt x="100" y="109"/>
                  </a:cubicBezTo>
                  <a:cubicBezTo>
                    <a:pt x="136" y="96"/>
                    <a:pt x="150" y="70"/>
                    <a:pt x="150" y="49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6"/>
                    <a:pt x="29" y="66"/>
                  </a:cubicBezTo>
                  <a:cubicBezTo>
                    <a:pt x="40" y="66"/>
                    <a:pt x="47" y="58"/>
                    <a:pt x="47" y="48"/>
                  </a:cubicBezTo>
                  <a:cubicBezTo>
                    <a:pt x="47" y="38"/>
                    <a:pt x="40" y="30"/>
                    <a:pt x="29" y="30"/>
                  </a:cubicBezTo>
                  <a:cubicBezTo>
                    <a:pt x="41" y="14"/>
                    <a:pt x="65" y="11"/>
                    <a:pt x="78" y="11"/>
                  </a:cubicBezTo>
                  <a:cubicBezTo>
                    <a:pt x="94" y="11"/>
                    <a:pt x="116" y="18"/>
                    <a:pt x="116" y="49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0" y="103"/>
                    <a:pt x="81" y="104"/>
                    <a:pt x="63" y="105"/>
                  </a:cubicBezTo>
                  <a:cubicBezTo>
                    <a:pt x="55" y="106"/>
                    <a:pt x="54" y="106"/>
                    <a:pt x="52" y="106"/>
                  </a:cubicBezTo>
                  <a:cubicBezTo>
                    <a:pt x="51" y="106"/>
                    <a:pt x="49" y="107"/>
                    <a:pt x="49" y="111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6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9" name="Freeform 164"/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3636963" y="3173413"/>
              <a:ext cx="109538" cy="123825"/>
            </a:xfrm>
            <a:custGeom>
              <a:avLst/>
              <a:gdLst>
                <a:gd name="T0" fmla="*/ 274 w 277"/>
                <a:gd name="T1" fmla="*/ 20 h 309"/>
                <a:gd name="T2" fmla="*/ 277 w 277"/>
                <a:gd name="T3" fmla="*/ 10 h 309"/>
                <a:gd name="T4" fmla="*/ 267 w 277"/>
                <a:gd name="T5" fmla="*/ 0 h 309"/>
                <a:gd name="T6" fmla="*/ 256 w 277"/>
                <a:gd name="T7" fmla="*/ 11 h 309"/>
                <a:gd name="T8" fmla="*/ 139 w 277"/>
                <a:gd name="T9" fmla="*/ 275 h 309"/>
                <a:gd name="T10" fmla="*/ 21 w 277"/>
                <a:gd name="T11" fmla="*/ 10 h 309"/>
                <a:gd name="T12" fmla="*/ 10 w 277"/>
                <a:gd name="T13" fmla="*/ 0 h 309"/>
                <a:gd name="T14" fmla="*/ 0 w 277"/>
                <a:gd name="T15" fmla="*/ 10 h 309"/>
                <a:gd name="T16" fmla="*/ 3 w 277"/>
                <a:gd name="T17" fmla="*/ 18 h 309"/>
                <a:gd name="T18" fmla="*/ 127 w 277"/>
                <a:gd name="T19" fmla="*/ 299 h 309"/>
                <a:gd name="T20" fmla="*/ 139 w 277"/>
                <a:gd name="T21" fmla="*/ 309 h 309"/>
                <a:gd name="T22" fmla="*/ 150 w 277"/>
                <a:gd name="T23" fmla="*/ 299 h 309"/>
                <a:gd name="T24" fmla="*/ 274 w 277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274" y="20"/>
                  </a:moveTo>
                  <a:cubicBezTo>
                    <a:pt x="277" y="13"/>
                    <a:pt x="277" y="12"/>
                    <a:pt x="277" y="10"/>
                  </a:cubicBezTo>
                  <a:cubicBezTo>
                    <a:pt x="277" y="4"/>
                    <a:pt x="273" y="0"/>
                    <a:pt x="267" y="0"/>
                  </a:cubicBezTo>
                  <a:cubicBezTo>
                    <a:pt x="262" y="0"/>
                    <a:pt x="259" y="3"/>
                    <a:pt x="256" y="11"/>
                  </a:cubicBezTo>
                  <a:lnTo>
                    <a:pt x="139" y="275"/>
                  </a:lnTo>
                  <a:lnTo>
                    <a:pt x="21" y="10"/>
                  </a:lnTo>
                  <a:cubicBezTo>
                    <a:pt x="17" y="1"/>
                    <a:pt x="13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7"/>
                    <a:pt x="134" y="309"/>
                    <a:pt x="139" y="309"/>
                  </a:cubicBezTo>
                  <a:cubicBezTo>
                    <a:pt x="145" y="309"/>
                    <a:pt x="147" y="306"/>
                    <a:pt x="150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0" name="Freeform 165"/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3813175" y="3221038"/>
              <a:ext cx="111125" cy="53975"/>
            </a:xfrm>
            <a:custGeom>
              <a:avLst/>
              <a:gdLst>
                <a:gd name="T0" fmla="*/ 277 w 277"/>
                <a:gd name="T1" fmla="*/ 18 h 133"/>
                <a:gd name="T2" fmla="*/ 259 w 277"/>
                <a:gd name="T3" fmla="*/ 0 h 133"/>
                <a:gd name="T4" fmla="*/ 17 w 277"/>
                <a:gd name="T5" fmla="*/ 0 h 133"/>
                <a:gd name="T6" fmla="*/ 0 w 277"/>
                <a:gd name="T7" fmla="*/ 10 h 133"/>
                <a:gd name="T8" fmla="*/ 17 w 277"/>
                <a:gd name="T9" fmla="*/ 20 h 133"/>
                <a:gd name="T10" fmla="*/ 257 w 277"/>
                <a:gd name="T11" fmla="*/ 20 h 133"/>
                <a:gd name="T12" fmla="*/ 257 w 277"/>
                <a:gd name="T13" fmla="*/ 115 h 133"/>
                <a:gd name="T14" fmla="*/ 267 w 277"/>
                <a:gd name="T15" fmla="*/ 133 h 133"/>
                <a:gd name="T16" fmla="*/ 277 w 277"/>
                <a:gd name="T17" fmla="*/ 115 h 133"/>
                <a:gd name="T18" fmla="*/ 277 w 277"/>
                <a:gd name="T19" fmla="*/ 1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" h="133">
                  <a:moveTo>
                    <a:pt x="277" y="18"/>
                  </a:moveTo>
                  <a:cubicBezTo>
                    <a:pt x="277" y="1"/>
                    <a:pt x="275" y="0"/>
                    <a:pt x="259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57" y="20"/>
                  </a:lnTo>
                  <a:lnTo>
                    <a:pt x="257" y="115"/>
                  </a:lnTo>
                  <a:cubicBezTo>
                    <a:pt x="257" y="124"/>
                    <a:pt x="257" y="133"/>
                    <a:pt x="267" y="133"/>
                  </a:cubicBezTo>
                  <a:cubicBezTo>
                    <a:pt x="277" y="133"/>
                    <a:pt x="277" y="124"/>
                    <a:pt x="277" y="115"/>
                  </a:cubicBezTo>
                  <a:lnTo>
                    <a:pt x="277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1" name="Freeform 166"/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3940175" y="3203576"/>
              <a:ext cx="100013" cy="9207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6 h 226"/>
                <a:gd name="T20" fmla="*/ 21 w 248"/>
                <a:gd name="T21" fmla="*/ 81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6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6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2" name="Freeform 167"/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4057650" y="3228976"/>
              <a:ext cx="61913" cy="96838"/>
            </a:xfrm>
            <a:custGeom>
              <a:avLst/>
              <a:gdLst>
                <a:gd name="T0" fmla="*/ 32 w 154"/>
                <a:gd name="T1" fmla="*/ 37 h 239"/>
                <a:gd name="T2" fmla="*/ 66 w 154"/>
                <a:gd name="T3" fmla="*/ 42 h 239"/>
                <a:gd name="T4" fmla="*/ 139 w 154"/>
                <a:gd name="T5" fmla="*/ 5 h 239"/>
                <a:gd name="T6" fmla="*/ 135 w 154"/>
                <a:gd name="T7" fmla="*/ 0 h 239"/>
                <a:gd name="T8" fmla="*/ 132 w 154"/>
                <a:gd name="T9" fmla="*/ 1 h 239"/>
                <a:gd name="T10" fmla="*/ 80 w 154"/>
                <a:gd name="T11" fmla="*/ 12 h 239"/>
                <a:gd name="T12" fmla="*/ 29 w 154"/>
                <a:gd name="T13" fmla="*/ 2 h 239"/>
                <a:gd name="T14" fmla="*/ 24 w 154"/>
                <a:gd name="T15" fmla="*/ 0 h 239"/>
                <a:gd name="T16" fmla="*/ 20 w 154"/>
                <a:gd name="T17" fmla="*/ 10 h 239"/>
                <a:gd name="T18" fmla="*/ 20 w 154"/>
                <a:gd name="T19" fmla="*/ 113 h 239"/>
                <a:gd name="T20" fmla="*/ 25 w 154"/>
                <a:gd name="T21" fmla="*/ 123 h 239"/>
                <a:gd name="T22" fmla="*/ 32 w 154"/>
                <a:gd name="T23" fmla="*/ 118 h 239"/>
                <a:gd name="T24" fmla="*/ 81 w 154"/>
                <a:gd name="T25" fmla="*/ 96 h 239"/>
                <a:gd name="T26" fmla="*/ 113 w 154"/>
                <a:gd name="T27" fmla="*/ 115 h 239"/>
                <a:gd name="T28" fmla="*/ 121 w 154"/>
                <a:gd name="T29" fmla="*/ 160 h 239"/>
                <a:gd name="T30" fmla="*/ 111 w 154"/>
                <a:gd name="T31" fmla="*/ 207 h 239"/>
                <a:gd name="T32" fmla="*/ 70 w 154"/>
                <a:gd name="T33" fmla="*/ 228 h 239"/>
                <a:gd name="T34" fmla="*/ 15 w 154"/>
                <a:gd name="T35" fmla="*/ 192 h 239"/>
                <a:gd name="T36" fmla="*/ 35 w 154"/>
                <a:gd name="T37" fmla="*/ 175 h 239"/>
                <a:gd name="T38" fmla="*/ 18 w 154"/>
                <a:gd name="T39" fmla="*/ 157 h 239"/>
                <a:gd name="T40" fmla="*/ 0 w 154"/>
                <a:gd name="T41" fmla="*/ 176 h 239"/>
                <a:gd name="T42" fmla="*/ 71 w 154"/>
                <a:gd name="T43" fmla="*/ 239 h 239"/>
                <a:gd name="T44" fmla="*/ 154 w 154"/>
                <a:gd name="T45" fmla="*/ 162 h 239"/>
                <a:gd name="T46" fmla="*/ 81 w 154"/>
                <a:gd name="T47" fmla="*/ 86 h 239"/>
                <a:gd name="T48" fmla="*/ 32 w 154"/>
                <a:gd name="T49" fmla="*/ 103 h 239"/>
                <a:gd name="T50" fmla="*/ 32 w 154"/>
                <a:gd name="T51" fmla="*/ 3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239">
                  <a:moveTo>
                    <a:pt x="32" y="37"/>
                  </a:moveTo>
                  <a:cubicBezTo>
                    <a:pt x="50" y="42"/>
                    <a:pt x="60" y="42"/>
                    <a:pt x="66" y="42"/>
                  </a:cubicBezTo>
                  <a:cubicBezTo>
                    <a:pt x="112" y="42"/>
                    <a:pt x="139" y="11"/>
                    <a:pt x="139" y="5"/>
                  </a:cubicBezTo>
                  <a:cubicBezTo>
                    <a:pt x="139" y="1"/>
                    <a:pt x="137" y="0"/>
                    <a:pt x="135" y="0"/>
                  </a:cubicBezTo>
                  <a:cubicBezTo>
                    <a:pt x="134" y="0"/>
                    <a:pt x="134" y="0"/>
                    <a:pt x="132" y="1"/>
                  </a:cubicBezTo>
                  <a:cubicBezTo>
                    <a:pt x="124" y="5"/>
                    <a:pt x="105" y="12"/>
                    <a:pt x="80" y="12"/>
                  </a:cubicBezTo>
                  <a:cubicBezTo>
                    <a:pt x="70" y="12"/>
                    <a:pt x="51" y="11"/>
                    <a:pt x="29" y="2"/>
                  </a:cubicBezTo>
                  <a:cubicBezTo>
                    <a:pt x="25" y="0"/>
                    <a:pt x="25" y="0"/>
                    <a:pt x="24" y="0"/>
                  </a:cubicBezTo>
                  <a:cubicBezTo>
                    <a:pt x="20" y="0"/>
                    <a:pt x="20" y="4"/>
                    <a:pt x="20" y="10"/>
                  </a:cubicBezTo>
                  <a:lnTo>
                    <a:pt x="20" y="113"/>
                  </a:lnTo>
                  <a:cubicBezTo>
                    <a:pt x="20" y="119"/>
                    <a:pt x="20" y="123"/>
                    <a:pt x="25" y="123"/>
                  </a:cubicBezTo>
                  <a:cubicBezTo>
                    <a:pt x="28" y="123"/>
                    <a:pt x="29" y="122"/>
                    <a:pt x="32" y="118"/>
                  </a:cubicBezTo>
                  <a:cubicBezTo>
                    <a:pt x="47" y="99"/>
                    <a:pt x="68" y="96"/>
                    <a:pt x="81" y="96"/>
                  </a:cubicBezTo>
                  <a:cubicBezTo>
                    <a:pt x="102" y="96"/>
                    <a:pt x="111" y="113"/>
                    <a:pt x="113" y="115"/>
                  </a:cubicBezTo>
                  <a:cubicBezTo>
                    <a:pt x="119" y="127"/>
                    <a:pt x="121" y="140"/>
                    <a:pt x="121" y="160"/>
                  </a:cubicBezTo>
                  <a:cubicBezTo>
                    <a:pt x="121" y="171"/>
                    <a:pt x="121" y="191"/>
                    <a:pt x="111" y="207"/>
                  </a:cubicBezTo>
                  <a:cubicBezTo>
                    <a:pt x="102" y="219"/>
                    <a:pt x="87" y="228"/>
                    <a:pt x="70" y="228"/>
                  </a:cubicBezTo>
                  <a:cubicBezTo>
                    <a:pt x="47" y="228"/>
                    <a:pt x="24" y="215"/>
                    <a:pt x="15" y="192"/>
                  </a:cubicBezTo>
                  <a:cubicBezTo>
                    <a:pt x="28" y="193"/>
                    <a:pt x="35" y="184"/>
                    <a:pt x="35" y="175"/>
                  </a:cubicBezTo>
                  <a:cubicBezTo>
                    <a:pt x="35" y="160"/>
                    <a:pt x="22" y="157"/>
                    <a:pt x="18" y="157"/>
                  </a:cubicBezTo>
                  <a:cubicBezTo>
                    <a:pt x="17" y="157"/>
                    <a:pt x="0" y="157"/>
                    <a:pt x="0" y="176"/>
                  </a:cubicBezTo>
                  <a:cubicBezTo>
                    <a:pt x="0" y="208"/>
                    <a:pt x="29" y="239"/>
                    <a:pt x="71" y="239"/>
                  </a:cubicBezTo>
                  <a:cubicBezTo>
                    <a:pt x="115" y="239"/>
                    <a:pt x="154" y="206"/>
                    <a:pt x="154" y="162"/>
                  </a:cubicBezTo>
                  <a:cubicBezTo>
                    <a:pt x="154" y="122"/>
                    <a:pt x="124" y="86"/>
                    <a:pt x="81" y="86"/>
                  </a:cubicBezTo>
                  <a:cubicBezTo>
                    <a:pt x="66" y="86"/>
                    <a:pt x="48" y="90"/>
                    <a:pt x="32" y="103"/>
                  </a:cubicBezTo>
                  <a:lnTo>
                    <a:pt x="32" y="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3" name="Freeform 168"/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4149725" y="3141663"/>
              <a:ext cx="46038" cy="201613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9 w 116"/>
                <a:gd name="T9" fmla="*/ 17 h 499"/>
                <a:gd name="T10" fmla="*/ 87 w 116"/>
                <a:gd name="T11" fmla="*/ 249 h 499"/>
                <a:gd name="T12" fmla="*/ 6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83" name="Straight Connector 382"/>
          <p:cNvCxnSpPr/>
          <p:nvPr/>
        </p:nvCxnSpPr>
        <p:spPr>
          <a:xfrm>
            <a:off x="7010400" y="2286000"/>
            <a:ext cx="3810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TextBox 400"/>
          <p:cNvSpPr txBox="1"/>
          <p:nvPr/>
        </p:nvSpPr>
        <p:spPr>
          <a:xfrm>
            <a:off x="2806267" y="16627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B0F0"/>
                </a:solidFill>
              </a:rPr>
              <a:t>1</a:t>
            </a:r>
            <a:endParaRPr lang="en-US" sz="2400" b="1" i="1" dirty="0">
              <a:solidFill>
                <a:srgbClr val="00B0F0"/>
              </a:solidFill>
            </a:endParaRPr>
          </a:p>
        </p:txBody>
      </p:sp>
      <p:sp>
        <p:nvSpPr>
          <p:cNvPr id="403" name="TextBox 402"/>
          <p:cNvSpPr txBox="1"/>
          <p:nvPr/>
        </p:nvSpPr>
        <p:spPr>
          <a:xfrm>
            <a:off x="609600" y="31899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405" name="TextBox 404"/>
          <p:cNvSpPr txBox="1"/>
          <p:nvPr/>
        </p:nvSpPr>
        <p:spPr>
          <a:xfrm>
            <a:off x="7279842" y="16048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B0F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272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Davis-Putnam-</a:t>
            </a:r>
            <a:r>
              <a:rPr lang="en-US" dirty="0" err="1"/>
              <a:t>Logemann</a:t>
            </a:r>
            <a:r>
              <a:rPr lang="en-US" dirty="0"/>
              <a:t>-Loveland (DPLL)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1643" y="23738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74" name="TextBox 273"/>
          <p:cNvSpPr txBox="1"/>
          <p:nvPr/>
        </p:nvSpPr>
        <p:spPr>
          <a:xfrm>
            <a:off x="1344632" y="1752600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DPLL</a:t>
            </a:r>
            <a:endParaRPr lang="en-US" sz="2000" b="1" i="1" dirty="0"/>
          </a:p>
        </p:txBody>
      </p:sp>
      <p:grpSp>
        <p:nvGrpSpPr>
          <p:cNvPr id="356" name="Group 355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17587" y="2431135"/>
            <a:ext cx="1497013" cy="215901"/>
            <a:chOff x="2543175" y="2540000"/>
            <a:chExt cx="1497013" cy="215901"/>
          </a:xfrm>
        </p:grpSpPr>
        <p:sp>
          <p:nvSpPr>
            <p:cNvPr id="339" name="Freeform 260"/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2543175" y="2540000"/>
              <a:ext cx="46038" cy="215901"/>
            </a:xfrm>
            <a:custGeom>
              <a:avLst/>
              <a:gdLst>
                <a:gd name="T0" fmla="*/ 116 w 116"/>
                <a:gd name="T1" fmla="*/ 493 h 498"/>
                <a:gd name="T2" fmla="*/ 108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8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261"/>
            <p:cNvSpPr>
              <a:spLocks/>
            </p:cNvSpPr>
            <p:nvPr>
              <p:custDataLst>
                <p:tags r:id="rId74"/>
              </p:custDataLst>
            </p:nvPr>
          </p:nvSpPr>
          <p:spPr bwMode="auto">
            <a:xfrm>
              <a:off x="2606675" y="2605088"/>
              <a:ext cx="100013" cy="98425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99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262"/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2730500" y="2633663"/>
              <a:ext cx="50800" cy="100013"/>
            </a:xfrm>
            <a:custGeom>
              <a:avLst/>
              <a:gdLst>
                <a:gd name="T0" fmla="*/ 78 w 126"/>
                <a:gd name="T1" fmla="*/ 10 h 232"/>
                <a:gd name="T2" fmla="*/ 68 w 126"/>
                <a:gd name="T3" fmla="*/ 0 h 232"/>
                <a:gd name="T4" fmla="*/ 0 w 126"/>
                <a:gd name="T5" fmla="*/ 22 h 232"/>
                <a:gd name="T6" fmla="*/ 0 w 126"/>
                <a:gd name="T7" fmla="*/ 35 h 232"/>
                <a:gd name="T8" fmla="*/ 50 w 126"/>
                <a:gd name="T9" fmla="*/ 25 h 232"/>
                <a:gd name="T10" fmla="*/ 50 w 126"/>
                <a:gd name="T11" fmla="*/ 203 h 232"/>
                <a:gd name="T12" fmla="*/ 15 w 126"/>
                <a:gd name="T13" fmla="*/ 219 h 232"/>
                <a:gd name="T14" fmla="*/ 2 w 126"/>
                <a:gd name="T15" fmla="*/ 219 h 232"/>
                <a:gd name="T16" fmla="*/ 2 w 126"/>
                <a:gd name="T17" fmla="*/ 232 h 232"/>
                <a:gd name="T18" fmla="*/ 64 w 126"/>
                <a:gd name="T19" fmla="*/ 230 h 232"/>
                <a:gd name="T20" fmla="*/ 126 w 126"/>
                <a:gd name="T21" fmla="*/ 232 h 232"/>
                <a:gd name="T22" fmla="*/ 126 w 126"/>
                <a:gd name="T23" fmla="*/ 219 h 232"/>
                <a:gd name="T24" fmla="*/ 113 w 126"/>
                <a:gd name="T25" fmla="*/ 219 h 232"/>
                <a:gd name="T26" fmla="*/ 78 w 126"/>
                <a:gd name="T27" fmla="*/ 203 h 232"/>
                <a:gd name="T28" fmla="*/ 78 w 126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232">
                  <a:moveTo>
                    <a:pt x="78" y="10"/>
                  </a:moveTo>
                  <a:cubicBezTo>
                    <a:pt x="78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4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6" y="232"/>
                  </a:cubicBezTo>
                  <a:lnTo>
                    <a:pt x="126" y="219"/>
                  </a:lnTo>
                  <a:lnTo>
                    <a:pt x="113" y="219"/>
                  </a:lnTo>
                  <a:cubicBezTo>
                    <a:pt x="78" y="219"/>
                    <a:pt x="78" y="214"/>
                    <a:pt x="78" y="203"/>
                  </a:cubicBezTo>
                  <a:lnTo>
                    <a:pt x="78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263"/>
            <p:cNvSpPr>
              <a:spLocks/>
            </p:cNvSpPr>
            <p:nvPr>
              <p:custDataLst>
                <p:tags r:id="rId76"/>
              </p:custDataLst>
            </p:nvPr>
          </p:nvSpPr>
          <p:spPr bwMode="auto">
            <a:xfrm>
              <a:off x="2822575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264"/>
            <p:cNvSpPr>
              <a:spLocks/>
            </p:cNvSpPr>
            <p:nvPr>
              <p:custDataLst>
                <p:tags r:id="rId77"/>
              </p:custDataLst>
            </p:nvPr>
          </p:nvSpPr>
          <p:spPr bwMode="auto">
            <a:xfrm>
              <a:off x="2900363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2 w 248"/>
                <a:gd name="T3" fmla="*/ 11 h 226"/>
                <a:gd name="T4" fmla="*/ 227 w 248"/>
                <a:gd name="T5" fmla="*/ 18 h 226"/>
                <a:gd name="T6" fmla="*/ 203 w 248"/>
                <a:gd name="T7" fmla="*/ 45 h 226"/>
                <a:gd name="T8" fmla="*/ 222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6 w 248"/>
                <a:gd name="T19" fmla="*/ 77 h 226"/>
                <a:gd name="T20" fmla="*/ 22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8 w 248"/>
                <a:gd name="T31" fmla="*/ 215 h 226"/>
                <a:gd name="T32" fmla="*/ 23 w 248"/>
                <a:gd name="T33" fmla="*/ 209 h 226"/>
                <a:gd name="T34" fmla="*/ 46 w 248"/>
                <a:gd name="T35" fmla="*/ 182 h 226"/>
                <a:gd name="T36" fmla="*/ 28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1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265"/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3017838" y="2633663"/>
              <a:ext cx="63500" cy="10001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4 w 154"/>
                <a:gd name="T11" fmla="*/ 143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2 h 232"/>
                <a:gd name="T18" fmla="*/ 19 w 154"/>
                <a:gd name="T19" fmla="*/ 82 h 232"/>
                <a:gd name="T20" fmla="*/ 37 w 154"/>
                <a:gd name="T21" fmla="*/ 64 h 232"/>
                <a:gd name="T22" fmla="*/ 17 w 154"/>
                <a:gd name="T23" fmla="*/ 45 h 232"/>
                <a:gd name="T24" fmla="*/ 68 w 154"/>
                <a:gd name="T25" fmla="*/ 13 h 232"/>
                <a:gd name="T26" fmla="*/ 121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6"/>
                    <a:pt x="133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69"/>
                    <a:pt x="84" y="160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30" y="0"/>
                    <a:pt x="0" y="30"/>
                    <a:pt x="0" y="62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7" y="20"/>
                    <a:pt x="51" y="13"/>
                    <a:pt x="68" y="13"/>
                  </a:cubicBezTo>
                  <a:cubicBezTo>
                    <a:pt x="102" y="13"/>
                    <a:pt x="121" y="40"/>
                    <a:pt x="121" y="68"/>
                  </a:cubicBezTo>
                  <a:cubicBezTo>
                    <a:pt x="121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266"/>
            <p:cNvSpPr>
              <a:spLocks/>
            </p:cNvSpPr>
            <p:nvPr>
              <p:custDataLst>
                <p:tags r:id="rId79"/>
              </p:custDataLst>
            </p:nvPr>
          </p:nvSpPr>
          <p:spPr bwMode="auto">
            <a:xfrm>
              <a:off x="3117850" y="2678113"/>
              <a:ext cx="22225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3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5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8" y="51"/>
                    <a:pt x="43" y="46"/>
                  </a:cubicBezTo>
                  <a:cubicBezTo>
                    <a:pt x="45" y="45"/>
                    <a:pt x="45" y="45"/>
                    <a:pt x="46" y="45"/>
                  </a:cubicBezTo>
                  <a:cubicBezTo>
                    <a:pt x="46" y="45"/>
                    <a:pt x="47" y="45"/>
                    <a:pt x="47" y="52"/>
                  </a:cubicBezTo>
                  <a:cubicBezTo>
                    <a:pt x="47" y="89"/>
                    <a:pt x="29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267"/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>
              <a:off x="3195638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4 w 248"/>
                <a:gd name="T25" fmla="*/ 11 h 226"/>
                <a:gd name="T26" fmla="*/ 121 w 248"/>
                <a:gd name="T27" fmla="*/ 45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4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4"/>
                    <a:pt x="94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268"/>
            <p:cNvSpPr>
              <a:spLocks/>
            </p:cNvSpPr>
            <p:nvPr>
              <p:custDataLst>
                <p:tags r:id="rId81"/>
              </p:custDataLst>
            </p:nvPr>
          </p:nvSpPr>
          <p:spPr bwMode="auto">
            <a:xfrm>
              <a:off x="3311525" y="2633663"/>
              <a:ext cx="65088" cy="103188"/>
            </a:xfrm>
            <a:custGeom>
              <a:avLst/>
              <a:gdLst>
                <a:gd name="T0" fmla="*/ 76 w 160"/>
                <a:gd name="T1" fmla="*/ 115 h 239"/>
                <a:gd name="T2" fmla="*/ 123 w 160"/>
                <a:gd name="T3" fmla="*/ 171 h 239"/>
                <a:gd name="T4" fmla="*/ 77 w 160"/>
                <a:gd name="T5" fmla="*/ 227 h 239"/>
                <a:gd name="T6" fmla="*/ 18 w 160"/>
                <a:gd name="T7" fmla="*/ 203 h 239"/>
                <a:gd name="T8" fmla="*/ 38 w 160"/>
                <a:gd name="T9" fmla="*/ 183 h 239"/>
                <a:gd name="T10" fmla="*/ 19 w 160"/>
                <a:gd name="T11" fmla="*/ 164 h 239"/>
                <a:gd name="T12" fmla="*/ 0 w 160"/>
                <a:gd name="T13" fmla="*/ 184 h 239"/>
                <a:gd name="T14" fmla="*/ 78 w 160"/>
                <a:gd name="T15" fmla="*/ 239 h 239"/>
                <a:gd name="T16" fmla="*/ 160 w 160"/>
                <a:gd name="T17" fmla="*/ 171 h 239"/>
                <a:gd name="T18" fmla="*/ 99 w 160"/>
                <a:gd name="T19" fmla="*/ 109 h 239"/>
                <a:gd name="T20" fmla="*/ 149 w 160"/>
                <a:gd name="T21" fmla="*/ 48 h 239"/>
                <a:gd name="T22" fmla="*/ 79 w 160"/>
                <a:gd name="T23" fmla="*/ 0 h 239"/>
                <a:gd name="T24" fmla="*/ 10 w 160"/>
                <a:gd name="T25" fmla="*/ 47 h 239"/>
                <a:gd name="T26" fmla="*/ 29 w 160"/>
                <a:gd name="T27" fmla="*/ 65 h 239"/>
                <a:gd name="T28" fmla="*/ 46 w 160"/>
                <a:gd name="T29" fmla="*/ 47 h 239"/>
                <a:gd name="T30" fmla="*/ 29 w 160"/>
                <a:gd name="T31" fmla="*/ 29 h 239"/>
                <a:gd name="T32" fmla="*/ 78 w 160"/>
                <a:gd name="T33" fmla="*/ 10 h 239"/>
                <a:gd name="T34" fmla="*/ 115 w 160"/>
                <a:gd name="T35" fmla="*/ 48 h 239"/>
                <a:gd name="T36" fmla="*/ 102 w 160"/>
                <a:gd name="T37" fmla="*/ 90 h 239"/>
                <a:gd name="T38" fmla="*/ 63 w 160"/>
                <a:gd name="T39" fmla="*/ 105 h 239"/>
                <a:gd name="T40" fmla="*/ 52 w 160"/>
                <a:gd name="T41" fmla="*/ 106 h 239"/>
                <a:gd name="T42" fmla="*/ 48 w 160"/>
                <a:gd name="T43" fmla="*/ 110 h 239"/>
                <a:gd name="T44" fmla="*/ 57 w 160"/>
                <a:gd name="T45" fmla="*/ 115 h 239"/>
                <a:gd name="T46" fmla="*/ 76 w 160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39">
                  <a:moveTo>
                    <a:pt x="76" y="115"/>
                  </a:moveTo>
                  <a:cubicBezTo>
                    <a:pt x="103" y="115"/>
                    <a:pt x="123" y="134"/>
                    <a:pt x="123" y="171"/>
                  </a:cubicBezTo>
                  <a:cubicBezTo>
                    <a:pt x="123" y="214"/>
                    <a:pt x="98" y="227"/>
                    <a:pt x="77" y="227"/>
                  </a:cubicBezTo>
                  <a:cubicBezTo>
                    <a:pt x="63" y="227"/>
                    <a:pt x="33" y="224"/>
                    <a:pt x="18" y="203"/>
                  </a:cubicBezTo>
                  <a:cubicBezTo>
                    <a:pt x="35" y="202"/>
                    <a:pt x="38" y="191"/>
                    <a:pt x="38" y="183"/>
                  </a:cubicBezTo>
                  <a:cubicBezTo>
                    <a:pt x="38" y="172"/>
                    <a:pt x="30" y="164"/>
                    <a:pt x="19" y="164"/>
                  </a:cubicBezTo>
                  <a:cubicBezTo>
                    <a:pt x="9" y="164"/>
                    <a:pt x="0" y="170"/>
                    <a:pt x="0" y="184"/>
                  </a:cubicBezTo>
                  <a:cubicBezTo>
                    <a:pt x="0" y="217"/>
                    <a:pt x="36" y="239"/>
                    <a:pt x="78" y="239"/>
                  </a:cubicBezTo>
                  <a:cubicBezTo>
                    <a:pt x="127" y="239"/>
                    <a:pt x="160" y="206"/>
                    <a:pt x="160" y="171"/>
                  </a:cubicBezTo>
                  <a:cubicBezTo>
                    <a:pt x="160" y="144"/>
                    <a:pt x="138" y="117"/>
                    <a:pt x="99" y="109"/>
                  </a:cubicBezTo>
                  <a:cubicBezTo>
                    <a:pt x="136" y="96"/>
                    <a:pt x="149" y="69"/>
                    <a:pt x="149" y="48"/>
                  </a:cubicBezTo>
                  <a:cubicBezTo>
                    <a:pt x="149" y="21"/>
                    <a:pt x="118" y="0"/>
                    <a:pt x="79" y="0"/>
                  </a:cubicBezTo>
                  <a:cubicBezTo>
                    <a:pt x="40" y="0"/>
                    <a:pt x="10" y="19"/>
                    <a:pt x="10" y="47"/>
                  </a:cubicBezTo>
                  <a:cubicBezTo>
                    <a:pt x="10" y="59"/>
                    <a:pt x="18" y="65"/>
                    <a:pt x="29" y="65"/>
                  </a:cubicBezTo>
                  <a:cubicBezTo>
                    <a:pt x="39" y="65"/>
                    <a:pt x="46" y="57"/>
                    <a:pt x="46" y="47"/>
                  </a:cubicBezTo>
                  <a:cubicBezTo>
                    <a:pt x="46" y="37"/>
                    <a:pt x="39" y="30"/>
                    <a:pt x="29" y="29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3" y="10"/>
                    <a:pt x="115" y="18"/>
                    <a:pt x="115" y="48"/>
                  </a:cubicBezTo>
                  <a:cubicBezTo>
                    <a:pt x="115" y="63"/>
                    <a:pt x="111" y="79"/>
                    <a:pt x="102" y="90"/>
                  </a:cubicBezTo>
                  <a:cubicBezTo>
                    <a:pt x="90" y="103"/>
                    <a:pt x="80" y="104"/>
                    <a:pt x="63" y="105"/>
                  </a:cubicBezTo>
                  <a:cubicBezTo>
                    <a:pt x="54" y="105"/>
                    <a:pt x="53" y="105"/>
                    <a:pt x="52" y="106"/>
                  </a:cubicBezTo>
                  <a:cubicBezTo>
                    <a:pt x="51" y="106"/>
                    <a:pt x="48" y="106"/>
                    <a:pt x="48" y="110"/>
                  </a:cubicBezTo>
                  <a:cubicBezTo>
                    <a:pt x="48" y="115"/>
                    <a:pt x="51" y="115"/>
                    <a:pt x="57" y="115"/>
                  </a:cubicBezTo>
                  <a:lnTo>
                    <a:pt x="76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269"/>
            <p:cNvSpPr>
              <a:spLocks/>
            </p:cNvSpPr>
            <p:nvPr>
              <p:custDataLst>
                <p:tags r:id="rId82"/>
              </p:custDataLst>
            </p:nvPr>
          </p:nvSpPr>
          <p:spPr bwMode="auto">
            <a:xfrm>
              <a:off x="3411538" y="2678113"/>
              <a:ext cx="23813" cy="6508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270"/>
            <p:cNvSpPr>
              <a:spLocks/>
            </p:cNvSpPr>
            <p:nvPr>
              <p:custDataLst>
                <p:tags r:id="rId83"/>
              </p:custDataLst>
            </p:nvPr>
          </p:nvSpPr>
          <p:spPr bwMode="auto">
            <a:xfrm>
              <a:off x="3489325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1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7 w 248"/>
                <a:gd name="T23" fmla="*/ 77 h 226"/>
                <a:gd name="T24" fmla="*/ 94 w 248"/>
                <a:gd name="T25" fmla="*/ 11 h 226"/>
                <a:gd name="T26" fmla="*/ 121 w 248"/>
                <a:gd name="T27" fmla="*/ 45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5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6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3" y="11"/>
                    <a:pt x="215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7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8" y="0"/>
                    <a:pt x="201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6" y="81"/>
                    <a:pt x="27" y="77"/>
                  </a:cubicBezTo>
                  <a:cubicBezTo>
                    <a:pt x="44" y="24"/>
                    <a:pt x="77" y="11"/>
                    <a:pt x="94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4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2" y="215"/>
                    <a:pt x="22" y="209"/>
                  </a:cubicBezTo>
                  <a:cubicBezTo>
                    <a:pt x="34" y="206"/>
                    <a:pt x="45" y="196"/>
                    <a:pt x="45" y="182"/>
                  </a:cubicBezTo>
                  <a:cubicBezTo>
                    <a:pt x="45" y="168"/>
                    <a:pt x="34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4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2" y="162"/>
                    <a:pt x="232" y="149"/>
                  </a:cubicBezTo>
                  <a:cubicBezTo>
                    <a:pt x="232" y="144"/>
                    <a:pt x="228" y="144"/>
                    <a:pt x="226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3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271"/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3603625" y="2632075"/>
              <a:ext cx="68263" cy="101600"/>
            </a:xfrm>
            <a:custGeom>
              <a:avLst/>
              <a:gdLst>
                <a:gd name="T0" fmla="*/ 171 w 171"/>
                <a:gd name="T1" fmla="*/ 177 h 235"/>
                <a:gd name="T2" fmla="*/ 171 w 171"/>
                <a:gd name="T3" fmla="*/ 165 h 235"/>
                <a:gd name="T4" fmla="*/ 132 w 171"/>
                <a:gd name="T5" fmla="*/ 165 h 235"/>
                <a:gd name="T6" fmla="*/ 132 w 171"/>
                <a:gd name="T7" fmla="*/ 9 h 235"/>
                <a:gd name="T8" fmla="*/ 125 w 171"/>
                <a:gd name="T9" fmla="*/ 0 h 235"/>
                <a:gd name="T10" fmla="*/ 115 w 171"/>
                <a:gd name="T11" fmla="*/ 4 h 235"/>
                <a:gd name="T12" fmla="*/ 0 w 171"/>
                <a:gd name="T13" fmla="*/ 165 h 235"/>
                <a:gd name="T14" fmla="*/ 0 w 171"/>
                <a:gd name="T15" fmla="*/ 177 h 235"/>
                <a:gd name="T16" fmla="*/ 103 w 171"/>
                <a:gd name="T17" fmla="*/ 177 h 235"/>
                <a:gd name="T18" fmla="*/ 103 w 171"/>
                <a:gd name="T19" fmla="*/ 206 h 235"/>
                <a:gd name="T20" fmla="*/ 74 w 171"/>
                <a:gd name="T21" fmla="*/ 222 h 235"/>
                <a:gd name="T22" fmla="*/ 65 w 171"/>
                <a:gd name="T23" fmla="*/ 222 h 235"/>
                <a:gd name="T24" fmla="*/ 65 w 171"/>
                <a:gd name="T25" fmla="*/ 235 h 235"/>
                <a:gd name="T26" fmla="*/ 117 w 171"/>
                <a:gd name="T27" fmla="*/ 233 h 235"/>
                <a:gd name="T28" fmla="*/ 170 w 171"/>
                <a:gd name="T29" fmla="*/ 235 h 235"/>
                <a:gd name="T30" fmla="*/ 170 w 171"/>
                <a:gd name="T31" fmla="*/ 222 h 235"/>
                <a:gd name="T32" fmla="*/ 160 w 171"/>
                <a:gd name="T33" fmla="*/ 222 h 235"/>
                <a:gd name="T34" fmla="*/ 132 w 171"/>
                <a:gd name="T35" fmla="*/ 206 h 235"/>
                <a:gd name="T36" fmla="*/ 132 w 171"/>
                <a:gd name="T37" fmla="*/ 177 h 235"/>
                <a:gd name="T38" fmla="*/ 171 w 171"/>
                <a:gd name="T39" fmla="*/ 177 h 235"/>
                <a:gd name="T40" fmla="*/ 105 w 171"/>
                <a:gd name="T41" fmla="*/ 37 h 235"/>
                <a:gd name="T42" fmla="*/ 105 w 171"/>
                <a:gd name="T43" fmla="*/ 165 h 235"/>
                <a:gd name="T44" fmla="*/ 13 w 171"/>
                <a:gd name="T45" fmla="*/ 165 h 235"/>
                <a:gd name="T46" fmla="*/ 105 w 171"/>
                <a:gd name="T47" fmla="*/ 3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235">
                  <a:moveTo>
                    <a:pt x="171" y="177"/>
                  </a:moveTo>
                  <a:lnTo>
                    <a:pt x="171" y="165"/>
                  </a:lnTo>
                  <a:lnTo>
                    <a:pt x="132" y="165"/>
                  </a:lnTo>
                  <a:lnTo>
                    <a:pt x="132" y="9"/>
                  </a:lnTo>
                  <a:cubicBezTo>
                    <a:pt x="132" y="2"/>
                    <a:pt x="132" y="0"/>
                    <a:pt x="125" y="0"/>
                  </a:cubicBezTo>
                  <a:cubicBezTo>
                    <a:pt x="120" y="0"/>
                    <a:pt x="119" y="0"/>
                    <a:pt x="115" y="4"/>
                  </a:cubicBezTo>
                  <a:lnTo>
                    <a:pt x="0" y="165"/>
                  </a:lnTo>
                  <a:lnTo>
                    <a:pt x="0" y="177"/>
                  </a:lnTo>
                  <a:lnTo>
                    <a:pt x="103" y="177"/>
                  </a:lnTo>
                  <a:lnTo>
                    <a:pt x="103" y="206"/>
                  </a:lnTo>
                  <a:cubicBezTo>
                    <a:pt x="103" y="218"/>
                    <a:pt x="103" y="222"/>
                    <a:pt x="74" y="222"/>
                  </a:cubicBezTo>
                  <a:lnTo>
                    <a:pt x="65" y="222"/>
                  </a:lnTo>
                  <a:lnTo>
                    <a:pt x="65" y="235"/>
                  </a:lnTo>
                  <a:cubicBezTo>
                    <a:pt x="82" y="234"/>
                    <a:pt x="105" y="233"/>
                    <a:pt x="117" y="233"/>
                  </a:cubicBezTo>
                  <a:cubicBezTo>
                    <a:pt x="130" y="233"/>
                    <a:pt x="152" y="234"/>
                    <a:pt x="170" y="235"/>
                  </a:cubicBezTo>
                  <a:lnTo>
                    <a:pt x="170" y="222"/>
                  </a:lnTo>
                  <a:lnTo>
                    <a:pt x="160" y="222"/>
                  </a:lnTo>
                  <a:cubicBezTo>
                    <a:pt x="132" y="222"/>
                    <a:pt x="132" y="218"/>
                    <a:pt x="132" y="206"/>
                  </a:cubicBezTo>
                  <a:lnTo>
                    <a:pt x="132" y="177"/>
                  </a:lnTo>
                  <a:lnTo>
                    <a:pt x="171" y="177"/>
                  </a:lnTo>
                  <a:close/>
                  <a:moveTo>
                    <a:pt x="105" y="37"/>
                  </a:moveTo>
                  <a:lnTo>
                    <a:pt x="105" y="165"/>
                  </a:lnTo>
                  <a:lnTo>
                    <a:pt x="13" y="165"/>
                  </a:lnTo>
                  <a:lnTo>
                    <a:pt x="105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272"/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3705225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273"/>
            <p:cNvSpPr>
              <a:spLocks/>
            </p:cNvSpPr>
            <p:nvPr>
              <p:custDataLst>
                <p:tags r:id="rId86"/>
              </p:custDataLst>
            </p:nvPr>
          </p:nvSpPr>
          <p:spPr bwMode="auto">
            <a:xfrm>
              <a:off x="3783013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2 w 248"/>
                <a:gd name="T3" fmla="*/ 11 h 226"/>
                <a:gd name="T4" fmla="*/ 227 w 248"/>
                <a:gd name="T5" fmla="*/ 18 h 226"/>
                <a:gd name="T6" fmla="*/ 203 w 248"/>
                <a:gd name="T7" fmla="*/ 45 h 226"/>
                <a:gd name="T8" fmla="*/ 222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6 w 248"/>
                <a:gd name="T19" fmla="*/ 77 h 226"/>
                <a:gd name="T20" fmla="*/ 22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3 w 248"/>
                <a:gd name="T33" fmla="*/ 209 h 226"/>
                <a:gd name="T34" fmla="*/ 46 w 248"/>
                <a:gd name="T35" fmla="*/ 182 h 226"/>
                <a:gd name="T36" fmla="*/ 28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1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274"/>
            <p:cNvSpPr>
              <a:spLocks/>
            </p:cNvSpPr>
            <p:nvPr>
              <p:custDataLst>
                <p:tags r:id="rId87"/>
              </p:custDataLst>
            </p:nvPr>
          </p:nvSpPr>
          <p:spPr bwMode="auto">
            <a:xfrm>
              <a:off x="3900488" y="2633663"/>
              <a:ext cx="61913" cy="103188"/>
            </a:xfrm>
            <a:custGeom>
              <a:avLst/>
              <a:gdLst>
                <a:gd name="T0" fmla="*/ 32 w 154"/>
                <a:gd name="T1" fmla="*/ 37 h 239"/>
                <a:gd name="T2" fmla="*/ 66 w 154"/>
                <a:gd name="T3" fmla="*/ 42 h 239"/>
                <a:gd name="T4" fmla="*/ 139 w 154"/>
                <a:gd name="T5" fmla="*/ 5 h 239"/>
                <a:gd name="T6" fmla="*/ 135 w 154"/>
                <a:gd name="T7" fmla="*/ 0 h 239"/>
                <a:gd name="T8" fmla="*/ 132 w 154"/>
                <a:gd name="T9" fmla="*/ 1 h 239"/>
                <a:gd name="T10" fmla="*/ 80 w 154"/>
                <a:gd name="T11" fmla="*/ 11 h 239"/>
                <a:gd name="T12" fmla="*/ 29 w 154"/>
                <a:gd name="T13" fmla="*/ 2 h 239"/>
                <a:gd name="T14" fmla="*/ 24 w 154"/>
                <a:gd name="T15" fmla="*/ 0 h 239"/>
                <a:gd name="T16" fmla="*/ 20 w 154"/>
                <a:gd name="T17" fmla="*/ 9 h 239"/>
                <a:gd name="T18" fmla="*/ 20 w 154"/>
                <a:gd name="T19" fmla="*/ 112 h 239"/>
                <a:gd name="T20" fmla="*/ 25 w 154"/>
                <a:gd name="T21" fmla="*/ 122 h 239"/>
                <a:gd name="T22" fmla="*/ 32 w 154"/>
                <a:gd name="T23" fmla="*/ 118 h 239"/>
                <a:gd name="T24" fmla="*/ 81 w 154"/>
                <a:gd name="T25" fmla="*/ 96 h 239"/>
                <a:gd name="T26" fmla="*/ 113 w 154"/>
                <a:gd name="T27" fmla="*/ 115 h 239"/>
                <a:gd name="T28" fmla="*/ 121 w 154"/>
                <a:gd name="T29" fmla="*/ 160 h 239"/>
                <a:gd name="T30" fmla="*/ 111 w 154"/>
                <a:gd name="T31" fmla="*/ 206 h 239"/>
                <a:gd name="T32" fmla="*/ 70 w 154"/>
                <a:gd name="T33" fmla="*/ 227 h 239"/>
                <a:gd name="T34" fmla="*/ 15 w 154"/>
                <a:gd name="T35" fmla="*/ 192 h 239"/>
                <a:gd name="T36" fmla="*/ 35 w 154"/>
                <a:gd name="T37" fmla="*/ 175 h 239"/>
                <a:gd name="T38" fmla="*/ 18 w 154"/>
                <a:gd name="T39" fmla="*/ 157 h 239"/>
                <a:gd name="T40" fmla="*/ 0 w 154"/>
                <a:gd name="T41" fmla="*/ 176 h 239"/>
                <a:gd name="T42" fmla="*/ 71 w 154"/>
                <a:gd name="T43" fmla="*/ 239 h 239"/>
                <a:gd name="T44" fmla="*/ 154 w 154"/>
                <a:gd name="T45" fmla="*/ 161 h 239"/>
                <a:gd name="T46" fmla="*/ 81 w 154"/>
                <a:gd name="T47" fmla="*/ 86 h 239"/>
                <a:gd name="T48" fmla="*/ 32 w 154"/>
                <a:gd name="T49" fmla="*/ 103 h 239"/>
                <a:gd name="T50" fmla="*/ 32 w 154"/>
                <a:gd name="T51" fmla="*/ 3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239">
                  <a:moveTo>
                    <a:pt x="32" y="37"/>
                  </a:moveTo>
                  <a:cubicBezTo>
                    <a:pt x="50" y="42"/>
                    <a:pt x="61" y="42"/>
                    <a:pt x="66" y="42"/>
                  </a:cubicBezTo>
                  <a:cubicBezTo>
                    <a:pt x="112" y="42"/>
                    <a:pt x="139" y="10"/>
                    <a:pt x="139" y="5"/>
                  </a:cubicBezTo>
                  <a:cubicBezTo>
                    <a:pt x="139" y="1"/>
                    <a:pt x="137" y="0"/>
                    <a:pt x="135" y="0"/>
                  </a:cubicBezTo>
                  <a:cubicBezTo>
                    <a:pt x="134" y="0"/>
                    <a:pt x="134" y="0"/>
                    <a:pt x="132" y="1"/>
                  </a:cubicBezTo>
                  <a:cubicBezTo>
                    <a:pt x="124" y="4"/>
                    <a:pt x="105" y="11"/>
                    <a:pt x="80" y="11"/>
                  </a:cubicBezTo>
                  <a:cubicBezTo>
                    <a:pt x="70" y="11"/>
                    <a:pt x="51" y="10"/>
                    <a:pt x="29" y="2"/>
                  </a:cubicBezTo>
                  <a:cubicBezTo>
                    <a:pt x="25" y="0"/>
                    <a:pt x="25" y="0"/>
                    <a:pt x="24" y="0"/>
                  </a:cubicBezTo>
                  <a:cubicBezTo>
                    <a:pt x="20" y="0"/>
                    <a:pt x="20" y="4"/>
                    <a:pt x="20" y="9"/>
                  </a:cubicBezTo>
                  <a:lnTo>
                    <a:pt x="20" y="112"/>
                  </a:lnTo>
                  <a:cubicBezTo>
                    <a:pt x="20" y="118"/>
                    <a:pt x="20" y="122"/>
                    <a:pt x="25" y="122"/>
                  </a:cubicBezTo>
                  <a:cubicBezTo>
                    <a:pt x="28" y="122"/>
                    <a:pt x="29" y="122"/>
                    <a:pt x="32" y="118"/>
                  </a:cubicBezTo>
                  <a:cubicBezTo>
                    <a:pt x="47" y="98"/>
                    <a:pt x="69" y="96"/>
                    <a:pt x="81" y="96"/>
                  </a:cubicBezTo>
                  <a:cubicBezTo>
                    <a:pt x="102" y="96"/>
                    <a:pt x="111" y="112"/>
                    <a:pt x="113" y="115"/>
                  </a:cubicBezTo>
                  <a:cubicBezTo>
                    <a:pt x="119" y="127"/>
                    <a:pt x="121" y="140"/>
                    <a:pt x="121" y="160"/>
                  </a:cubicBezTo>
                  <a:cubicBezTo>
                    <a:pt x="121" y="171"/>
                    <a:pt x="121" y="191"/>
                    <a:pt x="111" y="206"/>
                  </a:cubicBezTo>
                  <a:cubicBezTo>
                    <a:pt x="102" y="219"/>
                    <a:pt x="87" y="227"/>
                    <a:pt x="70" y="227"/>
                  </a:cubicBezTo>
                  <a:cubicBezTo>
                    <a:pt x="47" y="227"/>
                    <a:pt x="24" y="215"/>
                    <a:pt x="15" y="192"/>
                  </a:cubicBezTo>
                  <a:cubicBezTo>
                    <a:pt x="28" y="193"/>
                    <a:pt x="35" y="184"/>
                    <a:pt x="35" y="175"/>
                  </a:cubicBezTo>
                  <a:cubicBezTo>
                    <a:pt x="35" y="160"/>
                    <a:pt x="22" y="157"/>
                    <a:pt x="18" y="157"/>
                  </a:cubicBezTo>
                  <a:cubicBezTo>
                    <a:pt x="17" y="157"/>
                    <a:pt x="0" y="157"/>
                    <a:pt x="0" y="176"/>
                  </a:cubicBezTo>
                  <a:cubicBezTo>
                    <a:pt x="0" y="207"/>
                    <a:pt x="29" y="239"/>
                    <a:pt x="71" y="239"/>
                  </a:cubicBezTo>
                  <a:cubicBezTo>
                    <a:pt x="115" y="239"/>
                    <a:pt x="154" y="205"/>
                    <a:pt x="154" y="161"/>
                  </a:cubicBezTo>
                  <a:cubicBezTo>
                    <a:pt x="154" y="122"/>
                    <a:pt x="124" y="86"/>
                    <a:pt x="81" y="86"/>
                  </a:cubicBezTo>
                  <a:cubicBezTo>
                    <a:pt x="66" y="86"/>
                    <a:pt x="48" y="90"/>
                    <a:pt x="32" y="103"/>
                  </a:cubicBezTo>
                  <a:lnTo>
                    <a:pt x="32" y="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275"/>
            <p:cNvSpPr>
              <a:spLocks/>
            </p:cNvSpPr>
            <p:nvPr>
              <p:custDataLst>
                <p:tags r:id="rId88"/>
              </p:custDataLst>
            </p:nvPr>
          </p:nvSpPr>
          <p:spPr bwMode="auto">
            <a:xfrm>
              <a:off x="3994150" y="2540000"/>
              <a:ext cx="46038" cy="215901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4"/>
                    <a:pt x="68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5" name="TextBox 214"/>
          <p:cNvSpPr txBox="1"/>
          <p:nvPr/>
        </p:nvSpPr>
        <p:spPr>
          <a:xfrm>
            <a:off x="5562600" y="3650159"/>
            <a:ext cx="283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Pure literal evaluation (PLE)</a:t>
            </a:r>
            <a:endParaRPr lang="en-US" b="1" i="1" dirty="0"/>
          </a:p>
        </p:txBody>
      </p:sp>
      <p:sp>
        <p:nvSpPr>
          <p:cNvPr id="216" name="TextBox 215"/>
          <p:cNvSpPr txBox="1"/>
          <p:nvPr/>
        </p:nvSpPr>
        <p:spPr>
          <a:xfrm>
            <a:off x="5562600" y="4921341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Unit-propagation (UP)</a:t>
            </a:r>
            <a:endParaRPr lang="en-US" b="1" i="1" dirty="0"/>
          </a:p>
        </p:txBody>
      </p:sp>
      <p:sp>
        <p:nvSpPr>
          <p:cNvPr id="217" name="TextBox 216"/>
          <p:cNvSpPr txBox="1"/>
          <p:nvPr/>
        </p:nvSpPr>
        <p:spPr>
          <a:xfrm>
            <a:off x="5926307" y="4017750"/>
            <a:ext cx="2968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pure literals in the unassigned clauses and set them to 1 or 0 as needed.</a:t>
            </a:r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>
            <a:off x="5943600" y="5325070"/>
            <a:ext cx="2968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there is only one unassigned variable left in a clause, set it to 1 or 0 as needed.</a:t>
            </a:r>
            <a:endParaRPr lang="en-US" dirty="0"/>
          </a:p>
        </p:txBody>
      </p:sp>
      <p:cxnSp>
        <p:nvCxnSpPr>
          <p:cNvPr id="202" name="Straight Connector 201"/>
          <p:cNvCxnSpPr/>
          <p:nvPr/>
        </p:nvCxnSpPr>
        <p:spPr>
          <a:xfrm>
            <a:off x="1650670" y="2743171"/>
            <a:ext cx="4562" cy="49776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1780660" y="275059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PLE</a:t>
            </a:r>
            <a:endParaRPr lang="en-US" b="1" dirty="0"/>
          </a:p>
        </p:txBody>
      </p:sp>
      <p:grpSp>
        <p:nvGrpSpPr>
          <p:cNvPr id="27" name="Group 26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026318" y="3300938"/>
            <a:ext cx="1390650" cy="215901"/>
            <a:chOff x="2543175" y="2540000"/>
            <a:chExt cx="1390650" cy="215901"/>
          </a:xfrm>
        </p:grpSpPr>
        <p:sp>
          <p:nvSpPr>
            <p:cNvPr id="11" name="Freeform 7"/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2543175" y="2540000"/>
              <a:ext cx="46038" cy="215901"/>
            </a:xfrm>
            <a:custGeom>
              <a:avLst/>
              <a:gdLst>
                <a:gd name="T0" fmla="*/ 116 w 116"/>
                <a:gd name="T1" fmla="*/ 493 h 498"/>
                <a:gd name="T2" fmla="*/ 108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8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>
              <p:custDataLst>
                <p:tags r:id="rId59"/>
              </p:custDataLst>
            </p:nvPr>
          </p:nvSpPr>
          <p:spPr bwMode="auto">
            <a:xfrm>
              <a:off x="2606675" y="2605088"/>
              <a:ext cx="100013" cy="98425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99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>
              <p:custDataLst>
                <p:tags r:id="rId60"/>
              </p:custDataLst>
            </p:nvPr>
          </p:nvSpPr>
          <p:spPr bwMode="auto">
            <a:xfrm>
              <a:off x="2730500" y="2633663"/>
              <a:ext cx="50800" cy="100013"/>
            </a:xfrm>
            <a:custGeom>
              <a:avLst/>
              <a:gdLst>
                <a:gd name="T0" fmla="*/ 78 w 126"/>
                <a:gd name="T1" fmla="*/ 10 h 232"/>
                <a:gd name="T2" fmla="*/ 68 w 126"/>
                <a:gd name="T3" fmla="*/ 0 h 232"/>
                <a:gd name="T4" fmla="*/ 0 w 126"/>
                <a:gd name="T5" fmla="*/ 22 h 232"/>
                <a:gd name="T6" fmla="*/ 0 w 126"/>
                <a:gd name="T7" fmla="*/ 35 h 232"/>
                <a:gd name="T8" fmla="*/ 50 w 126"/>
                <a:gd name="T9" fmla="*/ 25 h 232"/>
                <a:gd name="T10" fmla="*/ 50 w 126"/>
                <a:gd name="T11" fmla="*/ 203 h 232"/>
                <a:gd name="T12" fmla="*/ 15 w 126"/>
                <a:gd name="T13" fmla="*/ 219 h 232"/>
                <a:gd name="T14" fmla="*/ 2 w 126"/>
                <a:gd name="T15" fmla="*/ 219 h 232"/>
                <a:gd name="T16" fmla="*/ 2 w 126"/>
                <a:gd name="T17" fmla="*/ 232 h 232"/>
                <a:gd name="T18" fmla="*/ 64 w 126"/>
                <a:gd name="T19" fmla="*/ 230 h 232"/>
                <a:gd name="T20" fmla="*/ 126 w 126"/>
                <a:gd name="T21" fmla="*/ 232 h 232"/>
                <a:gd name="T22" fmla="*/ 126 w 126"/>
                <a:gd name="T23" fmla="*/ 219 h 232"/>
                <a:gd name="T24" fmla="*/ 113 w 126"/>
                <a:gd name="T25" fmla="*/ 219 h 232"/>
                <a:gd name="T26" fmla="*/ 78 w 126"/>
                <a:gd name="T27" fmla="*/ 203 h 232"/>
                <a:gd name="T28" fmla="*/ 78 w 126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232">
                  <a:moveTo>
                    <a:pt x="78" y="10"/>
                  </a:moveTo>
                  <a:cubicBezTo>
                    <a:pt x="78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4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6" y="232"/>
                  </a:cubicBezTo>
                  <a:lnTo>
                    <a:pt x="126" y="219"/>
                  </a:lnTo>
                  <a:lnTo>
                    <a:pt x="113" y="219"/>
                  </a:lnTo>
                  <a:cubicBezTo>
                    <a:pt x="78" y="219"/>
                    <a:pt x="78" y="214"/>
                    <a:pt x="78" y="203"/>
                  </a:cubicBezTo>
                  <a:lnTo>
                    <a:pt x="78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2822575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>
              <p:custDataLst>
                <p:tags r:id="rId62"/>
              </p:custDataLst>
            </p:nvPr>
          </p:nvSpPr>
          <p:spPr bwMode="auto">
            <a:xfrm>
              <a:off x="2901950" y="2557463"/>
              <a:ext cx="84138" cy="149226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5 h 343"/>
                <a:gd name="T4" fmla="*/ 105 w 210"/>
                <a:gd name="T5" fmla="*/ 0 h 343"/>
                <a:gd name="T6" fmla="*/ 18 w 210"/>
                <a:gd name="T7" fmla="*/ 59 h 343"/>
                <a:gd name="T8" fmla="*/ 0 w 210"/>
                <a:gd name="T9" fmla="*/ 172 h 343"/>
                <a:gd name="T10" fmla="*/ 22 w 210"/>
                <a:gd name="T11" fmla="*/ 292 h 343"/>
                <a:gd name="T12" fmla="*/ 105 w 210"/>
                <a:gd name="T13" fmla="*/ 343 h 343"/>
                <a:gd name="T14" fmla="*/ 191 w 210"/>
                <a:gd name="T15" fmla="*/ 285 h 343"/>
                <a:gd name="T16" fmla="*/ 210 w 210"/>
                <a:gd name="T17" fmla="*/ 172 h 343"/>
                <a:gd name="T18" fmla="*/ 105 w 210"/>
                <a:gd name="T19" fmla="*/ 332 h 343"/>
                <a:gd name="T20" fmla="*/ 47 w 210"/>
                <a:gd name="T21" fmla="*/ 271 h 343"/>
                <a:gd name="T22" fmla="*/ 41 w 210"/>
                <a:gd name="T23" fmla="*/ 166 h 343"/>
                <a:gd name="T24" fmla="*/ 45 w 210"/>
                <a:gd name="T25" fmla="*/ 74 h 343"/>
                <a:gd name="T26" fmla="*/ 105 w 210"/>
                <a:gd name="T27" fmla="*/ 11 h 343"/>
                <a:gd name="T28" fmla="*/ 163 w 210"/>
                <a:gd name="T29" fmla="*/ 69 h 343"/>
                <a:gd name="T30" fmla="*/ 168 w 210"/>
                <a:gd name="T31" fmla="*/ 166 h 343"/>
                <a:gd name="T32" fmla="*/ 163 w 210"/>
                <a:gd name="T33" fmla="*/ 269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7" y="92"/>
                    <a:pt x="190" y="55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59"/>
                  </a:cubicBezTo>
                  <a:cubicBezTo>
                    <a:pt x="2" y="93"/>
                    <a:pt x="0" y="132"/>
                    <a:pt x="0" y="172"/>
                  </a:cubicBezTo>
                  <a:cubicBezTo>
                    <a:pt x="0" y="210"/>
                    <a:pt x="2" y="254"/>
                    <a:pt x="22" y="292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1" y="343"/>
                    <a:pt x="169" y="332"/>
                    <a:pt x="191" y="285"/>
                  </a:cubicBezTo>
                  <a:cubicBezTo>
                    <a:pt x="207" y="250"/>
                    <a:pt x="210" y="212"/>
                    <a:pt x="210" y="172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19"/>
                    <a:pt x="47" y="271"/>
                  </a:cubicBezTo>
                  <a:cubicBezTo>
                    <a:pt x="41" y="241"/>
                    <a:pt x="41" y="196"/>
                    <a:pt x="41" y="166"/>
                  </a:cubicBezTo>
                  <a:cubicBezTo>
                    <a:pt x="41" y="134"/>
                    <a:pt x="41" y="101"/>
                    <a:pt x="45" y="74"/>
                  </a:cubicBezTo>
                  <a:cubicBezTo>
                    <a:pt x="55" y="15"/>
                    <a:pt x="92" y="11"/>
                    <a:pt x="105" y="11"/>
                  </a:cubicBezTo>
                  <a:cubicBezTo>
                    <a:pt x="121" y="11"/>
                    <a:pt x="154" y="20"/>
                    <a:pt x="163" y="69"/>
                  </a:cubicBezTo>
                  <a:cubicBezTo>
                    <a:pt x="168" y="97"/>
                    <a:pt x="168" y="135"/>
                    <a:pt x="168" y="166"/>
                  </a:cubicBezTo>
                  <a:cubicBezTo>
                    <a:pt x="168" y="204"/>
                    <a:pt x="168" y="237"/>
                    <a:pt x="163" y="269"/>
                  </a:cubicBezTo>
                  <a:cubicBezTo>
                    <a:pt x="155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3011488" y="2678113"/>
              <a:ext cx="23813" cy="6508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3089275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7 w 248"/>
                <a:gd name="T23" fmla="*/ 77 h 226"/>
                <a:gd name="T24" fmla="*/ 94 w 248"/>
                <a:gd name="T25" fmla="*/ 11 h 226"/>
                <a:gd name="T26" fmla="*/ 121 w 248"/>
                <a:gd name="T27" fmla="*/ 45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5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6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5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8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6" y="81"/>
                    <a:pt x="27" y="77"/>
                  </a:cubicBezTo>
                  <a:cubicBezTo>
                    <a:pt x="44" y="24"/>
                    <a:pt x="77" y="11"/>
                    <a:pt x="94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4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2" y="215"/>
                    <a:pt x="22" y="209"/>
                  </a:cubicBezTo>
                  <a:cubicBezTo>
                    <a:pt x="34" y="206"/>
                    <a:pt x="45" y="196"/>
                    <a:pt x="45" y="182"/>
                  </a:cubicBezTo>
                  <a:cubicBezTo>
                    <a:pt x="45" y="168"/>
                    <a:pt x="34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4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2" y="162"/>
                    <a:pt x="232" y="149"/>
                  </a:cubicBezTo>
                  <a:cubicBezTo>
                    <a:pt x="232" y="144"/>
                    <a:pt x="228" y="144"/>
                    <a:pt x="226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3205163" y="2633663"/>
              <a:ext cx="65088" cy="103188"/>
            </a:xfrm>
            <a:custGeom>
              <a:avLst/>
              <a:gdLst>
                <a:gd name="T0" fmla="*/ 77 w 161"/>
                <a:gd name="T1" fmla="*/ 115 h 239"/>
                <a:gd name="T2" fmla="*/ 124 w 161"/>
                <a:gd name="T3" fmla="*/ 171 h 239"/>
                <a:gd name="T4" fmla="*/ 78 w 161"/>
                <a:gd name="T5" fmla="*/ 227 h 239"/>
                <a:gd name="T6" fmla="*/ 19 w 161"/>
                <a:gd name="T7" fmla="*/ 203 h 239"/>
                <a:gd name="T8" fmla="*/ 39 w 161"/>
                <a:gd name="T9" fmla="*/ 183 h 239"/>
                <a:gd name="T10" fmla="*/ 20 w 161"/>
                <a:gd name="T11" fmla="*/ 164 h 239"/>
                <a:gd name="T12" fmla="*/ 0 w 161"/>
                <a:gd name="T13" fmla="*/ 184 h 239"/>
                <a:gd name="T14" fmla="*/ 79 w 161"/>
                <a:gd name="T15" fmla="*/ 239 h 239"/>
                <a:gd name="T16" fmla="*/ 161 w 161"/>
                <a:gd name="T17" fmla="*/ 171 h 239"/>
                <a:gd name="T18" fmla="*/ 100 w 161"/>
                <a:gd name="T19" fmla="*/ 109 h 239"/>
                <a:gd name="T20" fmla="*/ 150 w 161"/>
                <a:gd name="T21" fmla="*/ 48 h 239"/>
                <a:gd name="T22" fmla="*/ 80 w 161"/>
                <a:gd name="T23" fmla="*/ 0 h 239"/>
                <a:gd name="T24" fmla="*/ 11 w 161"/>
                <a:gd name="T25" fmla="*/ 47 h 239"/>
                <a:gd name="T26" fmla="*/ 29 w 161"/>
                <a:gd name="T27" fmla="*/ 65 h 239"/>
                <a:gd name="T28" fmla="*/ 47 w 161"/>
                <a:gd name="T29" fmla="*/ 47 h 239"/>
                <a:gd name="T30" fmla="*/ 29 w 161"/>
                <a:gd name="T31" fmla="*/ 29 h 239"/>
                <a:gd name="T32" fmla="*/ 79 w 161"/>
                <a:gd name="T33" fmla="*/ 10 h 239"/>
                <a:gd name="T34" fmla="*/ 116 w 161"/>
                <a:gd name="T35" fmla="*/ 48 h 239"/>
                <a:gd name="T36" fmla="*/ 102 w 161"/>
                <a:gd name="T37" fmla="*/ 90 h 239"/>
                <a:gd name="T38" fmla="*/ 64 w 161"/>
                <a:gd name="T39" fmla="*/ 105 h 239"/>
                <a:gd name="T40" fmla="*/ 52 w 161"/>
                <a:gd name="T41" fmla="*/ 106 h 239"/>
                <a:gd name="T42" fmla="*/ 49 w 161"/>
                <a:gd name="T43" fmla="*/ 110 h 239"/>
                <a:gd name="T44" fmla="*/ 58 w 161"/>
                <a:gd name="T45" fmla="*/ 115 h 239"/>
                <a:gd name="T46" fmla="*/ 77 w 161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9">
                  <a:moveTo>
                    <a:pt x="77" y="115"/>
                  </a:moveTo>
                  <a:cubicBezTo>
                    <a:pt x="104" y="115"/>
                    <a:pt x="124" y="134"/>
                    <a:pt x="124" y="171"/>
                  </a:cubicBezTo>
                  <a:cubicBezTo>
                    <a:pt x="124" y="214"/>
                    <a:pt x="98" y="227"/>
                    <a:pt x="78" y="227"/>
                  </a:cubicBezTo>
                  <a:cubicBezTo>
                    <a:pt x="64" y="227"/>
                    <a:pt x="34" y="224"/>
                    <a:pt x="19" y="203"/>
                  </a:cubicBezTo>
                  <a:cubicBezTo>
                    <a:pt x="35" y="202"/>
                    <a:pt x="39" y="191"/>
                    <a:pt x="39" y="183"/>
                  </a:cubicBezTo>
                  <a:cubicBezTo>
                    <a:pt x="39" y="172"/>
                    <a:pt x="31" y="164"/>
                    <a:pt x="20" y="164"/>
                  </a:cubicBezTo>
                  <a:cubicBezTo>
                    <a:pt x="10" y="164"/>
                    <a:pt x="0" y="170"/>
                    <a:pt x="0" y="184"/>
                  </a:cubicBezTo>
                  <a:cubicBezTo>
                    <a:pt x="0" y="217"/>
                    <a:pt x="37" y="239"/>
                    <a:pt x="79" y="239"/>
                  </a:cubicBezTo>
                  <a:cubicBezTo>
                    <a:pt x="127" y="239"/>
                    <a:pt x="161" y="206"/>
                    <a:pt x="161" y="171"/>
                  </a:cubicBezTo>
                  <a:cubicBezTo>
                    <a:pt x="161" y="144"/>
                    <a:pt x="139" y="117"/>
                    <a:pt x="100" y="109"/>
                  </a:cubicBezTo>
                  <a:cubicBezTo>
                    <a:pt x="137" y="96"/>
                    <a:pt x="150" y="69"/>
                    <a:pt x="150" y="48"/>
                  </a:cubicBezTo>
                  <a:cubicBezTo>
                    <a:pt x="150" y="21"/>
                    <a:pt x="118" y="0"/>
                    <a:pt x="80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5"/>
                    <a:pt x="29" y="65"/>
                  </a:cubicBezTo>
                  <a:cubicBezTo>
                    <a:pt x="40" y="65"/>
                    <a:pt x="47" y="57"/>
                    <a:pt x="47" y="47"/>
                  </a:cubicBezTo>
                  <a:cubicBezTo>
                    <a:pt x="47" y="37"/>
                    <a:pt x="40" y="30"/>
                    <a:pt x="29" y="29"/>
                  </a:cubicBezTo>
                  <a:cubicBezTo>
                    <a:pt x="42" y="14"/>
                    <a:pt x="66" y="10"/>
                    <a:pt x="79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1" y="103"/>
                    <a:pt x="81" y="104"/>
                    <a:pt x="64" y="105"/>
                  </a:cubicBezTo>
                  <a:cubicBezTo>
                    <a:pt x="55" y="105"/>
                    <a:pt x="54" y="105"/>
                    <a:pt x="52" y="106"/>
                  </a:cubicBezTo>
                  <a:cubicBezTo>
                    <a:pt x="52" y="106"/>
                    <a:pt x="49" y="106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7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>
              <p:custDataLst>
                <p:tags r:id="rId66"/>
              </p:custDataLst>
            </p:nvPr>
          </p:nvSpPr>
          <p:spPr bwMode="auto">
            <a:xfrm>
              <a:off x="3305175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7 w 58"/>
                <a:gd name="T3" fmla="*/ 0 h 149"/>
                <a:gd name="T4" fmla="*/ 0 w 58"/>
                <a:gd name="T5" fmla="*/ 26 h 149"/>
                <a:gd name="T6" fmla="*/ 27 w 58"/>
                <a:gd name="T7" fmla="*/ 53 h 149"/>
                <a:gd name="T8" fmla="*/ 44 w 58"/>
                <a:gd name="T9" fmla="*/ 46 h 149"/>
                <a:gd name="T10" fmla="*/ 47 w 58"/>
                <a:gd name="T11" fmla="*/ 45 h 149"/>
                <a:gd name="T12" fmla="*/ 48 w 58"/>
                <a:gd name="T13" fmla="*/ 52 h 149"/>
                <a:gd name="T14" fmla="*/ 14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>
              <p:custDataLst>
                <p:tags r:id="rId67"/>
              </p:custDataLst>
            </p:nvPr>
          </p:nvSpPr>
          <p:spPr bwMode="auto">
            <a:xfrm>
              <a:off x="3382963" y="2605088"/>
              <a:ext cx="100013" cy="98425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1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5" y="11"/>
                    <a:pt x="122" y="16"/>
                    <a:pt x="122" y="45"/>
                  </a:cubicBezTo>
                  <a:cubicBezTo>
                    <a:pt x="122" y="60"/>
                    <a:pt x="114" y="94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7"/>
                    <a:pt x="124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3497263" y="2632075"/>
              <a:ext cx="68263" cy="101600"/>
            </a:xfrm>
            <a:custGeom>
              <a:avLst/>
              <a:gdLst>
                <a:gd name="T0" fmla="*/ 171 w 171"/>
                <a:gd name="T1" fmla="*/ 177 h 235"/>
                <a:gd name="T2" fmla="*/ 171 w 171"/>
                <a:gd name="T3" fmla="*/ 165 h 235"/>
                <a:gd name="T4" fmla="*/ 132 w 171"/>
                <a:gd name="T5" fmla="*/ 165 h 235"/>
                <a:gd name="T6" fmla="*/ 132 w 171"/>
                <a:gd name="T7" fmla="*/ 9 h 235"/>
                <a:gd name="T8" fmla="*/ 124 w 171"/>
                <a:gd name="T9" fmla="*/ 0 h 235"/>
                <a:gd name="T10" fmla="*/ 115 w 171"/>
                <a:gd name="T11" fmla="*/ 4 h 235"/>
                <a:gd name="T12" fmla="*/ 0 w 171"/>
                <a:gd name="T13" fmla="*/ 165 h 235"/>
                <a:gd name="T14" fmla="*/ 0 w 171"/>
                <a:gd name="T15" fmla="*/ 177 h 235"/>
                <a:gd name="T16" fmla="*/ 102 w 171"/>
                <a:gd name="T17" fmla="*/ 177 h 235"/>
                <a:gd name="T18" fmla="*/ 102 w 171"/>
                <a:gd name="T19" fmla="*/ 206 h 235"/>
                <a:gd name="T20" fmla="*/ 74 w 171"/>
                <a:gd name="T21" fmla="*/ 222 h 235"/>
                <a:gd name="T22" fmla="*/ 65 w 171"/>
                <a:gd name="T23" fmla="*/ 222 h 235"/>
                <a:gd name="T24" fmla="*/ 65 w 171"/>
                <a:gd name="T25" fmla="*/ 235 h 235"/>
                <a:gd name="T26" fmla="*/ 117 w 171"/>
                <a:gd name="T27" fmla="*/ 233 h 235"/>
                <a:gd name="T28" fmla="*/ 170 w 171"/>
                <a:gd name="T29" fmla="*/ 235 h 235"/>
                <a:gd name="T30" fmla="*/ 170 w 171"/>
                <a:gd name="T31" fmla="*/ 222 h 235"/>
                <a:gd name="T32" fmla="*/ 160 w 171"/>
                <a:gd name="T33" fmla="*/ 222 h 235"/>
                <a:gd name="T34" fmla="*/ 132 w 171"/>
                <a:gd name="T35" fmla="*/ 206 h 235"/>
                <a:gd name="T36" fmla="*/ 132 w 171"/>
                <a:gd name="T37" fmla="*/ 177 h 235"/>
                <a:gd name="T38" fmla="*/ 171 w 171"/>
                <a:gd name="T39" fmla="*/ 177 h 235"/>
                <a:gd name="T40" fmla="*/ 105 w 171"/>
                <a:gd name="T41" fmla="*/ 37 h 235"/>
                <a:gd name="T42" fmla="*/ 105 w 171"/>
                <a:gd name="T43" fmla="*/ 165 h 235"/>
                <a:gd name="T44" fmla="*/ 13 w 171"/>
                <a:gd name="T45" fmla="*/ 165 h 235"/>
                <a:gd name="T46" fmla="*/ 105 w 171"/>
                <a:gd name="T47" fmla="*/ 3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235">
                  <a:moveTo>
                    <a:pt x="171" y="177"/>
                  </a:moveTo>
                  <a:lnTo>
                    <a:pt x="171" y="165"/>
                  </a:lnTo>
                  <a:lnTo>
                    <a:pt x="132" y="165"/>
                  </a:lnTo>
                  <a:lnTo>
                    <a:pt x="132" y="9"/>
                  </a:lnTo>
                  <a:cubicBezTo>
                    <a:pt x="132" y="2"/>
                    <a:pt x="132" y="0"/>
                    <a:pt x="124" y="0"/>
                  </a:cubicBezTo>
                  <a:cubicBezTo>
                    <a:pt x="120" y="0"/>
                    <a:pt x="119" y="0"/>
                    <a:pt x="115" y="4"/>
                  </a:cubicBezTo>
                  <a:lnTo>
                    <a:pt x="0" y="165"/>
                  </a:lnTo>
                  <a:lnTo>
                    <a:pt x="0" y="177"/>
                  </a:lnTo>
                  <a:lnTo>
                    <a:pt x="102" y="177"/>
                  </a:lnTo>
                  <a:lnTo>
                    <a:pt x="102" y="206"/>
                  </a:lnTo>
                  <a:cubicBezTo>
                    <a:pt x="102" y="218"/>
                    <a:pt x="102" y="222"/>
                    <a:pt x="74" y="222"/>
                  </a:cubicBezTo>
                  <a:lnTo>
                    <a:pt x="65" y="222"/>
                  </a:lnTo>
                  <a:lnTo>
                    <a:pt x="65" y="235"/>
                  </a:lnTo>
                  <a:cubicBezTo>
                    <a:pt x="82" y="234"/>
                    <a:pt x="104" y="233"/>
                    <a:pt x="117" y="233"/>
                  </a:cubicBezTo>
                  <a:cubicBezTo>
                    <a:pt x="130" y="233"/>
                    <a:pt x="152" y="234"/>
                    <a:pt x="170" y="235"/>
                  </a:cubicBezTo>
                  <a:lnTo>
                    <a:pt x="170" y="222"/>
                  </a:lnTo>
                  <a:lnTo>
                    <a:pt x="160" y="222"/>
                  </a:lnTo>
                  <a:cubicBezTo>
                    <a:pt x="132" y="222"/>
                    <a:pt x="132" y="218"/>
                    <a:pt x="132" y="206"/>
                  </a:cubicBezTo>
                  <a:lnTo>
                    <a:pt x="132" y="177"/>
                  </a:lnTo>
                  <a:lnTo>
                    <a:pt x="171" y="177"/>
                  </a:lnTo>
                  <a:close/>
                  <a:moveTo>
                    <a:pt x="105" y="37"/>
                  </a:moveTo>
                  <a:lnTo>
                    <a:pt x="105" y="165"/>
                  </a:lnTo>
                  <a:lnTo>
                    <a:pt x="13" y="165"/>
                  </a:lnTo>
                  <a:lnTo>
                    <a:pt x="105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>
              <p:custDataLst>
                <p:tags r:id="rId69"/>
              </p:custDataLst>
            </p:nvPr>
          </p:nvSpPr>
          <p:spPr bwMode="auto">
            <a:xfrm>
              <a:off x="3598863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>
              <p:custDataLst>
                <p:tags r:id="rId70"/>
              </p:custDataLst>
            </p:nvPr>
          </p:nvSpPr>
          <p:spPr bwMode="auto">
            <a:xfrm>
              <a:off x="3676650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3794125" y="2633663"/>
              <a:ext cx="61913" cy="103188"/>
            </a:xfrm>
            <a:custGeom>
              <a:avLst/>
              <a:gdLst>
                <a:gd name="T0" fmla="*/ 32 w 154"/>
                <a:gd name="T1" fmla="*/ 37 h 239"/>
                <a:gd name="T2" fmla="*/ 66 w 154"/>
                <a:gd name="T3" fmla="*/ 42 h 239"/>
                <a:gd name="T4" fmla="*/ 139 w 154"/>
                <a:gd name="T5" fmla="*/ 5 h 239"/>
                <a:gd name="T6" fmla="*/ 135 w 154"/>
                <a:gd name="T7" fmla="*/ 0 h 239"/>
                <a:gd name="T8" fmla="*/ 132 w 154"/>
                <a:gd name="T9" fmla="*/ 1 h 239"/>
                <a:gd name="T10" fmla="*/ 80 w 154"/>
                <a:gd name="T11" fmla="*/ 11 h 239"/>
                <a:gd name="T12" fmla="*/ 29 w 154"/>
                <a:gd name="T13" fmla="*/ 2 h 239"/>
                <a:gd name="T14" fmla="*/ 24 w 154"/>
                <a:gd name="T15" fmla="*/ 0 h 239"/>
                <a:gd name="T16" fmla="*/ 20 w 154"/>
                <a:gd name="T17" fmla="*/ 9 h 239"/>
                <a:gd name="T18" fmla="*/ 20 w 154"/>
                <a:gd name="T19" fmla="*/ 112 h 239"/>
                <a:gd name="T20" fmla="*/ 25 w 154"/>
                <a:gd name="T21" fmla="*/ 122 h 239"/>
                <a:gd name="T22" fmla="*/ 32 w 154"/>
                <a:gd name="T23" fmla="*/ 118 h 239"/>
                <a:gd name="T24" fmla="*/ 81 w 154"/>
                <a:gd name="T25" fmla="*/ 96 h 239"/>
                <a:gd name="T26" fmla="*/ 113 w 154"/>
                <a:gd name="T27" fmla="*/ 115 h 239"/>
                <a:gd name="T28" fmla="*/ 121 w 154"/>
                <a:gd name="T29" fmla="*/ 160 h 239"/>
                <a:gd name="T30" fmla="*/ 111 w 154"/>
                <a:gd name="T31" fmla="*/ 206 h 239"/>
                <a:gd name="T32" fmla="*/ 70 w 154"/>
                <a:gd name="T33" fmla="*/ 227 h 239"/>
                <a:gd name="T34" fmla="*/ 15 w 154"/>
                <a:gd name="T35" fmla="*/ 192 h 239"/>
                <a:gd name="T36" fmla="*/ 35 w 154"/>
                <a:gd name="T37" fmla="*/ 175 h 239"/>
                <a:gd name="T38" fmla="*/ 17 w 154"/>
                <a:gd name="T39" fmla="*/ 157 h 239"/>
                <a:gd name="T40" fmla="*/ 0 w 154"/>
                <a:gd name="T41" fmla="*/ 176 h 239"/>
                <a:gd name="T42" fmla="*/ 70 w 154"/>
                <a:gd name="T43" fmla="*/ 239 h 239"/>
                <a:gd name="T44" fmla="*/ 154 w 154"/>
                <a:gd name="T45" fmla="*/ 161 h 239"/>
                <a:gd name="T46" fmla="*/ 81 w 154"/>
                <a:gd name="T47" fmla="*/ 86 h 239"/>
                <a:gd name="T48" fmla="*/ 32 w 154"/>
                <a:gd name="T49" fmla="*/ 103 h 239"/>
                <a:gd name="T50" fmla="*/ 32 w 154"/>
                <a:gd name="T51" fmla="*/ 3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239">
                  <a:moveTo>
                    <a:pt x="32" y="37"/>
                  </a:moveTo>
                  <a:cubicBezTo>
                    <a:pt x="50" y="42"/>
                    <a:pt x="60" y="42"/>
                    <a:pt x="66" y="42"/>
                  </a:cubicBezTo>
                  <a:cubicBezTo>
                    <a:pt x="112" y="42"/>
                    <a:pt x="139" y="10"/>
                    <a:pt x="139" y="5"/>
                  </a:cubicBezTo>
                  <a:cubicBezTo>
                    <a:pt x="139" y="1"/>
                    <a:pt x="137" y="0"/>
                    <a:pt x="135" y="0"/>
                  </a:cubicBezTo>
                  <a:cubicBezTo>
                    <a:pt x="134" y="0"/>
                    <a:pt x="134" y="0"/>
                    <a:pt x="132" y="1"/>
                  </a:cubicBezTo>
                  <a:cubicBezTo>
                    <a:pt x="124" y="4"/>
                    <a:pt x="105" y="11"/>
                    <a:pt x="80" y="11"/>
                  </a:cubicBezTo>
                  <a:cubicBezTo>
                    <a:pt x="70" y="11"/>
                    <a:pt x="51" y="10"/>
                    <a:pt x="29" y="2"/>
                  </a:cubicBezTo>
                  <a:cubicBezTo>
                    <a:pt x="25" y="0"/>
                    <a:pt x="24" y="0"/>
                    <a:pt x="24" y="0"/>
                  </a:cubicBezTo>
                  <a:cubicBezTo>
                    <a:pt x="20" y="0"/>
                    <a:pt x="20" y="4"/>
                    <a:pt x="20" y="9"/>
                  </a:cubicBezTo>
                  <a:lnTo>
                    <a:pt x="20" y="112"/>
                  </a:lnTo>
                  <a:cubicBezTo>
                    <a:pt x="20" y="118"/>
                    <a:pt x="20" y="122"/>
                    <a:pt x="25" y="122"/>
                  </a:cubicBezTo>
                  <a:cubicBezTo>
                    <a:pt x="28" y="122"/>
                    <a:pt x="29" y="122"/>
                    <a:pt x="32" y="118"/>
                  </a:cubicBezTo>
                  <a:cubicBezTo>
                    <a:pt x="47" y="98"/>
                    <a:pt x="68" y="96"/>
                    <a:pt x="81" y="96"/>
                  </a:cubicBezTo>
                  <a:cubicBezTo>
                    <a:pt x="101" y="96"/>
                    <a:pt x="111" y="112"/>
                    <a:pt x="113" y="115"/>
                  </a:cubicBezTo>
                  <a:cubicBezTo>
                    <a:pt x="119" y="127"/>
                    <a:pt x="121" y="140"/>
                    <a:pt x="121" y="160"/>
                  </a:cubicBezTo>
                  <a:cubicBezTo>
                    <a:pt x="121" y="171"/>
                    <a:pt x="121" y="191"/>
                    <a:pt x="111" y="206"/>
                  </a:cubicBezTo>
                  <a:cubicBezTo>
                    <a:pt x="102" y="219"/>
                    <a:pt x="87" y="227"/>
                    <a:pt x="70" y="227"/>
                  </a:cubicBezTo>
                  <a:cubicBezTo>
                    <a:pt x="47" y="227"/>
                    <a:pt x="24" y="215"/>
                    <a:pt x="15" y="192"/>
                  </a:cubicBezTo>
                  <a:cubicBezTo>
                    <a:pt x="28" y="193"/>
                    <a:pt x="35" y="184"/>
                    <a:pt x="35" y="175"/>
                  </a:cubicBezTo>
                  <a:cubicBezTo>
                    <a:pt x="35" y="160"/>
                    <a:pt x="22" y="157"/>
                    <a:pt x="17" y="157"/>
                  </a:cubicBezTo>
                  <a:cubicBezTo>
                    <a:pt x="17" y="157"/>
                    <a:pt x="0" y="157"/>
                    <a:pt x="0" y="176"/>
                  </a:cubicBezTo>
                  <a:cubicBezTo>
                    <a:pt x="0" y="207"/>
                    <a:pt x="29" y="239"/>
                    <a:pt x="70" y="239"/>
                  </a:cubicBezTo>
                  <a:cubicBezTo>
                    <a:pt x="115" y="239"/>
                    <a:pt x="154" y="205"/>
                    <a:pt x="154" y="161"/>
                  </a:cubicBezTo>
                  <a:cubicBezTo>
                    <a:pt x="154" y="122"/>
                    <a:pt x="124" y="86"/>
                    <a:pt x="81" y="86"/>
                  </a:cubicBezTo>
                  <a:cubicBezTo>
                    <a:pt x="66" y="86"/>
                    <a:pt x="47" y="90"/>
                    <a:pt x="32" y="103"/>
                  </a:cubicBezTo>
                  <a:lnTo>
                    <a:pt x="32" y="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/>
            </p:cNvSpPr>
            <p:nvPr>
              <p:custDataLst>
                <p:tags r:id="rId72"/>
              </p:custDataLst>
            </p:nvPr>
          </p:nvSpPr>
          <p:spPr bwMode="auto">
            <a:xfrm>
              <a:off x="3886200" y="2540000"/>
              <a:ext cx="47625" cy="215901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9 w 116"/>
                <a:gd name="T9" fmla="*/ 16 h 498"/>
                <a:gd name="T10" fmla="*/ 87 w 116"/>
                <a:gd name="T11" fmla="*/ 249 h 498"/>
                <a:gd name="T12" fmla="*/ 6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91" name="Straight Connector 290"/>
          <p:cNvCxnSpPr/>
          <p:nvPr/>
        </p:nvCxnSpPr>
        <p:spPr>
          <a:xfrm>
            <a:off x="4953000" y="2286000"/>
            <a:ext cx="3810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TextBox 507"/>
          <p:cNvSpPr txBox="1"/>
          <p:nvPr/>
        </p:nvSpPr>
        <p:spPr>
          <a:xfrm>
            <a:off x="609600" y="229237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B0F0"/>
                </a:solidFill>
              </a:rPr>
              <a:t>1</a:t>
            </a:r>
            <a:endParaRPr lang="en-US" sz="2400" b="1" i="1" dirty="0">
              <a:solidFill>
                <a:srgbClr val="00B0F0"/>
              </a:solidFill>
            </a:endParaRPr>
          </a:p>
        </p:txBody>
      </p:sp>
      <p:grpSp>
        <p:nvGrpSpPr>
          <p:cNvPr id="595" name="Group 594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3263901" y="2081125"/>
            <a:ext cx="1652588" cy="803276"/>
            <a:chOff x="2543175" y="2540000"/>
            <a:chExt cx="1652588" cy="803276"/>
          </a:xfrm>
        </p:grpSpPr>
        <p:sp>
          <p:nvSpPr>
            <p:cNvPr id="111" name="Freeform 133"/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2543175" y="2540000"/>
              <a:ext cx="44450" cy="200025"/>
            </a:xfrm>
            <a:custGeom>
              <a:avLst/>
              <a:gdLst>
                <a:gd name="T0" fmla="*/ 115 w 115"/>
                <a:gd name="T1" fmla="*/ 494 h 498"/>
                <a:gd name="T2" fmla="*/ 107 w 115"/>
                <a:gd name="T3" fmla="*/ 483 h 498"/>
                <a:gd name="T4" fmla="*/ 29 w 115"/>
                <a:gd name="T5" fmla="*/ 249 h 498"/>
                <a:gd name="T6" fmla="*/ 109 w 115"/>
                <a:gd name="T7" fmla="*/ 13 h 498"/>
                <a:gd name="T8" fmla="*/ 115 w 115"/>
                <a:gd name="T9" fmla="*/ 5 h 498"/>
                <a:gd name="T10" fmla="*/ 110 w 115"/>
                <a:gd name="T11" fmla="*/ 0 h 498"/>
                <a:gd name="T12" fmla="*/ 31 w 115"/>
                <a:gd name="T13" fmla="*/ 97 h 498"/>
                <a:gd name="T14" fmla="*/ 0 w 115"/>
                <a:gd name="T15" fmla="*/ 249 h 498"/>
                <a:gd name="T16" fmla="*/ 33 w 115"/>
                <a:gd name="T17" fmla="*/ 405 h 498"/>
                <a:gd name="T18" fmla="*/ 110 w 115"/>
                <a:gd name="T19" fmla="*/ 498 h 498"/>
                <a:gd name="T20" fmla="*/ 115 w 115"/>
                <a:gd name="T21" fmla="*/ 494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8"/>
                    <a:pt x="33" y="405"/>
                  </a:cubicBezTo>
                  <a:cubicBezTo>
                    <a:pt x="62" y="466"/>
                    <a:pt x="105" y="498"/>
                    <a:pt x="110" y="498"/>
                  </a:cubicBezTo>
                  <a:cubicBezTo>
                    <a:pt x="113" y="498"/>
                    <a:pt x="115" y="497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34"/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2611438" y="2619375"/>
              <a:ext cx="111125" cy="52388"/>
            </a:xfrm>
            <a:custGeom>
              <a:avLst/>
              <a:gdLst>
                <a:gd name="T0" fmla="*/ 278 w 278"/>
                <a:gd name="T1" fmla="*/ 18 h 133"/>
                <a:gd name="T2" fmla="*/ 260 w 278"/>
                <a:gd name="T3" fmla="*/ 0 h 133"/>
                <a:gd name="T4" fmla="*/ 18 w 278"/>
                <a:gd name="T5" fmla="*/ 0 h 133"/>
                <a:gd name="T6" fmla="*/ 0 w 278"/>
                <a:gd name="T7" fmla="*/ 10 h 133"/>
                <a:gd name="T8" fmla="*/ 18 w 278"/>
                <a:gd name="T9" fmla="*/ 20 h 133"/>
                <a:gd name="T10" fmla="*/ 258 w 278"/>
                <a:gd name="T11" fmla="*/ 20 h 133"/>
                <a:gd name="T12" fmla="*/ 258 w 278"/>
                <a:gd name="T13" fmla="*/ 116 h 133"/>
                <a:gd name="T14" fmla="*/ 268 w 278"/>
                <a:gd name="T15" fmla="*/ 133 h 133"/>
                <a:gd name="T16" fmla="*/ 278 w 278"/>
                <a:gd name="T17" fmla="*/ 116 h 133"/>
                <a:gd name="T18" fmla="*/ 278 w 278"/>
                <a:gd name="T19" fmla="*/ 1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" h="133">
                  <a:moveTo>
                    <a:pt x="278" y="18"/>
                  </a:moveTo>
                  <a:cubicBezTo>
                    <a:pt x="278" y="2"/>
                    <a:pt x="276" y="0"/>
                    <a:pt x="260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8" y="20"/>
                  </a:cubicBezTo>
                  <a:lnTo>
                    <a:pt x="258" y="20"/>
                  </a:lnTo>
                  <a:lnTo>
                    <a:pt x="258" y="116"/>
                  </a:lnTo>
                  <a:cubicBezTo>
                    <a:pt x="258" y="124"/>
                    <a:pt x="258" y="133"/>
                    <a:pt x="268" y="133"/>
                  </a:cubicBezTo>
                  <a:cubicBezTo>
                    <a:pt x="278" y="133"/>
                    <a:pt x="278" y="124"/>
                    <a:pt x="278" y="116"/>
                  </a:cubicBezTo>
                  <a:lnTo>
                    <a:pt x="278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35"/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2738438" y="2601913"/>
              <a:ext cx="100013" cy="9048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4 w 248"/>
                <a:gd name="T25" fmla="*/ 11 h 226"/>
                <a:gd name="T26" fmla="*/ 121 w 248"/>
                <a:gd name="T27" fmla="*/ 45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50 h 226"/>
                <a:gd name="T48" fmla="*/ 227 w 248"/>
                <a:gd name="T49" fmla="*/ 145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9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4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4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50"/>
                  </a:cubicBezTo>
                  <a:cubicBezTo>
                    <a:pt x="233" y="145"/>
                    <a:pt x="228" y="145"/>
                    <a:pt x="227" y="145"/>
                  </a:cubicBezTo>
                  <a:cubicBezTo>
                    <a:pt x="222" y="145"/>
                    <a:pt x="221" y="147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1"/>
                    <a:pt x="135" y="139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36"/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2862263" y="2627313"/>
              <a:ext cx="50800" cy="93663"/>
            </a:xfrm>
            <a:custGeom>
              <a:avLst/>
              <a:gdLst>
                <a:gd name="T0" fmla="*/ 79 w 127"/>
                <a:gd name="T1" fmla="*/ 10 h 231"/>
                <a:gd name="T2" fmla="*/ 68 w 127"/>
                <a:gd name="T3" fmla="*/ 0 h 231"/>
                <a:gd name="T4" fmla="*/ 0 w 127"/>
                <a:gd name="T5" fmla="*/ 22 h 231"/>
                <a:gd name="T6" fmla="*/ 0 w 127"/>
                <a:gd name="T7" fmla="*/ 35 h 231"/>
                <a:gd name="T8" fmla="*/ 51 w 127"/>
                <a:gd name="T9" fmla="*/ 25 h 231"/>
                <a:gd name="T10" fmla="*/ 51 w 127"/>
                <a:gd name="T11" fmla="*/ 203 h 231"/>
                <a:gd name="T12" fmla="*/ 16 w 127"/>
                <a:gd name="T13" fmla="*/ 219 h 231"/>
                <a:gd name="T14" fmla="*/ 2 w 127"/>
                <a:gd name="T15" fmla="*/ 219 h 231"/>
                <a:gd name="T16" fmla="*/ 2 w 127"/>
                <a:gd name="T17" fmla="*/ 231 h 231"/>
                <a:gd name="T18" fmla="*/ 65 w 127"/>
                <a:gd name="T19" fmla="*/ 230 h 231"/>
                <a:gd name="T20" fmla="*/ 127 w 127"/>
                <a:gd name="T21" fmla="*/ 231 h 231"/>
                <a:gd name="T22" fmla="*/ 127 w 127"/>
                <a:gd name="T23" fmla="*/ 219 h 231"/>
                <a:gd name="T24" fmla="*/ 114 w 127"/>
                <a:gd name="T25" fmla="*/ 219 h 231"/>
                <a:gd name="T26" fmla="*/ 79 w 127"/>
                <a:gd name="T27" fmla="*/ 203 h 231"/>
                <a:gd name="T28" fmla="*/ 79 w 127"/>
                <a:gd name="T29" fmla="*/ 1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1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1" y="25"/>
                  </a:cubicBezTo>
                  <a:lnTo>
                    <a:pt x="51" y="203"/>
                  </a:lnTo>
                  <a:cubicBezTo>
                    <a:pt x="51" y="214"/>
                    <a:pt x="51" y="219"/>
                    <a:pt x="16" y="219"/>
                  </a:cubicBezTo>
                  <a:lnTo>
                    <a:pt x="2" y="219"/>
                  </a:lnTo>
                  <a:lnTo>
                    <a:pt x="2" y="231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5" y="230"/>
                    <a:pt x="119" y="231"/>
                    <a:pt x="127" y="231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37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2990850" y="2570163"/>
              <a:ext cx="111125" cy="125413"/>
            </a:xfrm>
            <a:custGeom>
              <a:avLst/>
              <a:gdLst>
                <a:gd name="T0" fmla="*/ 273 w 277"/>
                <a:gd name="T1" fmla="*/ 20 h 309"/>
                <a:gd name="T2" fmla="*/ 277 w 277"/>
                <a:gd name="T3" fmla="*/ 10 h 309"/>
                <a:gd name="T4" fmla="*/ 267 w 277"/>
                <a:gd name="T5" fmla="*/ 0 h 309"/>
                <a:gd name="T6" fmla="*/ 255 w 277"/>
                <a:gd name="T7" fmla="*/ 11 h 309"/>
                <a:gd name="T8" fmla="*/ 138 w 277"/>
                <a:gd name="T9" fmla="*/ 274 h 309"/>
                <a:gd name="T10" fmla="*/ 21 w 277"/>
                <a:gd name="T11" fmla="*/ 10 h 309"/>
                <a:gd name="T12" fmla="*/ 10 w 277"/>
                <a:gd name="T13" fmla="*/ 0 h 309"/>
                <a:gd name="T14" fmla="*/ 0 w 277"/>
                <a:gd name="T15" fmla="*/ 10 h 309"/>
                <a:gd name="T16" fmla="*/ 3 w 277"/>
                <a:gd name="T17" fmla="*/ 18 h 309"/>
                <a:gd name="T18" fmla="*/ 127 w 277"/>
                <a:gd name="T19" fmla="*/ 298 h 309"/>
                <a:gd name="T20" fmla="*/ 138 w 277"/>
                <a:gd name="T21" fmla="*/ 309 h 309"/>
                <a:gd name="T22" fmla="*/ 149 w 277"/>
                <a:gd name="T23" fmla="*/ 298 h 309"/>
                <a:gd name="T24" fmla="*/ 273 w 277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273" y="20"/>
                  </a:moveTo>
                  <a:cubicBezTo>
                    <a:pt x="276" y="13"/>
                    <a:pt x="277" y="12"/>
                    <a:pt x="277" y="10"/>
                  </a:cubicBezTo>
                  <a:cubicBezTo>
                    <a:pt x="277" y="4"/>
                    <a:pt x="272" y="0"/>
                    <a:pt x="267" y="0"/>
                  </a:cubicBezTo>
                  <a:cubicBezTo>
                    <a:pt x="262" y="0"/>
                    <a:pt x="259" y="3"/>
                    <a:pt x="255" y="11"/>
                  </a:cubicBezTo>
                  <a:lnTo>
                    <a:pt x="138" y="274"/>
                  </a:lnTo>
                  <a:lnTo>
                    <a:pt x="21" y="10"/>
                  </a:lnTo>
                  <a:cubicBezTo>
                    <a:pt x="17" y="1"/>
                    <a:pt x="13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8"/>
                  </a:lnTo>
                  <a:cubicBezTo>
                    <a:pt x="131" y="307"/>
                    <a:pt x="134" y="309"/>
                    <a:pt x="138" y="309"/>
                  </a:cubicBezTo>
                  <a:cubicBezTo>
                    <a:pt x="145" y="309"/>
                    <a:pt x="146" y="305"/>
                    <a:pt x="149" y="298"/>
                  </a:cubicBezTo>
                  <a:lnTo>
                    <a:pt x="273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38"/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3167063" y="2619375"/>
              <a:ext cx="111125" cy="52388"/>
            </a:xfrm>
            <a:custGeom>
              <a:avLst/>
              <a:gdLst>
                <a:gd name="T0" fmla="*/ 278 w 278"/>
                <a:gd name="T1" fmla="*/ 18 h 133"/>
                <a:gd name="T2" fmla="*/ 260 w 278"/>
                <a:gd name="T3" fmla="*/ 0 h 133"/>
                <a:gd name="T4" fmla="*/ 18 w 278"/>
                <a:gd name="T5" fmla="*/ 0 h 133"/>
                <a:gd name="T6" fmla="*/ 0 w 278"/>
                <a:gd name="T7" fmla="*/ 10 h 133"/>
                <a:gd name="T8" fmla="*/ 18 w 278"/>
                <a:gd name="T9" fmla="*/ 20 h 133"/>
                <a:gd name="T10" fmla="*/ 258 w 278"/>
                <a:gd name="T11" fmla="*/ 20 h 133"/>
                <a:gd name="T12" fmla="*/ 258 w 278"/>
                <a:gd name="T13" fmla="*/ 116 h 133"/>
                <a:gd name="T14" fmla="*/ 268 w 278"/>
                <a:gd name="T15" fmla="*/ 133 h 133"/>
                <a:gd name="T16" fmla="*/ 278 w 278"/>
                <a:gd name="T17" fmla="*/ 116 h 133"/>
                <a:gd name="T18" fmla="*/ 278 w 278"/>
                <a:gd name="T19" fmla="*/ 1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" h="133">
                  <a:moveTo>
                    <a:pt x="278" y="18"/>
                  </a:moveTo>
                  <a:cubicBezTo>
                    <a:pt x="278" y="2"/>
                    <a:pt x="276" y="0"/>
                    <a:pt x="260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8" y="20"/>
                  </a:cubicBezTo>
                  <a:lnTo>
                    <a:pt x="258" y="20"/>
                  </a:lnTo>
                  <a:lnTo>
                    <a:pt x="258" y="116"/>
                  </a:lnTo>
                  <a:cubicBezTo>
                    <a:pt x="258" y="124"/>
                    <a:pt x="258" y="133"/>
                    <a:pt x="268" y="133"/>
                  </a:cubicBezTo>
                  <a:cubicBezTo>
                    <a:pt x="278" y="133"/>
                    <a:pt x="278" y="124"/>
                    <a:pt x="278" y="116"/>
                  </a:cubicBezTo>
                  <a:lnTo>
                    <a:pt x="278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9"/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3295650" y="2601913"/>
              <a:ext cx="98425" cy="9048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4 w 248"/>
                <a:gd name="T25" fmla="*/ 11 h 226"/>
                <a:gd name="T26" fmla="*/ 121 w 248"/>
                <a:gd name="T27" fmla="*/ 45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5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50 h 226"/>
                <a:gd name="T48" fmla="*/ 226 w 248"/>
                <a:gd name="T49" fmla="*/ 145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9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8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4" y="24"/>
                    <a:pt x="77" y="11"/>
                    <a:pt x="94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4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5" y="196"/>
                    <a:pt x="45" y="182"/>
                  </a:cubicBezTo>
                  <a:cubicBezTo>
                    <a:pt x="45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2" y="162"/>
                    <a:pt x="232" y="150"/>
                  </a:cubicBezTo>
                  <a:cubicBezTo>
                    <a:pt x="232" y="145"/>
                    <a:pt x="228" y="145"/>
                    <a:pt x="226" y="145"/>
                  </a:cubicBezTo>
                  <a:cubicBezTo>
                    <a:pt x="222" y="145"/>
                    <a:pt x="221" y="147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1"/>
                    <a:pt x="135" y="139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0"/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3411538" y="2627313"/>
              <a:ext cx="63500" cy="95250"/>
            </a:xfrm>
            <a:custGeom>
              <a:avLst/>
              <a:gdLst>
                <a:gd name="T0" fmla="*/ 76 w 160"/>
                <a:gd name="T1" fmla="*/ 115 h 238"/>
                <a:gd name="T2" fmla="*/ 123 w 160"/>
                <a:gd name="T3" fmla="*/ 171 h 238"/>
                <a:gd name="T4" fmla="*/ 77 w 160"/>
                <a:gd name="T5" fmla="*/ 227 h 238"/>
                <a:gd name="T6" fmla="*/ 18 w 160"/>
                <a:gd name="T7" fmla="*/ 203 h 238"/>
                <a:gd name="T8" fmla="*/ 38 w 160"/>
                <a:gd name="T9" fmla="*/ 183 h 238"/>
                <a:gd name="T10" fmla="*/ 19 w 160"/>
                <a:gd name="T11" fmla="*/ 164 h 238"/>
                <a:gd name="T12" fmla="*/ 0 w 160"/>
                <a:gd name="T13" fmla="*/ 184 h 238"/>
                <a:gd name="T14" fmla="*/ 78 w 160"/>
                <a:gd name="T15" fmla="*/ 238 h 238"/>
                <a:gd name="T16" fmla="*/ 160 w 160"/>
                <a:gd name="T17" fmla="*/ 171 h 238"/>
                <a:gd name="T18" fmla="*/ 99 w 160"/>
                <a:gd name="T19" fmla="*/ 109 h 238"/>
                <a:gd name="T20" fmla="*/ 149 w 160"/>
                <a:gd name="T21" fmla="*/ 48 h 238"/>
                <a:gd name="T22" fmla="*/ 79 w 160"/>
                <a:gd name="T23" fmla="*/ 0 h 238"/>
                <a:gd name="T24" fmla="*/ 11 w 160"/>
                <a:gd name="T25" fmla="*/ 47 h 238"/>
                <a:gd name="T26" fmla="*/ 29 w 160"/>
                <a:gd name="T27" fmla="*/ 65 h 238"/>
                <a:gd name="T28" fmla="*/ 46 w 160"/>
                <a:gd name="T29" fmla="*/ 47 h 238"/>
                <a:gd name="T30" fmla="*/ 29 w 160"/>
                <a:gd name="T31" fmla="*/ 29 h 238"/>
                <a:gd name="T32" fmla="*/ 78 w 160"/>
                <a:gd name="T33" fmla="*/ 10 h 238"/>
                <a:gd name="T34" fmla="*/ 115 w 160"/>
                <a:gd name="T35" fmla="*/ 48 h 238"/>
                <a:gd name="T36" fmla="*/ 102 w 160"/>
                <a:gd name="T37" fmla="*/ 90 h 238"/>
                <a:gd name="T38" fmla="*/ 63 w 160"/>
                <a:gd name="T39" fmla="*/ 105 h 238"/>
                <a:gd name="T40" fmla="*/ 52 w 160"/>
                <a:gd name="T41" fmla="*/ 106 h 238"/>
                <a:gd name="T42" fmla="*/ 48 w 160"/>
                <a:gd name="T43" fmla="*/ 110 h 238"/>
                <a:gd name="T44" fmla="*/ 57 w 160"/>
                <a:gd name="T45" fmla="*/ 115 h 238"/>
                <a:gd name="T46" fmla="*/ 76 w 160"/>
                <a:gd name="T47" fmla="*/ 11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38">
                  <a:moveTo>
                    <a:pt x="76" y="115"/>
                  </a:moveTo>
                  <a:cubicBezTo>
                    <a:pt x="103" y="115"/>
                    <a:pt x="123" y="134"/>
                    <a:pt x="123" y="171"/>
                  </a:cubicBezTo>
                  <a:cubicBezTo>
                    <a:pt x="123" y="214"/>
                    <a:pt x="98" y="227"/>
                    <a:pt x="77" y="227"/>
                  </a:cubicBezTo>
                  <a:cubicBezTo>
                    <a:pt x="64" y="227"/>
                    <a:pt x="33" y="223"/>
                    <a:pt x="18" y="203"/>
                  </a:cubicBezTo>
                  <a:cubicBezTo>
                    <a:pt x="35" y="202"/>
                    <a:pt x="38" y="191"/>
                    <a:pt x="38" y="183"/>
                  </a:cubicBezTo>
                  <a:cubicBezTo>
                    <a:pt x="38" y="172"/>
                    <a:pt x="30" y="164"/>
                    <a:pt x="19" y="164"/>
                  </a:cubicBezTo>
                  <a:cubicBezTo>
                    <a:pt x="9" y="164"/>
                    <a:pt x="0" y="170"/>
                    <a:pt x="0" y="184"/>
                  </a:cubicBezTo>
                  <a:cubicBezTo>
                    <a:pt x="0" y="217"/>
                    <a:pt x="36" y="238"/>
                    <a:pt x="78" y="238"/>
                  </a:cubicBezTo>
                  <a:cubicBezTo>
                    <a:pt x="127" y="238"/>
                    <a:pt x="160" y="206"/>
                    <a:pt x="160" y="171"/>
                  </a:cubicBezTo>
                  <a:cubicBezTo>
                    <a:pt x="160" y="144"/>
                    <a:pt x="138" y="117"/>
                    <a:pt x="99" y="109"/>
                  </a:cubicBezTo>
                  <a:cubicBezTo>
                    <a:pt x="136" y="96"/>
                    <a:pt x="149" y="69"/>
                    <a:pt x="149" y="48"/>
                  </a:cubicBezTo>
                  <a:cubicBezTo>
                    <a:pt x="149" y="21"/>
                    <a:pt x="118" y="0"/>
                    <a:pt x="79" y="0"/>
                  </a:cubicBezTo>
                  <a:cubicBezTo>
                    <a:pt x="40" y="0"/>
                    <a:pt x="11" y="19"/>
                    <a:pt x="11" y="47"/>
                  </a:cubicBezTo>
                  <a:cubicBezTo>
                    <a:pt x="11" y="59"/>
                    <a:pt x="18" y="65"/>
                    <a:pt x="29" y="65"/>
                  </a:cubicBezTo>
                  <a:cubicBezTo>
                    <a:pt x="39" y="65"/>
                    <a:pt x="46" y="57"/>
                    <a:pt x="46" y="47"/>
                  </a:cubicBezTo>
                  <a:cubicBezTo>
                    <a:pt x="46" y="37"/>
                    <a:pt x="39" y="30"/>
                    <a:pt x="29" y="29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3" y="10"/>
                    <a:pt x="115" y="18"/>
                    <a:pt x="115" y="48"/>
                  </a:cubicBezTo>
                  <a:cubicBezTo>
                    <a:pt x="115" y="63"/>
                    <a:pt x="111" y="79"/>
                    <a:pt x="102" y="90"/>
                  </a:cubicBezTo>
                  <a:cubicBezTo>
                    <a:pt x="90" y="103"/>
                    <a:pt x="80" y="104"/>
                    <a:pt x="63" y="105"/>
                  </a:cubicBezTo>
                  <a:cubicBezTo>
                    <a:pt x="54" y="105"/>
                    <a:pt x="53" y="105"/>
                    <a:pt x="52" y="106"/>
                  </a:cubicBezTo>
                  <a:cubicBezTo>
                    <a:pt x="51" y="106"/>
                    <a:pt x="48" y="106"/>
                    <a:pt x="48" y="110"/>
                  </a:cubicBezTo>
                  <a:cubicBezTo>
                    <a:pt x="48" y="115"/>
                    <a:pt x="51" y="115"/>
                    <a:pt x="57" y="115"/>
                  </a:cubicBezTo>
                  <a:lnTo>
                    <a:pt x="76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41"/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3548063" y="2570163"/>
              <a:ext cx="111125" cy="125413"/>
            </a:xfrm>
            <a:custGeom>
              <a:avLst/>
              <a:gdLst>
                <a:gd name="T0" fmla="*/ 273 w 277"/>
                <a:gd name="T1" fmla="*/ 20 h 309"/>
                <a:gd name="T2" fmla="*/ 277 w 277"/>
                <a:gd name="T3" fmla="*/ 10 h 309"/>
                <a:gd name="T4" fmla="*/ 267 w 277"/>
                <a:gd name="T5" fmla="*/ 0 h 309"/>
                <a:gd name="T6" fmla="*/ 255 w 277"/>
                <a:gd name="T7" fmla="*/ 11 h 309"/>
                <a:gd name="T8" fmla="*/ 138 w 277"/>
                <a:gd name="T9" fmla="*/ 274 h 309"/>
                <a:gd name="T10" fmla="*/ 21 w 277"/>
                <a:gd name="T11" fmla="*/ 10 h 309"/>
                <a:gd name="T12" fmla="*/ 9 w 277"/>
                <a:gd name="T13" fmla="*/ 0 h 309"/>
                <a:gd name="T14" fmla="*/ 0 w 277"/>
                <a:gd name="T15" fmla="*/ 10 h 309"/>
                <a:gd name="T16" fmla="*/ 2 w 277"/>
                <a:gd name="T17" fmla="*/ 18 h 309"/>
                <a:gd name="T18" fmla="*/ 127 w 277"/>
                <a:gd name="T19" fmla="*/ 298 h 309"/>
                <a:gd name="T20" fmla="*/ 138 w 277"/>
                <a:gd name="T21" fmla="*/ 309 h 309"/>
                <a:gd name="T22" fmla="*/ 149 w 277"/>
                <a:gd name="T23" fmla="*/ 298 h 309"/>
                <a:gd name="T24" fmla="*/ 273 w 277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273" y="20"/>
                  </a:moveTo>
                  <a:cubicBezTo>
                    <a:pt x="276" y="13"/>
                    <a:pt x="277" y="12"/>
                    <a:pt x="277" y="10"/>
                  </a:cubicBezTo>
                  <a:cubicBezTo>
                    <a:pt x="277" y="4"/>
                    <a:pt x="272" y="0"/>
                    <a:pt x="267" y="0"/>
                  </a:cubicBezTo>
                  <a:cubicBezTo>
                    <a:pt x="262" y="0"/>
                    <a:pt x="259" y="3"/>
                    <a:pt x="255" y="11"/>
                  </a:cubicBezTo>
                  <a:lnTo>
                    <a:pt x="138" y="274"/>
                  </a:lnTo>
                  <a:lnTo>
                    <a:pt x="21" y="10"/>
                  </a:lnTo>
                  <a:cubicBezTo>
                    <a:pt x="17" y="1"/>
                    <a:pt x="13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1"/>
                    <a:pt x="0" y="12"/>
                    <a:pt x="2" y="18"/>
                  </a:cubicBezTo>
                  <a:lnTo>
                    <a:pt x="127" y="298"/>
                  </a:lnTo>
                  <a:cubicBezTo>
                    <a:pt x="131" y="307"/>
                    <a:pt x="134" y="309"/>
                    <a:pt x="138" y="309"/>
                  </a:cubicBezTo>
                  <a:cubicBezTo>
                    <a:pt x="145" y="309"/>
                    <a:pt x="146" y="305"/>
                    <a:pt x="149" y="298"/>
                  </a:cubicBezTo>
                  <a:lnTo>
                    <a:pt x="273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42"/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3719513" y="2601913"/>
              <a:ext cx="100013" cy="90488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3 w 249"/>
                <a:gd name="T45" fmla="*/ 226 h 226"/>
                <a:gd name="T46" fmla="*/ 233 w 249"/>
                <a:gd name="T47" fmla="*/ 150 h 226"/>
                <a:gd name="T48" fmla="*/ 227 w 249"/>
                <a:gd name="T49" fmla="*/ 145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6 w 249"/>
                <a:gd name="T57" fmla="*/ 139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6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8" y="5"/>
                    <a:pt x="111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5" y="11"/>
                    <a:pt x="122" y="16"/>
                    <a:pt x="122" y="45"/>
                  </a:cubicBezTo>
                  <a:cubicBezTo>
                    <a:pt x="122" y="60"/>
                    <a:pt x="114" y="94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7"/>
                    <a:pt x="124" y="226"/>
                    <a:pt x="153" y="226"/>
                  </a:cubicBezTo>
                  <a:cubicBezTo>
                    <a:pt x="205" y="226"/>
                    <a:pt x="233" y="162"/>
                    <a:pt x="233" y="150"/>
                  </a:cubicBezTo>
                  <a:cubicBezTo>
                    <a:pt x="233" y="145"/>
                    <a:pt x="229" y="145"/>
                    <a:pt x="227" y="145"/>
                  </a:cubicBezTo>
                  <a:cubicBezTo>
                    <a:pt x="223" y="145"/>
                    <a:pt x="222" y="147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1"/>
                    <a:pt x="136" y="139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43"/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3833813" y="2625725"/>
              <a:ext cx="68263" cy="95250"/>
            </a:xfrm>
            <a:custGeom>
              <a:avLst/>
              <a:gdLst>
                <a:gd name="T0" fmla="*/ 171 w 171"/>
                <a:gd name="T1" fmla="*/ 178 h 235"/>
                <a:gd name="T2" fmla="*/ 171 w 171"/>
                <a:gd name="T3" fmla="*/ 166 h 235"/>
                <a:gd name="T4" fmla="*/ 132 w 171"/>
                <a:gd name="T5" fmla="*/ 166 h 235"/>
                <a:gd name="T6" fmla="*/ 132 w 171"/>
                <a:gd name="T7" fmla="*/ 10 h 235"/>
                <a:gd name="T8" fmla="*/ 125 w 171"/>
                <a:gd name="T9" fmla="*/ 0 h 235"/>
                <a:gd name="T10" fmla="*/ 116 w 171"/>
                <a:gd name="T11" fmla="*/ 5 h 235"/>
                <a:gd name="T12" fmla="*/ 0 w 171"/>
                <a:gd name="T13" fmla="*/ 166 h 235"/>
                <a:gd name="T14" fmla="*/ 0 w 171"/>
                <a:gd name="T15" fmla="*/ 178 h 235"/>
                <a:gd name="T16" fmla="*/ 103 w 171"/>
                <a:gd name="T17" fmla="*/ 178 h 235"/>
                <a:gd name="T18" fmla="*/ 103 w 171"/>
                <a:gd name="T19" fmla="*/ 207 h 235"/>
                <a:gd name="T20" fmla="*/ 74 w 171"/>
                <a:gd name="T21" fmla="*/ 223 h 235"/>
                <a:gd name="T22" fmla="*/ 65 w 171"/>
                <a:gd name="T23" fmla="*/ 223 h 235"/>
                <a:gd name="T24" fmla="*/ 65 w 171"/>
                <a:gd name="T25" fmla="*/ 235 h 235"/>
                <a:gd name="T26" fmla="*/ 117 w 171"/>
                <a:gd name="T27" fmla="*/ 234 h 235"/>
                <a:gd name="T28" fmla="*/ 170 w 171"/>
                <a:gd name="T29" fmla="*/ 235 h 235"/>
                <a:gd name="T30" fmla="*/ 170 w 171"/>
                <a:gd name="T31" fmla="*/ 223 h 235"/>
                <a:gd name="T32" fmla="*/ 161 w 171"/>
                <a:gd name="T33" fmla="*/ 223 h 235"/>
                <a:gd name="T34" fmla="*/ 132 w 171"/>
                <a:gd name="T35" fmla="*/ 207 h 235"/>
                <a:gd name="T36" fmla="*/ 132 w 171"/>
                <a:gd name="T37" fmla="*/ 178 h 235"/>
                <a:gd name="T38" fmla="*/ 171 w 171"/>
                <a:gd name="T39" fmla="*/ 178 h 235"/>
                <a:gd name="T40" fmla="*/ 105 w 171"/>
                <a:gd name="T41" fmla="*/ 38 h 235"/>
                <a:gd name="T42" fmla="*/ 105 w 171"/>
                <a:gd name="T43" fmla="*/ 166 h 235"/>
                <a:gd name="T44" fmla="*/ 13 w 171"/>
                <a:gd name="T45" fmla="*/ 166 h 235"/>
                <a:gd name="T46" fmla="*/ 105 w 171"/>
                <a:gd name="T47" fmla="*/ 3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235">
                  <a:moveTo>
                    <a:pt x="171" y="178"/>
                  </a:moveTo>
                  <a:lnTo>
                    <a:pt x="171" y="166"/>
                  </a:lnTo>
                  <a:lnTo>
                    <a:pt x="132" y="166"/>
                  </a:lnTo>
                  <a:lnTo>
                    <a:pt x="132" y="10"/>
                  </a:lnTo>
                  <a:cubicBezTo>
                    <a:pt x="132" y="3"/>
                    <a:pt x="132" y="0"/>
                    <a:pt x="125" y="0"/>
                  </a:cubicBezTo>
                  <a:cubicBezTo>
                    <a:pt x="120" y="0"/>
                    <a:pt x="119" y="0"/>
                    <a:pt x="116" y="5"/>
                  </a:cubicBezTo>
                  <a:lnTo>
                    <a:pt x="0" y="166"/>
                  </a:lnTo>
                  <a:lnTo>
                    <a:pt x="0" y="178"/>
                  </a:lnTo>
                  <a:lnTo>
                    <a:pt x="103" y="178"/>
                  </a:lnTo>
                  <a:lnTo>
                    <a:pt x="103" y="207"/>
                  </a:lnTo>
                  <a:cubicBezTo>
                    <a:pt x="103" y="219"/>
                    <a:pt x="103" y="223"/>
                    <a:pt x="74" y="223"/>
                  </a:cubicBezTo>
                  <a:lnTo>
                    <a:pt x="65" y="223"/>
                  </a:lnTo>
                  <a:lnTo>
                    <a:pt x="65" y="235"/>
                  </a:lnTo>
                  <a:cubicBezTo>
                    <a:pt x="82" y="235"/>
                    <a:pt x="105" y="234"/>
                    <a:pt x="117" y="234"/>
                  </a:cubicBezTo>
                  <a:cubicBezTo>
                    <a:pt x="130" y="234"/>
                    <a:pt x="152" y="235"/>
                    <a:pt x="170" y="235"/>
                  </a:cubicBezTo>
                  <a:lnTo>
                    <a:pt x="170" y="223"/>
                  </a:lnTo>
                  <a:lnTo>
                    <a:pt x="161" y="223"/>
                  </a:lnTo>
                  <a:cubicBezTo>
                    <a:pt x="132" y="223"/>
                    <a:pt x="132" y="219"/>
                    <a:pt x="132" y="207"/>
                  </a:cubicBezTo>
                  <a:lnTo>
                    <a:pt x="132" y="178"/>
                  </a:lnTo>
                  <a:lnTo>
                    <a:pt x="171" y="178"/>
                  </a:lnTo>
                  <a:close/>
                  <a:moveTo>
                    <a:pt x="105" y="38"/>
                  </a:moveTo>
                  <a:lnTo>
                    <a:pt x="105" y="166"/>
                  </a:lnTo>
                  <a:lnTo>
                    <a:pt x="13" y="166"/>
                  </a:lnTo>
                  <a:lnTo>
                    <a:pt x="105" y="3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44"/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3929063" y="2540000"/>
              <a:ext cx="46038" cy="200025"/>
            </a:xfrm>
            <a:custGeom>
              <a:avLst/>
              <a:gdLst>
                <a:gd name="T0" fmla="*/ 115 w 115"/>
                <a:gd name="T1" fmla="*/ 249 h 498"/>
                <a:gd name="T2" fmla="*/ 82 w 115"/>
                <a:gd name="T3" fmla="*/ 94 h 498"/>
                <a:gd name="T4" fmla="*/ 4 w 115"/>
                <a:gd name="T5" fmla="*/ 0 h 498"/>
                <a:gd name="T6" fmla="*/ 0 w 115"/>
                <a:gd name="T7" fmla="*/ 5 h 498"/>
                <a:gd name="T8" fmla="*/ 9 w 115"/>
                <a:gd name="T9" fmla="*/ 16 h 498"/>
                <a:gd name="T10" fmla="*/ 86 w 115"/>
                <a:gd name="T11" fmla="*/ 249 h 498"/>
                <a:gd name="T12" fmla="*/ 6 w 115"/>
                <a:gd name="T13" fmla="*/ 485 h 498"/>
                <a:gd name="T14" fmla="*/ 0 w 115"/>
                <a:gd name="T15" fmla="*/ 494 h 498"/>
                <a:gd name="T16" fmla="*/ 4 w 115"/>
                <a:gd name="T17" fmla="*/ 498 h 498"/>
                <a:gd name="T18" fmla="*/ 84 w 115"/>
                <a:gd name="T19" fmla="*/ 401 h 498"/>
                <a:gd name="T20" fmla="*/ 115 w 115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249"/>
                  </a:moveTo>
                  <a:cubicBezTo>
                    <a:pt x="115" y="210"/>
                    <a:pt x="110" y="150"/>
                    <a:pt x="82" y="94"/>
                  </a:cubicBezTo>
                  <a:cubicBezTo>
                    <a:pt x="52" y="32"/>
                    <a:pt x="10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6"/>
                    <a:pt x="2" y="498"/>
                    <a:pt x="4" y="498"/>
                  </a:cubicBezTo>
                  <a:cubicBezTo>
                    <a:pt x="10" y="498"/>
                    <a:pt x="54" y="465"/>
                    <a:pt x="84" y="401"/>
                  </a:cubicBezTo>
                  <a:cubicBezTo>
                    <a:pt x="109" y="346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45"/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2578100" y="2871788"/>
              <a:ext cx="111125" cy="123825"/>
            </a:xfrm>
            <a:custGeom>
              <a:avLst/>
              <a:gdLst>
                <a:gd name="T0" fmla="*/ 150 w 277"/>
                <a:gd name="T1" fmla="*/ 10 h 309"/>
                <a:gd name="T2" fmla="*/ 138 w 277"/>
                <a:gd name="T3" fmla="*/ 0 h 309"/>
                <a:gd name="T4" fmla="*/ 127 w 277"/>
                <a:gd name="T5" fmla="*/ 10 h 309"/>
                <a:gd name="T6" fmla="*/ 3 w 277"/>
                <a:gd name="T7" fmla="*/ 289 h 309"/>
                <a:gd name="T8" fmla="*/ 0 w 277"/>
                <a:gd name="T9" fmla="*/ 299 h 309"/>
                <a:gd name="T10" fmla="*/ 9 w 277"/>
                <a:gd name="T11" fmla="*/ 309 h 309"/>
                <a:gd name="T12" fmla="*/ 21 w 277"/>
                <a:gd name="T13" fmla="*/ 298 h 309"/>
                <a:gd name="T14" fmla="*/ 138 w 277"/>
                <a:gd name="T15" fmla="*/ 34 h 309"/>
                <a:gd name="T16" fmla="*/ 255 w 277"/>
                <a:gd name="T17" fmla="*/ 298 h 309"/>
                <a:gd name="T18" fmla="*/ 267 w 277"/>
                <a:gd name="T19" fmla="*/ 309 h 309"/>
                <a:gd name="T20" fmla="*/ 277 w 277"/>
                <a:gd name="T21" fmla="*/ 299 h 309"/>
                <a:gd name="T22" fmla="*/ 274 w 277"/>
                <a:gd name="T23" fmla="*/ 291 h 309"/>
                <a:gd name="T24" fmla="*/ 150 w 277"/>
                <a:gd name="T25" fmla="*/ 1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150" y="10"/>
                  </a:moveTo>
                  <a:cubicBezTo>
                    <a:pt x="146" y="2"/>
                    <a:pt x="143" y="0"/>
                    <a:pt x="138" y="0"/>
                  </a:cubicBezTo>
                  <a:cubicBezTo>
                    <a:pt x="132" y="0"/>
                    <a:pt x="130" y="3"/>
                    <a:pt x="127" y="10"/>
                  </a:cubicBezTo>
                  <a:lnTo>
                    <a:pt x="3" y="289"/>
                  </a:lnTo>
                  <a:cubicBezTo>
                    <a:pt x="0" y="295"/>
                    <a:pt x="0" y="296"/>
                    <a:pt x="0" y="299"/>
                  </a:cubicBezTo>
                  <a:cubicBezTo>
                    <a:pt x="0" y="304"/>
                    <a:pt x="4" y="309"/>
                    <a:pt x="9" y="309"/>
                  </a:cubicBezTo>
                  <a:cubicBezTo>
                    <a:pt x="13" y="309"/>
                    <a:pt x="17" y="308"/>
                    <a:pt x="21" y="298"/>
                  </a:cubicBezTo>
                  <a:lnTo>
                    <a:pt x="138" y="34"/>
                  </a:lnTo>
                  <a:lnTo>
                    <a:pt x="255" y="298"/>
                  </a:lnTo>
                  <a:cubicBezTo>
                    <a:pt x="260" y="309"/>
                    <a:pt x="265" y="309"/>
                    <a:pt x="267" y="309"/>
                  </a:cubicBezTo>
                  <a:cubicBezTo>
                    <a:pt x="272" y="309"/>
                    <a:pt x="277" y="304"/>
                    <a:pt x="277" y="299"/>
                  </a:cubicBezTo>
                  <a:cubicBezTo>
                    <a:pt x="277" y="298"/>
                    <a:pt x="277" y="297"/>
                    <a:pt x="274" y="291"/>
                  </a:cubicBezTo>
                  <a:lnTo>
                    <a:pt x="150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46"/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2763838" y="2841625"/>
              <a:ext cx="46038" cy="200025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47"/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2827338" y="2903538"/>
              <a:ext cx="98425" cy="90488"/>
            </a:xfrm>
            <a:custGeom>
              <a:avLst/>
              <a:gdLst>
                <a:gd name="T0" fmla="*/ 152 w 248"/>
                <a:gd name="T1" fmla="*/ 69 h 225"/>
                <a:gd name="T2" fmla="*/ 201 w 248"/>
                <a:gd name="T3" fmla="*/ 11 h 225"/>
                <a:gd name="T4" fmla="*/ 226 w 248"/>
                <a:gd name="T5" fmla="*/ 17 h 225"/>
                <a:gd name="T6" fmla="*/ 202 w 248"/>
                <a:gd name="T7" fmla="*/ 44 h 225"/>
                <a:gd name="T8" fmla="*/ 221 w 248"/>
                <a:gd name="T9" fmla="*/ 61 h 225"/>
                <a:gd name="T10" fmla="*/ 248 w 248"/>
                <a:gd name="T11" fmla="*/ 32 h 225"/>
                <a:gd name="T12" fmla="*/ 202 w 248"/>
                <a:gd name="T13" fmla="*/ 0 h 225"/>
                <a:gd name="T14" fmla="*/ 150 w 248"/>
                <a:gd name="T15" fmla="*/ 37 h 225"/>
                <a:gd name="T16" fmla="*/ 96 w 248"/>
                <a:gd name="T17" fmla="*/ 0 h 225"/>
                <a:gd name="T18" fmla="*/ 15 w 248"/>
                <a:gd name="T19" fmla="*/ 76 h 225"/>
                <a:gd name="T20" fmla="*/ 21 w 248"/>
                <a:gd name="T21" fmla="*/ 81 h 225"/>
                <a:gd name="T22" fmla="*/ 28 w 248"/>
                <a:gd name="T23" fmla="*/ 76 h 225"/>
                <a:gd name="T24" fmla="*/ 95 w 248"/>
                <a:gd name="T25" fmla="*/ 11 h 225"/>
                <a:gd name="T26" fmla="*/ 122 w 248"/>
                <a:gd name="T27" fmla="*/ 44 h 225"/>
                <a:gd name="T28" fmla="*/ 95 w 248"/>
                <a:gd name="T29" fmla="*/ 163 h 225"/>
                <a:gd name="T30" fmla="*/ 47 w 248"/>
                <a:gd name="T31" fmla="*/ 214 h 225"/>
                <a:gd name="T32" fmla="*/ 22 w 248"/>
                <a:gd name="T33" fmla="*/ 208 h 225"/>
                <a:gd name="T34" fmla="*/ 46 w 248"/>
                <a:gd name="T35" fmla="*/ 181 h 225"/>
                <a:gd name="T36" fmla="*/ 27 w 248"/>
                <a:gd name="T37" fmla="*/ 164 h 225"/>
                <a:gd name="T38" fmla="*/ 0 w 248"/>
                <a:gd name="T39" fmla="*/ 193 h 225"/>
                <a:gd name="T40" fmla="*/ 47 w 248"/>
                <a:gd name="T41" fmla="*/ 225 h 225"/>
                <a:gd name="T42" fmla="*/ 99 w 248"/>
                <a:gd name="T43" fmla="*/ 188 h 225"/>
                <a:gd name="T44" fmla="*/ 153 w 248"/>
                <a:gd name="T45" fmla="*/ 225 h 225"/>
                <a:gd name="T46" fmla="*/ 233 w 248"/>
                <a:gd name="T47" fmla="*/ 149 h 225"/>
                <a:gd name="T48" fmla="*/ 227 w 248"/>
                <a:gd name="T49" fmla="*/ 144 h 225"/>
                <a:gd name="T50" fmla="*/ 220 w 248"/>
                <a:gd name="T51" fmla="*/ 149 h 225"/>
                <a:gd name="T52" fmla="*/ 154 w 248"/>
                <a:gd name="T53" fmla="*/ 214 h 225"/>
                <a:gd name="T54" fmla="*/ 127 w 248"/>
                <a:gd name="T55" fmla="*/ 182 h 225"/>
                <a:gd name="T56" fmla="*/ 135 w 248"/>
                <a:gd name="T57" fmla="*/ 138 h 225"/>
                <a:gd name="T58" fmla="*/ 152 w 248"/>
                <a:gd name="T59" fmla="*/ 69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5">
                  <a:moveTo>
                    <a:pt x="152" y="69"/>
                  </a:moveTo>
                  <a:cubicBezTo>
                    <a:pt x="155" y="56"/>
                    <a:pt x="167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1"/>
                    <a:pt x="221" y="61"/>
                  </a:cubicBezTo>
                  <a:cubicBezTo>
                    <a:pt x="232" y="61"/>
                    <a:pt x="248" y="52"/>
                    <a:pt x="248" y="32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7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6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59"/>
                    <a:pt x="113" y="93"/>
                    <a:pt x="95" y="163"/>
                  </a:cubicBezTo>
                  <a:cubicBezTo>
                    <a:pt x="87" y="194"/>
                    <a:pt x="69" y="214"/>
                    <a:pt x="47" y="214"/>
                  </a:cubicBezTo>
                  <a:cubicBezTo>
                    <a:pt x="44" y="214"/>
                    <a:pt x="33" y="214"/>
                    <a:pt x="22" y="208"/>
                  </a:cubicBezTo>
                  <a:cubicBezTo>
                    <a:pt x="35" y="205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5"/>
                    <a:pt x="25" y="225"/>
                    <a:pt x="47" y="225"/>
                  </a:cubicBezTo>
                  <a:cubicBezTo>
                    <a:pt x="80" y="225"/>
                    <a:pt x="98" y="191"/>
                    <a:pt x="99" y="188"/>
                  </a:cubicBezTo>
                  <a:cubicBezTo>
                    <a:pt x="105" y="206"/>
                    <a:pt x="123" y="225"/>
                    <a:pt x="153" y="225"/>
                  </a:cubicBezTo>
                  <a:cubicBezTo>
                    <a:pt x="204" y="225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4"/>
                    <a:pt x="154" y="214"/>
                  </a:cubicBezTo>
                  <a:cubicBezTo>
                    <a:pt x="135" y="214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48"/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2949575" y="2928938"/>
              <a:ext cx="50800" cy="93663"/>
            </a:xfrm>
            <a:custGeom>
              <a:avLst/>
              <a:gdLst>
                <a:gd name="T0" fmla="*/ 79 w 127"/>
                <a:gd name="T1" fmla="*/ 10 h 232"/>
                <a:gd name="T2" fmla="*/ 69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3 w 127"/>
                <a:gd name="T15" fmla="*/ 219 h 232"/>
                <a:gd name="T16" fmla="*/ 3 w 127"/>
                <a:gd name="T17" fmla="*/ 232 h 232"/>
                <a:gd name="T18" fmla="*/ 65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8" y="0"/>
                    <a:pt x="69" y="0"/>
                  </a:cubicBezTo>
                  <a:cubicBezTo>
                    <a:pt x="46" y="22"/>
                    <a:pt x="15" y="22"/>
                    <a:pt x="0" y="22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2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6" y="230"/>
                    <a:pt x="120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149"/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3079750" y="2871788"/>
              <a:ext cx="111125" cy="123825"/>
            </a:xfrm>
            <a:custGeom>
              <a:avLst/>
              <a:gdLst>
                <a:gd name="T0" fmla="*/ 274 w 277"/>
                <a:gd name="T1" fmla="*/ 20 h 309"/>
                <a:gd name="T2" fmla="*/ 277 w 277"/>
                <a:gd name="T3" fmla="*/ 10 h 309"/>
                <a:gd name="T4" fmla="*/ 267 w 277"/>
                <a:gd name="T5" fmla="*/ 0 h 309"/>
                <a:gd name="T6" fmla="*/ 256 w 277"/>
                <a:gd name="T7" fmla="*/ 11 h 309"/>
                <a:gd name="T8" fmla="*/ 139 w 277"/>
                <a:gd name="T9" fmla="*/ 275 h 309"/>
                <a:gd name="T10" fmla="*/ 22 w 277"/>
                <a:gd name="T11" fmla="*/ 10 h 309"/>
                <a:gd name="T12" fmla="*/ 10 w 277"/>
                <a:gd name="T13" fmla="*/ 0 h 309"/>
                <a:gd name="T14" fmla="*/ 0 w 277"/>
                <a:gd name="T15" fmla="*/ 10 h 309"/>
                <a:gd name="T16" fmla="*/ 3 w 277"/>
                <a:gd name="T17" fmla="*/ 18 h 309"/>
                <a:gd name="T18" fmla="*/ 127 w 277"/>
                <a:gd name="T19" fmla="*/ 298 h 309"/>
                <a:gd name="T20" fmla="*/ 139 w 277"/>
                <a:gd name="T21" fmla="*/ 309 h 309"/>
                <a:gd name="T22" fmla="*/ 150 w 277"/>
                <a:gd name="T23" fmla="*/ 298 h 309"/>
                <a:gd name="T24" fmla="*/ 274 w 277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274" y="20"/>
                  </a:moveTo>
                  <a:cubicBezTo>
                    <a:pt x="277" y="13"/>
                    <a:pt x="277" y="12"/>
                    <a:pt x="277" y="10"/>
                  </a:cubicBezTo>
                  <a:cubicBezTo>
                    <a:pt x="277" y="4"/>
                    <a:pt x="273" y="0"/>
                    <a:pt x="267" y="0"/>
                  </a:cubicBezTo>
                  <a:cubicBezTo>
                    <a:pt x="262" y="0"/>
                    <a:pt x="259" y="3"/>
                    <a:pt x="256" y="11"/>
                  </a:cubicBezTo>
                  <a:lnTo>
                    <a:pt x="139" y="275"/>
                  </a:lnTo>
                  <a:lnTo>
                    <a:pt x="22" y="10"/>
                  </a:lnTo>
                  <a:cubicBezTo>
                    <a:pt x="18" y="1"/>
                    <a:pt x="14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8"/>
                  </a:lnTo>
                  <a:cubicBezTo>
                    <a:pt x="131" y="307"/>
                    <a:pt x="134" y="309"/>
                    <a:pt x="139" y="309"/>
                  </a:cubicBezTo>
                  <a:cubicBezTo>
                    <a:pt x="145" y="309"/>
                    <a:pt x="147" y="305"/>
                    <a:pt x="150" y="298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150"/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3251200" y="2903538"/>
              <a:ext cx="98425" cy="90488"/>
            </a:xfrm>
            <a:custGeom>
              <a:avLst/>
              <a:gdLst>
                <a:gd name="T0" fmla="*/ 152 w 248"/>
                <a:gd name="T1" fmla="*/ 69 h 225"/>
                <a:gd name="T2" fmla="*/ 201 w 248"/>
                <a:gd name="T3" fmla="*/ 11 h 225"/>
                <a:gd name="T4" fmla="*/ 226 w 248"/>
                <a:gd name="T5" fmla="*/ 17 h 225"/>
                <a:gd name="T6" fmla="*/ 202 w 248"/>
                <a:gd name="T7" fmla="*/ 44 h 225"/>
                <a:gd name="T8" fmla="*/ 221 w 248"/>
                <a:gd name="T9" fmla="*/ 61 h 225"/>
                <a:gd name="T10" fmla="*/ 248 w 248"/>
                <a:gd name="T11" fmla="*/ 32 h 225"/>
                <a:gd name="T12" fmla="*/ 202 w 248"/>
                <a:gd name="T13" fmla="*/ 0 h 225"/>
                <a:gd name="T14" fmla="*/ 149 w 248"/>
                <a:gd name="T15" fmla="*/ 37 h 225"/>
                <a:gd name="T16" fmla="*/ 96 w 248"/>
                <a:gd name="T17" fmla="*/ 0 h 225"/>
                <a:gd name="T18" fmla="*/ 15 w 248"/>
                <a:gd name="T19" fmla="*/ 76 h 225"/>
                <a:gd name="T20" fmla="*/ 21 w 248"/>
                <a:gd name="T21" fmla="*/ 81 h 225"/>
                <a:gd name="T22" fmla="*/ 28 w 248"/>
                <a:gd name="T23" fmla="*/ 76 h 225"/>
                <a:gd name="T24" fmla="*/ 95 w 248"/>
                <a:gd name="T25" fmla="*/ 11 h 225"/>
                <a:gd name="T26" fmla="*/ 121 w 248"/>
                <a:gd name="T27" fmla="*/ 44 h 225"/>
                <a:gd name="T28" fmla="*/ 95 w 248"/>
                <a:gd name="T29" fmla="*/ 163 h 225"/>
                <a:gd name="T30" fmla="*/ 47 w 248"/>
                <a:gd name="T31" fmla="*/ 214 h 225"/>
                <a:gd name="T32" fmla="*/ 22 w 248"/>
                <a:gd name="T33" fmla="*/ 208 h 225"/>
                <a:gd name="T34" fmla="*/ 46 w 248"/>
                <a:gd name="T35" fmla="*/ 181 h 225"/>
                <a:gd name="T36" fmla="*/ 27 w 248"/>
                <a:gd name="T37" fmla="*/ 164 h 225"/>
                <a:gd name="T38" fmla="*/ 0 w 248"/>
                <a:gd name="T39" fmla="*/ 193 h 225"/>
                <a:gd name="T40" fmla="*/ 47 w 248"/>
                <a:gd name="T41" fmla="*/ 225 h 225"/>
                <a:gd name="T42" fmla="*/ 99 w 248"/>
                <a:gd name="T43" fmla="*/ 188 h 225"/>
                <a:gd name="T44" fmla="*/ 153 w 248"/>
                <a:gd name="T45" fmla="*/ 225 h 225"/>
                <a:gd name="T46" fmla="*/ 233 w 248"/>
                <a:gd name="T47" fmla="*/ 149 h 225"/>
                <a:gd name="T48" fmla="*/ 227 w 248"/>
                <a:gd name="T49" fmla="*/ 144 h 225"/>
                <a:gd name="T50" fmla="*/ 220 w 248"/>
                <a:gd name="T51" fmla="*/ 149 h 225"/>
                <a:gd name="T52" fmla="*/ 154 w 248"/>
                <a:gd name="T53" fmla="*/ 214 h 225"/>
                <a:gd name="T54" fmla="*/ 126 w 248"/>
                <a:gd name="T55" fmla="*/ 182 h 225"/>
                <a:gd name="T56" fmla="*/ 135 w 248"/>
                <a:gd name="T57" fmla="*/ 138 h 225"/>
                <a:gd name="T58" fmla="*/ 152 w 248"/>
                <a:gd name="T59" fmla="*/ 69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5">
                  <a:moveTo>
                    <a:pt x="152" y="69"/>
                  </a:moveTo>
                  <a:cubicBezTo>
                    <a:pt x="155" y="56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1"/>
                    <a:pt x="221" y="61"/>
                  </a:cubicBezTo>
                  <a:cubicBezTo>
                    <a:pt x="232" y="61"/>
                    <a:pt x="248" y="52"/>
                    <a:pt x="248" y="32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6"/>
                    <a:pt x="149" y="37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6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1" y="15"/>
                    <a:pt x="121" y="44"/>
                  </a:cubicBezTo>
                  <a:cubicBezTo>
                    <a:pt x="121" y="59"/>
                    <a:pt x="113" y="93"/>
                    <a:pt x="95" y="163"/>
                  </a:cubicBezTo>
                  <a:cubicBezTo>
                    <a:pt x="87" y="194"/>
                    <a:pt x="69" y="214"/>
                    <a:pt x="47" y="214"/>
                  </a:cubicBezTo>
                  <a:cubicBezTo>
                    <a:pt x="44" y="214"/>
                    <a:pt x="33" y="214"/>
                    <a:pt x="22" y="208"/>
                  </a:cubicBezTo>
                  <a:cubicBezTo>
                    <a:pt x="35" y="205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5"/>
                    <a:pt x="25" y="225"/>
                    <a:pt x="47" y="225"/>
                  </a:cubicBezTo>
                  <a:cubicBezTo>
                    <a:pt x="80" y="225"/>
                    <a:pt x="98" y="191"/>
                    <a:pt x="99" y="188"/>
                  </a:cubicBezTo>
                  <a:cubicBezTo>
                    <a:pt x="105" y="206"/>
                    <a:pt x="123" y="225"/>
                    <a:pt x="153" y="225"/>
                  </a:cubicBezTo>
                  <a:cubicBezTo>
                    <a:pt x="204" y="225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4"/>
                    <a:pt x="154" y="214"/>
                  </a:cubicBezTo>
                  <a:cubicBezTo>
                    <a:pt x="134" y="214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151"/>
            <p:cNvSpPr>
              <a:spLocks noEditPoints="1"/>
            </p:cNvSpPr>
            <p:nvPr>
              <p:custDataLst>
                <p:tags r:id="rId40"/>
              </p:custDataLst>
            </p:nvPr>
          </p:nvSpPr>
          <p:spPr bwMode="auto">
            <a:xfrm>
              <a:off x="3365500" y="2927350"/>
              <a:ext cx="68263" cy="95250"/>
            </a:xfrm>
            <a:custGeom>
              <a:avLst/>
              <a:gdLst>
                <a:gd name="T0" fmla="*/ 171 w 171"/>
                <a:gd name="T1" fmla="*/ 177 h 235"/>
                <a:gd name="T2" fmla="*/ 171 w 171"/>
                <a:gd name="T3" fmla="*/ 165 h 235"/>
                <a:gd name="T4" fmla="*/ 132 w 171"/>
                <a:gd name="T5" fmla="*/ 165 h 235"/>
                <a:gd name="T6" fmla="*/ 132 w 171"/>
                <a:gd name="T7" fmla="*/ 9 h 235"/>
                <a:gd name="T8" fmla="*/ 124 w 171"/>
                <a:gd name="T9" fmla="*/ 0 h 235"/>
                <a:gd name="T10" fmla="*/ 115 w 171"/>
                <a:gd name="T11" fmla="*/ 4 h 235"/>
                <a:gd name="T12" fmla="*/ 0 w 171"/>
                <a:gd name="T13" fmla="*/ 165 h 235"/>
                <a:gd name="T14" fmla="*/ 0 w 171"/>
                <a:gd name="T15" fmla="*/ 177 h 235"/>
                <a:gd name="T16" fmla="*/ 102 w 171"/>
                <a:gd name="T17" fmla="*/ 177 h 235"/>
                <a:gd name="T18" fmla="*/ 102 w 171"/>
                <a:gd name="T19" fmla="*/ 206 h 235"/>
                <a:gd name="T20" fmla="*/ 74 w 171"/>
                <a:gd name="T21" fmla="*/ 222 h 235"/>
                <a:gd name="T22" fmla="*/ 65 w 171"/>
                <a:gd name="T23" fmla="*/ 222 h 235"/>
                <a:gd name="T24" fmla="*/ 65 w 171"/>
                <a:gd name="T25" fmla="*/ 235 h 235"/>
                <a:gd name="T26" fmla="*/ 117 w 171"/>
                <a:gd name="T27" fmla="*/ 233 h 235"/>
                <a:gd name="T28" fmla="*/ 169 w 171"/>
                <a:gd name="T29" fmla="*/ 235 h 235"/>
                <a:gd name="T30" fmla="*/ 169 w 171"/>
                <a:gd name="T31" fmla="*/ 222 h 235"/>
                <a:gd name="T32" fmla="*/ 160 w 171"/>
                <a:gd name="T33" fmla="*/ 222 h 235"/>
                <a:gd name="T34" fmla="*/ 132 w 171"/>
                <a:gd name="T35" fmla="*/ 206 h 235"/>
                <a:gd name="T36" fmla="*/ 132 w 171"/>
                <a:gd name="T37" fmla="*/ 177 h 235"/>
                <a:gd name="T38" fmla="*/ 171 w 171"/>
                <a:gd name="T39" fmla="*/ 177 h 235"/>
                <a:gd name="T40" fmla="*/ 105 w 171"/>
                <a:gd name="T41" fmla="*/ 37 h 235"/>
                <a:gd name="T42" fmla="*/ 105 w 171"/>
                <a:gd name="T43" fmla="*/ 165 h 235"/>
                <a:gd name="T44" fmla="*/ 13 w 171"/>
                <a:gd name="T45" fmla="*/ 165 h 235"/>
                <a:gd name="T46" fmla="*/ 105 w 171"/>
                <a:gd name="T47" fmla="*/ 3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235">
                  <a:moveTo>
                    <a:pt x="171" y="177"/>
                  </a:moveTo>
                  <a:lnTo>
                    <a:pt x="171" y="165"/>
                  </a:lnTo>
                  <a:lnTo>
                    <a:pt x="132" y="165"/>
                  </a:lnTo>
                  <a:lnTo>
                    <a:pt x="132" y="9"/>
                  </a:lnTo>
                  <a:cubicBezTo>
                    <a:pt x="132" y="2"/>
                    <a:pt x="132" y="0"/>
                    <a:pt x="124" y="0"/>
                  </a:cubicBezTo>
                  <a:cubicBezTo>
                    <a:pt x="120" y="0"/>
                    <a:pt x="119" y="0"/>
                    <a:pt x="115" y="4"/>
                  </a:cubicBezTo>
                  <a:lnTo>
                    <a:pt x="0" y="165"/>
                  </a:lnTo>
                  <a:lnTo>
                    <a:pt x="0" y="177"/>
                  </a:lnTo>
                  <a:lnTo>
                    <a:pt x="102" y="177"/>
                  </a:lnTo>
                  <a:lnTo>
                    <a:pt x="102" y="206"/>
                  </a:lnTo>
                  <a:cubicBezTo>
                    <a:pt x="102" y="218"/>
                    <a:pt x="102" y="222"/>
                    <a:pt x="74" y="222"/>
                  </a:cubicBezTo>
                  <a:lnTo>
                    <a:pt x="65" y="222"/>
                  </a:lnTo>
                  <a:lnTo>
                    <a:pt x="65" y="235"/>
                  </a:lnTo>
                  <a:cubicBezTo>
                    <a:pt x="82" y="234"/>
                    <a:pt x="104" y="233"/>
                    <a:pt x="117" y="233"/>
                  </a:cubicBezTo>
                  <a:cubicBezTo>
                    <a:pt x="130" y="233"/>
                    <a:pt x="152" y="234"/>
                    <a:pt x="169" y="235"/>
                  </a:cubicBezTo>
                  <a:lnTo>
                    <a:pt x="169" y="222"/>
                  </a:lnTo>
                  <a:lnTo>
                    <a:pt x="160" y="222"/>
                  </a:lnTo>
                  <a:cubicBezTo>
                    <a:pt x="132" y="222"/>
                    <a:pt x="132" y="218"/>
                    <a:pt x="132" y="206"/>
                  </a:cubicBezTo>
                  <a:lnTo>
                    <a:pt x="132" y="177"/>
                  </a:lnTo>
                  <a:lnTo>
                    <a:pt x="171" y="177"/>
                  </a:lnTo>
                  <a:close/>
                  <a:moveTo>
                    <a:pt x="105" y="37"/>
                  </a:moveTo>
                  <a:lnTo>
                    <a:pt x="105" y="165"/>
                  </a:lnTo>
                  <a:lnTo>
                    <a:pt x="13" y="165"/>
                  </a:lnTo>
                  <a:lnTo>
                    <a:pt x="105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152"/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3503613" y="2871788"/>
              <a:ext cx="111125" cy="123825"/>
            </a:xfrm>
            <a:custGeom>
              <a:avLst/>
              <a:gdLst>
                <a:gd name="T0" fmla="*/ 273 w 277"/>
                <a:gd name="T1" fmla="*/ 20 h 309"/>
                <a:gd name="T2" fmla="*/ 277 w 277"/>
                <a:gd name="T3" fmla="*/ 10 h 309"/>
                <a:gd name="T4" fmla="*/ 267 w 277"/>
                <a:gd name="T5" fmla="*/ 0 h 309"/>
                <a:gd name="T6" fmla="*/ 256 w 277"/>
                <a:gd name="T7" fmla="*/ 11 h 309"/>
                <a:gd name="T8" fmla="*/ 138 w 277"/>
                <a:gd name="T9" fmla="*/ 275 h 309"/>
                <a:gd name="T10" fmla="*/ 21 w 277"/>
                <a:gd name="T11" fmla="*/ 10 h 309"/>
                <a:gd name="T12" fmla="*/ 10 w 277"/>
                <a:gd name="T13" fmla="*/ 0 h 309"/>
                <a:gd name="T14" fmla="*/ 0 w 277"/>
                <a:gd name="T15" fmla="*/ 10 h 309"/>
                <a:gd name="T16" fmla="*/ 3 w 277"/>
                <a:gd name="T17" fmla="*/ 18 h 309"/>
                <a:gd name="T18" fmla="*/ 127 w 277"/>
                <a:gd name="T19" fmla="*/ 298 h 309"/>
                <a:gd name="T20" fmla="*/ 138 w 277"/>
                <a:gd name="T21" fmla="*/ 309 h 309"/>
                <a:gd name="T22" fmla="*/ 149 w 277"/>
                <a:gd name="T23" fmla="*/ 298 h 309"/>
                <a:gd name="T24" fmla="*/ 273 w 277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273" y="20"/>
                  </a:moveTo>
                  <a:cubicBezTo>
                    <a:pt x="276" y="13"/>
                    <a:pt x="277" y="12"/>
                    <a:pt x="277" y="10"/>
                  </a:cubicBezTo>
                  <a:cubicBezTo>
                    <a:pt x="277" y="4"/>
                    <a:pt x="272" y="0"/>
                    <a:pt x="267" y="0"/>
                  </a:cubicBezTo>
                  <a:cubicBezTo>
                    <a:pt x="262" y="0"/>
                    <a:pt x="259" y="3"/>
                    <a:pt x="256" y="11"/>
                  </a:cubicBezTo>
                  <a:lnTo>
                    <a:pt x="138" y="275"/>
                  </a:lnTo>
                  <a:lnTo>
                    <a:pt x="21" y="10"/>
                  </a:lnTo>
                  <a:cubicBezTo>
                    <a:pt x="17" y="1"/>
                    <a:pt x="13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8"/>
                  </a:lnTo>
                  <a:cubicBezTo>
                    <a:pt x="131" y="307"/>
                    <a:pt x="134" y="309"/>
                    <a:pt x="138" y="309"/>
                  </a:cubicBezTo>
                  <a:cubicBezTo>
                    <a:pt x="145" y="309"/>
                    <a:pt x="146" y="305"/>
                    <a:pt x="149" y="298"/>
                  </a:cubicBezTo>
                  <a:lnTo>
                    <a:pt x="273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7" name="Freeform 153"/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3675063" y="2903538"/>
              <a:ext cx="100013" cy="90488"/>
            </a:xfrm>
            <a:custGeom>
              <a:avLst/>
              <a:gdLst>
                <a:gd name="T0" fmla="*/ 152 w 248"/>
                <a:gd name="T1" fmla="*/ 69 h 225"/>
                <a:gd name="T2" fmla="*/ 201 w 248"/>
                <a:gd name="T3" fmla="*/ 11 h 225"/>
                <a:gd name="T4" fmla="*/ 226 w 248"/>
                <a:gd name="T5" fmla="*/ 17 h 225"/>
                <a:gd name="T6" fmla="*/ 202 w 248"/>
                <a:gd name="T7" fmla="*/ 44 h 225"/>
                <a:gd name="T8" fmla="*/ 221 w 248"/>
                <a:gd name="T9" fmla="*/ 61 h 225"/>
                <a:gd name="T10" fmla="*/ 248 w 248"/>
                <a:gd name="T11" fmla="*/ 32 h 225"/>
                <a:gd name="T12" fmla="*/ 202 w 248"/>
                <a:gd name="T13" fmla="*/ 0 h 225"/>
                <a:gd name="T14" fmla="*/ 149 w 248"/>
                <a:gd name="T15" fmla="*/ 37 h 225"/>
                <a:gd name="T16" fmla="*/ 95 w 248"/>
                <a:gd name="T17" fmla="*/ 0 h 225"/>
                <a:gd name="T18" fmla="*/ 15 w 248"/>
                <a:gd name="T19" fmla="*/ 76 h 225"/>
                <a:gd name="T20" fmla="*/ 21 w 248"/>
                <a:gd name="T21" fmla="*/ 81 h 225"/>
                <a:gd name="T22" fmla="*/ 28 w 248"/>
                <a:gd name="T23" fmla="*/ 76 h 225"/>
                <a:gd name="T24" fmla="*/ 94 w 248"/>
                <a:gd name="T25" fmla="*/ 11 h 225"/>
                <a:gd name="T26" fmla="*/ 121 w 248"/>
                <a:gd name="T27" fmla="*/ 44 h 225"/>
                <a:gd name="T28" fmla="*/ 94 w 248"/>
                <a:gd name="T29" fmla="*/ 163 h 225"/>
                <a:gd name="T30" fmla="*/ 47 w 248"/>
                <a:gd name="T31" fmla="*/ 214 h 225"/>
                <a:gd name="T32" fmla="*/ 22 w 248"/>
                <a:gd name="T33" fmla="*/ 208 h 225"/>
                <a:gd name="T34" fmla="*/ 45 w 248"/>
                <a:gd name="T35" fmla="*/ 181 h 225"/>
                <a:gd name="T36" fmla="*/ 27 w 248"/>
                <a:gd name="T37" fmla="*/ 164 h 225"/>
                <a:gd name="T38" fmla="*/ 0 w 248"/>
                <a:gd name="T39" fmla="*/ 193 h 225"/>
                <a:gd name="T40" fmla="*/ 46 w 248"/>
                <a:gd name="T41" fmla="*/ 225 h 225"/>
                <a:gd name="T42" fmla="*/ 99 w 248"/>
                <a:gd name="T43" fmla="*/ 188 h 225"/>
                <a:gd name="T44" fmla="*/ 153 w 248"/>
                <a:gd name="T45" fmla="*/ 225 h 225"/>
                <a:gd name="T46" fmla="*/ 232 w 248"/>
                <a:gd name="T47" fmla="*/ 149 h 225"/>
                <a:gd name="T48" fmla="*/ 226 w 248"/>
                <a:gd name="T49" fmla="*/ 144 h 225"/>
                <a:gd name="T50" fmla="*/ 220 w 248"/>
                <a:gd name="T51" fmla="*/ 149 h 225"/>
                <a:gd name="T52" fmla="*/ 154 w 248"/>
                <a:gd name="T53" fmla="*/ 214 h 225"/>
                <a:gd name="T54" fmla="*/ 126 w 248"/>
                <a:gd name="T55" fmla="*/ 182 h 225"/>
                <a:gd name="T56" fmla="*/ 135 w 248"/>
                <a:gd name="T57" fmla="*/ 138 h 225"/>
                <a:gd name="T58" fmla="*/ 152 w 248"/>
                <a:gd name="T59" fmla="*/ 69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5">
                  <a:moveTo>
                    <a:pt x="152" y="69"/>
                  </a:moveTo>
                  <a:cubicBezTo>
                    <a:pt x="155" y="56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1"/>
                    <a:pt x="221" y="61"/>
                  </a:cubicBezTo>
                  <a:cubicBezTo>
                    <a:pt x="232" y="61"/>
                    <a:pt x="248" y="52"/>
                    <a:pt x="248" y="32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6"/>
                    <a:pt x="149" y="37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4"/>
                    <a:pt x="15" y="76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7" y="80"/>
                    <a:pt x="28" y="76"/>
                  </a:cubicBezTo>
                  <a:cubicBezTo>
                    <a:pt x="44" y="23"/>
                    <a:pt x="77" y="11"/>
                    <a:pt x="94" y="11"/>
                  </a:cubicBezTo>
                  <a:cubicBezTo>
                    <a:pt x="104" y="11"/>
                    <a:pt x="121" y="15"/>
                    <a:pt x="121" y="44"/>
                  </a:cubicBezTo>
                  <a:cubicBezTo>
                    <a:pt x="121" y="59"/>
                    <a:pt x="113" y="93"/>
                    <a:pt x="94" y="163"/>
                  </a:cubicBezTo>
                  <a:cubicBezTo>
                    <a:pt x="86" y="194"/>
                    <a:pt x="69" y="214"/>
                    <a:pt x="47" y="214"/>
                  </a:cubicBezTo>
                  <a:cubicBezTo>
                    <a:pt x="44" y="214"/>
                    <a:pt x="33" y="214"/>
                    <a:pt x="22" y="208"/>
                  </a:cubicBezTo>
                  <a:cubicBezTo>
                    <a:pt x="35" y="205"/>
                    <a:pt x="45" y="195"/>
                    <a:pt x="45" y="181"/>
                  </a:cubicBezTo>
                  <a:cubicBezTo>
                    <a:pt x="45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5"/>
                    <a:pt x="25" y="225"/>
                    <a:pt x="46" y="225"/>
                  </a:cubicBezTo>
                  <a:cubicBezTo>
                    <a:pt x="79" y="225"/>
                    <a:pt x="97" y="191"/>
                    <a:pt x="99" y="188"/>
                  </a:cubicBezTo>
                  <a:cubicBezTo>
                    <a:pt x="105" y="206"/>
                    <a:pt x="123" y="225"/>
                    <a:pt x="153" y="225"/>
                  </a:cubicBezTo>
                  <a:cubicBezTo>
                    <a:pt x="204" y="225"/>
                    <a:pt x="232" y="161"/>
                    <a:pt x="232" y="149"/>
                  </a:cubicBezTo>
                  <a:cubicBezTo>
                    <a:pt x="232" y="144"/>
                    <a:pt x="228" y="144"/>
                    <a:pt x="226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4"/>
                    <a:pt x="154" y="214"/>
                  </a:cubicBezTo>
                  <a:cubicBezTo>
                    <a:pt x="134" y="214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9" name="Freeform 154"/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3792538" y="2928938"/>
              <a:ext cx="61913" cy="95250"/>
            </a:xfrm>
            <a:custGeom>
              <a:avLst/>
              <a:gdLst>
                <a:gd name="T0" fmla="*/ 32 w 154"/>
                <a:gd name="T1" fmla="*/ 37 h 239"/>
                <a:gd name="T2" fmla="*/ 66 w 154"/>
                <a:gd name="T3" fmla="*/ 42 h 239"/>
                <a:gd name="T4" fmla="*/ 139 w 154"/>
                <a:gd name="T5" fmla="*/ 5 h 239"/>
                <a:gd name="T6" fmla="*/ 135 w 154"/>
                <a:gd name="T7" fmla="*/ 0 h 239"/>
                <a:gd name="T8" fmla="*/ 132 w 154"/>
                <a:gd name="T9" fmla="*/ 1 h 239"/>
                <a:gd name="T10" fmla="*/ 79 w 154"/>
                <a:gd name="T11" fmla="*/ 11 h 239"/>
                <a:gd name="T12" fmla="*/ 28 w 154"/>
                <a:gd name="T13" fmla="*/ 2 h 239"/>
                <a:gd name="T14" fmla="*/ 24 w 154"/>
                <a:gd name="T15" fmla="*/ 0 h 239"/>
                <a:gd name="T16" fmla="*/ 19 w 154"/>
                <a:gd name="T17" fmla="*/ 10 h 239"/>
                <a:gd name="T18" fmla="*/ 19 w 154"/>
                <a:gd name="T19" fmla="*/ 112 h 239"/>
                <a:gd name="T20" fmla="*/ 25 w 154"/>
                <a:gd name="T21" fmla="*/ 122 h 239"/>
                <a:gd name="T22" fmla="*/ 32 w 154"/>
                <a:gd name="T23" fmla="*/ 118 h 239"/>
                <a:gd name="T24" fmla="*/ 80 w 154"/>
                <a:gd name="T25" fmla="*/ 96 h 239"/>
                <a:gd name="T26" fmla="*/ 112 w 154"/>
                <a:gd name="T27" fmla="*/ 115 h 239"/>
                <a:gd name="T28" fmla="*/ 121 w 154"/>
                <a:gd name="T29" fmla="*/ 160 h 239"/>
                <a:gd name="T30" fmla="*/ 110 w 154"/>
                <a:gd name="T31" fmla="*/ 206 h 239"/>
                <a:gd name="T32" fmla="*/ 70 w 154"/>
                <a:gd name="T33" fmla="*/ 227 h 239"/>
                <a:gd name="T34" fmla="*/ 15 w 154"/>
                <a:gd name="T35" fmla="*/ 192 h 239"/>
                <a:gd name="T36" fmla="*/ 35 w 154"/>
                <a:gd name="T37" fmla="*/ 175 h 239"/>
                <a:gd name="T38" fmla="*/ 17 w 154"/>
                <a:gd name="T39" fmla="*/ 157 h 239"/>
                <a:gd name="T40" fmla="*/ 0 w 154"/>
                <a:gd name="T41" fmla="*/ 176 h 239"/>
                <a:gd name="T42" fmla="*/ 70 w 154"/>
                <a:gd name="T43" fmla="*/ 239 h 239"/>
                <a:gd name="T44" fmla="*/ 154 w 154"/>
                <a:gd name="T45" fmla="*/ 162 h 239"/>
                <a:gd name="T46" fmla="*/ 81 w 154"/>
                <a:gd name="T47" fmla="*/ 86 h 239"/>
                <a:gd name="T48" fmla="*/ 32 w 154"/>
                <a:gd name="T49" fmla="*/ 103 h 239"/>
                <a:gd name="T50" fmla="*/ 32 w 154"/>
                <a:gd name="T51" fmla="*/ 3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239">
                  <a:moveTo>
                    <a:pt x="32" y="37"/>
                  </a:moveTo>
                  <a:cubicBezTo>
                    <a:pt x="50" y="42"/>
                    <a:pt x="60" y="42"/>
                    <a:pt x="66" y="42"/>
                  </a:cubicBezTo>
                  <a:cubicBezTo>
                    <a:pt x="112" y="42"/>
                    <a:pt x="139" y="10"/>
                    <a:pt x="139" y="5"/>
                  </a:cubicBezTo>
                  <a:cubicBezTo>
                    <a:pt x="139" y="1"/>
                    <a:pt x="137" y="0"/>
                    <a:pt x="135" y="0"/>
                  </a:cubicBezTo>
                  <a:cubicBezTo>
                    <a:pt x="134" y="0"/>
                    <a:pt x="133" y="0"/>
                    <a:pt x="132" y="1"/>
                  </a:cubicBezTo>
                  <a:cubicBezTo>
                    <a:pt x="124" y="4"/>
                    <a:pt x="105" y="11"/>
                    <a:pt x="79" y="11"/>
                  </a:cubicBezTo>
                  <a:cubicBezTo>
                    <a:pt x="70" y="11"/>
                    <a:pt x="51" y="11"/>
                    <a:pt x="28" y="2"/>
                  </a:cubicBezTo>
                  <a:cubicBezTo>
                    <a:pt x="25" y="0"/>
                    <a:pt x="24" y="0"/>
                    <a:pt x="24" y="0"/>
                  </a:cubicBezTo>
                  <a:cubicBezTo>
                    <a:pt x="19" y="0"/>
                    <a:pt x="19" y="4"/>
                    <a:pt x="19" y="10"/>
                  </a:cubicBezTo>
                  <a:lnTo>
                    <a:pt x="19" y="112"/>
                  </a:lnTo>
                  <a:cubicBezTo>
                    <a:pt x="19" y="118"/>
                    <a:pt x="19" y="122"/>
                    <a:pt x="25" y="122"/>
                  </a:cubicBezTo>
                  <a:cubicBezTo>
                    <a:pt x="28" y="122"/>
                    <a:pt x="28" y="122"/>
                    <a:pt x="32" y="118"/>
                  </a:cubicBezTo>
                  <a:cubicBezTo>
                    <a:pt x="47" y="98"/>
                    <a:pt x="68" y="96"/>
                    <a:pt x="80" y="96"/>
                  </a:cubicBezTo>
                  <a:cubicBezTo>
                    <a:pt x="101" y="96"/>
                    <a:pt x="111" y="112"/>
                    <a:pt x="112" y="115"/>
                  </a:cubicBezTo>
                  <a:cubicBezTo>
                    <a:pt x="119" y="127"/>
                    <a:pt x="121" y="140"/>
                    <a:pt x="121" y="160"/>
                  </a:cubicBezTo>
                  <a:cubicBezTo>
                    <a:pt x="121" y="171"/>
                    <a:pt x="121" y="191"/>
                    <a:pt x="110" y="206"/>
                  </a:cubicBezTo>
                  <a:cubicBezTo>
                    <a:pt x="102" y="219"/>
                    <a:pt x="87" y="227"/>
                    <a:pt x="70" y="227"/>
                  </a:cubicBezTo>
                  <a:cubicBezTo>
                    <a:pt x="47" y="227"/>
                    <a:pt x="24" y="215"/>
                    <a:pt x="15" y="192"/>
                  </a:cubicBezTo>
                  <a:cubicBezTo>
                    <a:pt x="28" y="193"/>
                    <a:pt x="35" y="184"/>
                    <a:pt x="35" y="175"/>
                  </a:cubicBezTo>
                  <a:cubicBezTo>
                    <a:pt x="35" y="160"/>
                    <a:pt x="22" y="157"/>
                    <a:pt x="17" y="157"/>
                  </a:cubicBezTo>
                  <a:cubicBezTo>
                    <a:pt x="17" y="157"/>
                    <a:pt x="0" y="157"/>
                    <a:pt x="0" y="176"/>
                  </a:cubicBezTo>
                  <a:cubicBezTo>
                    <a:pt x="0" y="207"/>
                    <a:pt x="28" y="239"/>
                    <a:pt x="70" y="239"/>
                  </a:cubicBezTo>
                  <a:cubicBezTo>
                    <a:pt x="115" y="239"/>
                    <a:pt x="154" y="205"/>
                    <a:pt x="154" y="162"/>
                  </a:cubicBezTo>
                  <a:cubicBezTo>
                    <a:pt x="154" y="122"/>
                    <a:pt x="124" y="86"/>
                    <a:pt x="81" y="86"/>
                  </a:cubicBezTo>
                  <a:cubicBezTo>
                    <a:pt x="65" y="86"/>
                    <a:pt x="47" y="90"/>
                    <a:pt x="32" y="103"/>
                  </a:cubicBezTo>
                  <a:lnTo>
                    <a:pt x="32" y="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0" name="Freeform 155"/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3884613" y="2841625"/>
              <a:ext cx="46038" cy="200025"/>
            </a:xfrm>
            <a:custGeom>
              <a:avLst/>
              <a:gdLst>
                <a:gd name="T0" fmla="*/ 115 w 115"/>
                <a:gd name="T1" fmla="*/ 249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6 h 499"/>
                <a:gd name="T10" fmla="*/ 86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0"/>
                    <a:pt x="110" y="150"/>
                    <a:pt x="82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09" y="347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1" name="Freeform 156"/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2578100" y="3173413"/>
              <a:ext cx="111125" cy="123825"/>
            </a:xfrm>
            <a:custGeom>
              <a:avLst/>
              <a:gdLst>
                <a:gd name="T0" fmla="*/ 150 w 277"/>
                <a:gd name="T1" fmla="*/ 10 h 309"/>
                <a:gd name="T2" fmla="*/ 138 w 277"/>
                <a:gd name="T3" fmla="*/ 0 h 309"/>
                <a:gd name="T4" fmla="*/ 127 w 277"/>
                <a:gd name="T5" fmla="*/ 10 h 309"/>
                <a:gd name="T6" fmla="*/ 3 w 277"/>
                <a:gd name="T7" fmla="*/ 289 h 309"/>
                <a:gd name="T8" fmla="*/ 0 w 277"/>
                <a:gd name="T9" fmla="*/ 299 h 309"/>
                <a:gd name="T10" fmla="*/ 9 w 277"/>
                <a:gd name="T11" fmla="*/ 309 h 309"/>
                <a:gd name="T12" fmla="*/ 21 w 277"/>
                <a:gd name="T13" fmla="*/ 299 h 309"/>
                <a:gd name="T14" fmla="*/ 138 w 277"/>
                <a:gd name="T15" fmla="*/ 34 h 309"/>
                <a:gd name="T16" fmla="*/ 255 w 277"/>
                <a:gd name="T17" fmla="*/ 299 h 309"/>
                <a:gd name="T18" fmla="*/ 267 w 277"/>
                <a:gd name="T19" fmla="*/ 309 h 309"/>
                <a:gd name="T20" fmla="*/ 277 w 277"/>
                <a:gd name="T21" fmla="*/ 299 h 309"/>
                <a:gd name="T22" fmla="*/ 274 w 277"/>
                <a:gd name="T23" fmla="*/ 291 h 309"/>
                <a:gd name="T24" fmla="*/ 150 w 277"/>
                <a:gd name="T25" fmla="*/ 1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150" y="10"/>
                  </a:moveTo>
                  <a:cubicBezTo>
                    <a:pt x="146" y="2"/>
                    <a:pt x="143" y="0"/>
                    <a:pt x="138" y="0"/>
                  </a:cubicBezTo>
                  <a:cubicBezTo>
                    <a:pt x="132" y="0"/>
                    <a:pt x="130" y="3"/>
                    <a:pt x="127" y="10"/>
                  </a:cubicBezTo>
                  <a:lnTo>
                    <a:pt x="3" y="289"/>
                  </a:lnTo>
                  <a:cubicBezTo>
                    <a:pt x="0" y="296"/>
                    <a:pt x="0" y="297"/>
                    <a:pt x="0" y="299"/>
                  </a:cubicBezTo>
                  <a:cubicBezTo>
                    <a:pt x="0" y="305"/>
                    <a:pt x="4" y="309"/>
                    <a:pt x="9" y="309"/>
                  </a:cubicBezTo>
                  <a:cubicBezTo>
                    <a:pt x="13" y="309"/>
                    <a:pt x="17" y="308"/>
                    <a:pt x="21" y="299"/>
                  </a:cubicBezTo>
                  <a:lnTo>
                    <a:pt x="138" y="34"/>
                  </a:lnTo>
                  <a:lnTo>
                    <a:pt x="255" y="299"/>
                  </a:lnTo>
                  <a:cubicBezTo>
                    <a:pt x="260" y="309"/>
                    <a:pt x="265" y="309"/>
                    <a:pt x="267" y="309"/>
                  </a:cubicBezTo>
                  <a:cubicBezTo>
                    <a:pt x="272" y="309"/>
                    <a:pt x="277" y="305"/>
                    <a:pt x="277" y="299"/>
                  </a:cubicBezTo>
                  <a:cubicBezTo>
                    <a:pt x="277" y="298"/>
                    <a:pt x="277" y="297"/>
                    <a:pt x="274" y="291"/>
                  </a:cubicBezTo>
                  <a:lnTo>
                    <a:pt x="150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2" name="Freeform 157"/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2763838" y="3141663"/>
              <a:ext cx="46038" cy="201613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" name="Freeform 158"/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2832100" y="3221038"/>
              <a:ext cx="111125" cy="53975"/>
            </a:xfrm>
            <a:custGeom>
              <a:avLst/>
              <a:gdLst>
                <a:gd name="T0" fmla="*/ 277 w 277"/>
                <a:gd name="T1" fmla="*/ 18 h 133"/>
                <a:gd name="T2" fmla="*/ 260 w 277"/>
                <a:gd name="T3" fmla="*/ 0 h 133"/>
                <a:gd name="T4" fmla="*/ 17 w 277"/>
                <a:gd name="T5" fmla="*/ 0 h 133"/>
                <a:gd name="T6" fmla="*/ 0 w 277"/>
                <a:gd name="T7" fmla="*/ 10 h 133"/>
                <a:gd name="T8" fmla="*/ 17 w 277"/>
                <a:gd name="T9" fmla="*/ 20 h 133"/>
                <a:gd name="T10" fmla="*/ 257 w 277"/>
                <a:gd name="T11" fmla="*/ 20 h 133"/>
                <a:gd name="T12" fmla="*/ 257 w 277"/>
                <a:gd name="T13" fmla="*/ 115 h 133"/>
                <a:gd name="T14" fmla="*/ 267 w 277"/>
                <a:gd name="T15" fmla="*/ 133 h 133"/>
                <a:gd name="T16" fmla="*/ 277 w 277"/>
                <a:gd name="T17" fmla="*/ 115 h 133"/>
                <a:gd name="T18" fmla="*/ 277 w 277"/>
                <a:gd name="T19" fmla="*/ 1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" h="133">
                  <a:moveTo>
                    <a:pt x="277" y="18"/>
                  </a:moveTo>
                  <a:cubicBezTo>
                    <a:pt x="277" y="1"/>
                    <a:pt x="276" y="0"/>
                    <a:pt x="260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57" y="20"/>
                  </a:lnTo>
                  <a:lnTo>
                    <a:pt x="257" y="115"/>
                  </a:lnTo>
                  <a:cubicBezTo>
                    <a:pt x="257" y="124"/>
                    <a:pt x="257" y="133"/>
                    <a:pt x="267" y="133"/>
                  </a:cubicBezTo>
                  <a:cubicBezTo>
                    <a:pt x="277" y="133"/>
                    <a:pt x="277" y="124"/>
                    <a:pt x="277" y="115"/>
                  </a:cubicBezTo>
                  <a:lnTo>
                    <a:pt x="277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Freeform 159"/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2959100" y="3203576"/>
              <a:ext cx="100013" cy="92075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7 h 226"/>
                <a:gd name="T6" fmla="*/ 203 w 249"/>
                <a:gd name="T7" fmla="*/ 44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6 h 226"/>
                <a:gd name="T20" fmla="*/ 22 w 249"/>
                <a:gd name="T21" fmla="*/ 81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8 h 226"/>
                <a:gd name="T34" fmla="*/ 46 w 249"/>
                <a:gd name="T35" fmla="*/ 181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99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49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5" y="226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" name="Freeform 160"/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3082925" y="3228976"/>
              <a:ext cx="50800" cy="93663"/>
            </a:xfrm>
            <a:custGeom>
              <a:avLst/>
              <a:gdLst>
                <a:gd name="T0" fmla="*/ 79 w 127"/>
                <a:gd name="T1" fmla="*/ 10 h 232"/>
                <a:gd name="T2" fmla="*/ 69 w 127"/>
                <a:gd name="T3" fmla="*/ 0 h 232"/>
                <a:gd name="T4" fmla="*/ 0 w 127"/>
                <a:gd name="T5" fmla="*/ 23 h 232"/>
                <a:gd name="T6" fmla="*/ 0 w 127"/>
                <a:gd name="T7" fmla="*/ 35 h 232"/>
                <a:gd name="T8" fmla="*/ 51 w 127"/>
                <a:gd name="T9" fmla="*/ 26 h 232"/>
                <a:gd name="T10" fmla="*/ 51 w 127"/>
                <a:gd name="T11" fmla="*/ 203 h 232"/>
                <a:gd name="T12" fmla="*/ 16 w 127"/>
                <a:gd name="T13" fmla="*/ 219 h 232"/>
                <a:gd name="T14" fmla="*/ 3 w 127"/>
                <a:gd name="T15" fmla="*/ 219 h 232"/>
                <a:gd name="T16" fmla="*/ 3 w 127"/>
                <a:gd name="T17" fmla="*/ 232 h 232"/>
                <a:gd name="T18" fmla="*/ 65 w 127"/>
                <a:gd name="T19" fmla="*/ 231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9" y="0"/>
                    <a:pt x="69" y="0"/>
                  </a:cubicBezTo>
                  <a:cubicBezTo>
                    <a:pt x="47" y="22"/>
                    <a:pt x="15" y="23"/>
                    <a:pt x="0" y="23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6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2"/>
                  </a:lnTo>
                  <a:cubicBezTo>
                    <a:pt x="9" y="232"/>
                    <a:pt x="52" y="231"/>
                    <a:pt x="65" y="231"/>
                  </a:cubicBezTo>
                  <a:cubicBezTo>
                    <a:pt x="76" y="231"/>
                    <a:pt x="120" y="232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" name="Freeform 161"/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3211513" y="3173413"/>
              <a:ext cx="111125" cy="123825"/>
            </a:xfrm>
            <a:custGeom>
              <a:avLst/>
              <a:gdLst>
                <a:gd name="T0" fmla="*/ 274 w 277"/>
                <a:gd name="T1" fmla="*/ 20 h 309"/>
                <a:gd name="T2" fmla="*/ 277 w 277"/>
                <a:gd name="T3" fmla="*/ 10 h 309"/>
                <a:gd name="T4" fmla="*/ 267 w 277"/>
                <a:gd name="T5" fmla="*/ 0 h 309"/>
                <a:gd name="T6" fmla="*/ 256 w 277"/>
                <a:gd name="T7" fmla="*/ 11 h 309"/>
                <a:gd name="T8" fmla="*/ 139 w 277"/>
                <a:gd name="T9" fmla="*/ 275 h 309"/>
                <a:gd name="T10" fmla="*/ 22 w 277"/>
                <a:gd name="T11" fmla="*/ 10 h 309"/>
                <a:gd name="T12" fmla="*/ 10 w 277"/>
                <a:gd name="T13" fmla="*/ 0 h 309"/>
                <a:gd name="T14" fmla="*/ 0 w 277"/>
                <a:gd name="T15" fmla="*/ 10 h 309"/>
                <a:gd name="T16" fmla="*/ 3 w 277"/>
                <a:gd name="T17" fmla="*/ 18 h 309"/>
                <a:gd name="T18" fmla="*/ 127 w 277"/>
                <a:gd name="T19" fmla="*/ 299 h 309"/>
                <a:gd name="T20" fmla="*/ 139 w 277"/>
                <a:gd name="T21" fmla="*/ 309 h 309"/>
                <a:gd name="T22" fmla="*/ 150 w 277"/>
                <a:gd name="T23" fmla="*/ 299 h 309"/>
                <a:gd name="T24" fmla="*/ 274 w 277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274" y="20"/>
                  </a:moveTo>
                  <a:cubicBezTo>
                    <a:pt x="277" y="13"/>
                    <a:pt x="277" y="12"/>
                    <a:pt x="277" y="10"/>
                  </a:cubicBezTo>
                  <a:cubicBezTo>
                    <a:pt x="277" y="4"/>
                    <a:pt x="273" y="0"/>
                    <a:pt x="267" y="0"/>
                  </a:cubicBezTo>
                  <a:cubicBezTo>
                    <a:pt x="262" y="0"/>
                    <a:pt x="259" y="3"/>
                    <a:pt x="256" y="11"/>
                  </a:cubicBezTo>
                  <a:lnTo>
                    <a:pt x="139" y="275"/>
                  </a:lnTo>
                  <a:lnTo>
                    <a:pt x="22" y="10"/>
                  </a:lnTo>
                  <a:cubicBezTo>
                    <a:pt x="18" y="1"/>
                    <a:pt x="14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7"/>
                    <a:pt x="134" y="309"/>
                    <a:pt x="139" y="309"/>
                  </a:cubicBezTo>
                  <a:cubicBezTo>
                    <a:pt x="145" y="309"/>
                    <a:pt x="147" y="306"/>
                    <a:pt x="150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" name="Freeform 162"/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3384550" y="3203576"/>
              <a:ext cx="98425" cy="9207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6 h 226"/>
                <a:gd name="T20" fmla="*/ 21 w 248"/>
                <a:gd name="T21" fmla="*/ 81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6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6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" name="Freeform 163"/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3498850" y="3228976"/>
              <a:ext cx="65088" cy="96838"/>
            </a:xfrm>
            <a:custGeom>
              <a:avLst/>
              <a:gdLst>
                <a:gd name="T0" fmla="*/ 76 w 161"/>
                <a:gd name="T1" fmla="*/ 115 h 239"/>
                <a:gd name="T2" fmla="*/ 123 w 161"/>
                <a:gd name="T3" fmla="*/ 172 h 239"/>
                <a:gd name="T4" fmla="*/ 78 w 161"/>
                <a:gd name="T5" fmla="*/ 228 h 239"/>
                <a:gd name="T6" fmla="*/ 19 w 161"/>
                <a:gd name="T7" fmla="*/ 203 h 239"/>
                <a:gd name="T8" fmla="*/ 39 w 161"/>
                <a:gd name="T9" fmla="*/ 184 h 239"/>
                <a:gd name="T10" fmla="*/ 20 w 161"/>
                <a:gd name="T11" fmla="*/ 165 h 239"/>
                <a:gd name="T12" fmla="*/ 0 w 161"/>
                <a:gd name="T13" fmla="*/ 185 h 239"/>
                <a:gd name="T14" fmla="*/ 79 w 161"/>
                <a:gd name="T15" fmla="*/ 239 h 239"/>
                <a:gd name="T16" fmla="*/ 161 w 161"/>
                <a:gd name="T17" fmla="*/ 172 h 239"/>
                <a:gd name="T18" fmla="*/ 100 w 161"/>
                <a:gd name="T19" fmla="*/ 109 h 239"/>
                <a:gd name="T20" fmla="*/ 150 w 161"/>
                <a:gd name="T21" fmla="*/ 49 h 239"/>
                <a:gd name="T22" fmla="*/ 79 w 161"/>
                <a:gd name="T23" fmla="*/ 0 h 239"/>
                <a:gd name="T24" fmla="*/ 11 w 161"/>
                <a:gd name="T25" fmla="*/ 47 h 239"/>
                <a:gd name="T26" fmla="*/ 29 w 161"/>
                <a:gd name="T27" fmla="*/ 66 h 239"/>
                <a:gd name="T28" fmla="*/ 47 w 161"/>
                <a:gd name="T29" fmla="*/ 48 h 239"/>
                <a:gd name="T30" fmla="*/ 29 w 161"/>
                <a:gd name="T31" fmla="*/ 30 h 239"/>
                <a:gd name="T32" fmla="*/ 78 w 161"/>
                <a:gd name="T33" fmla="*/ 11 h 239"/>
                <a:gd name="T34" fmla="*/ 116 w 161"/>
                <a:gd name="T35" fmla="*/ 49 h 239"/>
                <a:gd name="T36" fmla="*/ 102 w 161"/>
                <a:gd name="T37" fmla="*/ 90 h 239"/>
                <a:gd name="T38" fmla="*/ 63 w 161"/>
                <a:gd name="T39" fmla="*/ 105 h 239"/>
                <a:gd name="T40" fmla="*/ 52 w 161"/>
                <a:gd name="T41" fmla="*/ 106 h 239"/>
                <a:gd name="T42" fmla="*/ 49 w 161"/>
                <a:gd name="T43" fmla="*/ 111 h 239"/>
                <a:gd name="T44" fmla="*/ 58 w 161"/>
                <a:gd name="T45" fmla="*/ 115 h 239"/>
                <a:gd name="T46" fmla="*/ 76 w 161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9">
                  <a:moveTo>
                    <a:pt x="76" y="115"/>
                  </a:moveTo>
                  <a:cubicBezTo>
                    <a:pt x="104" y="115"/>
                    <a:pt x="123" y="134"/>
                    <a:pt x="123" y="172"/>
                  </a:cubicBezTo>
                  <a:cubicBezTo>
                    <a:pt x="123" y="215"/>
                    <a:pt x="98" y="228"/>
                    <a:pt x="78" y="228"/>
                  </a:cubicBezTo>
                  <a:cubicBezTo>
                    <a:pt x="64" y="228"/>
                    <a:pt x="33" y="224"/>
                    <a:pt x="19" y="203"/>
                  </a:cubicBezTo>
                  <a:cubicBezTo>
                    <a:pt x="35" y="203"/>
                    <a:pt x="39" y="191"/>
                    <a:pt x="39" y="184"/>
                  </a:cubicBezTo>
                  <a:cubicBezTo>
                    <a:pt x="39" y="173"/>
                    <a:pt x="30" y="165"/>
                    <a:pt x="20" y="165"/>
                  </a:cubicBezTo>
                  <a:cubicBezTo>
                    <a:pt x="10" y="165"/>
                    <a:pt x="0" y="171"/>
                    <a:pt x="0" y="185"/>
                  </a:cubicBezTo>
                  <a:cubicBezTo>
                    <a:pt x="0" y="218"/>
                    <a:pt x="36" y="239"/>
                    <a:pt x="79" y="239"/>
                  </a:cubicBezTo>
                  <a:cubicBezTo>
                    <a:pt x="127" y="239"/>
                    <a:pt x="161" y="206"/>
                    <a:pt x="161" y="172"/>
                  </a:cubicBezTo>
                  <a:cubicBezTo>
                    <a:pt x="161" y="144"/>
                    <a:pt x="138" y="117"/>
                    <a:pt x="100" y="109"/>
                  </a:cubicBezTo>
                  <a:cubicBezTo>
                    <a:pt x="136" y="96"/>
                    <a:pt x="150" y="70"/>
                    <a:pt x="150" y="49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6"/>
                    <a:pt x="29" y="66"/>
                  </a:cubicBezTo>
                  <a:cubicBezTo>
                    <a:pt x="40" y="66"/>
                    <a:pt x="47" y="58"/>
                    <a:pt x="47" y="48"/>
                  </a:cubicBezTo>
                  <a:cubicBezTo>
                    <a:pt x="47" y="38"/>
                    <a:pt x="40" y="30"/>
                    <a:pt x="29" y="30"/>
                  </a:cubicBezTo>
                  <a:cubicBezTo>
                    <a:pt x="41" y="14"/>
                    <a:pt x="65" y="11"/>
                    <a:pt x="78" y="11"/>
                  </a:cubicBezTo>
                  <a:cubicBezTo>
                    <a:pt x="94" y="11"/>
                    <a:pt x="116" y="18"/>
                    <a:pt x="116" y="49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0" y="103"/>
                    <a:pt x="81" y="104"/>
                    <a:pt x="63" y="105"/>
                  </a:cubicBezTo>
                  <a:cubicBezTo>
                    <a:pt x="55" y="106"/>
                    <a:pt x="54" y="106"/>
                    <a:pt x="52" y="106"/>
                  </a:cubicBezTo>
                  <a:cubicBezTo>
                    <a:pt x="51" y="106"/>
                    <a:pt x="49" y="107"/>
                    <a:pt x="49" y="111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6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9" name="Freeform 164"/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3636963" y="3173413"/>
              <a:ext cx="109538" cy="123825"/>
            </a:xfrm>
            <a:custGeom>
              <a:avLst/>
              <a:gdLst>
                <a:gd name="T0" fmla="*/ 274 w 277"/>
                <a:gd name="T1" fmla="*/ 20 h 309"/>
                <a:gd name="T2" fmla="*/ 277 w 277"/>
                <a:gd name="T3" fmla="*/ 10 h 309"/>
                <a:gd name="T4" fmla="*/ 267 w 277"/>
                <a:gd name="T5" fmla="*/ 0 h 309"/>
                <a:gd name="T6" fmla="*/ 256 w 277"/>
                <a:gd name="T7" fmla="*/ 11 h 309"/>
                <a:gd name="T8" fmla="*/ 139 w 277"/>
                <a:gd name="T9" fmla="*/ 275 h 309"/>
                <a:gd name="T10" fmla="*/ 21 w 277"/>
                <a:gd name="T11" fmla="*/ 10 h 309"/>
                <a:gd name="T12" fmla="*/ 10 w 277"/>
                <a:gd name="T13" fmla="*/ 0 h 309"/>
                <a:gd name="T14" fmla="*/ 0 w 277"/>
                <a:gd name="T15" fmla="*/ 10 h 309"/>
                <a:gd name="T16" fmla="*/ 3 w 277"/>
                <a:gd name="T17" fmla="*/ 18 h 309"/>
                <a:gd name="T18" fmla="*/ 127 w 277"/>
                <a:gd name="T19" fmla="*/ 299 h 309"/>
                <a:gd name="T20" fmla="*/ 139 w 277"/>
                <a:gd name="T21" fmla="*/ 309 h 309"/>
                <a:gd name="T22" fmla="*/ 150 w 277"/>
                <a:gd name="T23" fmla="*/ 299 h 309"/>
                <a:gd name="T24" fmla="*/ 274 w 277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274" y="20"/>
                  </a:moveTo>
                  <a:cubicBezTo>
                    <a:pt x="277" y="13"/>
                    <a:pt x="277" y="12"/>
                    <a:pt x="277" y="10"/>
                  </a:cubicBezTo>
                  <a:cubicBezTo>
                    <a:pt x="277" y="4"/>
                    <a:pt x="273" y="0"/>
                    <a:pt x="267" y="0"/>
                  </a:cubicBezTo>
                  <a:cubicBezTo>
                    <a:pt x="262" y="0"/>
                    <a:pt x="259" y="3"/>
                    <a:pt x="256" y="11"/>
                  </a:cubicBezTo>
                  <a:lnTo>
                    <a:pt x="139" y="275"/>
                  </a:lnTo>
                  <a:lnTo>
                    <a:pt x="21" y="10"/>
                  </a:lnTo>
                  <a:cubicBezTo>
                    <a:pt x="17" y="1"/>
                    <a:pt x="13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7"/>
                    <a:pt x="134" y="309"/>
                    <a:pt x="139" y="309"/>
                  </a:cubicBezTo>
                  <a:cubicBezTo>
                    <a:pt x="145" y="309"/>
                    <a:pt x="147" y="306"/>
                    <a:pt x="150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0" name="Freeform 165"/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3813175" y="3221038"/>
              <a:ext cx="111125" cy="53975"/>
            </a:xfrm>
            <a:custGeom>
              <a:avLst/>
              <a:gdLst>
                <a:gd name="T0" fmla="*/ 277 w 277"/>
                <a:gd name="T1" fmla="*/ 18 h 133"/>
                <a:gd name="T2" fmla="*/ 259 w 277"/>
                <a:gd name="T3" fmla="*/ 0 h 133"/>
                <a:gd name="T4" fmla="*/ 17 w 277"/>
                <a:gd name="T5" fmla="*/ 0 h 133"/>
                <a:gd name="T6" fmla="*/ 0 w 277"/>
                <a:gd name="T7" fmla="*/ 10 h 133"/>
                <a:gd name="T8" fmla="*/ 17 w 277"/>
                <a:gd name="T9" fmla="*/ 20 h 133"/>
                <a:gd name="T10" fmla="*/ 257 w 277"/>
                <a:gd name="T11" fmla="*/ 20 h 133"/>
                <a:gd name="T12" fmla="*/ 257 w 277"/>
                <a:gd name="T13" fmla="*/ 115 h 133"/>
                <a:gd name="T14" fmla="*/ 267 w 277"/>
                <a:gd name="T15" fmla="*/ 133 h 133"/>
                <a:gd name="T16" fmla="*/ 277 w 277"/>
                <a:gd name="T17" fmla="*/ 115 h 133"/>
                <a:gd name="T18" fmla="*/ 277 w 277"/>
                <a:gd name="T19" fmla="*/ 1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" h="133">
                  <a:moveTo>
                    <a:pt x="277" y="18"/>
                  </a:moveTo>
                  <a:cubicBezTo>
                    <a:pt x="277" y="1"/>
                    <a:pt x="275" y="0"/>
                    <a:pt x="259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57" y="20"/>
                  </a:lnTo>
                  <a:lnTo>
                    <a:pt x="257" y="115"/>
                  </a:lnTo>
                  <a:cubicBezTo>
                    <a:pt x="257" y="124"/>
                    <a:pt x="257" y="133"/>
                    <a:pt x="267" y="133"/>
                  </a:cubicBezTo>
                  <a:cubicBezTo>
                    <a:pt x="277" y="133"/>
                    <a:pt x="277" y="124"/>
                    <a:pt x="277" y="115"/>
                  </a:cubicBezTo>
                  <a:lnTo>
                    <a:pt x="277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1" name="Freeform 166"/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3940175" y="3203576"/>
              <a:ext cx="100013" cy="9207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6 h 226"/>
                <a:gd name="T20" fmla="*/ 21 w 248"/>
                <a:gd name="T21" fmla="*/ 81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6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6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2" name="Freeform 167"/>
            <p:cNvSpPr>
              <a:spLocks/>
            </p:cNvSpPr>
            <p:nvPr>
              <p:custDataLst>
                <p:tags r:id="rId56"/>
              </p:custDataLst>
            </p:nvPr>
          </p:nvSpPr>
          <p:spPr bwMode="auto">
            <a:xfrm>
              <a:off x="4057650" y="3228976"/>
              <a:ext cx="61913" cy="96838"/>
            </a:xfrm>
            <a:custGeom>
              <a:avLst/>
              <a:gdLst>
                <a:gd name="T0" fmla="*/ 32 w 154"/>
                <a:gd name="T1" fmla="*/ 37 h 239"/>
                <a:gd name="T2" fmla="*/ 66 w 154"/>
                <a:gd name="T3" fmla="*/ 42 h 239"/>
                <a:gd name="T4" fmla="*/ 139 w 154"/>
                <a:gd name="T5" fmla="*/ 5 h 239"/>
                <a:gd name="T6" fmla="*/ 135 w 154"/>
                <a:gd name="T7" fmla="*/ 0 h 239"/>
                <a:gd name="T8" fmla="*/ 132 w 154"/>
                <a:gd name="T9" fmla="*/ 1 h 239"/>
                <a:gd name="T10" fmla="*/ 80 w 154"/>
                <a:gd name="T11" fmla="*/ 12 h 239"/>
                <a:gd name="T12" fmla="*/ 29 w 154"/>
                <a:gd name="T13" fmla="*/ 2 h 239"/>
                <a:gd name="T14" fmla="*/ 24 w 154"/>
                <a:gd name="T15" fmla="*/ 0 h 239"/>
                <a:gd name="T16" fmla="*/ 20 w 154"/>
                <a:gd name="T17" fmla="*/ 10 h 239"/>
                <a:gd name="T18" fmla="*/ 20 w 154"/>
                <a:gd name="T19" fmla="*/ 113 h 239"/>
                <a:gd name="T20" fmla="*/ 25 w 154"/>
                <a:gd name="T21" fmla="*/ 123 h 239"/>
                <a:gd name="T22" fmla="*/ 32 w 154"/>
                <a:gd name="T23" fmla="*/ 118 h 239"/>
                <a:gd name="T24" fmla="*/ 81 w 154"/>
                <a:gd name="T25" fmla="*/ 96 h 239"/>
                <a:gd name="T26" fmla="*/ 113 w 154"/>
                <a:gd name="T27" fmla="*/ 115 h 239"/>
                <a:gd name="T28" fmla="*/ 121 w 154"/>
                <a:gd name="T29" fmla="*/ 160 h 239"/>
                <a:gd name="T30" fmla="*/ 111 w 154"/>
                <a:gd name="T31" fmla="*/ 207 h 239"/>
                <a:gd name="T32" fmla="*/ 70 w 154"/>
                <a:gd name="T33" fmla="*/ 228 h 239"/>
                <a:gd name="T34" fmla="*/ 15 w 154"/>
                <a:gd name="T35" fmla="*/ 192 h 239"/>
                <a:gd name="T36" fmla="*/ 35 w 154"/>
                <a:gd name="T37" fmla="*/ 175 h 239"/>
                <a:gd name="T38" fmla="*/ 18 w 154"/>
                <a:gd name="T39" fmla="*/ 157 h 239"/>
                <a:gd name="T40" fmla="*/ 0 w 154"/>
                <a:gd name="T41" fmla="*/ 176 h 239"/>
                <a:gd name="T42" fmla="*/ 71 w 154"/>
                <a:gd name="T43" fmla="*/ 239 h 239"/>
                <a:gd name="T44" fmla="*/ 154 w 154"/>
                <a:gd name="T45" fmla="*/ 162 h 239"/>
                <a:gd name="T46" fmla="*/ 81 w 154"/>
                <a:gd name="T47" fmla="*/ 86 h 239"/>
                <a:gd name="T48" fmla="*/ 32 w 154"/>
                <a:gd name="T49" fmla="*/ 103 h 239"/>
                <a:gd name="T50" fmla="*/ 32 w 154"/>
                <a:gd name="T51" fmla="*/ 3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239">
                  <a:moveTo>
                    <a:pt x="32" y="37"/>
                  </a:moveTo>
                  <a:cubicBezTo>
                    <a:pt x="50" y="42"/>
                    <a:pt x="60" y="42"/>
                    <a:pt x="66" y="42"/>
                  </a:cubicBezTo>
                  <a:cubicBezTo>
                    <a:pt x="112" y="42"/>
                    <a:pt x="139" y="11"/>
                    <a:pt x="139" y="5"/>
                  </a:cubicBezTo>
                  <a:cubicBezTo>
                    <a:pt x="139" y="1"/>
                    <a:pt x="137" y="0"/>
                    <a:pt x="135" y="0"/>
                  </a:cubicBezTo>
                  <a:cubicBezTo>
                    <a:pt x="134" y="0"/>
                    <a:pt x="134" y="0"/>
                    <a:pt x="132" y="1"/>
                  </a:cubicBezTo>
                  <a:cubicBezTo>
                    <a:pt x="124" y="5"/>
                    <a:pt x="105" y="12"/>
                    <a:pt x="80" y="12"/>
                  </a:cubicBezTo>
                  <a:cubicBezTo>
                    <a:pt x="70" y="12"/>
                    <a:pt x="51" y="11"/>
                    <a:pt x="29" y="2"/>
                  </a:cubicBezTo>
                  <a:cubicBezTo>
                    <a:pt x="25" y="0"/>
                    <a:pt x="25" y="0"/>
                    <a:pt x="24" y="0"/>
                  </a:cubicBezTo>
                  <a:cubicBezTo>
                    <a:pt x="20" y="0"/>
                    <a:pt x="20" y="4"/>
                    <a:pt x="20" y="10"/>
                  </a:cubicBezTo>
                  <a:lnTo>
                    <a:pt x="20" y="113"/>
                  </a:lnTo>
                  <a:cubicBezTo>
                    <a:pt x="20" y="119"/>
                    <a:pt x="20" y="123"/>
                    <a:pt x="25" y="123"/>
                  </a:cubicBezTo>
                  <a:cubicBezTo>
                    <a:pt x="28" y="123"/>
                    <a:pt x="29" y="122"/>
                    <a:pt x="32" y="118"/>
                  </a:cubicBezTo>
                  <a:cubicBezTo>
                    <a:pt x="47" y="99"/>
                    <a:pt x="68" y="96"/>
                    <a:pt x="81" y="96"/>
                  </a:cubicBezTo>
                  <a:cubicBezTo>
                    <a:pt x="102" y="96"/>
                    <a:pt x="111" y="113"/>
                    <a:pt x="113" y="115"/>
                  </a:cubicBezTo>
                  <a:cubicBezTo>
                    <a:pt x="119" y="127"/>
                    <a:pt x="121" y="140"/>
                    <a:pt x="121" y="160"/>
                  </a:cubicBezTo>
                  <a:cubicBezTo>
                    <a:pt x="121" y="171"/>
                    <a:pt x="121" y="191"/>
                    <a:pt x="111" y="207"/>
                  </a:cubicBezTo>
                  <a:cubicBezTo>
                    <a:pt x="102" y="219"/>
                    <a:pt x="87" y="228"/>
                    <a:pt x="70" y="228"/>
                  </a:cubicBezTo>
                  <a:cubicBezTo>
                    <a:pt x="47" y="228"/>
                    <a:pt x="24" y="215"/>
                    <a:pt x="15" y="192"/>
                  </a:cubicBezTo>
                  <a:cubicBezTo>
                    <a:pt x="28" y="193"/>
                    <a:pt x="35" y="184"/>
                    <a:pt x="35" y="175"/>
                  </a:cubicBezTo>
                  <a:cubicBezTo>
                    <a:pt x="35" y="160"/>
                    <a:pt x="22" y="157"/>
                    <a:pt x="18" y="157"/>
                  </a:cubicBezTo>
                  <a:cubicBezTo>
                    <a:pt x="17" y="157"/>
                    <a:pt x="0" y="157"/>
                    <a:pt x="0" y="176"/>
                  </a:cubicBezTo>
                  <a:cubicBezTo>
                    <a:pt x="0" y="208"/>
                    <a:pt x="29" y="239"/>
                    <a:pt x="71" y="239"/>
                  </a:cubicBezTo>
                  <a:cubicBezTo>
                    <a:pt x="115" y="239"/>
                    <a:pt x="154" y="206"/>
                    <a:pt x="154" y="162"/>
                  </a:cubicBezTo>
                  <a:cubicBezTo>
                    <a:pt x="154" y="122"/>
                    <a:pt x="124" y="86"/>
                    <a:pt x="81" y="86"/>
                  </a:cubicBezTo>
                  <a:cubicBezTo>
                    <a:pt x="66" y="86"/>
                    <a:pt x="48" y="90"/>
                    <a:pt x="32" y="103"/>
                  </a:cubicBezTo>
                  <a:lnTo>
                    <a:pt x="32" y="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3" name="Freeform 168"/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4149725" y="3141663"/>
              <a:ext cx="46038" cy="201613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9 w 116"/>
                <a:gd name="T9" fmla="*/ 17 h 499"/>
                <a:gd name="T10" fmla="*/ 87 w 116"/>
                <a:gd name="T11" fmla="*/ 249 h 499"/>
                <a:gd name="T12" fmla="*/ 6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83" name="Straight Connector 382"/>
          <p:cNvCxnSpPr/>
          <p:nvPr/>
        </p:nvCxnSpPr>
        <p:spPr>
          <a:xfrm>
            <a:off x="7010400" y="2286000"/>
            <a:ext cx="3810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TextBox 400"/>
          <p:cNvSpPr txBox="1"/>
          <p:nvPr/>
        </p:nvSpPr>
        <p:spPr>
          <a:xfrm>
            <a:off x="2806267" y="16627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B0F0"/>
                </a:solidFill>
              </a:rPr>
              <a:t>2</a:t>
            </a:r>
            <a:endParaRPr lang="en-US" sz="2400" b="1" i="1" dirty="0">
              <a:solidFill>
                <a:srgbClr val="00B0F0"/>
              </a:solidFill>
            </a:endParaRPr>
          </a:p>
        </p:txBody>
      </p:sp>
      <p:sp>
        <p:nvSpPr>
          <p:cNvPr id="403" name="TextBox 402"/>
          <p:cNvSpPr txBox="1"/>
          <p:nvPr/>
        </p:nvSpPr>
        <p:spPr>
          <a:xfrm>
            <a:off x="609600" y="31899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405" name="TextBox 404"/>
          <p:cNvSpPr txBox="1"/>
          <p:nvPr/>
        </p:nvSpPr>
        <p:spPr>
          <a:xfrm>
            <a:off x="7279842" y="16048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B0F0"/>
                </a:solidFill>
              </a:rPr>
              <a:t>3</a:t>
            </a:r>
            <a:endParaRPr lang="en-US" sz="2400" b="1" i="1" dirty="0">
              <a:solidFill>
                <a:srgbClr val="00B0F0"/>
              </a:solidFill>
            </a:endParaRPr>
          </a:p>
        </p:txBody>
      </p:sp>
      <p:cxnSp>
        <p:nvCxnSpPr>
          <p:cNvPr id="207" name="Straight Connector 206"/>
          <p:cNvCxnSpPr/>
          <p:nvPr/>
        </p:nvCxnSpPr>
        <p:spPr>
          <a:xfrm flipH="1">
            <a:off x="1143000" y="3603000"/>
            <a:ext cx="303675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1982452" y="3581400"/>
            <a:ext cx="289523" cy="474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0" name="Group 459"/>
          <p:cNvGrpSpPr/>
          <p:nvPr/>
        </p:nvGrpSpPr>
        <p:grpSpPr>
          <a:xfrm>
            <a:off x="544512" y="4114800"/>
            <a:ext cx="1284288" cy="215901"/>
            <a:chOff x="2543175" y="3441699"/>
            <a:chExt cx="1284288" cy="215901"/>
          </a:xfrm>
        </p:grpSpPr>
        <p:sp>
          <p:nvSpPr>
            <p:cNvPr id="509" name="Freeform 47"/>
            <p:cNvSpPr>
              <a:spLocks/>
            </p:cNvSpPr>
            <p:nvPr/>
          </p:nvSpPr>
          <p:spPr bwMode="auto">
            <a:xfrm>
              <a:off x="2543175" y="3441699"/>
              <a:ext cx="46038" cy="215901"/>
            </a:xfrm>
            <a:custGeom>
              <a:avLst/>
              <a:gdLst>
                <a:gd name="T0" fmla="*/ 116 w 116"/>
                <a:gd name="T1" fmla="*/ 493 h 498"/>
                <a:gd name="T2" fmla="*/ 108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8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48"/>
            <p:cNvSpPr>
              <a:spLocks/>
            </p:cNvSpPr>
            <p:nvPr/>
          </p:nvSpPr>
          <p:spPr bwMode="auto">
            <a:xfrm>
              <a:off x="2617788" y="3459162"/>
              <a:ext cx="66675" cy="144463"/>
            </a:xfrm>
            <a:custGeom>
              <a:avLst/>
              <a:gdLst>
                <a:gd name="T0" fmla="*/ 102 w 165"/>
                <a:gd name="T1" fmla="*/ 13 h 332"/>
                <a:gd name="T2" fmla="*/ 91 w 165"/>
                <a:gd name="T3" fmla="*/ 0 h 332"/>
                <a:gd name="T4" fmla="*/ 0 w 165"/>
                <a:gd name="T5" fmla="*/ 32 h 332"/>
                <a:gd name="T6" fmla="*/ 0 w 165"/>
                <a:gd name="T7" fmla="*/ 47 h 332"/>
                <a:gd name="T8" fmla="*/ 65 w 165"/>
                <a:gd name="T9" fmla="*/ 34 h 332"/>
                <a:gd name="T10" fmla="*/ 65 w 165"/>
                <a:gd name="T11" fmla="*/ 292 h 332"/>
                <a:gd name="T12" fmla="*/ 19 w 165"/>
                <a:gd name="T13" fmla="*/ 316 h 332"/>
                <a:gd name="T14" fmla="*/ 3 w 165"/>
                <a:gd name="T15" fmla="*/ 316 h 332"/>
                <a:gd name="T16" fmla="*/ 3 w 165"/>
                <a:gd name="T17" fmla="*/ 332 h 332"/>
                <a:gd name="T18" fmla="*/ 84 w 165"/>
                <a:gd name="T19" fmla="*/ 330 h 332"/>
                <a:gd name="T20" fmla="*/ 165 w 165"/>
                <a:gd name="T21" fmla="*/ 332 h 332"/>
                <a:gd name="T22" fmla="*/ 165 w 165"/>
                <a:gd name="T23" fmla="*/ 316 h 332"/>
                <a:gd name="T24" fmla="*/ 149 w 165"/>
                <a:gd name="T25" fmla="*/ 316 h 332"/>
                <a:gd name="T26" fmla="*/ 102 w 165"/>
                <a:gd name="T27" fmla="*/ 292 h 332"/>
                <a:gd name="T28" fmla="*/ 102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4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1" y="330"/>
                    <a:pt x="64" y="330"/>
                    <a:pt x="84" y="330"/>
                  </a:cubicBezTo>
                  <a:cubicBezTo>
                    <a:pt x="104" y="330"/>
                    <a:pt x="147" y="330"/>
                    <a:pt x="165" y="332"/>
                  </a:cubicBezTo>
                  <a:lnTo>
                    <a:pt x="165" y="316"/>
                  </a:lnTo>
                  <a:lnTo>
                    <a:pt x="149" y="316"/>
                  </a:lnTo>
                  <a:cubicBezTo>
                    <a:pt x="104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49"/>
            <p:cNvSpPr>
              <a:spLocks/>
            </p:cNvSpPr>
            <p:nvPr/>
          </p:nvSpPr>
          <p:spPr bwMode="auto">
            <a:xfrm>
              <a:off x="2717800" y="3579812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0"/>
            <p:cNvSpPr>
              <a:spLocks noEditPoints="1"/>
            </p:cNvSpPr>
            <p:nvPr/>
          </p:nvSpPr>
          <p:spPr bwMode="auto">
            <a:xfrm>
              <a:off x="2797175" y="3459162"/>
              <a:ext cx="84138" cy="149226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5 h 343"/>
                <a:gd name="T4" fmla="*/ 105 w 210"/>
                <a:gd name="T5" fmla="*/ 0 h 343"/>
                <a:gd name="T6" fmla="*/ 18 w 210"/>
                <a:gd name="T7" fmla="*/ 59 h 343"/>
                <a:gd name="T8" fmla="*/ 0 w 210"/>
                <a:gd name="T9" fmla="*/ 172 h 343"/>
                <a:gd name="T10" fmla="*/ 22 w 210"/>
                <a:gd name="T11" fmla="*/ 292 h 343"/>
                <a:gd name="T12" fmla="*/ 104 w 210"/>
                <a:gd name="T13" fmla="*/ 343 h 343"/>
                <a:gd name="T14" fmla="*/ 191 w 210"/>
                <a:gd name="T15" fmla="*/ 285 h 343"/>
                <a:gd name="T16" fmla="*/ 210 w 210"/>
                <a:gd name="T17" fmla="*/ 172 h 343"/>
                <a:gd name="T18" fmla="*/ 104 w 210"/>
                <a:gd name="T19" fmla="*/ 332 h 343"/>
                <a:gd name="T20" fmla="*/ 47 w 210"/>
                <a:gd name="T21" fmla="*/ 271 h 343"/>
                <a:gd name="T22" fmla="*/ 41 w 210"/>
                <a:gd name="T23" fmla="*/ 166 h 343"/>
                <a:gd name="T24" fmla="*/ 45 w 210"/>
                <a:gd name="T25" fmla="*/ 74 h 343"/>
                <a:gd name="T26" fmla="*/ 104 w 210"/>
                <a:gd name="T27" fmla="*/ 11 h 343"/>
                <a:gd name="T28" fmla="*/ 163 w 210"/>
                <a:gd name="T29" fmla="*/ 69 h 343"/>
                <a:gd name="T30" fmla="*/ 168 w 210"/>
                <a:gd name="T31" fmla="*/ 166 h 343"/>
                <a:gd name="T32" fmla="*/ 163 w 210"/>
                <a:gd name="T33" fmla="*/ 269 h 343"/>
                <a:gd name="T34" fmla="*/ 104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7" y="92"/>
                    <a:pt x="190" y="55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59"/>
                  </a:cubicBezTo>
                  <a:cubicBezTo>
                    <a:pt x="2" y="93"/>
                    <a:pt x="0" y="132"/>
                    <a:pt x="0" y="172"/>
                  </a:cubicBezTo>
                  <a:cubicBezTo>
                    <a:pt x="0" y="210"/>
                    <a:pt x="2" y="254"/>
                    <a:pt x="22" y="292"/>
                  </a:cubicBezTo>
                  <a:cubicBezTo>
                    <a:pt x="44" y="333"/>
                    <a:pt x="80" y="343"/>
                    <a:pt x="104" y="343"/>
                  </a:cubicBezTo>
                  <a:cubicBezTo>
                    <a:pt x="131" y="343"/>
                    <a:pt x="169" y="332"/>
                    <a:pt x="191" y="285"/>
                  </a:cubicBezTo>
                  <a:cubicBezTo>
                    <a:pt x="207" y="250"/>
                    <a:pt x="210" y="212"/>
                    <a:pt x="210" y="172"/>
                  </a:cubicBezTo>
                  <a:close/>
                  <a:moveTo>
                    <a:pt x="104" y="332"/>
                  </a:moveTo>
                  <a:cubicBezTo>
                    <a:pt x="85" y="332"/>
                    <a:pt x="56" y="319"/>
                    <a:pt x="47" y="271"/>
                  </a:cubicBezTo>
                  <a:cubicBezTo>
                    <a:pt x="41" y="241"/>
                    <a:pt x="41" y="196"/>
                    <a:pt x="41" y="166"/>
                  </a:cubicBezTo>
                  <a:cubicBezTo>
                    <a:pt x="41" y="134"/>
                    <a:pt x="41" y="101"/>
                    <a:pt x="45" y="74"/>
                  </a:cubicBezTo>
                  <a:cubicBezTo>
                    <a:pt x="55" y="15"/>
                    <a:pt x="92" y="11"/>
                    <a:pt x="104" y="11"/>
                  </a:cubicBezTo>
                  <a:cubicBezTo>
                    <a:pt x="121" y="11"/>
                    <a:pt x="154" y="20"/>
                    <a:pt x="163" y="69"/>
                  </a:cubicBezTo>
                  <a:cubicBezTo>
                    <a:pt x="168" y="97"/>
                    <a:pt x="168" y="135"/>
                    <a:pt x="168" y="166"/>
                  </a:cubicBezTo>
                  <a:cubicBezTo>
                    <a:pt x="168" y="204"/>
                    <a:pt x="168" y="237"/>
                    <a:pt x="163" y="269"/>
                  </a:cubicBezTo>
                  <a:cubicBezTo>
                    <a:pt x="155" y="317"/>
                    <a:pt x="127" y="332"/>
                    <a:pt x="104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1"/>
            <p:cNvSpPr>
              <a:spLocks/>
            </p:cNvSpPr>
            <p:nvPr/>
          </p:nvSpPr>
          <p:spPr bwMode="auto">
            <a:xfrm>
              <a:off x="2906713" y="3579812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2"/>
            <p:cNvSpPr>
              <a:spLocks/>
            </p:cNvSpPr>
            <p:nvPr/>
          </p:nvSpPr>
          <p:spPr bwMode="auto">
            <a:xfrm>
              <a:off x="2984500" y="3506787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2 w 248"/>
                <a:gd name="T3" fmla="*/ 11 h 226"/>
                <a:gd name="T4" fmla="*/ 227 w 248"/>
                <a:gd name="T5" fmla="*/ 18 h 226"/>
                <a:gd name="T6" fmla="*/ 203 w 248"/>
                <a:gd name="T7" fmla="*/ 45 h 226"/>
                <a:gd name="T8" fmla="*/ 222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6 w 248"/>
                <a:gd name="T19" fmla="*/ 77 h 226"/>
                <a:gd name="T20" fmla="*/ 22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8 w 248"/>
                <a:gd name="T31" fmla="*/ 215 h 226"/>
                <a:gd name="T32" fmla="*/ 23 w 248"/>
                <a:gd name="T33" fmla="*/ 209 h 226"/>
                <a:gd name="T34" fmla="*/ 46 w 248"/>
                <a:gd name="T35" fmla="*/ 182 h 226"/>
                <a:gd name="T36" fmla="*/ 28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1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3"/>
            <p:cNvSpPr>
              <a:spLocks/>
            </p:cNvSpPr>
            <p:nvPr/>
          </p:nvSpPr>
          <p:spPr bwMode="auto">
            <a:xfrm>
              <a:off x="3100388" y="3535362"/>
              <a:ext cx="65088" cy="103188"/>
            </a:xfrm>
            <a:custGeom>
              <a:avLst/>
              <a:gdLst>
                <a:gd name="T0" fmla="*/ 76 w 160"/>
                <a:gd name="T1" fmla="*/ 115 h 239"/>
                <a:gd name="T2" fmla="*/ 123 w 160"/>
                <a:gd name="T3" fmla="*/ 171 h 239"/>
                <a:gd name="T4" fmla="*/ 78 w 160"/>
                <a:gd name="T5" fmla="*/ 227 h 239"/>
                <a:gd name="T6" fmla="*/ 19 w 160"/>
                <a:gd name="T7" fmla="*/ 203 h 239"/>
                <a:gd name="T8" fmla="*/ 39 w 160"/>
                <a:gd name="T9" fmla="*/ 183 h 239"/>
                <a:gd name="T10" fmla="*/ 20 w 160"/>
                <a:gd name="T11" fmla="*/ 164 h 239"/>
                <a:gd name="T12" fmla="*/ 0 w 160"/>
                <a:gd name="T13" fmla="*/ 184 h 239"/>
                <a:gd name="T14" fmla="*/ 79 w 160"/>
                <a:gd name="T15" fmla="*/ 239 h 239"/>
                <a:gd name="T16" fmla="*/ 160 w 160"/>
                <a:gd name="T17" fmla="*/ 171 h 239"/>
                <a:gd name="T18" fmla="*/ 100 w 160"/>
                <a:gd name="T19" fmla="*/ 109 h 239"/>
                <a:gd name="T20" fmla="*/ 150 w 160"/>
                <a:gd name="T21" fmla="*/ 48 h 239"/>
                <a:gd name="T22" fmla="*/ 79 w 160"/>
                <a:gd name="T23" fmla="*/ 0 h 239"/>
                <a:gd name="T24" fmla="*/ 11 w 160"/>
                <a:gd name="T25" fmla="*/ 47 h 239"/>
                <a:gd name="T26" fmla="*/ 29 w 160"/>
                <a:gd name="T27" fmla="*/ 65 h 239"/>
                <a:gd name="T28" fmla="*/ 47 w 160"/>
                <a:gd name="T29" fmla="*/ 47 h 239"/>
                <a:gd name="T30" fmla="*/ 29 w 160"/>
                <a:gd name="T31" fmla="*/ 29 h 239"/>
                <a:gd name="T32" fmla="*/ 78 w 160"/>
                <a:gd name="T33" fmla="*/ 10 h 239"/>
                <a:gd name="T34" fmla="*/ 116 w 160"/>
                <a:gd name="T35" fmla="*/ 48 h 239"/>
                <a:gd name="T36" fmla="*/ 102 w 160"/>
                <a:gd name="T37" fmla="*/ 90 h 239"/>
                <a:gd name="T38" fmla="*/ 63 w 160"/>
                <a:gd name="T39" fmla="*/ 105 h 239"/>
                <a:gd name="T40" fmla="*/ 52 w 160"/>
                <a:gd name="T41" fmla="*/ 106 h 239"/>
                <a:gd name="T42" fmla="*/ 49 w 160"/>
                <a:gd name="T43" fmla="*/ 110 h 239"/>
                <a:gd name="T44" fmla="*/ 58 w 160"/>
                <a:gd name="T45" fmla="*/ 115 h 239"/>
                <a:gd name="T46" fmla="*/ 76 w 160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39">
                  <a:moveTo>
                    <a:pt x="76" y="115"/>
                  </a:moveTo>
                  <a:cubicBezTo>
                    <a:pt x="104" y="115"/>
                    <a:pt x="123" y="134"/>
                    <a:pt x="123" y="171"/>
                  </a:cubicBezTo>
                  <a:cubicBezTo>
                    <a:pt x="123" y="214"/>
                    <a:pt x="98" y="227"/>
                    <a:pt x="78" y="227"/>
                  </a:cubicBezTo>
                  <a:cubicBezTo>
                    <a:pt x="64" y="227"/>
                    <a:pt x="33" y="224"/>
                    <a:pt x="19" y="203"/>
                  </a:cubicBezTo>
                  <a:cubicBezTo>
                    <a:pt x="35" y="202"/>
                    <a:pt x="39" y="191"/>
                    <a:pt x="39" y="183"/>
                  </a:cubicBezTo>
                  <a:cubicBezTo>
                    <a:pt x="39" y="172"/>
                    <a:pt x="30" y="164"/>
                    <a:pt x="20" y="164"/>
                  </a:cubicBezTo>
                  <a:cubicBezTo>
                    <a:pt x="10" y="164"/>
                    <a:pt x="0" y="170"/>
                    <a:pt x="0" y="184"/>
                  </a:cubicBezTo>
                  <a:cubicBezTo>
                    <a:pt x="0" y="217"/>
                    <a:pt x="36" y="239"/>
                    <a:pt x="79" y="239"/>
                  </a:cubicBezTo>
                  <a:cubicBezTo>
                    <a:pt x="127" y="239"/>
                    <a:pt x="160" y="206"/>
                    <a:pt x="160" y="171"/>
                  </a:cubicBezTo>
                  <a:cubicBezTo>
                    <a:pt x="160" y="144"/>
                    <a:pt x="138" y="117"/>
                    <a:pt x="100" y="109"/>
                  </a:cubicBezTo>
                  <a:cubicBezTo>
                    <a:pt x="136" y="96"/>
                    <a:pt x="150" y="69"/>
                    <a:pt x="150" y="48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5"/>
                    <a:pt x="29" y="65"/>
                  </a:cubicBezTo>
                  <a:cubicBezTo>
                    <a:pt x="40" y="65"/>
                    <a:pt x="47" y="57"/>
                    <a:pt x="47" y="47"/>
                  </a:cubicBezTo>
                  <a:cubicBezTo>
                    <a:pt x="47" y="37"/>
                    <a:pt x="40" y="30"/>
                    <a:pt x="29" y="29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0" y="103"/>
                    <a:pt x="81" y="104"/>
                    <a:pt x="63" y="105"/>
                  </a:cubicBezTo>
                  <a:cubicBezTo>
                    <a:pt x="54" y="105"/>
                    <a:pt x="54" y="105"/>
                    <a:pt x="52" y="106"/>
                  </a:cubicBezTo>
                  <a:cubicBezTo>
                    <a:pt x="51" y="106"/>
                    <a:pt x="49" y="106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6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4"/>
            <p:cNvSpPr>
              <a:spLocks/>
            </p:cNvSpPr>
            <p:nvPr/>
          </p:nvSpPr>
          <p:spPr bwMode="auto">
            <a:xfrm>
              <a:off x="3200400" y="3579812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5"/>
            <p:cNvSpPr>
              <a:spLocks/>
            </p:cNvSpPr>
            <p:nvPr/>
          </p:nvSpPr>
          <p:spPr bwMode="auto">
            <a:xfrm>
              <a:off x="3278188" y="3506787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6"/>
            <p:cNvSpPr>
              <a:spLocks noEditPoints="1"/>
            </p:cNvSpPr>
            <p:nvPr/>
          </p:nvSpPr>
          <p:spPr bwMode="auto">
            <a:xfrm>
              <a:off x="3392488" y="3533774"/>
              <a:ext cx="68263" cy="101600"/>
            </a:xfrm>
            <a:custGeom>
              <a:avLst/>
              <a:gdLst>
                <a:gd name="T0" fmla="*/ 170 w 170"/>
                <a:gd name="T1" fmla="*/ 177 h 235"/>
                <a:gd name="T2" fmla="*/ 170 w 170"/>
                <a:gd name="T3" fmla="*/ 165 h 235"/>
                <a:gd name="T4" fmla="*/ 132 w 170"/>
                <a:gd name="T5" fmla="*/ 165 h 235"/>
                <a:gd name="T6" fmla="*/ 132 w 170"/>
                <a:gd name="T7" fmla="*/ 9 h 235"/>
                <a:gd name="T8" fmla="*/ 124 w 170"/>
                <a:gd name="T9" fmla="*/ 0 h 235"/>
                <a:gd name="T10" fmla="*/ 115 w 170"/>
                <a:gd name="T11" fmla="*/ 4 h 235"/>
                <a:gd name="T12" fmla="*/ 0 w 170"/>
                <a:gd name="T13" fmla="*/ 165 h 235"/>
                <a:gd name="T14" fmla="*/ 0 w 170"/>
                <a:gd name="T15" fmla="*/ 177 h 235"/>
                <a:gd name="T16" fmla="*/ 102 w 170"/>
                <a:gd name="T17" fmla="*/ 177 h 235"/>
                <a:gd name="T18" fmla="*/ 102 w 170"/>
                <a:gd name="T19" fmla="*/ 206 h 235"/>
                <a:gd name="T20" fmla="*/ 74 w 170"/>
                <a:gd name="T21" fmla="*/ 222 h 235"/>
                <a:gd name="T22" fmla="*/ 64 w 170"/>
                <a:gd name="T23" fmla="*/ 222 h 235"/>
                <a:gd name="T24" fmla="*/ 64 w 170"/>
                <a:gd name="T25" fmla="*/ 235 h 235"/>
                <a:gd name="T26" fmla="*/ 117 w 170"/>
                <a:gd name="T27" fmla="*/ 233 h 235"/>
                <a:gd name="T28" fmla="*/ 169 w 170"/>
                <a:gd name="T29" fmla="*/ 235 h 235"/>
                <a:gd name="T30" fmla="*/ 169 w 170"/>
                <a:gd name="T31" fmla="*/ 222 h 235"/>
                <a:gd name="T32" fmla="*/ 160 w 170"/>
                <a:gd name="T33" fmla="*/ 222 h 235"/>
                <a:gd name="T34" fmla="*/ 132 w 170"/>
                <a:gd name="T35" fmla="*/ 206 h 235"/>
                <a:gd name="T36" fmla="*/ 132 w 170"/>
                <a:gd name="T37" fmla="*/ 177 h 235"/>
                <a:gd name="T38" fmla="*/ 170 w 170"/>
                <a:gd name="T39" fmla="*/ 177 h 235"/>
                <a:gd name="T40" fmla="*/ 104 w 170"/>
                <a:gd name="T41" fmla="*/ 37 h 235"/>
                <a:gd name="T42" fmla="*/ 104 w 170"/>
                <a:gd name="T43" fmla="*/ 165 h 235"/>
                <a:gd name="T44" fmla="*/ 12 w 170"/>
                <a:gd name="T45" fmla="*/ 165 h 235"/>
                <a:gd name="T46" fmla="*/ 104 w 170"/>
                <a:gd name="T47" fmla="*/ 3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0" h="235">
                  <a:moveTo>
                    <a:pt x="170" y="177"/>
                  </a:moveTo>
                  <a:lnTo>
                    <a:pt x="170" y="165"/>
                  </a:lnTo>
                  <a:lnTo>
                    <a:pt x="132" y="165"/>
                  </a:lnTo>
                  <a:lnTo>
                    <a:pt x="132" y="9"/>
                  </a:lnTo>
                  <a:cubicBezTo>
                    <a:pt x="132" y="2"/>
                    <a:pt x="132" y="0"/>
                    <a:pt x="124" y="0"/>
                  </a:cubicBezTo>
                  <a:cubicBezTo>
                    <a:pt x="120" y="0"/>
                    <a:pt x="118" y="0"/>
                    <a:pt x="115" y="4"/>
                  </a:cubicBezTo>
                  <a:lnTo>
                    <a:pt x="0" y="165"/>
                  </a:lnTo>
                  <a:lnTo>
                    <a:pt x="0" y="177"/>
                  </a:lnTo>
                  <a:lnTo>
                    <a:pt x="102" y="177"/>
                  </a:lnTo>
                  <a:lnTo>
                    <a:pt x="102" y="206"/>
                  </a:lnTo>
                  <a:cubicBezTo>
                    <a:pt x="102" y="218"/>
                    <a:pt x="102" y="222"/>
                    <a:pt x="74" y="222"/>
                  </a:cubicBezTo>
                  <a:lnTo>
                    <a:pt x="64" y="222"/>
                  </a:lnTo>
                  <a:lnTo>
                    <a:pt x="64" y="235"/>
                  </a:lnTo>
                  <a:cubicBezTo>
                    <a:pt x="82" y="234"/>
                    <a:pt x="104" y="233"/>
                    <a:pt x="117" y="233"/>
                  </a:cubicBezTo>
                  <a:cubicBezTo>
                    <a:pt x="130" y="233"/>
                    <a:pt x="152" y="234"/>
                    <a:pt x="169" y="235"/>
                  </a:cubicBezTo>
                  <a:lnTo>
                    <a:pt x="169" y="222"/>
                  </a:lnTo>
                  <a:lnTo>
                    <a:pt x="160" y="222"/>
                  </a:lnTo>
                  <a:cubicBezTo>
                    <a:pt x="132" y="222"/>
                    <a:pt x="132" y="218"/>
                    <a:pt x="132" y="206"/>
                  </a:cubicBezTo>
                  <a:lnTo>
                    <a:pt x="132" y="177"/>
                  </a:lnTo>
                  <a:lnTo>
                    <a:pt x="170" y="177"/>
                  </a:lnTo>
                  <a:close/>
                  <a:moveTo>
                    <a:pt x="104" y="37"/>
                  </a:moveTo>
                  <a:lnTo>
                    <a:pt x="104" y="165"/>
                  </a:lnTo>
                  <a:lnTo>
                    <a:pt x="12" y="165"/>
                  </a:lnTo>
                  <a:lnTo>
                    <a:pt x="104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7"/>
            <p:cNvSpPr>
              <a:spLocks/>
            </p:cNvSpPr>
            <p:nvPr/>
          </p:nvSpPr>
          <p:spPr bwMode="auto">
            <a:xfrm>
              <a:off x="3492500" y="3579812"/>
              <a:ext cx="23813" cy="6508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8"/>
            <p:cNvSpPr>
              <a:spLocks/>
            </p:cNvSpPr>
            <p:nvPr/>
          </p:nvSpPr>
          <p:spPr bwMode="auto">
            <a:xfrm>
              <a:off x="3570288" y="3506787"/>
              <a:ext cx="100013" cy="98425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1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5" y="11"/>
                    <a:pt x="122" y="16"/>
                    <a:pt x="122" y="45"/>
                  </a:cubicBezTo>
                  <a:cubicBezTo>
                    <a:pt x="122" y="60"/>
                    <a:pt x="114" y="94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9"/>
            <p:cNvSpPr>
              <a:spLocks/>
            </p:cNvSpPr>
            <p:nvPr/>
          </p:nvSpPr>
          <p:spPr bwMode="auto">
            <a:xfrm>
              <a:off x="3687763" y="3535362"/>
              <a:ext cx="61913" cy="103188"/>
            </a:xfrm>
            <a:custGeom>
              <a:avLst/>
              <a:gdLst>
                <a:gd name="T0" fmla="*/ 32 w 154"/>
                <a:gd name="T1" fmla="*/ 37 h 239"/>
                <a:gd name="T2" fmla="*/ 66 w 154"/>
                <a:gd name="T3" fmla="*/ 42 h 239"/>
                <a:gd name="T4" fmla="*/ 140 w 154"/>
                <a:gd name="T5" fmla="*/ 5 h 239"/>
                <a:gd name="T6" fmla="*/ 135 w 154"/>
                <a:gd name="T7" fmla="*/ 0 h 239"/>
                <a:gd name="T8" fmla="*/ 133 w 154"/>
                <a:gd name="T9" fmla="*/ 1 h 239"/>
                <a:gd name="T10" fmla="*/ 80 w 154"/>
                <a:gd name="T11" fmla="*/ 11 h 239"/>
                <a:gd name="T12" fmla="*/ 29 w 154"/>
                <a:gd name="T13" fmla="*/ 2 h 239"/>
                <a:gd name="T14" fmla="*/ 24 w 154"/>
                <a:gd name="T15" fmla="*/ 0 h 239"/>
                <a:gd name="T16" fmla="*/ 20 w 154"/>
                <a:gd name="T17" fmla="*/ 9 h 239"/>
                <a:gd name="T18" fmla="*/ 20 w 154"/>
                <a:gd name="T19" fmla="*/ 112 h 239"/>
                <a:gd name="T20" fmla="*/ 26 w 154"/>
                <a:gd name="T21" fmla="*/ 122 h 239"/>
                <a:gd name="T22" fmla="*/ 32 w 154"/>
                <a:gd name="T23" fmla="*/ 118 h 239"/>
                <a:gd name="T24" fmla="*/ 81 w 154"/>
                <a:gd name="T25" fmla="*/ 96 h 239"/>
                <a:gd name="T26" fmla="*/ 113 w 154"/>
                <a:gd name="T27" fmla="*/ 115 h 239"/>
                <a:gd name="T28" fmla="*/ 121 w 154"/>
                <a:gd name="T29" fmla="*/ 160 h 239"/>
                <a:gd name="T30" fmla="*/ 111 w 154"/>
                <a:gd name="T31" fmla="*/ 206 h 239"/>
                <a:gd name="T32" fmla="*/ 70 w 154"/>
                <a:gd name="T33" fmla="*/ 227 h 239"/>
                <a:gd name="T34" fmla="*/ 15 w 154"/>
                <a:gd name="T35" fmla="*/ 192 h 239"/>
                <a:gd name="T36" fmla="*/ 35 w 154"/>
                <a:gd name="T37" fmla="*/ 175 h 239"/>
                <a:gd name="T38" fmla="*/ 18 w 154"/>
                <a:gd name="T39" fmla="*/ 157 h 239"/>
                <a:gd name="T40" fmla="*/ 0 w 154"/>
                <a:gd name="T41" fmla="*/ 176 h 239"/>
                <a:gd name="T42" fmla="*/ 71 w 154"/>
                <a:gd name="T43" fmla="*/ 239 h 239"/>
                <a:gd name="T44" fmla="*/ 154 w 154"/>
                <a:gd name="T45" fmla="*/ 161 h 239"/>
                <a:gd name="T46" fmla="*/ 81 w 154"/>
                <a:gd name="T47" fmla="*/ 86 h 239"/>
                <a:gd name="T48" fmla="*/ 32 w 154"/>
                <a:gd name="T49" fmla="*/ 103 h 239"/>
                <a:gd name="T50" fmla="*/ 32 w 154"/>
                <a:gd name="T51" fmla="*/ 3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239">
                  <a:moveTo>
                    <a:pt x="32" y="37"/>
                  </a:moveTo>
                  <a:cubicBezTo>
                    <a:pt x="50" y="42"/>
                    <a:pt x="61" y="42"/>
                    <a:pt x="66" y="42"/>
                  </a:cubicBezTo>
                  <a:cubicBezTo>
                    <a:pt x="112" y="42"/>
                    <a:pt x="140" y="10"/>
                    <a:pt x="140" y="5"/>
                  </a:cubicBezTo>
                  <a:cubicBezTo>
                    <a:pt x="140" y="1"/>
                    <a:pt x="137" y="0"/>
                    <a:pt x="135" y="0"/>
                  </a:cubicBezTo>
                  <a:cubicBezTo>
                    <a:pt x="135" y="0"/>
                    <a:pt x="134" y="0"/>
                    <a:pt x="133" y="1"/>
                  </a:cubicBezTo>
                  <a:cubicBezTo>
                    <a:pt x="124" y="4"/>
                    <a:pt x="106" y="11"/>
                    <a:pt x="80" y="11"/>
                  </a:cubicBezTo>
                  <a:cubicBezTo>
                    <a:pt x="70" y="11"/>
                    <a:pt x="52" y="10"/>
                    <a:pt x="29" y="2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20" y="0"/>
                    <a:pt x="20" y="4"/>
                    <a:pt x="20" y="9"/>
                  </a:cubicBezTo>
                  <a:lnTo>
                    <a:pt x="20" y="112"/>
                  </a:lnTo>
                  <a:cubicBezTo>
                    <a:pt x="20" y="118"/>
                    <a:pt x="20" y="122"/>
                    <a:pt x="26" y="122"/>
                  </a:cubicBezTo>
                  <a:cubicBezTo>
                    <a:pt x="29" y="122"/>
                    <a:pt x="29" y="122"/>
                    <a:pt x="32" y="118"/>
                  </a:cubicBezTo>
                  <a:cubicBezTo>
                    <a:pt x="47" y="98"/>
                    <a:pt x="69" y="96"/>
                    <a:pt x="81" y="96"/>
                  </a:cubicBezTo>
                  <a:cubicBezTo>
                    <a:pt x="102" y="96"/>
                    <a:pt x="111" y="112"/>
                    <a:pt x="113" y="115"/>
                  </a:cubicBezTo>
                  <a:cubicBezTo>
                    <a:pt x="119" y="127"/>
                    <a:pt x="121" y="140"/>
                    <a:pt x="121" y="160"/>
                  </a:cubicBezTo>
                  <a:cubicBezTo>
                    <a:pt x="121" y="171"/>
                    <a:pt x="121" y="191"/>
                    <a:pt x="111" y="206"/>
                  </a:cubicBezTo>
                  <a:cubicBezTo>
                    <a:pt x="102" y="219"/>
                    <a:pt x="87" y="227"/>
                    <a:pt x="70" y="227"/>
                  </a:cubicBezTo>
                  <a:cubicBezTo>
                    <a:pt x="47" y="227"/>
                    <a:pt x="24" y="215"/>
                    <a:pt x="15" y="192"/>
                  </a:cubicBezTo>
                  <a:cubicBezTo>
                    <a:pt x="29" y="193"/>
                    <a:pt x="35" y="184"/>
                    <a:pt x="35" y="175"/>
                  </a:cubicBezTo>
                  <a:cubicBezTo>
                    <a:pt x="35" y="160"/>
                    <a:pt x="22" y="157"/>
                    <a:pt x="18" y="157"/>
                  </a:cubicBezTo>
                  <a:cubicBezTo>
                    <a:pt x="17" y="157"/>
                    <a:pt x="0" y="157"/>
                    <a:pt x="0" y="176"/>
                  </a:cubicBezTo>
                  <a:cubicBezTo>
                    <a:pt x="0" y="207"/>
                    <a:pt x="29" y="239"/>
                    <a:pt x="71" y="239"/>
                  </a:cubicBezTo>
                  <a:cubicBezTo>
                    <a:pt x="115" y="239"/>
                    <a:pt x="154" y="205"/>
                    <a:pt x="154" y="161"/>
                  </a:cubicBezTo>
                  <a:cubicBezTo>
                    <a:pt x="154" y="122"/>
                    <a:pt x="125" y="86"/>
                    <a:pt x="81" y="86"/>
                  </a:cubicBezTo>
                  <a:cubicBezTo>
                    <a:pt x="66" y="86"/>
                    <a:pt x="48" y="90"/>
                    <a:pt x="32" y="103"/>
                  </a:cubicBezTo>
                  <a:lnTo>
                    <a:pt x="32" y="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0"/>
            <p:cNvSpPr>
              <a:spLocks/>
            </p:cNvSpPr>
            <p:nvPr/>
          </p:nvSpPr>
          <p:spPr bwMode="auto">
            <a:xfrm>
              <a:off x="3779838" y="3441699"/>
              <a:ext cx="47625" cy="215901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4"/>
                    <a:pt x="69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543175" y="3441699"/>
              <a:ext cx="46038" cy="215901"/>
            </a:xfrm>
            <a:custGeom>
              <a:avLst/>
              <a:gdLst>
                <a:gd name="T0" fmla="*/ 116 w 116"/>
                <a:gd name="T1" fmla="*/ 493 h 498"/>
                <a:gd name="T2" fmla="*/ 108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8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2617788" y="3459162"/>
              <a:ext cx="66675" cy="144463"/>
            </a:xfrm>
            <a:custGeom>
              <a:avLst/>
              <a:gdLst>
                <a:gd name="T0" fmla="*/ 102 w 165"/>
                <a:gd name="T1" fmla="*/ 13 h 332"/>
                <a:gd name="T2" fmla="*/ 91 w 165"/>
                <a:gd name="T3" fmla="*/ 0 h 332"/>
                <a:gd name="T4" fmla="*/ 0 w 165"/>
                <a:gd name="T5" fmla="*/ 32 h 332"/>
                <a:gd name="T6" fmla="*/ 0 w 165"/>
                <a:gd name="T7" fmla="*/ 47 h 332"/>
                <a:gd name="T8" fmla="*/ 65 w 165"/>
                <a:gd name="T9" fmla="*/ 34 h 332"/>
                <a:gd name="T10" fmla="*/ 65 w 165"/>
                <a:gd name="T11" fmla="*/ 292 h 332"/>
                <a:gd name="T12" fmla="*/ 19 w 165"/>
                <a:gd name="T13" fmla="*/ 316 h 332"/>
                <a:gd name="T14" fmla="*/ 3 w 165"/>
                <a:gd name="T15" fmla="*/ 316 h 332"/>
                <a:gd name="T16" fmla="*/ 3 w 165"/>
                <a:gd name="T17" fmla="*/ 332 h 332"/>
                <a:gd name="T18" fmla="*/ 84 w 165"/>
                <a:gd name="T19" fmla="*/ 330 h 332"/>
                <a:gd name="T20" fmla="*/ 165 w 165"/>
                <a:gd name="T21" fmla="*/ 332 h 332"/>
                <a:gd name="T22" fmla="*/ 165 w 165"/>
                <a:gd name="T23" fmla="*/ 316 h 332"/>
                <a:gd name="T24" fmla="*/ 149 w 165"/>
                <a:gd name="T25" fmla="*/ 316 h 332"/>
                <a:gd name="T26" fmla="*/ 102 w 165"/>
                <a:gd name="T27" fmla="*/ 292 h 332"/>
                <a:gd name="T28" fmla="*/ 102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4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1" y="330"/>
                    <a:pt x="64" y="330"/>
                    <a:pt x="84" y="330"/>
                  </a:cubicBezTo>
                  <a:cubicBezTo>
                    <a:pt x="104" y="330"/>
                    <a:pt x="147" y="330"/>
                    <a:pt x="165" y="332"/>
                  </a:cubicBezTo>
                  <a:lnTo>
                    <a:pt x="165" y="316"/>
                  </a:lnTo>
                  <a:lnTo>
                    <a:pt x="149" y="316"/>
                  </a:lnTo>
                  <a:cubicBezTo>
                    <a:pt x="104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2717800" y="3579812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 noEditPoints="1"/>
            </p:cNvSpPr>
            <p:nvPr/>
          </p:nvSpPr>
          <p:spPr bwMode="auto">
            <a:xfrm>
              <a:off x="2797175" y="3459162"/>
              <a:ext cx="84138" cy="149226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5 h 343"/>
                <a:gd name="T4" fmla="*/ 105 w 210"/>
                <a:gd name="T5" fmla="*/ 0 h 343"/>
                <a:gd name="T6" fmla="*/ 18 w 210"/>
                <a:gd name="T7" fmla="*/ 59 h 343"/>
                <a:gd name="T8" fmla="*/ 0 w 210"/>
                <a:gd name="T9" fmla="*/ 172 h 343"/>
                <a:gd name="T10" fmla="*/ 22 w 210"/>
                <a:gd name="T11" fmla="*/ 292 h 343"/>
                <a:gd name="T12" fmla="*/ 104 w 210"/>
                <a:gd name="T13" fmla="*/ 343 h 343"/>
                <a:gd name="T14" fmla="*/ 191 w 210"/>
                <a:gd name="T15" fmla="*/ 285 h 343"/>
                <a:gd name="T16" fmla="*/ 210 w 210"/>
                <a:gd name="T17" fmla="*/ 172 h 343"/>
                <a:gd name="T18" fmla="*/ 104 w 210"/>
                <a:gd name="T19" fmla="*/ 332 h 343"/>
                <a:gd name="T20" fmla="*/ 47 w 210"/>
                <a:gd name="T21" fmla="*/ 271 h 343"/>
                <a:gd name="T22" fmla="*/ 41 w 210"/>
                <a:gd name="T23" fmla="*/ 166 h 343"/>
                <a:gd name="T24" fmla="*/ 45 w 210"/>
                <a:gd name="T25" fmla="*/ 74 h 343"/>
                <a:gd name="T26" fmla="*/ 104 w 210"/>
                <a:gd name="T27" fmla="*/ 11 h 343"/>
                <a:gd name="T28" fmla="*/ 163 w 210"/>
                <a:gd name="T29" fmla="*/ 69 h 343"/>
                <a:gd name="T30" fmla="*/ 168 w 210"/>
                <a:gd name="T31" fmla="*/ 166 h 343"/>
                <a:gd name="T32" fmla="*/ 163 w 210"/>
                <a:gd name="T33" fmla="*/ 269 h 343"/>
                <a:gd name="T34" fmla="*/ 104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7" y="92"/>
                    <a:pt x="190" y="55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59"/>
                  </a:cubicBezTo>
                  <a:cubicBezTo>
                    <a:pt x="2" y="93"/>
                    <a:pt x="0" y="132"/>
                    <a:pt x="0" y="172"/>
                  </a:cubicBezTo>
                  <a:cubicBezTo>
                    <a:pt x="0" y="210"/>
                    <a:pt x="2" y="254"/>
                    <a:pt x="22" y="292"/>
                  </a:cubicBezTo>
                  <a:cubicBezTo>
                    <a:pt x="44" y="333"/>
                    <a:pt x="80" y="343"/>
                    <a:pt x="104" y="343"/>
                  </a:cubicBezTo>
                  <a:cubicBezTo>
                    <a:pt x="131" y="343"/>
                    <a:pt x="169" y="332"/>
                    <a:pt x="191" y="285"/>
                  </a:cubicBezTo>
                  <a:cubicBezTo>
                    <a:pt x="207" y="250"/>
                    <a:pt x="210" y="212"/>
                    <a:pt x="210" y="172"/>
                  </a:cubicBezTo>
                  <a:close/>
                  <a:moveTo>
                    <a:pt x="104" y="332"/>
                  </a:moveTo>
                  <a:cubicBezTo>
                    <a:pt x="85" y="332"/>
                    <a:pt x="56" y="319"/>
                    <a:pt x="47" y="271"/>
                  </a:cubicBezTo>
                  <a:cubicBezTo>
                    <a:pt x="41" y="241"/>
                    <a:pt x="41" y="196"/>
                    <a:pt x="41" y="166"/>
                  </a:cubicBezTo>
                  <a:cubicBezTo>
                    <a:pt x="41" y="134"/>
                    <a:pt x="41" y="101"/>
                    <a:pt x="45" y="74"/>
                  </a:cubicBezTo>
                  <a:cubicBezTo>
                    <a:pt x="55" y="15"/>
                    <a:pt x="92" y="11"/>
                    <a:pt x="104" y="11"/>
                  </a:cubicBezTo>
                  <a:cubicBezTo>
                    <a:pt x="121" y="11"/>
                    <a:pt x="154" y="20"/>
                    <a:pt x="163" y="69"/>
                  </a:cubicBezTo>
                  <a:cubicBezTo>
                    <a:pt x="168" y="97"/>
                    <a:pt x="168" y="135"/>
                    <a:pt x="168" y="166"/>
                  </a:cubicBezTo>
                  <a:cubicBezTo>
                    <a:pt x="168" y="204"/>
                    <a:pt x="168" y="237"/>
                    <a:pt x="163" y="269"/>
                  </a:cubicBezTo>
                  <a:cubicBezTo>
                    <a:pt x="155" y="317"/>
                    <a:pt x="127" y="332"/>
                    <a:pt x="104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auto">
            <a:xfrm>
              <a:off x="2906713" y="3579812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/>
            </p:cNvSpPr>
            <p:nvPr/>
          </p:nvSpPr>
          <p:spPr bwMode="auto">
            <a:xfrm>
              <a:off x="2984500" y="3506787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2 w 248"/>
                <a:gd name="T3" fmla="*/ 11 h 226"/>
                <a:gd name="T4" fmla="*/ 227 w 248"/>
                <a:gd name="T5" fmla="*/ 18 h 226"/>
                <a:gd name="T6" fmla="*/ 203 w 248"/>
                <a:gd name="T7" fmla="*/ 45 h 226"/>
                <a:gd name="T8" fmla="*/ 222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6 w 248"/>
                <a:gd name="T19" fmla="*/ 77 h 226"/>
                <a:gd name="T20" fmla="*/ 22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8 w 248"/>
                <a:gd name="T31" fmla="*/ 215 h 226"/>
                <a:gd name="T32" fmla="*/ 23 w 248"/>
                <a:gd name="T33" fmla="*/ 209 h 226"/>
                <a:gd name="T34" fmla="*/ 46 w 248"/>
                <a:gd name="T35" fmla="*/ 182 h 226"/>
                <a:gd name="T36" fmla="*/ 28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1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3"/>
            <p:cNvSpPr>
              <a:spLocks/>
            </p:cNvSpPr>
            <p:nvPr/>
          </p:nvSpPr>
          <p:spPr bwMode="auto">
            <a:xfrm>
              <a:off x="3100388" y="3535362"/>
              <a:ext cx="65088" cy="103188"/>
            </a:xfrm>
            <a:custGeom>
              <a:avLst/>
              <a:gdLst>
                <a:gd name="T0" fmla="*/ 76 w 160"/>
                <a:gd name="T1" fmla="*/ 115 h 239"/>
                <a:gd name="T2" fmla="*/ 123 w 160"/>
                <a:gd name="T3" fmla="*/ 171 h 239"/>
                <a:gd name="T4" fmla="*/ 78 w 160"/>
                <a:gd name="T5" fmla="*/ 227 h 239"/>
                <a:gd name="T6" fmla="*/ 19 w 160"/>
                <a:gd name="T7" fmla="*/ 203 h 239"/>
                <a:gd name="T8" fmla="*/ 39 w 160"/>
                <a:gd name="T9" fmla="*/ 183 h 239"/>
                <a:gd name="T10" fmla="*/ 20 w 160"/>
                <a:gd name="T11" fmla="*/ 164 h 239"/>
                <a:gd name="T12" fmla="*/ 0 w 160"/>
                <a:gd name="T13" fmla="*/ 184 h 239"/>
                <a:gd name="T14" fmla="*/ 79 w 160"/>
                <a:gd name="T15" fmla="*/ 239 h 239"/>
                <a:gd name="T16" fmla="*/ 160 w 160"/>
                <a:gd name="T17" fmla="*/ 171 h 239"/>
                <a:gd name="T18" fmla="*/ 100 w 160"/>
                <a:gd name="T19" fmla="*/ 109 h 239"/>
                <a:gd name="T20" fmla="*/ 150 w 160"/>
                <a:gd name="T21" fmla="*/ 48 h 239"/>
                <a:gd name="T22" fmla="*/ 79 w 160"/>
                <a:gd name="T23" fmla="*/ 0 h 239"/>
                <a:gd name="T24" fmla="*/ 11 w 160"/>
                <a:gd name="T25" fmla="*/ 47 h 239"/>
                <a:gd name="T26" fmla="*/ 29 w 160"/>
                <a:gd name="T27" fmla="*/ 65 h 239"/>
                <a:gd name="T28" fmla="*/ 47 w 160"/>
                <a:gd name="T29" fmla="*/ 47 h 239"/>
                <a:gd name="T30" fmla="*/ 29 w 160"/>
                <a:gd name="T31" fmla="*/ 29 h 239"/>
                <a:gd name="T32" fmla="*/ 78 w 160"/>
                <a:gd name="T33" fmla="*/ 10 h 239"/>
                <a:gd name="T34" fmla="*/ 116 w 160"/>
                <a:gd name="T35" fmla="*/ 48 h 239"/>
                <a:gd name="T36" fmla="*/ 102 w 160"/>
                <a:gd name="T37" fmla="*/ 90 h 239"/>
                <a:gd name="T38" fmla="*/ 63 w 160"/>
                <a:gd name="T39" fmla="*/ 105 h 239"/>
                <a:gd name="T40" fmla="*/ 52 w 160"/>
                <a:gd name="T41" fmla="*/ 106 h 239"/>
                <a:gd name="T42" fmla="*/ 49 w 160"/>
                <a:gd name="T43" fmla="*/ 110 h 239"/>
                <a:gd name="T44" fmla="*/ 58 w 160"/>
                <a:gd name="T45" fmla="*/ 115 h 239"/>
                <a:gd name="T46" fmla="*/ 76 w 160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39">
                  <a:moveTo>
                    <a:pt x="76" y="115"/>
                  </a:moveTo>
                  <a:cubicBezTo>
                    <a:pt x="104" y="115"/>
                    <a:pt x="123" y="134"/>
                    <a:pt x="123" y="171"/>
                  </a:cubicBezTo>
                  <a:cubicBezTo>
                    <a:pt x="123" y="214"/>
                    <a:pt x="98" y="227"/>
                    <a:pt x="78" y="227"/>
                  </a:cubicBezTo>
                  <a:cubicBezTo>
                    <a:pt x="64" y="227"/>
                    <a:pt x="33" y="224"/>
                    <a:pt x="19" y="203"/>
                  </a:cubicBezTo>
                  <a:cubicBezTo>
                    <a:pt x="35" y="202"/>
                    <a:pt x="39" y="191"/>
                    <a:pt x="39" y="183"/>
                  </a:cubicBezTo>
                  <a:cubicBezTo>
                    <a:pt x="39" y="172"/>
                    <a:pt x="30" y="164"/>
                    <a:pt x="20" y="164"/>
                  </a:cubicBezTo>
                  <a:cubicBezTo>
                    <a:pt x="10" y="164"/>
                    <a:pt x="0" y="170"/>
                    <a:pt x="0" y="184"/>
                  </a:cubicBezTo>
                  <a:cubicBezTo>
                    <a:pt x="0" y="217"/>
                    <a:pt x="36" y="239"/>
                    <a:pt x="79" y="239"/>
                  </a:cubicBezTo>
                  <a:cubicBezTo>
                    <a:pt x="127" y="239"/>
                    <a:pt x="160" y="206"/>
                    <a:pt x="160" y="171"/>
                  </a:cubicBezTo>
                  <a:cubicBezTo>
                    <a:pt x="160" y="144"/>
                    <a:pt x="138" y="117"/>
                    <a:pt x="100" y="109"/>
                  </a:cubicBezTo>
                  <a:cubicBezTo>
                    <a:pt x="136" y="96"/>
                    <a:pt x="150" y="69"/>
                    <a:pt x="150" y="48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5"/>
                    <a:pt x="29" y="65"/>
                  </a:cubicBezTo>
                  <a:cubicBezTo>
                    <a:pt x="40" y="65"/>
                    <a:pt x="47" y="57"/>
                    <a:pt x="47" y="47"/>
                  </a:cubicBezTo>
                  <a:cubicBezTo>
                    <a:pt x="47" y="37"/>
                    <a:pt x="40" y="30"/>
                    <a:pt x="29" y="29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0" y="103"/>
                    <a:pt x="81" y="104"/>
                    <a:pt x="63" y="105"/>
                  </a:cubicBezTo>
                  <a:cubicBezTo>
                    <a:pt x="54" y="105"/>
                    <a:pt x="54" y="105"/>
                    <a:pt x="52" y="106"/>
                  </a:cubicBezTo>
                  <a:cubicBezTo>
                    <a:pt x="51" y="106"/>
                    <a:pt x="49" y="106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6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4"/>
            <p:cNvSpPr>
              <a:spLocks/>
            </p:cNvSpPr>
            <p:nvPr/>
          </p:nvSpPr>
          <p:spPr bwMode="auto">
            <a:xfrm>
              <a:off x="3200400" y="3579812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15"/>
            <p:cNvSpPr>
              <a:spLocks/>
            </p:cNvSpPr>
            <p:nvPr/>
          </p:nvSpPr>
          <p:spPr bwMode="auto">
            <a:xfrm>
              <a:off x="3278188" y="3506787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16"/>
            <p:cNvSpPr>
              <a:spLocks noEditPoints="1"/>
            </p:cNvSpPr>
            <p:nvPr/>
          </p:nvSpPr>
          <p:spPr bwMode="auto">
            <a:xfrm>
              <a:off x="3392488" y="3533774"/>
              <a:ext cx="68263" cy="101600"/>
            </a:xfrm>
            <a:custGeom>
              <a:avLst/>
              <a:gdLst>
                <a:gd name="T0" fmla="*/ 170 w 170"/>
                <a:gd name="T1" fmla="*/ 177 h 235"/>
                <a:gd name="T2" fmla="*/ 170 w 170"/>
                <a:gd name="T3" fmla="*/ 165 h 235"/>
                <a:gd name="T4" fmla="*/ 132 w 170"/>
                <a:gd name="T5" fmla="*/ 165 h 235"/>
                <a:gd name="T6" fmla="*/ 132 w 170"/>
                <a:gd name="T7" fmla="*/ 9 h 235"/>
                <a:gd name="T8" fmla="*/ 124 w 170"/>
                <a:gd name="T9" fmla="*/ 0 h 235"/>
                <a:gd name="T10" fmla="*/ 115 w 170"/>
                <a:gd name="T11" fmla="*/ 4 h 235"/>
                <a:gd name="T12" fmla="*/ 0 w 170"/>
                <a:gd name="T13" fmla="*/ 165 h 235"/>
                <a:gd name="T14" fmla="*/ 0 w 170"/>
                <a:gd name="T15" fmla="*/ 177 h 235"/>
                <a:gd name="T16" fmla="*/ 102 w 170"/>
                <a:gd name="T17" fmla="*/ 177 h 235"/>
                <a:gd name="T18" fmla="*/ 102 w 170"/>
                <a:gd name="T19" fmla="*/ 206 h 235"/>
                <a:gd name="T20" fmla="*/ 74 w 170"/>
                <a:gd name="T21" fmla="*/ 222 h 235"/>
                <a:gd name="T22" fmla="*/ 64 w 170"/>
                <a:gd name="T23" fmla="*/ 222 h 235"/>
                <a:gd name="T24" fmla="*/ 64 w 170"/>
                <a:gd name="T25" fmla="*/ 235 h 235"/>
                <a:gd name="T26" fmla="*/ 117 w 170"/>
                <a:gd name="T27" fmla="*/ 233 h 235"/>
                <a:gd name="T28" fmla="*/ 169 w 170"/>
                <a:gd name="T29" fmla="*/ 235 h 235"/>
                <a:gd name="T30" fmla="*/ 169 w 170"/>
                <a:gd name="T31" fmla="*/ 222 h 235"/>
                <a:gd name="T32" fmla="*/ 160 w 170"/>
                <a:gd name="T33" fmla="*/ 222 h 235"/>
                <a:gd name="T34" fmla="*/ 132 w 170"/>
                <a:gd name="T35" fmla="*/ 206 h 235"/>
                <a:gd name="T36" fmla="*/ 132 w 170"/>
                <a:gd name="T37" fmla="*/ 177 h 235"/>
                <a:gd name="T38" fmla="*/ 170 w 170"/>
                <a:gd name="T39" fmla="*/ 177 h 235"/>
                <a:gd name="T40" fmla="*/ 104 w 170"/>
                <a:gd name="T41" fmla="*/ 37 h 235"/>
                <a:gd name="T42" fmla="*/ 104 w 170"/>
                <a:gd name="T43" fmla="*/ 165 h 235"/>
                <a:gd name="T44" fmla="*/ 12 w 170"/>
                <a:gd name="T45" fmla="*/ 165 h 235"/>
                <a:gd name="T46" fmla="*/ 104 w 170"/>
                <a:gd name="T47" fmla="*/ 3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0" h="235">
                  <a:moveTo>
                    <a:pt x="170" y="177"/>
                  </a:moveTo>
                  <a:lnTo>
                    <a:pt x="170" y="165"/>
                  </a:lnTo>
                  <a:lnTo>
                    <a:pt x="132" y="165"/>
                  </a:lnTo>
                  <a:lnTo>
                    <a:pt x="132" y="9"/>
                  </a:lnTo>
                  <a:cubicBezTo>
                    <a:pt x="132" y="2"/>
                    <a:pt x="132" y="0"/>
                    <a:pt x="124" y="0"/>
                  </a:cubicBezTo>
                  <a:cubicBezTo>
                    <a:pt x="120" y="0"/>
                    <a:pt x="118" y="0"/>
                    <a:pt x="115" y="4"/>
                  </a:cubicBezTo>
                  <a:lnTo>
                    <a:pt x="0" y="165"/>
                  </a:lnTo>
                  <a:lnTo>
                    <a:pt x="0" y="177"/>
                  </a:lnTo>
                  <a:lnTo>
                    <a:pt x="102" y="177"/>
                  </a:lnTo>
                  <a:lnTo>
                    <a:pt x="102" y="206"/>
                  </a:lnTo>
                  <a:cubicBezTo>
                    <a:pt x="102" y="218"/>
                    <a:pt x="102" y="222"/>
                    <a:pt x="74" y="222"/>
                  </a:cubicBezTo>
                  <a:lnTo>
                    <a:pt x="64" y="222"/>
                  </a:lnTo>
                  <a:lnTo>
                    <a:pt x="64" y="235"/>
                  </a:lnTo>
                  <a:cubicBezTo>
                    <a:pt x="82" y="234"/>
                    <a:pt x="104" y="233"/>
                    <a:pt x="117" y="233"/>
                  </a:cubicBezTo>
                  <a:cubicBezTo>
                    <a:pt x="130" y="233"/>
                    <a:pt x="152" y="234"/>
                    <a:pt x="169" y="235"/>
                  </a:cubicBezTo>
                  <a:lnTo>
                    <a:pt x="169" y="222"/>
                  </a:lnTo>
                  <a:lnTo>
                    <a:pt x="160" y="222"/>
                  </a:lnTo>
                  <a:cubicBezTo>
                    <a:pt x="132" y="222"/>
                    <a:pt x="132" y="218"/>
                    <a:pt x="132" y="206"/>
                  </a:cubicBezTo>
                  <a:lnTo>
                    <a:pt x="132" y="177"/>
                  </a:lnTo>
                  <a:lnTo>
                    <a:pt x="170" y="177"/>
                  </a:lnTo>
                  <a:close/>
                  <a:moveTo>
                    <a:pt x="104" y="37"/>
                  </a:moveTo>
                  <a:lnTo>
                    <a:pt x="104" y="165"/>
                  </a:lnTo>
                  <a:lnTo>
                    <a:pt x="12" y="165"/>
                  </a:lnTo>
                  <a:lnTo>
                    <a:pt x="104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17"/>
            <p:cNvSpPr>
              <a:spLocks/>
            </p:cNvSpPr>
            <p:nvPr/>
          </p:nvSpPr>
          <p:spPr bwMode="auto">
            <a:xfrm>
              <a:off x="3492500" y="3579812"/>
              <a:ext cx="23813" cy="6508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18"/>
            <p:cNvSpPr>
              <a:spLocks/>
            </p:cNvSpPr>
            <p:nvPr/>
          </p:nvSpPr>
          <p:spPr bwMode="auto">
            <a:xfrm>
              <a:off x="3570288" y="3506787"/>
              <a:ext cx="100013" cy="98425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1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5" y="11"/>
                    <a:pt x="122" y="16"/>
                    <a:pt x="122" y="45"/>
                  </a:cubicBezTo>
                  <a:cubicBezTo>
                    <a:pt x="122" y="60"/>
                    <a:pt x="114" y="94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19"/>
            <p:cNvSpPr>
              <a:spLocks/>
            </p:cNvSpPr>
            <p:nvPr/>
          </p:nvSpPr>
          <p:spPr bwMode="auto">
            <a:xfrm>
              <a:off x="3687763" y="3535362"/>
              <a:ext cx="61913" cy="103188"/>
            </a:xfrm>
            <a:custGeom>
              <a:avLst/>
              <a:gdLst>
                <a:gd name="T0" fmla="*/ 32 w 154"/>
                <a:gd name="T1" fmla="*/ 37 h 239"/>
                <a:gd name="T2" fmla="*/ 66 w 154"/>
                <a:gd name="T3" fmla="*/ 42 h 239"/>
                <a:gd name="T4" fmla="*/ 140 w 154"/>
                <a:gd name="T5" fmla="*/ 5 h 239"/>
                <a:gd name="T6" fmla="*/ 135 w 154"/>
                <a:gd name="T7" fmla="*/ 0 h 239"/>
                <a:gd name="T8" fmla="*/ 133 w 154"/>
                <a:gd name="T9" fmla="*/ 1 h 239"/>
                <a:gd name="T10" fmla="*/ 80 w 154"/>
                <a:gd name="T11" fmla="*/ 11 h 239"/>
                <a:gd name="T12" fmla="*/ 29 w 154"/>
                <a:gd name="T13" fmla="*/ 2 h 239"/>
                <a:gd name="T14" fmla="*/ 24 w 154"/>
                <a:gd name="T15" fmla="*/ 0 h 239"/>
                <a:gd name="T16" fmla="*/ 20 w 154"/>
                <a:gd name="T17" fmla="*/ 9 h 239"/>
                <a:gd name="T18" fmla="*/ 20 w 154"/>
                <a:gd name="T19" fmla="*/ 112 h 239"/>
                <a:gd name="T20" fmla="*/ 26 w 154"/>
                <a:gd name="T21" fmla="*/ 122 h 239"/>
                <a:gd name="T22" fmla="*/ 32 w 154"/>
                <a:gd name="T23" fmla="*/ 118 h 239"/>
                <a:gd name="T24" fmla="*/ 81 w 154"/>
                <a:gd name="T25" fmla="*/ 96 h 239"/>
                <a:gd name="T26" fmla="*/ 113 w 154"/>
                <a:gd name="T27" fmla="*/ 115 h 239"/>
                <a:gd name="T28" fmla="*/ 121 w 154"/>
                <a:gd name="T29" fmla="*/ 160 h 239"/>
                <a:gd name="T30" fmla="*/ 111 w 154"/>
                <a:gd name="T31" fmla="*/ 206 h 239"/>
                <a:gd name="T32" fmla="*/ 70 w 154"/>
                <a:gd name="T33" fmla="*/ 227 h 239"/>
                <a:gd name="T34" fmla="*/ 15 w 154"/>
                <a:gd name="T35" fmla="*/ 192 h 239"/>
                <a:gd name="T36" fmla="*/ 35 w 154"/>
                <a:gd name="T37" fmla="*/ 175 h 239"/>
                <a:gd name="T38" fmla="*/ 18 w 154"/>
                <a:gd name="T39" fmla="*/ 157 h 239"/>
                <a:gd name="T40" fmla="*/ 0 w 154"/>
                <a:gd name="T41" fmla="*/ 176 h 239"/>
                <a:gd name="T42" fmla="*/ 71 w 154"/>
                <a:gd name="T43" fmla="*/ 239 h 239"/>
                <a:gd name="T44" fmla="*/ 154 w 154"/>
                <a:gd name="T45" fmla="*/ 161 h 239"/>
                <a:gd name="T46" fmla="*/ 81 w 154"/>
                <a:gd name="T47" fmla="*/ 86 h 239"/>
                <a:gd name="T48" fmla="*/ 32 w 154"/>
                <a:gd name="T49" fmla="*/ 103 h 239"/>
                <a:gd name="T50" fmla="*/ 32 w 154"/>
                <a:gd name="T51" fmla="*/ 3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239">
                  <a:moveTo>
                    <a:pt x="32" y="37"/>
                  </a:moveTo>
                  <a:cubicBezTo>
                    <a:pt x="50" y="42"/>
                    <a:pt x="61" y="42"/>
                    <a:pt x="66" y="42"/>
                  </a:cubicBezTo>
                  <a:cubicBezTo>
                    <a:pt x="112" y="42"/>
                    <a:pt x="140" y="10"/>
                    <a:pt x="140" y="5"/>
                  </a:cubicBezTo>
                  <a:cubicBezTo>
                    <a:pt x="140" y="1"/>
                    <a:pt x="137" y="0"/>
                    <a:pt x="135" y="0"/>
                  </a:cubicBezTo>
                  <a:cubicBezTo>
                    <a:pt x="135" y="0"/>
                    <a:pt x="134" y="0"/>
                    <a:pt x="133" y="1"/>
                  </a:cubicBezTo>
                  <a:cubicBezTo>
                    <a:pt x="124" y="4"/>
                    <a:pt x="106" y="11"/>
                    <a:pt x="80" y="11"/>
                  </a:cubicBezTo>
                  <a:cubicBezTo>
                    <a:pt x="70" y="11"/>
                    <a:pt x="52" y="10"/>
                    <a:pt x="29" y="2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20" y="0"/>
                    <a:pt x="20" y="4"/>
                    <a:pt x="20" y="9"/>
                  </a:cubicBezTo>
                  <a:lnTo>
                    <a:pt x="20" y="112"/>
                  </a:lnTo>
                  <a:cubicBezTo>
                    <a:pt x="20" y="118"/>
                    <a:pt x="20" y="122"/>
                    <a:pt x="26" y="122"/>
                  </a:cubicBezTo>
                  <a:cubicBezTo>
                    <a:pt x="29" y="122"/>
                    <a:pt x="29" y="122"/>
                    <a:pt x="32" y="118"/>
                  </a:cubicBezTo>
                  <a:cubicBezTo>
                    <a:pt x="47" y="98"/>
                    <a:pt x="69" y="96"/>
                    <a:pt x="81" y="96"/>
                  </a:cubicBezTo>
                  <a:cubicBezTo>
                    <a:pt x="102" y="96"/>
                    <a:pt x="111" y="112"/>
                    <a:pt x="113" y="115"/>
                  </a:cubicBezTo>
                  <a:cubicBezTo>
                    <a:pt x="119" y="127"/>
                    <a:pt x="121" y="140"/>
                    <a:pt x="121" y="160"/>
                  </a:cubicBezTo>
                  <a:cubicBezTo>
                    <a:pt x="121" y="171"/>
                    <a:pt x="121" y="191"/>
                    <a:pt x="111" y="206"/>
                  </a:cubicBezTo>
                  <a:cubicBezTo>
                    <a:pt x="102" y="219"/>
                    <a:pt x="87" y="227"/>
                    <a:pt x="70" y="227"/>
                  </a:cubicBezTo>
                  <a:cubicBezTo>
                    <a:pt x="47" y="227"/>
                    <a:pt x="24" y="215"/>
                    <a:pt x="15" y="192"/>
                  </a:cubicBezTo>
                  <a:cubicBezTo>
                    <a:pt x="29" y="193"/>
                    <a:pt x="35" y="184"/>
                    <a:pt x="35" y="175"/>
                  </a:cubicBezTo>
                  <a:cubicBezTo>
                    <a:pt x="35" y="160"/>
                    <a:pt x="22" y="157"/>
                    <a:pt x="18" y="157"/>
                  </a:cubicBezTo>
                  <a:cubicBezTo>
                    <a:pt x="17" y="157"/>
                    <a:pt x="0" y="157"/>
                    <a:pt x="0" y="176"/>
                  </a:cubicBezTo>
                  <a:cubicBezTo>
                    <a:pt x="0" y="207"/>
                    <a:pt x="29" y="239"/>
                    <a:pt x="71" y="239"/>
                  </a:cubicBezTo>
                  <a:cubicBezTo>
                    <a:pt x="115" y="239"/>
                    <a:pt x="154" y="205"/>
                    <a:pt x="154" y="161"/>
                  </a:cubicBezTo>
                  <a:cubicBezTo>
                    <a:pt x="154" y="122"/>
                    <a:pt x="125" y="86"/>
                    <a:pt x="81" y="86"/>
                  </a:cubicBezTo>
                  <a:cubicBezTo>
                    <a:pt x="66" y="86"/>
                    <a:pt x="48" y="90"/>
                    <a:pt x="32" y="103"/>
                  </a:cubicBezTo>
                  <a:lnTo>
                    <a:pt x="32" y="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20"/>
            <p:cNvSpPr>
              <a:spLocks/>
            </p:cNvSpPr>
            <p:nvPr/>
          </p:nvSpPr>
          <p:spPr bwMode="auto">
            <a:xfrm>
              <a:off x="3779838" y="3441699"/>
              <a:ext cx="47625" cy="215901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4"/>
                    <a:pt x="69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88" name="Group 487"/>
          <p:cNvGrpSpPr/>
          <p:nvPr/>
        </p:nvGrpSpPr>
        <p:grpSpPr>
          <a:xfrm>
            <a:off x="2057400" y="4114800"/>
            <a:ext cx="1284288" cy="215901"/>
            <a:chOff x="2543175" y="2540000"/>
            <a:chExt cx="1284288" cy="215901"/>
          </a:xfrm>
        </p:grpSpPr>
        <p:sp>
          <p:nvSpPr>
            <p:cNvPr id="468" name="Freeform 27"/>
            <p:cNvSpPr>
              <a:spLocks/>
            </p:cNvSpPr>
            <p:nvPr/>
          </p:nvSpPr>
          <p:spPr bwMode="auto">
            <a:xfrm>
              <a:off x="2543175" y="2540000"/>
              <a:ext cx="46038" cy="215901"/>
            </a:xfrm>
            <a:custGeom>
              <a:avLst/>
              <a:gdLst>
                <a:gd name="T0" fmla="*/ 116 w 116"/>
                <a:gd name="T1" fmla="*/ 493 h 498"/>
                <a:gd name="T2" fmla="*/ 108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8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28"/>
            <p:cNvSpPr>
              <a:spLocks noEditPoints="1"/>
            </p:cNvSpPr>
            <p:nvPr/>
          </p:nvSpPr>
          <p:spPr bwMode="auto">
            <a:xfrm>
              <a:off x="2608263" y="2557463"/>
              <a:ext cx="84138" cy="149226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5 h 343"/>
                <a:gd name="T4" fmla="*/ 105 w 210"/>
                <a:gd name="T5" fmla="*/ 0 h 343"/>
                <a:gd name="T6" fmla="*/ 19 w 210"/>
                <a:gd name="T7" fmla="*/ 59 h 343"/>
                <a:gd name="T8" fmla="*/ 0 w 210"/>
                <a:gd name="T9" fmla="*/ 172 h 343"/>
                <a:gd name="T10" fmla="*/ 23 w 210"/>
                <a:gd name="T11" fmla="*/ 292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2 h 343"/>
                <a:gd name="T18" fmla="*/ 105 w 210"/>
                <a:gd name="T19" fmla="*/ 332 h 343"/>
                <a:gd name="T20" fmla="*/ 47 w 210"/>
                <a:gd name="T21" fmla="*/ 271 h 343"/>
                <a:gd name="T22" fmla="*/ 42 w 210"/>
                <a:gd name="T23" fmla="*/ 166 h 343"/>
                <a:gd name="T24" fmla="*/ 46 w 210"/>
                <a:gd name="T25" fmla="*/ 74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6 h 343"/>
                <a:gd name="T32" fmla="*/ 163 w 210"/>
                <a:gd name="T33" fmla="*/ 269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8" y="92"/>
                    <a:pt x="190" y="55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9" y="59"/>
                  </a:cubicBezTo>
                  <a:cubicBezTo>
                    <a:pt x="3" y="93"/>
                    <a:pt x="0" y="132"/>
                    <a:pt x="0" y="172"/>
                  </a:cubicBezTo>
                  <a:cubicBezTo>
                    <a:pt x="0" y="210"/>
                    <a:pt x="2" y="254"/>
                    <a:pt x="23" y="292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2" y="343"/>
                    <a:pt x="170" y="332"/>
                    <a:pt x="192" y="285"/>
                  </a:cubicBezTo>
                  <a:cubicBezTo>
                    <a:pt x="208" y="250"/>
                    <a:pt x="210" y="212"/>
                    <a:pt x="210" y="172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19"/>
                    <a:pt x="47" y="271"/>
                  </a:cubicBezTo>
                  <a:cubicBezTo>
                    <a:pt x="42" y="241"/>
                    <a:pt x="42" y="196"/>
                    <a:pt x="42" y="166"/>
                  </a:cubicBezTo>
                  <a:cubicBezTo>
                    <a:pt x="42" y="134"/>
                    <a:pt x="42" y="101"/>
                    <a:pt x="46" y="74"/>
                  </a:cubicBezTo>
                  <a:cubicBezTo>
                    <a:pt x="55" y="15"/>
                    <a:pt x="92" y="11"/>
                    <a:pt x="105" y="11"/>
                  </a:cubicBezTo>
                  <a:cubicBezTo>
                    <a:pt x="121" y="11"/>
                    <a:pt x="154" y="20"/>
                    <a:pt x="164" y="69"/>
                  </a:cubicBezTo>
                  <a:cubicBezTo>
                    <a:pt x="169" y="97"/>
                    <a:pt x="169" y="135"/>
                    <a:pt x="169" y="166"/>
                  </a:cubicBezTo>
                  <a:cubicBezTo>
                    <a:pt x="169" y="204"/>
                    <a:pt x="169" y="237"/>
                    <a:pt x="163" y="269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29"/>
            <p:cNvSpPr>
              <a:spLocks/>
            </p:cNvSpPr>
            <p:nvPr/>
          </p:nvSpPr>
          <p:spPr bwMode="auto">
            <a:xfrm>
              <a:off x="2717800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30"/>
            <p:cNvSpPr>
              <a:spLocks noEditPoints="1"/>
            </p:cNvSpPr>
            <p:nvPr/>
          </p:nvSpPr>
          <p:spPr bwMode="auto">
            <a:xfrm>
              <a:off x="2797175" y="2557463"/>
              <a:ext cx="84138" cy="149226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5 h 343"/>
                <a:gd name="T4" fmla="*/ 105 w 210"/>
                <a:gd name="T5" fmla="*/ 0 h 343"/>
                <a:gd name="T6" fmla="*/ 18 w 210"/>
                <a:gd name="T7" fmla="*/ 59 h 343"/>
                <a:gd name="T8" fmla="*/ 0 w 210"/>
                <a:gd name="T9" fmla="*/ 172 h 343"/>
                <a:gd name="T10" fmla="*/ 22 w 210"/>
                <a:gd name="T11" fmla="*/ 292 h 343"/>
                <a:gd name="T12" fmla="*/ 104 w 210"/>
                <a:gd name="T13" fmla="*/ 343 h 343"/>
                <a:gd name="T14" fmla="*/ 191 w 210"/>
                <a:gd name="T15" fmla="*/ 285 h 343"/>
                <a:gd name="T16" fmla="*/ 210 w 210"/>
                <a:gd name="T17" fmla="*/ 172 h 343"/>
                <a:gd name="T18" fmla="*/ 104 w 210"/>
                <a:gd name="T19" fmla="*/ 332 h 343"/>
                <a:gd name="T20" fmla="*/ 47 w 210"/>
                <a:gd name="T21" fmla="*/ 271 h 343"/>
                <a:gd name="T22" fmla="*/ 41 w 210"/>
                <a:gd name="T23" fmla="*/ 166 h 343"/>
                <a:gd name="T24" fmla="*/ 45 w 210"/>
                <a:gd name="T25" fmla="*/ 74 h 343"/>
                <a:gd name="T26" fmla="*/ 104 w 210"/>
                <a:gd name="T27" fmla="*/ 11 h 343"/>
                <a:gd name="T28" fmla="*/ 163 w 210"/>
                <a:gd name="T29" fmla="*/ 69 h 343"/>
                <a:gd name="T30" fmla="*/ 168 w 210"/>
                <a:gd name="T31" fmla="*/ 166 h 343"/>
                <a:gd name="T32" fmla="*/ 163 w 210"/>
                <a:gd name="T33" fmla="*/ 269 h 343"/>
                <a:gd name="T34" fmla="*/ 104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7" y="92"/>
                    <a:pt x="190" y="55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59"/>
                  </a:cubicBezTo>
                  <a:cubicBezTo>
                    <a:pt x="2" y="93"/>
                    <a:pt x="0" y="132"/>
                    <a:pt x="0" y="172"/>
                  </a:cubicBezTo>
                  <a:cubicBezTo>
                    <a:pt x="0" y="210"/>
                    <a:pt x="2" y="254"/>
                    <a:pt x="22" y="292"/>
                  </a:cubicBezTo>
                  <a:cubicBezTo>
                    <a:pt x="44" y="333"/>
                    <a:pt x="80" y="343"/>
                    <a:pt x="104" y="343"/>
                  </a:cubicBezTo>
                  <a:cubicBezTo>
                    <a:pt x="131" y="343"/>
                    <a:pt x="169" y="332"/>
                    <a:pt x="191" y="285"/>
                  </a:cubicBezTo>
                  <a:cubicBezTo>
                    <a:pt x="207" y="250"/>
                    <a:pt x="210" y="212"/>
                    <a:pt x="210" y="172"/>
                  </a:cubicBezTo>
                  <a:close/>
                  <a:moveTo>
                    <a:pt x="104" y="332"/>
                  </a:moveTo>
                  <a:cubicBezTo>
                    <a:pt x="85" y="332"/>
                    <a:pt x="56" y="319"/>
                    <a:pt x="47" y="271"/>
                  </a:cubicBezTo>
                  <a:cubicBezTo>
                    <a:pt x="41" y="241"/>
                    <a:pt x="41" y="196"/>
                    <a:pt x="41" y="166"/>
                  </a:cubicBezTo>
                  <a:cubicBezTo>
                    <a:pt x="41" y="134"/>
                    <a:pt x="41" y="101"/>
                    <a:pt x="45" y="74"/>
                  </a:cubicBezTo>
                  <a:cubicBezTo>
                    <a:pt x="55" y="15"/>
                    <a:pt x="92" y="11"/>
                    <a:pt x="104" y="11"/>
                  </a:cubicBezTo>
                  <a:cubicBezTo>
                    <a:pt x="121" y="11"/>
                    <a:pt x="154" y="20"/>
                    <a:pt x="163" y="69"/>
                  </a:cubicBezTo>
                  <a:cubicBezTo>
                    <a:pt x="168" y="97"/>
                    <a:pt x="168" y="135"/>
                    <a:pt x="168" y="166"/>
                  </a:cubicBezTo>
                  <a:cubicBezTo>
                    <a:pt x="168" y="204"/>
                    <a:pt x="168" y="237"/>
                    <a:pt x="163" y="269"/>
                  </a:cubicBezTo>
                  <a:cubicBezTo>
                    <a:pt x="155" y="317"/>
                    <a:pt x="127" y="332"/>
                    <a:pt x="104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31"/>
            <p:cNvSpPr>
              <a:spLocks/>
            </p:cNvSpPr>
            <p:nvPr/>
          </p:nvSpPr>
          <p:spPr bwMode="auto">
            <a:xfrm>
              <a:off x="2906713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32"/>
            <p:cNvSpPr>
              <a:spLocks/>
            </p:cNvSpPr>
            <p:nvPr/>
          </p:nvSpPr>
          <p:spPr bwMode="auto">
            <a:xfrm>
              <a:off x="2984500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2 w 248"/>
                <a:gd name="T3" fmla="*/ 11 h 226"/>
                <a:gd name="T4" fmla="*/ 227 w 248"/>
                <a:gd name="T5" fmla="*/ 18 h 226"/>
                <a:gd name="T6" fmla="*/ 203 w 248"/>
                <a:gd name="T7" fmla="*/ 45 h 226"/>
                <a:gd name="T8" fmla="*/ 222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6 w 248"/>
                <a:gd name="T19" fmla="*/ 77 h 226"/>
                <a:gd name="T20" fmla="*/ 22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8 w 248"/>
                <a:gd name="T31" fmla="*/ 215 h 226"/>
                <a:gd name="T32" fmla="*/ 23 w 248"/>
                <a:gd name="T33" fmla="*/ 209 h 226"/>
                <a:gd name="T34" fmla="*/ 46 w 248"/>
                <a:gd name="T35" fmla="*/ 182 h 226"/>
                <a:gd name="T36" fmla="*/ 28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1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33"/>
            <p:cNvSpPr>
              <a:spLocks/>
            </p:cNvSpPr>
            <p:nvPr/>
          </p:nvSpPr>
          <p:spPr bwMode="auto">
            <a:xfrm>
              <a:off x="3100388" y="2633663"/>
              <a:ext cx="65088" cy="103188"/>
            </a:xfrm>
            <a:custGeom>
              <a:avLst/>
              <a:gdLst>
                <a:gd name="T0" fmla="*/ 76 w 160"/>
                <a:gd name="T1" fmla="*/ 115 h 239"/>
                <a:gd name="T2" fmla="*/ 123 w 160"/>
                <a:gd name="T3" fmla="*/ 171 h 239"/>
                <a:gd name="T4" fmla="*/ 78 w 160"/>
                <a:gd name="T5" fmla="*/ 227 h 239"/>
                <a:gd name="T6" fmla="*/ 19 w 160"/>
                <a:gd name="T7" fmla="*/ 203 h 239"/>
                <a:gd name="T8" fmla="*/ 39 w 160"/>
                <a:gd name="T9" fmla="*/ 183 h 239"/>
                <a:gd name="T10" fmla="*/ 20 w 160"/>
                <a:gd name="T11" fmla="*/ 164 h 239"/>
                <a:gd name="T12" fmla="*/ 0 w 160"/>
                <a:gd name="T13" fmla="*/ 184 h 239"/>
                <a:gd name="T14" fmla="*/ 79 w 160"/>
                <a:gd name="T15" fmla="*/ 239 h 239"/>
                <a:gd name="T16" fmla="*/ 160 w 160"/>
                <a:gd name="T17" fmla="*/ 171 h 239"/>
                <a:gd name="T18" fmla="*/ 100 w 160"/>
                <a:gd name="T19" fmla="*/ 109 h 239"/>
                <a:gd name="T20" fmla="*/ 150 w 160"/>
                <a:gd name="T21" fmla="*/ 48 h 239"/>
                <a:gd name="T22" fmla="*/ 79 w 160"/>
                <a:gd name="T23" fmla="*/ 0 h 239"/>
                <a:gd name="T24" fmla="*/ 11 w 160"/>
                <a:gd name="T25" fmla="*/ 47 h 239"/>
                <a:gd name="T26" fmla="*/ 29 w 160"/>
                <a:gd name="T27" fmla="*/ 65 h 239"/>
                <a:gd name="T28" fmla="*/ 47 w 160"/>
                <a:gd name="T29" fmla="*/ 47 h 239"/>
                <a:gd name="T30" fmla="*/ 29 w 160"/>
                <a:gd name="T31" fmla="*/ 29 h 239"/>
                <a:gd name="T32" fmla="*/ 78 w 160"/>
                <a:gd name="T33" fmla="*/ 10 h 239"/>
                <a:gd name="T34" fmla="*/ 116 w 160"/>
                <a:gd name="T35" fmla="*/ 48 h 239"/>
                <a:gd name="T36" fmla="*/ 102 w 160"/>
                <a:gd name="T37" fmla="*/ 90 h 239"/>
                <a:gd name="T38" fmla="*/ 63 w 160"/>
                <a:gd name="T39" fmla="*/ 105 h 239"/>
                <a:gd name="T40" fmla="*/ 52 w 160"/>
                <a:gd name="T41" fmla="*/ 106 h 239"/>
                <a:gd name="T42" fmla="*/ 49 w 160"/>
                <a:gd name="T43" fmla="*/ 110 h 239"/>
                <a:gd name="T44" fmla="*/ 58 w 160"/>
                <a:gd name="T45" fmla="*/ 115 h 239"/>
                <a:gd name="T46" fmla="*/ 76 w 160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39">
                  <a:moveTo>
                    <a:pt x="76" y="115"/>
                  </a:moveTo>
                  <a:cubicBezTo>
                    <a:pt x="104" y="115"/>
                    <a:pt x="123" y="134"/>
                    <a:pt x="123" y="171"/>
                  </a:cubicBezTo>
                  <a:cubicBezTo>
                    <a:pt x="123" y="214"/>
                    <a:pt x="98" y="227"/>
                    <a:pt x="78" y="227"/>
                  </a:cubicBezTo>
                  <a:cubicBezTo>
                    <a:pt x="64" y="227"/>
                    <a:pt x="33" y="224"/>
                    <a:pt x="19" y="203"/>
                  </a:cubicBezTo>
                  <a:cubicBezTo>
                    <a:pt x="35" y="202"/>
                    <a:pt x="39" y="191"/>
                    <a:pt x="39" y="183"/>
                  </a:cubicBezTo>
                  <a:cubicBezTo>
                    <a:pt x="39" y="172"/>
                    <a:pt x="30" y="164"/>
                    <a:pt x="20" y="164"/>
                  </a:cubicBezTo>
                  <a:cubicBezTo>
                    <a:pt x="10" y="164"/>
                    <a:pt x="0" y="170"/>
                    <a:pt x="0" y="184"/>
                  </a:cubicBezTo>
                  <a:cubicBezTo>
                    <a:pt x="0" y="217"/>
                    <a:pt x="36" y="239"/>
                    <a:pt x="79" y="239"/>
                  </a:cubicBezTo>
                  <a:cubicBezTo>
                    <a:pt x="127" y="239"/>
                    <a:pt x="160" y="206"/>
                    <a:pt x="160" y="171"/>
                  </a:cubicBezTo>
                  <a:cubicBezTo>
                    <a:pt x="160" y="144"/>
                    <a:pt x="138" y="117"/>
                    <a:pt x="100" y="109"/>
                  </a:cubicBezTo>
                  <a:cubicBezTo>
                    <a:pt x="136" y="96"/>
                    <a:pt x="150" y="69"/>
                    <a:pt x="150" y="48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5"/>
                    <a:pt x="29" y="65"/>
                  </a:cubicBezTo>
                  <a:cubicBezTo>
                    <a:pt x="40" y="65"/>
                    <a:pt x="47" y="57"/>
                    <a:pt x="47" y="47"/>
                  </a:cubicBezTo>
                  <a:cubicBezTo>
                    <a:pt x="47" y="37"/>
                    <a:pt x="40" y="30"/>
                    <a:pt x="29" y="29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0" y="103"/>
                    <a:pt x="81" y="104"/>
                    <a:pt x="63" y="105"/>
                  </a:cubicBezTo>
                  <a:cubicBezTo>
                    <a:pt x="54" y="105"/>
                    <a:pt x="54" y="105"/>
                    <a:pt x="52" y="106"/>
                  </a:cubicBezTo>
                  <a:cubicBezTo>
                    <a:pt x="51" y="106"/>
                    <a:pt x="49" y="106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6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34"/>
            <p:cNvSpPr>
              <a:spLocks/>
            </p:cNvSpPr>
            <p:nvPr/>
          </p:nvSpPr>
          <p:spPr bwMode="auto">
            <a:xfrm>
              <a:off x="3200400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35"/>
            <p:cNvSpPr>
              <a:spLocks/>
            </p:cNvSpPr>
            <p:nvPr/>
          </p:nvSpPr>
          <p:spPr bwMode="auto">
            <a:xfrm>
              <a:off x="3278188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36"/>
            <p:cNvSpPr>
              <a:spLocks noEditPoints="1"/>
            </p:cNvSpPr>
            <p:nvPr/>
          </p:nvSpPr>
          <p:spPr bwMode="auto">
            <a:xfrm>
              <a:off x="3392488" y="2632075"/>
              <a:ext cx="68263" cy="101600"/>
            </a:xfrm>
            <a:custGeom>
              <a:avLst/>
              <a:gdLst>
                <a:gd name="T0" fmla="*/ 170 w 170"/>
                <a:gd name="T1" fmla="*/ 177 h 235"/>
                <a:gd name="T2" fmla="*/ 170 w 170"/>
                <a:gd name="T3" fmla="*/ 165 h 235"/>
                <a:gd name="T4" fmla="*/ 132 w 170"/>
                <a:gd name="T5" fmla="*/ 165 h 235"/>
                <a:gd name="T6" fmla="*/ 132 w 170"/>
                <a:gd name="T7" fmla="*/ 9 h 235"/>
                <a:gd name="T8" fmla="*/ 124 w 170"/>
                <a:gd name="T9" fmla="*/ 0 h 235"/>
                <a:gd name="T10" fmla="*/ 115 w 170"/>
                <a:gd name="T11" fmla="*/ 4 h 235"/>
                <a:gd name="T12" fmla="*/ 0 w 170"/>
                <a:gd name="T13" fmla="*/ 165 h 235"/>
                <a:gd name="T14" fmla="*/ 0 w 170"/>
                <a:gd name="T15" fmla="*/ 177 h 235"/>
                <a:gd name="T16" fmla="*/ 102 w 170"/>
                <a:gd name="T17" fmla="*/ 177 h 235"/>
                <a:gd name="T18" fmla="*/ 102 w 170"/>
                <a:gd name="T19" fmla="*/ 206 h 235"/>
                <a:gd name="T20" fmla="*/ 74 w 170"/>
                <a:gd name="T21" fmla="*/ 222 h 235"/>
                <a:gd name="T22" fmla="*/ 64 w 170"/>
                <a:gd name="T23" fmla="*/ 222 h 235"/>
                <a:gd name="T24" fmla="*/ 64 w 170"/>
                <a:gd name="T25" fmla="*/ 235 h 235"/>
                <a:gd name="T26" fmla="*/ 117 w 170"/>
                <a:gd name="T27" fmla="*/ 233 h 235"/>
                <a:gd name="T28" fmla="*/ 169 w 170"/>
                <a:gd name="T29" fmla="*/ 235 h 235"/>
                <a:gd name="T30" fmla="*/ 169 w 170"/>
                <a:gd name="T31" fmla="*/ 222 h 235"/>
                <a:gd name="T32" fmla="*/ 160 w 170"/>
                <a:gd name="T33" fmla="*/ 222 h 235"/>
                <a:gd name="T34" fmla="*/ 132 w 170"/>
                <a:gd name="T35" fmla="*/ 206 h 235"/>
                <a:gd name="T36" fmla="*/ 132 w 170"/>
                <a:gd name="T37" fmla="*/ 177 h 235"/>
                <a:gd name="T38" fmla="*/ 170 w 170"/>
                <a:gd name="T39" fmla="*/ 177 h 235"/>
                <a:gd name="T40" fmla="*/ 104 w 170"/>
                <a:gd name="T41" fmla="*/ 37 h 235"/>
                <a:gd name="T42" fmla="*/ 104 w 170"/>
                <a:gd name="T43" fmla="*/ 165 h 235"/>
                <a:gd name="T44" fmla="*/ 12 w 170"/>
                <a:gd name="T45" fmla="*/ 165 h 235"/>
                <a:gd name="T46" fmla="*/ 104 w 170"/>
                <a:gd name="T47" fmla="*/ 3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0" h="235">
                  <a:moveTo>
                    <a:pt x="170" y="177"/>
                  </a:moveTo>
                  <a:lnTo>
                    <a:pt x="170" y="165"/>
                  </a:lnTo>
                  <a:lnTo>
                    <a:pt x="132" y="165"/>
                  </a:lnTo>
                  <a:lnTo>
                    <a:pt x="132" y="9"/>
                  </a:lnTo>
                  <a:cubicBezTo>
                    <a:pt x="132" y="2"/>
                    <a:pt x="132" y="0"/>
                    <a:pt x="124" y="0"/>
                  </a:cubicBezTo>
                  <a:cubicBezTo>
                    <a:pt x="120" y="0"/>
                    <a:pt x="118" y="0"/>
                    <a:pt x="115" y="4"/>
                  </a:cubicBezTo>
                  <a:lnTo>
                    <a:pt x="0" y="165"/>
                  </a:lnTo>
                  <a:lnTo>
                    <a:pt x="0" y="177"/>
                  </a:lnTo>
                  <a:lnTo>
                    <a:pt x="102" y="177"/>
                  </a:lnTo>
                  <a:lnTo>
                    <a:pt x="102" y="206"/>
                  </a:lnTo>
                  <a:cubicBezTo>
                    <a:pt x="102" y="218"/>
                    <a:pt x="102" y="222"/>
                    <a:pt x="74" y="222"/>
                  </a:cubicBezTo>
                  <a:lnTo>
                    <a:pt x="64" y="222"/>
                  </a:lnTo>
                  <a:lnTo>
                    <a:pt x="64" y="235"/>
                  </a:lnTo>
                  <a:cubicBezTo>
                    <a:pt x="82" y="234"/>
                    <a:pt x="104" y="233"/>
                    <a:pt x="117" y="233"/>
                  </a:cubicBezTo>
                  <a:cubicBezTo>
                    <a:pt x="130" y="233"/>
                    <a:pt x="152" y="234"/>
                    <a:pt x="169" y="235"/>
                  </a:cubicBezTo>
                  <a:lnTo>
                    <a:pt x="169" y="222"/>
                  </a:lnTo>
                  <a:lnTo>
                    <a:pt x="160" y="222"/>
                  </a:lnTo>
                  <a:cubicBezTo>
                    <a:pt x="132" y="222"/>
                    <a:pt x="132" y="218"/>
                    <a:pt x="132" y="206"/>
                  </a:cubicBezTo>
                  <a:lnTo>
                    <a:pt x="132" y="177"/>
                  </a:lnTo>
                  <a:lnTo>
                    <a:pt x="170" y="177"/>
                  </a:lnTo>
                  <a:close/>
                  <a:moveTo>
                    <a:pt x="104" y="37"/>
                  </a:moveTo>
                  <a:lnTo>
                    <a:pt x="104" y="165"/>
                  </a:lnTo>
                  <a:lnTo>
                    <a:pt x="12" y="165"/>
                  </a:lnTo>
                  <a:lnTo>
                    <a:pt x="104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37"/>
            <p:cNvSpPr>
              <a:spLocks/>
            </p:cNvSpPr>
            <p:nvPr/>
          </p:nvSpPr>
          <p:spPr bwMode="auto">
            <a:xfrm>
              <a:off x="3492500" y="2678113"/>
              <a:ext cx="23813" cy="6508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38"/>
            <p:cNvSpPr>
              <a:spLocks/>
            </p:cNvSpPr>
            <p:nvPr/>
          </p:nvSpPr>
          <p:spPr bwMode="auto">
            <a:xfrm>
              <a:off x="3570288" y="2605088"/>
              <a:ext cx="100013" cy="98425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1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5" y="11"/>
                    <a:pt x="122" y="16"/>
                    <a:pt x="122" y="45"/>
                  </a:cubicBezTo>
                  <a:cubicBezTo>
                    <a:pt x="122" y="60"/>
                    <a:pt x="114" y="94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39"/>
            <p:cNvSpPr>
              <a:spLocks/>
            </p:cNvSpPr>
            <p:nvPr/>
          </p:nvSpPr>
          <p:spPr bwMode="auto">
            <a:xfrm>
              <a:off x="3687763" y="2633663"/>
              <a:ext cx="61913" cy="103188"/>
            </a:xfrm>
            <a:custGeom>
              <a:avLst/>
              <a:gdLst>
                <a:gd name="T0" fmla="*/ 32 w 154"/>
                <a:gd name="T1" fmla="*/ 37 h 239"/>
                <a:gd name="T2" fmla="*/ 66 w 154"/>
                <a:gd name="T3" fmla="*/ 42 h 239"/>
                <a:gd name="T4" fmla="*/ 140 w 154"/>
                <a:gd name="T5" fmla="*/ 5 h 239"/>
                <a:gd name="T6" fmla="*/ 135 w 154"/>
                <a:gd name="T7" fmla="*/ 0 h 239"/>
                <a:gd name="T8" fmla="*/ 133 w 154"/>
                <a:gd name="T9" fmla="*/ 1 h 239"/>
                <a:gd name="T10" fmla="*/ 80 w 154"/>
                <a:gd name="T11" fmla="*/ 11 h 239"/>
                <a:gd name="T12" fmla="*/ 29 w 154"/>
                <a:gd name="T13" fmla="*/ 2 h 239"/>
                <a:gd name="T14" fmla="*/ 24 w 154"/>
                <a:gd name="T15" fmla="*/ 0 h 239"/>
                <a:gd name="T16" fmla="*/ 20 w 154"/>
                <a:gd name="T17" fmla="*/ 9 h 239"/>
                <a:gd name="T18" fmla="*/ 20 w 154"/>
                <a:gd name="T19" fmla="*/ 112 h 239"/>
                <a:gd name="T20" fmla="*/ 26 w 154"/>
                <a:gd name="T21" fmla="*/ 122 h 239"/>
                <a:gd name="T22" fmla="*/ 32 w 154"/>
                <a:gd name="T23" fmla="*/ 118 h 239"/>
                <a:gd name="T24" fmla="*/ 81 w 154"/>
                <a:gd name="T25" fmla="*/ 96 h 239"/>
                <a:gd name="T26" fmla="*/ 113 w 154"/>
                <a:gd name="T27" fmla="*/ 115 h 239"/>
                <a:gd name="T28" fmla="*/ 121 w 154"/>
                <a:gd name="T29" fmla="*/ 160 h 239"/>
                <a:gd name="T30" fmla="*/ 111 w 154"/>
                <a:gd name="T31" fmla="*/ 206 h 239"/>
                <a:gd name="T32" fmla="*/ 70 w 154"/>
                <a:gd name="T33" fmla="*/ 227 h 239"/>
                <a:gd name="T34" fmla="*/ 15 w 154"/>
                <a:gd name="T35" fmla="*/ 192 h 239"/>
                <a:gd name="T36" fmla="*/ 35 w 154"/>
                <a:gd name="T37" fmla="*/ 175 h 239"/>
                <a:gd name="T38" fmla="*/ 18 w 154"/>
                <a:gd name="T39" fmla="*/ 157 h 239"/>
                <a:gd name="T40" fmla="*/ 0 w 154"/>
                <a:gd name="T41" fmla="*/ 176 h 239"/>
                <a:gd name="T42" fmla="*/ 71 w 154"/>
                <a:gd name="T43" fmla="*/ 239 h 239"/>
                <a:gd name="T44" fmla="*/ 154 w 154"/>
                <a:gd name="T45" fmla="*/ 161 h 239"/>
                <a:gd name="T46" fmla="*/ 81 w 154"/>
                <a:gd name="T47" fmla="*/ 86 h 239"/>
                <a:gd name="T48" fmla="*/ 32 w 154"/>
                <a:gd name="T49" fmla="*/ 103 h 239"/>
                <a:gd name="T50" fmla="*/ 32 w 154"/>
                <a:gd name="T51" fmla="*/ 3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239">
                  <a:moveTo>
                    <a:pt x="32" y="37"/>
                  </a:moveTo>
                  <a:cubicBezTo>
                    <a:pt x="50" y="42"/>
                    <a:pt x="61" y="42"/>
                    <a:pt x="66" y="42"/>
                  </a:cubicBezTo>
                  <a:cubicBezTo>
                    <a:pt x="112" y="42"/>
                    <a:pt x="140" y="10"/>
                    <a:pt x="140" y="5"/>
                  </a:cubicBezTo>
                  <a:cubicBezTo>
                    <a:pt x="140" y="1"/>
                    <a:pt x="137" y="0"/>
                    <a:pt x="135" y="0"/>
                  </a:cubicBezTo>
                  <a:cubicBezTo>
                    <a:pt x="135" y="0"/>
                    <a:pt x="134" y="0"/>
                    <a:pt x="133" y="1"/>
                  </a:cubicBezTo>
                  <a:cubicBezTo>
                    <a:pt x="124" y="4"/>
                    <a:pt x="106" y="11"/>
                    <a:pt x="80" y="11"/>
                  </a:cubicBezTo>
                  <a:cubicBezTo>
                    <a:pt x="70" y="11"/>
                    <a:pt x="52" y="10"/>
                    <a:pt x="29" y="2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20" y="0"/>
                    <a:pt x="20" y="4"/>
                    <a:pt x="20" y="9"/>
                  </a:cubicBezTo>
                  <a:lnTo>
                    <a:pt x="20" y="112"/>
                  </a:lnTo>
                  <a:cubicBezTo>
                    <a:pt x="20" y="118"/>
                    <a:pt x="20" y="122"/>
                    <a:pt x="26" y="122"/>
                  </a:cubicBezTo>
                  <a:cubicBezTo>
                    <a:pt x="29" y="122"/>
                    <a:pt x="29" y="122"/>
                    <a:pt x="32" y="118"/>
                  </a:cubicBezTo>
                  <a:cubicBezTo>
                    <a:pt x="47" y="98"/>
                    <a:pt x="69" y="96"/>
                    <a:pt x="81" y="96"/>
                  </a:cubicBezTo>
                  <a:cubicBezTo>
                    <a:pt x="102" y="96"/>
                    <a:pt x="111" y="112"/>
                    <a:pt x="113" y="115"/>
                  </a:cubicBezTo>
                  <a:cubicBezTo>
                    <a:pt x="119" y="127"/>
                    <a:pt x="121" y="140"/>
                    <a:pt x="121" y="160"/>
                  </a:cubicBezTo>
                  <a:cubicBezTo>
                    <a:pt x="121" y="171"/>
                    <a:pt x="121" y="191"/>
                    <a:pt x="111" y="206"/>
                  </a:cubicBezTo>
                  <a:cubicBezTo>
                    <a:pt x="102" y="219"/>
                    <a:pt x="87" y="227"/>
                    <a:pt x="70" y="227"/>
                  </a:cubicBezTo>
                  <a:cubicBezTo>
                    <a:pt x="47" y="227"/>
                    <a:pt x="24" y="215"/>
                    <a:pt x="15" y="192"/>
                  </a:cubicBezTo>
                  <a:cubicBezTo>
                    <a:pt x="29" y="193"/>
                    <a:pt x="35" y="184"/>
                    <a:pt x="35" y="175"/>
                  </a:cubicBezTo>
                  <a:cubicBezTo>
                    <a:pt x="35" y="160"/>
                    <a:pt x="22" y="157"/>
                    <a:pt x="18" y="157"/>
                  </a:cubicBezTo>
                  <a:cubicBezTo>
                    <a:pt x="17" y="157"/>
                    <a:pt x="0" y="157"/>
                    <a:pt x="0" y="176"/>
                  </a:cubicBezTo>
                  <a:cubicBezTo>
                    <a:pt x="0" y="207"/>
                    <a:pt x="29" y="239"/>
                    <a:pt x="71" y="239"/>
                  </a:cubicBezTo>
                  <a:cubicBezTo>
                    <a:pt x="115" y="239"/>
                    <a:pt x="154" y="205"/>
                    <a:pt x="154" y="161"/>
                  </a:cubicBezTo>
                  <a:cubicBezTo>
                    <a:pt x="154" y="122"/>
                    <a:pt x="125" y="86"/>
                    <a:pt x="81" y="86"/>
                  </a:cubicBezTo>
                  <a:cubicBezTo>
                    <a:pt x="66" y="86"/>
                    <a:pt x="48" y="90"/>
                    <a:pt x="32" y="103"/>
                  </a:cubicBezTo>
                  <a:lnTo>
                    <a:pt x="32" y="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40"/>
            <p:cNvSpPr>
              <a:spLocks/>
            </p:cNvSpPr>
            <p:nvPr/>
          </p:nvSpPr>
          <p:spPr bwMode="auto">
            <a:xfrm>
              <a:off x="3779838" y="2540000"/>
              <a:ext cx="47625" cy="215901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4"/>
                    <a:pt x="69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6" name="TextBox 265"/>
          <p:cNvSpPr txBox="1"/>
          <p:nvPr/>
        </p:nvSpPr>
        <p:spPr>
          <a:xfrm>
            <a:off x="204354" y="394905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B0F0"/>
                </a:solidFill>
              </a:rPr>
              <a:t>3</a:t>
            </a:r>
            <a:endParaRPr lang="en-US" sz="2400" b="1" i="1" dirty="0">
              <a:solidFill>
                <a:srgbClr val="00B0F0"/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5434012" y="2092324"/>
            <a:ext cx="1423988" cy="803276"/>
            <a:chOff x="2543175" y="2540000"/>
            <a:chExt cx="1423988" cy="803276"/>
          </a:xfrm>
        </p:grpSpPr>
        <p:sp>
          <p:nvSpPr>
            <p:cNvPr id="78" name="Freeform 47"/>
            <p:cNvSpPr>
              <a:spLocks/>
            </p:cNvSpPr>
            <p:nvPr/>
          </p:nvSpPr>
          <p:spPr bwMode="auto">
            <a:xfrm>
              <a:off x="2543175" y="2540000"/>
              <a:ext cx="46038" cy="200025"/>
            </a:xfrm>
            <a:custGeom>
              <a:avLst/>
              <a:gdLst>
                <a:gd name="T0" fmla="*/ 116 w 116"/>
                <a:gd name="T1" fmla="*/ 494 h 498"/>
                <a:gd name="T2" fmla="*/ 107 w 116"/>
                <a:gd name="T3" fmla="*/ 483 h 498"/>
                <a:gd name="T4" fmla="*/ 29 w 116"/>
                <a:gd name="T5" fmla="*/ 249 h 498"/>
                <a:gd name="T6" fmla="*/ 109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1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4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8"/>
            <p:cNvSpPr>
              <a:spLocks noEditPoints="1"/>
            </p:cNvSpPr>
            <p:nvPr/>
          </p:nvSpPr>
          <p:spPr bwMode="auto">
            <a:xfrm>
              <a:off x="2608263" y="2555875"/>
              <a:ext cx="84138" cy="139700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6 h 343"/>
                <a:gd name="T4" fmla="*/ 105 w 210"/>
                <a:gd name="T5" fmla="*/ 0 h 343"/>
                <a:gd name="T6" fmla="*/ 18 w 210"/>
                <a:gd name="T7" fmla="*/ 59 h 343"/>
                <a:gd name="T8" fmla="*/ 0 w 210"/>
                <a:gd name="T9" fmla="*/ 172 h 343"/>
                <a:gd name="T10" fmla="*/ 22 w 210"/>
                <a:gd name="T11" fmla="*/ 292 h 343"/>
                <a:gd name="T12" fmla="*/ 105 w 210"/>
                <a:gd name="T13" fmla="*/ 343 h 343"/>
                <a:gd name="T14" fmla="*/ 191 w 210"/>
                <a:gd name="T15" fmla="*/ 285 h 343"/>
                <a:gd name="T16" fmla="*/ 210 w 210"/>
                <a:gd name="T17" fmla="*/ 172 h 343"/>
                <a:gd name="T18" fmla="*/ 105 w 210"/>
                <a:gd name="T19" fmla="*/ 332 h 343"/>
                <a:gd name="T20" fmla="*/ 47 w 210"/>
                <a:gd name="T21" fmla="*/ 272 h 343"/>
                <a:gd name="T22" fmla="*/ 41 w 210"/>
                <a:gd name="T23" fmla="*/ 166 h 343"/>
                <a:gd name="T24" fmla="*/ 45 w 210"/>
                <a:gd name="T25" fmla="*/ 75 h 343"/>
                <a:gd name="T26" fmla="*/ 105 w 210"/>
                <a:gd name="T27" fmla="*/ 11 h 343"/>
                <a:gd name="T28" fmla="*/ 163 w 210"/>
                <a:gd name="T29" fmla="*/ 69 h 343"/>
                <a:gd name="T30" fmla="*/ 168 w 210"/>
                <a:gd name="T31" fmla="*/ 166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7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59"/>
                  </a:cubicBezTo>
                  <a:cubicBezTo>
                    <a:pt x="2" y="94"/>
                    <a:pt x="0" y="132"/>
                    <a:pt x="0" y="172"/>
                  </a:cubicBezTo>
                  <a:cubicBezTo>
                    <a:pt x="0" y="210"/>
                    <a:pt x="2" y="255"/>
                    <a:pt x="22" y="292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1" y="343"/>
                    <a:pt x="169" y="332"/>
                    <a:pt x="191" y="285"/>
                  </a:cubicBezTo>
                  <a:cubicBezTo>
                    <a:pt x="207" y="251"/>
                    <a:pt x="210" y="212"/>
                    <a:pt x="210" y="172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19"/>
                    <a:pt x="47" y="272"/>
                  </a:cubicBezTo>
                  <a:cubicBezTo>
                    <a:pt x="41" y="242"/>
                    <a:pt x="41" y="196"/>
                    <a:pt x="41" y="166"/>
                  </a:cubicBezTo>
                  <a:cubicBezTo>
                    <a:pt x="41" y="134"/>
                    <a:pt x="41" y="101"/>
                    <a:pt x="45" y="75"/>
                  </a:cubicBezTo>
                  <a:cubicBezTo>
                    <a:pt x="55" y="15"/>
                    <a:pt x="92" y="11"/>
                    <a:pt x="105" y="11"/>
                  </a:cubicBezTo>
                  <a:cubicBezTo>
                    <a:pt x="121" y="11"/>
                    <a:pt x="154" y="20"/>
                    <a:pt x="163" y="69"/>
                  </a:cubicBezTo>
                  <a:cubicBezTo>
                    <a:pt x="168" y="97"/>
                    <a:pt x="168" y="135"/>
                    <a:pt x="168" y="166"/>
                  </a:cubicBezTo>
                  <a:cubicBezTo>
                    <a:pt x="168" y="204"/>
                    <a:pt x="168" y="238"/>
                    <a:pt x="163" y="270"/>
                  </a:cubicBezTo>
                  <a:cubicBezTo>
                    <a:pt x="155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9"/>
            <p:cNvSpPr>
              <a:spLocks/>
            </p:cNvSpPr>
            <p:nvPr/>
          </p:nvSpPr>
          <p:spPr bwMode="auto">
            <a:xfrm>
              <a:off x="2755900" y="2570163"/>
              <a:ext cx="111125" cy="125413"/>
            </a:xfrm>
            <a:custGeom>
              <a:avLst/>
              <a:gdLst>
                <a:gd name="T0" fmla="*/ 274 w 277"/>
                <a:gd name="T1" fmla="*/ 20 h 309"/>
                <a:gd name="T2" fmla="*/ 277 w 277"/>
                <a:gd name="T3" fmla="*/ 10 h 309"/>
                <a:gd name="T4" fmla="*/ 267 w 277"/>
                <a:gd name="T5" fmla="*/ 0 h 309"/>
                <a:gd name="T6" fmla="*/ 256 w 277"/>
                <a:gd name="T7" fmla="*/ 11 h 309"/>
                <a:gd name="T8" fmla="*/ 138 w 277"/>
                <a:gd name="T9" fmla="*/ 274 h 309"/>
                <a:gd name="T10" fmla="*/ 21 w 277"/>
                <a:gd name="T11" fmla="*/ 10 h 309"/>
                <a:gd name="T12" fmla="*/ 10 w 277"/>
                <a:gd name="T13" fmla="*/ 0 h 309"/>
                <a:gd name="T14" fmla="*/ 0 w 277"/>
                <a:gd name="T15" fmla="*/ 10 h 309"/>
                <a:gd name="T16" fmla="*/ 3 w 277"/>
                <a:gd name="T17" fmla="*/ 18 h 309"/>
                <a:gd name="T18" fmla="*/ 127 w 277"/>
                <a:gd name="T19" fmla="*/ 298 h 309"/>
                <a:gd name="T20" fmla="*/ 138 w 277"/>
                <a:gd name="T21" fmla="*/ 309 h 309"/>
                <a:gd name="T22" fmla="*/ 149 w 277"/>
                <a:gd name="T23" fmla="*/ 298 h 309"/>
                <a:gd name="T24" fmla="*/ 274 w 277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274" y="20"/>
                  </a:moveTo>
                  <a:cubicBezTo>
                    <a:pt x="277" y="13"/>
                    <a:pt x="277" y="12"/>
                    <a:pt x="277" y="10"/>
                  </a:cubicBezTo>
                  <a:cubicBezTo>
                    <a:pt x="277" y="4"/>
                    <a:pt x="273" y="0"/>
                    <a:pt x="267" y="0"/>
                  </a:cubicBezTo>
                  <a:cubicBezTo>
                    <a:pt x="262" y="0"/>
                    <a:pt x="259" y="3"/>
                    <a:pt x="256" y="11"/>
                  </a:cubicBezTo>
                  <a:lnTo>
                    <a:pt x="138" y="274"/>
                  </a:lnTo>
                  <a:lnTo>
                    <a:pt x="21" y="10"/>
                  </a:lnTo>
                  <a:cubicBezTo>
                    <a:pt x="17" y="1"/>
                    <a:pt x="13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8"/>
                  </a:lnTo>
                  <a:cubicBezTo>
                    <a:pt x="131" y="307"/>
                    <a:pt x="134" y="309"/>
                    <a:pt x="138" y="309"/>
                  </a:cubicBezTo>
                  <a:cubicBezTo>
                    <a:pt x="145" y="309"/>
                    <a:pt x="146" y="305"/>
                    <a:pt x="149" y="298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0"/>
            <p:cNvSpPr>
              <a:spLocks/>
            </p:cNvSpPr>
            <p:nvPr/>
          </p:nvSpPr>
          <p:spPr bwMode="auto">
            <a:xfrm>
              <a:off x="2933700" y="2619375"/>
              <a:ext cx="111125" cy="52388"/>
            </a:xfrm>
            <a:custGeom>
              <a:avLst/>
              <a:gdLst>
                <a:gd name="T0" fmla="*/ 278 w 278"/>
                <a:gd name="T1" fmla="*/ 18 h 133"/>
                <a:gd name="T2" fmla="*/ 260 w 278"/>
                <a:gd name="T3" fmla="*/ 0 h 133"/>
                <a:gd name="T4" fmla="*/ 18 w 278"/>
                <a:gd name="T5" fmla="*/ 0 h 133"/>
                <a:gd name="T6" fmla="*/ 0 w 278"/>
                <a:gd name="T7" fmla="*/ 10 h 133"/>
                <a:gd name="T8" fmla="*/ 18 w 278"/>
                <a:gd name="T9" fmla="*/ 20 h 133"/>
                <a:gd name="T10" fmla="*/ 258 w 278"/>
                <a:gd name="T11" fmla="*/ 20 h 133"/>
                <a:gd name="T12" fmla="*/ 258 w 278"/>
                <a:gd name="T13" fmla="*/ 116 h 133"/>
                <a:gd name="T14" fmla="*/ 268 w 278"/>
                <a:gd name="T15" fmla="*/ 133 h 133"/>
                <a:gd name="T16" fmla="*/ 278 w 278"/>
                <a:gd name="T17" fmla="*/ 116 h 133"/>
                <a:gd name="T18" fmla="*/ 278 w 278"/>
                <a:gd name="T19" fmla="*/ 1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" h="133">
                  <a:moveTo>
                    <a:pt x="278" y="18"/>
                  </a:moveTo>
                  <a:cubicBezTo>
                    <a:pt x="278" y="2"/>
                    <a:pt x="276" y="0"/>
                    <a:pt x="260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8" y="20"/>
                  </a:cubicBezTo>
                  <a:lnTo>
                    <a:pt x="258" y="20"/>
                  </a:lnTo>
                  <a:lnTo>
                    <a:pt x="258" y="116"/>
                  </a:lnTo>
                  <a:cubicBezTo>
                    <a:pt x="258" y="124"/>
                    <a:pt x="258" y="133"/>
                    <a:pt x="268" y="133"/>
                  </a:cubicBezTo>
                  <a:cubicBezTo>
                    <a:pt x="278" y="133"/>
                    <a:pt x="278" y="124"/>
                    <a:pt x="278" y="116"/>
                  </a:cubicBezTo>
                  <a:lnTo>
                    <a:pt x="278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1"/>
            <p:cNvSpPr>
              <a:spLocks/>
            </p:cNvSpPr>
            <p:nvPr/>
          </p:nvSpPr>
          <p:spPr bwMode="auto">
            <a:xfrm>
              <a:off x="3062288" y="2601913"/>
              <a:ext cx="100013" cy="9048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4 w 248"/>
                <a:gd name="T25" fmla="*/ 11 h 226"/>
                <a:gd name="T26" fmla="*/ 121 w 248"/>
                <a:gd name="T27" fmla="*/ 45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50 h 226"/>
                <a:gd name="T48" fmla="*/ 227 w 248"/>
                <a:gd name="T49" fmla="*/ 145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9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7" y="11"/>
                    <a:pt x="94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4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50"/>
                  </a:cubicBezTo>
                  <a:cubicBezTo>
                    <a:pt x="233" y="145"/>
                    <a:pt x="228" y="145"/>
                    <a:pt x="227" y="145"/>
                  </a:cubicBezTo>
                  <a:cubicBezTo>
                    <a:pt x="222" y="145"/>
                    <a:pt x="221" y="147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1"/>
                    <a:pt x="135" y="139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2"/>
            <p:cNvSpPr>
              <a:spLocks/>
            </p:cNvSpPr>
            <p:nvPr/>
          </p:nvSpPr>
          <p:spPr bwMode="auto">
            <a:xfrm>
              <a:off x="3178175" y="2627313"/>
              <a:ext cx="65088" cy="95250"/>
            </a:xfrm>
            <a:custGeom>
              <a:avLst/>
              <a:gdLst>
                <a:gd name="T0" fmla="*/ 76 w 160"/>
                <a:gd name="T1" fmla="*/ 115 h 238"/>
                <a:gd name="T2" fmla="*/ 123 w 160"/>
                <a:gd name="T3" fmla="*/ 171 h 238"/>
                <a:gd name="T4" fmla="*/ 78 w 160"/>
                <a:gd name="T5" fmla="*/ 227 h 238"/>
                <a:gd name="T6" fmla="*/ 18 w 160"/>
                <a:gd name="T7" fmla="*/ 203 h 238"/>
                <a:gd name="T8" fmla="*/ 39 w 160"/>
                <a:gd name="T9" fmla="*/ 183 h 238"/>
                <a:gd name="T10" fmla="*/ 19 w 160"/>
                <a:gd name="T11" fmla="*/ 164 h 238"/>
                <a:gd name="T12" fmla="*/ 0 w 160"/>
                <a:gd name="T13" fmla="*/ 184 h 238"/>
                <a:gd name="T14" fmla="*/ 78 w 160"/>
                <a:gd name="T15" fmla="*/ 238 h 238"/>
                <a:gd name="T16" fmla="*/ 160 w 160"/>
                <a:gd name="T17" fmla="*/ 171 h 238"/>
                <a:gd name="T18" fmla="*/ 100 w 160"/>
                <a:gd name="T19" fmla="*/ 109 h 238"/>
                <a:gd name="T20" fmla="*/ 149 w 160"/>
                <a:gd name="T21" fmla="*/ 48 h 238"/>
                <a:gd name="T22" fmla="*/ 79 w 160"/>
                <a:gd name="T23" fmla="*/ 0 h 238"/>
                <a:gd name="T24" fmla="*/ 11 w 160"/>
                <a:gd name="T25" fmla="*/ 47 h 238"/>
                <a:gd name="T26" fmla="*/ 29 w 160"/>
                <a:gd name="T27" fmla="*/ 65 h 238"/>
                <a:gd name="T28" fmla="*/ 47 w 160"/>
                <a:gd name="T29" fmla="*/ 47 h 238"/>
                <a:gd name="T30" fmla="*/ 29 w 160"/>
                <a:gd name="T31" fmla="*/ 29 h 238"/>
                <a:gd name="T32" fmla="*/ 78 w 160"/>
                <a:gd name="T33" fmla="*/ 10 h 238"/>
                <a:gd name="T34" fmla="*/ 116 w 160"/>
                <a:gd name="T35" fmla="*/ 48 h 238"/>
                <a:gd name="T36" fmla="*/ 102 w 160"/>
                <a:gd name="T37" fmla="*/ 90 h 238"/>
                <a:gd name="T38" fmla="*/ 63 w 160"/>
                <a:gd name="T39" fmla="*/ 105 h 238"/>
                <a:gd name="T40" fmla="*/ 52 w 160"/>
                <a:gd name="T41" fmla="*/ 106 h 238"/>
                <a:gd name="T42" fmla="*/ 48 w 160"/>
                <a:gd name="T43" fmla="*/ 110 h 238"/>
                <a:gd name="T44" fmla="*/ 57 w 160"/>
                <a:gd name="T45" fmla="*/ 115 h 238"/>
                <a:gd name="T46" fmla="*/ 76 w 160"/>
                <a:gd name="T47" fmla="*/ 11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38">
                  <a:moveTo>
                    <a:pt x="76" y="115"/>
                  </a:moveTo>
                  <a:cubicBezTo>
                    <a:pt x="103" y="115"/>
                    <a:pt x="123" y="134"/>
                    <a:pt x="123" y="171"/>
                  </a:cubicBezTo>
                  <a:cubicBezTo>
                    <a:pt x="123" y="214"/>
                    <a:pt x="98" y="227"/>
                    <a:pt x="78" y="227"/>
                  </a:cubicBezTo>
                  <a:cubicBezTo>
                    <a:pt x="64" y="227"/>
                    <a:pt x="33" y="223"/>
                    <a:pt x="18" y="203"/>
                  </a:cubicBezTo>
                  <a:cubicBezTo>
                    <a:pt x="35" y="202"/>
                    <a:pt x="39" y="191"/>
                    <a:pt x="39" y="183"/>
                  </a:cubicBezTo>
                  <a:cubicBezTo>
                    <a:pt x="39" y="172"/>
                    <a:pt x="30" y="164"/>
                    <a:pt x="19" y="164"/>
                  </a:cubicBezTo>
                  <a:cubicBezTo>
                    <a:pt x="10" y="164"/>
                    <a:pt x="0" y="170"/>
                    <a:pt x="0" y="184"/>
                  </a:cubicBezTo>
                  <a:cubicBezTo>
                    <a:pt x="0" y="217"/>
                    <a:pt x="36" y="238"/>
                    <a:pt x="78" y="238"/>
                  </a:cubicBezTo>
                  <a:cubicBezTo>
                    <a:pt x="127" y="238"/>
                    <a:pt x="160" y="206"/>
                    <a:pt x="160" y="171"/>
                  </a:cubicBezTo>
                  <a:cubicBezTo>
                    <a:pt x="160" y="144"/>
                    <a:pt x="138" y="117"/>
                    <a:pt x="100" y="109"/>
                  </a:cubicBezTo>
                  <a:cubicBezTo>
                    <a:pt x="136" y="96"/>
                    <a:pt x="149" y="69"/>
                    <a:pt x="149" y="48"/>
                  </a:cubicBezTo>
                  <a:cubicBezTo>
                    <a:pt x="149" y="21"/>
                    <a:pt x="118" y="0"/>
                    <a:pt x="79" y="0"/>
                  </a:cubicBezTo>
                  <a:cubicBezTo>
                    <a:pt x="40" y="0"/>
                    <a:pt x="11" y="19"/>
                    <a:pt x="11" y="47"/>
                  </a:cubicBezTo>
                  <a:cubicBezTo>
                    <a:pt x="11" y="59"/>
                    <a:pt x="18" y="65"/>
                    <a:pt x="29" y="65"/>
                  </a:cubicBezTo>
                  <a:cubicBezTo>
                    <a:pt x="40" y="65"/>
                    <a:pt x="47" y="57"/>
                    <a:pt x="47" y="47"/>
                  </a:cubicBezTo>
                  <a:cubicBezTo>
                    <a:pt x="47" y="37"/>
                    <a:pt x="40" y="30"/>
                    <a:pt x="29" y="29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0" y="103"/>
                    <a:pt x="80" y="104"/>
                    <a:pt x="63" y="105"/>
                  </a:cubicBezTo>
                  <a:cubicBezTo>
                    <a:pt x="54" y="105"/>
                    <a:pt x="54" y="105"/>
                    <a:pt x="52" y="106"/>
                  </a:cubicBezTo>
                  <a:cubicBezTo>
                    <a:pt x="51" y="106"/>
                    <a:pt x="48" y="106"/>
                    <a:pt x="48" y="110"/>
                  </a:cubicBezTo>
                  <a:cubicBezTo>
                    <a:pt x="48" y="115"/>
                    <a:pt x="51" y="115"/>
                    <a:pt x="57" y="115"/>
                  </a:cubicBezTo>
                  <a:lnTo>
                    <a:pt x="76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53"/>
            <p:cNvSpPr>
              <a:spLocks/>
            </p:cNvSpPr>
            <p:nvPr/>
          </p:nvSpPr>
          <p:spPr bwMode="auto">
            <a:xfrm>
              <a:off x="3316288" y="2570163"/>
              <a:ext cx="111125" cy="125413"/>
            </a:xfrm>
            <a:custGeom>
              <a:avLst/>
              <a:gdLst>
                <a:gd name="T0" fmla="*/ 273 w 277"/>
                <a:gd name="T1" fmla="*/ 20 h 309"/>
                <a:gd name="T2" fmla="*/ 277 w 277"/>
                <a:gd name="T3" fmla="*/ 10 h 309"/>
                <a:gd name="T4" fmla="*/ 267 w 277"/>
                <a:gd name="T5" fmla="*/ 0 h 309"/>
                <a:gd name="T6" fmla="*/ 255 w 277"/>
                <a:gd name="T7" fmla="*/ 11 h 309"/>
                <a:gd name="T8" fmla="*/ 138 w 277"/>
                <a:gd name="T9" fmla="*/ 274 h 309"/>
                <a:gd name="T10" fmla="*/ 21 w 277"/>
                <a:gd name="T11" fmla="*/ 10 h 309"/>
                <a:gd name="T12" fmla="*/ 10 w 277"/>
                <a:gd name="T13" fmla="*/ 0 h 309"/>
                <a:gd name="T14" fmla="*/ 0 w 277"/>
                <a:gd name="T15" fmla="*/ 10 h 309"/>
                <a:gd name="T16" fmla="*/ 3 w 277"/>
                <a:gd name="T17" fmla="*/ 18 h 309"/>
                <a:gd name="T18" fmla="*/ 127 w 277"/>
                <a:gd name="T19" fmla="*/ 298 h 309"/>
                <a:gd name="T20" fmla="*/ 138 w 277"/>
                <a:gd name="T21" fmla="*/ 309 h 309"/>
                <a:gd name="T22" fmla="*/ 149 w 277"/>
                <a:gd name="T23" fmla="*/ 298 h 309"/>
                <a:gd name="T24" fmla="*/ 273 w 277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273" y="20"/>
                  </a:moveTo>
                  <a:cubicBezTo>
                    <a:pt x="276" y="13"/>
                    <a:pt x="277" y="12"/>
                    <a:pt x="277" y="10"/>
                  </a:cubicBezTo>
                  <a:cubicBezTo>
                    <a:pt x="277" y="4"/>
                    <a:pt x="272" y="0"/>
                    <a:pt x="267" y="0"/>
                  </a:cubicBezTo>
                  <a:cubicBezTo>
                    <a:pt x="262" y="0"/>
                    <a:pt x="259" y="3"/>
                    <a:pt x="255" y="11"/>
                  </a:cubicBezTo>
                  <a:lnTo>
                    <a:pt x="138" y="274"/>
                  </a:lnTo>
                  <a:lnTo>
                    <a:pt x="21" y="10"/>
                  </a:lnTo>
                  <a:cubicBezTo>
                    <a:pt x="17" y="1"/>
                    <a:pt x="13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8"/>
                  </a:lnTo>
                  <a:cubicBezTo>
                    <a:pt x="131" y="307"/>
                    <a:pt x="134" y="309"/>
                    <a:pt x="138" y="309"/>
                  </a:cubicBezTo>
                  <a:cubicBezTo>
                    <a:pt x="145" y="309"/>
                    <a:pt x="146" y="305"/>
                    <a:pt x="149" y="298"/>
                  </a:cubicBezTo>
                  <a:lnTo>
                    <a:pt x="273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4"/>
            <p:cNvSpPr>
              <a:spLocks/>
            </p:cNvSpPr>
            <p:nvPr/>
          </p:nvSpPr>
          <p:spPr bwMode="auto">
            <a:xfrm>
              <a:off x="3489325" y="2601913"/>
              <a:ext cx="98425" cy="9048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7 w 248"/>
                <a:gd name="T23" fmla="*/ 77 h 226"/>
                <a:gd name="T24" fmla="*/ 94 w 248"/>
                <a:gd name="T25" fmla="*/ 11 h 226"/>
                <a:gd name="T26" fmla="*/ 121 w 248"/>
                <a:gd name="T27" fmla="*/ 45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5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50 h 226"/>
                <a:gd name="T48" fmla="*/ 226 w 248"/>
                <a:gd name="T49" fmla="*/ 145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9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3" y="11"/>
                    <a:pt x="215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8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6" y="81"/>
                    <a:pt x="27" y="77"/>
                  </a:cubicBezTo>
                  <a:cubicBezTo>
                    <a:pt x="44" y="24"/>
                    <a:pt x="77" y="11"/>
                    <a:pt x="94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4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2" y="215"/>
                    <a:pt x="22" y="209"/>
                  </a:cubicBezTo>
                  <a:cubicBezTo>
                    <a:pt x="34" y="206"/>
                    <a:pt x="45" y="196"/>
                    <a:pt x="45" y="182"/>
                  </a:cubicBezTo>
                  <a:cubicBezTo>
                    <a:pt x="45" y="168"/>
                    <a:pt x="34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4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2" y="162"/>
                    <a:pt x="232" y="150"/>
                  </a:cubicBezTo>
                  <a:cubicBezTo>
                    <a:pt x="232" y="145"/>
                    <a:pt x="228" y="145"/>
                    <a:pt x="226" y="145"/>
                  </a:cubicBezTo>
                  <a:cubicBezTo>
                    <a:pt x="222" y="145"/>
                    <a:pt x="221" y="147"/>
                    <a:pt x="220" y="150"/>
                  </a:cubicBezTo>
                  <a:cubicBezTo>
                    <a:pt x="203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1"/>
                    <a:pt x="135" y="139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5"/>
            <p:cNvSpPr>
              <a:spLocks noEditPoints="1"/>
            </p:cNvSpPr>
            <p:nvPr/>
          </p:nvSpPr>
          <p:spPr bwMode="auto">
            <a:xfrm>
              <a:off x="3602038" y="2625725"/>
              <a:ext cx="69850" cy="95250"/>
            </a:xfrm>
            <a:custGeom>
              <a:avLst/>
              <a:gdLst>
                <a:gd name="T0" fmla="*/ 171 w 171"/>
                <a:gd name="T1" fmla="*/ 178 h 235"/>
                <a:gd name="T2" fmla="*/ 171 w 171"/>
                <a:gd name="T3" fmla="*/ 166 h 235"/>
                <a:gd name="T4" fmla="*/ 133 w 171"/>
                <a:gd name="T5" fmla="*/ 166 h 235"/>
                <a:gd name="T6" fmla="*/ 133 w 171"/>
                <a:gd name="T7" fmla="*/ 10 h 235"/>
                <a:gd name="T8" fmla="*/ 125 w 171"/>
                <a:gd name="T9" fmla="*/ 0 h 235"/>
                <a:gd name="T10" fmla="*/ 116 w 171"/>
                <a:gd name="T11" fmla="*/ 5 h 235"/>
                <a:gd name="T12" fmla="*/ 0 w 171"/>
                <a:gd name="T13" fmla="*/ 166 h 235"/>
                <a:gd name="T14" fmla="*/ 0 w 171"/>
                <a:gd name="T15" fmla="*/ 178 h 235"/>
                <a:gd name="T16" fmla="*/ 103 w 171"/>
                <a:gd name="T17" fmla="*/ 178 h 235"/>
                <a:gd name="T18" fmla="*/ 103 w 171"/>
                <a:gd name="T19" fmla="*/ 207 h 235"/>
                <a:gd name="T20" fmla="*/ 75 w 171"/>
                <a:gd name="T21" fmla="*/ 223 h 235"/>
                <a:gd name="T22" fmla="*/ 65 w 171"/>
                <a:gd name="T23" fmla="*/ 223 h 235"/>
                <a:gd name="T24" fmla="*/ 65 w 171"/>
                <a:gd name="T25" fmla="*/ 235 h 235"/>
                <a:gd name="T26" fmla="*/ 118 w 171"/>
                <a:gd name="T27" fmla="*/ 234 h 235"/>
                <a:gd name="T28" fmla="*/ 170 w 171"/>
                <a:gd name="T29" fmla="*/ 235 h 235"/>
                <a:gd name="T30" fmla="*/ 170 w 171"/>
                <a:gd name="T31" fmla="*/ 223 h 235"/>
                <a:gd name="T32" fmla="*/ 161 w 171"/>
                <a:gd name="T33" fmla="*/ 223 h 235"/>
                <a:gd name="T34" fmla="*/ 133 w 171"/>
                <a:gd name="T35" fmla="*/ 207 h 235"/>
                <a:gd name="T36" fmla="*/ 133 w 171"/>
                <a:gd name="T37" fmla="*/ 178 h 235"/>
                <a:gd name="T38" fmla="*/ 171 w 171"/>
                <a:gd name="T39" fmla="*/ 178 h 235"/>
                <a:gd name="T40" fmla="*/ 105 w 171"/>
                <a:gd name="T41" fmla="*/ 38 h 235"/>
                <a:gd name="T42" fmla="*/ 105 w 171"/>
                <a:gd name="T43" fmla="*/ 166 h 235"/>
                <a:gd name="T44" fmla="*/ 13 w 171"/>
                <a:gd name="T45" fmla="*/ 166 h 235"/>
                <a:gd name="T46" fmla="*/ 105 w 171"/>
                <a:gd name="T47" fmla="*/ 3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235">
                  <a:moveTo>
                    <a:pt x="171" y="178"/>
                  </a:moveTo>
                  <a:lnTo>
                    <a:pt x="171" y="166"/>
                  </a:lnTo>
                  <a:lnTo>
                    <a:pt x="133" y="166"/>
                  </a:lnTo>
                  <a:lnTo>
                    <a:pt x="133" y="10"/>
                  </a:lnTo>
                  <a:cubicBezTo>
                    <a:pt x="133" y="3"/>
                    <a:pt x="133" y="0"/>
                    <a:pt x="125" y="0"/>
                  </a:cubicBezTo>
                  <a:cubicBezTo>
                    <a:pt x="121" y="0"/>
                    <a:pt x="119" y="0"/>
                    <a:pt x="116" y="5"/>
                  </a:cubicBezTo>
                  <a:lnTo>
                    <a:pt x="0" y="166"/>
                  </a:lnTo>
                  <a:lnTo>
                    <a:pt x="0" y="178"/>
                  </a:lnTo>
                  <a:lnTo>
                    <a:pt x="103" y="178"/>
                  </a:lnTo>
                  <a:lnTo>
                    <a:pt x="103" y="207"/>
                  </a:lnTo>
                  <a:cubicBezTo>
                    <a:pt x="103" y="219"/>
                    <a:pt x="103" y="223"/>
                    <a:pt x="75" y="223"/>
                  </a:cubicBezTo>
                  <a:lnTo>
                    <a:pt x="65" y="223"/>
                  </a:lnTo>
                  <a:lnTo>
                    <a:pt x="65" y="235"/>
                  </a:lnTo>
                  <a:cubicBezTo>
                    <a:pt x="83" y="235"/>
                    <a:pt x="105" y="234"/>
                    <a:pt x="118" y="234"/>
                  </a:cubicBezTo>
                  <a:cubicBezTo>
                    <a:pt x="130" y="234"/>
                    <a:pt x="153" y="235"/>
                    <a:pt x="170" y="235"/>
                  </a:cubicBezTo>
                  <a:lnTo>
                    <a:pt x="170" y="223"/>
                  </a:lnTo>
                  <a:lnTo>
                    <a:pt x="161" y="223"/>
                  </a:lnTo>
                  <a:cubicBezTo>
                    <a:pt x="133" y="223"/>
                    <a:pt x="133" y="219"/>
                    <a:pt x="133" y="207"/>
                  </a:cubicBezTo>
                  <a:lnTo>
                    <a:pt x="133" y="178"/>
                  </a:lnTo>
                  <a:lnTo>
                    <a:pt x="171" y="178"/>
                  </a:lnTo>
                  <a:close/>
                  <a:moveTo>
                    <a:pt x="105" y="38"/>
                  </a:moveTo>
                  <a:lnTo>
                    <a:pt x="105" y="166"/>
                  </a:lnTo>
                  <a:lnTo>
                    <a:pt x="13" y="166"/>
                  </a:lnTo>
                  <a:lnTo>
                    <a:pt x="105" y="3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56"/>
            <p:cNvSpPr>
              <a:spLocks/>
            </p:cNvSpPr>
            <p:nvPr/>
          </p:nvSpPr>
          <p:spPr bwMode="auto">
            <a:xfrm>
              <a:off x="3698875" y="2540000"/>
              <a:ext cx="46038" cy="200025"/>
            </a:xfrm>
            <a:custGeom>
              <a:avLst/>
              <a:gdLst>
                <a:gd name="T0" fmla="*/ 115 w 115"/>
                <a:gd name="T1" fmla="*/ 249 h 498"/>
                <a:gd name="T2" fmla="*/ 82 w 115"/>
                <a:gd name="T3" fmla="*/ 94 h 498"/>
                <a:gd name="T4" fmla="*/ 5 w 115"/>
                <a:gd name="T5" fmla="*/ 0 h 498"/>
                <a:gd name="T6" fmla="*/ 0 w 115"/>
                <a:gd name="T7" fmla="*/ 5 h 498"/>
                <a:gd name="T8" fmla="*/ 9 w 115"/>
                <a:gd name="T9" fmla="*/ 16 h 498"/>
                <a:gd name="T10" fmla="*/ 86 w 115"/>
                <a:gd name="T11" fmla="*/ 249 h 498"/>
                <a:gd name="T12" fmla="*/ 6 w 115"/>
                <a:gd name="T13" fmla="*/ 485 h 498"/>
                <a:gd name="T14" fmla="*/ 0 w 115"/>
                <a:gd name="T15" fmla="*/ 494 h 498"/>
                <a:gd name="T16" fmla="*/ 5 w 115"/>
                <a:gd name="T17" fmla="*/ 498 h 498"/>
                <a:gd name="T18" fmla="*/ 84 w 115"/>
                <a:gd name="T19" fmla="*/ 401 h 498"/>
                <a:gd name="T20" fmla="*/ 115 w 115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249"/>
                  </a:moveTo>
                  <a:cubicBezTo>
                    <a:pt x="115" y="210"/>
                    <a:pt x="110" y="150"/>
                    <a:pt x="82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5"/>
                    <a:pt x="84" y="401"/>
                  </a:cubicBezTo>
                  <a:cubicBezTo>
                    <a:pt x="109" y="346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7"/>
            <p:cNvSpPr>
              <a:spLocks/>
            </p:cNvSpPr>
            <p:nvPr/>
          </p:nvSpPr>
          <p:spPr bwMode="auto">
            <a:xfrm>
              <a:off x="2578100" y="2871788"/>
              <a:ext cx="111125" cy="123825"/>
            </a:xfrm>
            <a:custGeom>
              <a:avLst/>
              <a:gdLst>
                <a:gd name="T0" fmla="*/ 150 w 277"/>
                <a:gd name="T1" fmla="*/ 10 h 309"/>
                <a:gd name="T2" fmla="*/ 139 w 277"/>
                <a:gd name="T3" fmla="*/ 0 h 309"/>
                <a:gd name="T4" fmla="*/ 128 w 277"/>
                <a:gd name="T5" fmla="*/ 10 h 309"/>
                <a:gd name="T6" fmla="*/ 3 w 277"/>
                <a:gd name="T7" fmla="*/ 289 h 309"/>
                <a:gd name="T8" fmla="*/ 0 w 277"/>
                <a:gd name="T9" fmla="*/ 299 h 309"/>
                <a:gd name="T10" fmla="*/ 10 w 277"/>
                <a:gd name="T11" fmla="*/ 309 h 309"/>
                <a:gd name="T12" fmla="*/ 21 w 277"/>
                <a:gd name="T13" fmla="*/ 298 h 309"/>
                <a:gd name="T14" fmla="*/ 139 w 277"/>
                <a:gd name="T15" fmla="*/ 34 h 309"/>
                <a:gd name="T16" fmla="*/ 256 w 277"/>
                <a:gd name="T17" fmla="*/ 298 h 309"/>
                <a:gd name="T18" fmla="*/ 267 w 277"/>
                <a:gd name="T19" fmla="*/ 309 h 309"/>
                <a:gd name="T20" fmla="*/ 277 w 277"/>
                <a:gd name="T21" fmla="*/ 299 h 309"/>
                <a:gd name="T22" fmla="*/ 274 w 277"/>
                <a:gd name="T23" fmla="*/ 291 h 309"/>
                <a:gd name="T24" fmla="*/ 150 w 277"/>
                <a:gd name="T25" fmla="*/ 1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150" y="10"/>
                  </a:moveTo>
                  <a:cubicBezTo>
                    <a:pt x="146" y="2"/>
                    <a:pt x="143" y="0"/>
                    <a:pt x="139" y="0"/>
                  </a:cubicBezTo>
                  <a:cubicBezTo>
                    <a:pt x="132" y="0"/>
                    <a:pt x="131" y="3"/>
                    <a:pt x="128" y="10"/>
                  </a:cubicBezTo>
                  <a:lnTo>
                    <a:pt x="3" y="289"/>
                  </a:lnTo>
                  <a:cubicBezTo>
                    <a:pt x="0" y="295"/>
                    <a:pt x="0" y="296"/>
                    <a:pt x="0" y="299"/>
                  </a:cubicBezTo>
                  <a:cubicBezTo>
                    <a:pt x="0" y="304"/>
                    <a:pt x="4" y="309"/>
                    <a:pt x="10" y="309"/>
                  </a:cubicBezTo>
                  <a:cubicBezTo>
                    <a:pt x="13" y="309"/>
                    <a:pt x="17" y="308"/>
                    <a:pt x="21" y="298"/>
                  </a:cubicBezTo>
                  <a:lnTo>
                    <a:pt x="139" y="34"/>
                  </a:lnTo>
                  <a:lnTo>
                    <a:pt x="256" y="298"/>
                  </a:lnTo>
                  <a:cubicBezTo>
                    <a:pt x="260" y="309"/>
                    <a:pt x="265" y="309"/>
                    <a:pt x="267" y="309"/>
                  </a:cubicBezTo>
                  <a:cubicBezTo>
                    <a:pt x="273" y="309"/>
                    <a:pt x="277" y="304"/>
                    <a:pt x="277" y="299"/>
                  </a:cubicBezTo>
                  <a:cubicBezTo>
                    <a:pt x="277" y="298"/>
                    <a:pt x="277" y="297"/>
                    <a:pt x="274" y="291"/>
                  </a:cubicBezTo>
                  <a:lnTo>
                    <a:pt x="150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58"/>
            <p:cNvSpPr>
              <a:spLocks/>
            </p:cNvSpPr>
            <p:nvPr/>
          </p:nvSpPr>
          <p:spPr bwMode="auto">
            <a:xfrm>
              <a:off x="2765425" y="2841625"/>
              <a:ext cx="46038" cy="200025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49 h 499"/>
                <a:gd name="T6" fmla="*/ 109 w 115"/>
                <a:gd name="T7" fmla="*/ 13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9"/>
            <p:cNvSpPr>
              <a:spLocks/>
            </p:cNvSpPr>
            <p:nvPr/>
          </p:nvSpPr>
          <p:spPr bwMode="auto">
            <a:xfrm>
              <a:off x="2840038" y="2857500"/>
              <a:ext cx="66675" cy="134938"/>
            </a:xfrm>
            <a:custGeom>
              <a:avLst/>
              <a:gdLst>
                <a:gd name="T0" fmla="*/ 103 w 165"/>
                <a:gd name="T1" fmla="*/ 13 h 332"/>
                <a:gd name="T2" fmla="*/ 91 w 165"/>
                <a:gd name="T3" fmla="*/ 0 h 332"/>
                <a:gd name="T4" fmla="*/ 0 w 165"/>
                <a:gd name="T5" fmla="*/ 32 h 332"/>
                <a:gd name="T6" fmla="*/ 0 w 165"/>
                <a:gd name="T7" fmla="*/ 47 h 332"/>
                <a:gd name="T8" fmla="*/ 66 w 165"/>
                <a:gd name="T9" fmla="*/ 34 h 332"/>
                <a:gd name="T10" fmla="*/ 66 w 165"/>
                <a:gd name="T11" fmla="*/ 293 h 332"/>
                <a:gd name="T12" fmla="*/ 19 w 165"/>
                <a:gd name="T13" fmla="*/ 316 h 332"/>
                <a:gd name="T14" fmla="*/ 3 w 165"/>
                <a:gd name="T15" fmla="*/ 316 h 332"/>
                <a:gd name="T16" fmla="*/ 3 w 165"/>
                <a:gd name="T17" fmla="*/ 332 h 332"/>
                <a:gd name="T18" fmla="*/ 84 w 165"/>
                <a:gd name="T19" fmla="*/ 330 h 332"/>
                <a:gd name="T20" fmla="*/ 165 w 165"/>
                <a:gd name="T21" fmla="*/ 332 h 332"/>
                <a:gd name="T22" fmla="*/ 165 w 165"/>
                <a:gd name="T23" fmla="*/ 316 h 332"/>
                <a:gd name="T24" fmla="*/ 149 w 165"/>
                <a:gd name="T25" fmla="*/ 316 h 332"/>
                <a:gd name="T26" fmla="*/ 103 w 165"/>
                <a:gd name="T27" fmla="*/ 293 h 332"/>
                <a:gd name="T28" fmla="*/ 103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3" y="13"/>
                  </a:moveTo>
                  <a:cubicBezTo>
                    <a:pt x="103" y="1"/>
                    <a:pt x="103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40" y="47"/>
                    <a:pt x="66" y="34"/>
                  </a:cubicBezTo>
                  <a:lnTo>
                    <a:pt x="66" y="293"/>
                  </a:lnTo>
                  <a:cubicBezTo>
                    <a:pt x="66" y="311"/>
                    <a:pt x="64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1" y="330"/>
                    <a:pt x="64" y="330"/>
                    <a:pt x="84" y="330"/>
                  </a:cubicBezTo>
                  <a:cubicBezTo>
                    <a:pt x="104" y="330"/>
                    <a:pt x="148" y="330"/>
                    <a:pt x="165" y="332"/>
                  </a:cubicBezTo>
                  <a:lnTo>
                    <a:pt x="165" y="316"/>
                  </a:lnTo>
                  <a:lnTo>
                    <a:pt x="149" y="316"/>
                  </a:lnTo>
                  <a:cubicBezTo>
                    <a:pt x="104" y="316"/>
                    <a:pt x="103" y="311"/>
                    <a:pt x="103" y="293"/>
                  </a:cubicBezTo>
                  <a:lnTo>
                    <a:pt x="103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0"/>
            <p:cNvSpPr>
              <a:spLocks/>
            </p:cNvSpPr>
            <p:nvPr/>
          </p:nvSpPr>
          <p:spPr bwMode="auto">
            <a:xfrm>
              <a:off x="2978150" y="2871788"/>
              <a:ext cx="111125" cy="123825"/>
            </a:xfrm>
            <a:custGeom>
              <a:avLst/>
              <a:gdLst>
                <a:gd name="T0" fmla="*/ 274 w 278"/>
                <a:gd name="T1" fmla="*/ 20 h 309"/>
                <a:gd name="T2" fmla="*/ 278 w 278"/>
                <a:gd name="T3" fmla="*/ 10 h 309"/>
                <a:gd name="T4" fmla="*/ 268 w 278"/>
                <a:gd name="T5" fmla="*/ 0 h 309"/>
                <a:gd name="T6" fmla="*/ 256 w 278"/>
                <a:gd name="T7" fmla="*/ 11 h 309"/>
                <a:gd name="T8" fmla="*/ 139 w 278"/>
                <a:gd name="T9" fmla="*/ 275 h 309"/>
                <a:gd name="T10" fmla="*/ 22 w 278"/>
                <a:gd name="T11" fmla="*/ 10 h 309"/>
                <a:gd name="T12" fmla="*/ 10 w 278"/>
                <a:gd name="T13" fmla="*/ 0 h 309"/>
                <a:gd name="T14" fmla="*/ 0 w 278"/>
                <a:gd name="T15" fmla="*/ 10 h 309"/>
                <a:gd name="T16" fmla="*/ 3 w 278"/>
                <a:gd name="T17" fmla="*/ 18 h 309"/>
                <a:gd name="T18" fmla="*/ 127 w 278"/>
                <a:gd name="T19" fmla="*/ 298 h 309"/>
                <a:gd name="T20" fmla="*/ 139 w 278"/>
                <a:gd name="T21" fmla="*/ 309 h 309"/>
                <a:gd name="T22" fmla="*/ 150 w 278"/>
                <a:gd name="T23" fmla="*/ 298 h 309"/>
                <a:gd name="T24" fmla="*/ 274 w 278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8" h="309">
                  <a:moveTo>
                    <a:pt x="274" y="20"/>
                  </a:moveTo>
                  <a:cubicBezTo>
                    <a:pt x="277" y="13"/>
                    <a:pt x="278" y="12"/>
                    <a:pt x="278" y="10"/>
                  </a:cubicBezTo>
                  <a:cubicBezTo>
                    <a:pt x="278" y="4"/>
                    <a:pt x="273" y="0"/>
                    <a:pt x="268" y="0"/>
                  </a:cubicBezTo>
                  <a:cubicBezTo>
                    <a:pt x="263" y="0"/>
                    <a:pt x="260" y="3"/>
                    <a:pt x="256" y="11"/>
                  </a:cubicBezTo>
                  <a:lnTo>
                    <a:pt x="139" y="275"/>
                  </a:lnTo>
                  <a:lnTo>
                    <a:pt x="22" y="10"/>
                  </a:lnTo>
                  <a:cubicBezTo>
                    <a:pt x="18" y="1"/>
                    <a:pt x="14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8"/>
                  </a:lnTo>
                  <a:cubicBezTo>
                    <a:pt x="131" y="307"/>
                    <a:pt x="134" y="309"/>
                    <a:pt x="139" y="309"/>
                  </a:cubicBezTo>
                  <a:cubicBezTo>
                    <a:pt x="145" y="309"/>
                    <a:pt x="147" y="305"/>
                    <a:pt x="150" y="298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61"/>
            <p:cNvSpPr>
              <a:spLocks/>
            </p:cNvSpPr>
            <p:nvPr/>
          </p:nvSpPr>
          <p:spPr bwMode="auto">
            <a:xfrm>
              <a:off x="3151188" y="2903538"/>
              <a:ext cx="100013" cy="90488"/>
            </a:xfrm>
            <a:custGeom>
              <a:avLst/>
              <a:gdLst>
                <a:gd name="T0" fmla="*/ 152 w 248"/>
                <a:gd name="T1" fmla="*/ 69 h 225"/>
                <a:gd name="T2" fmla="*/ 202 w 248"/>
                <a:gd name="T3" fmla="*/ 11 h 225"/>
                <a:gd name="T4" fmla="*/ 227 w 248"/>
                <a:gd name="T5" fmla="*/ 17 h 225"/>
                <a:gd name="T6" fmla="*/ 203 w 248"/>
                <a:gd name="T7" fmla="*/ 44 h 225"/>
                <a:gd name="T8" fmla="*/ 222 w 248"/>
                <a:gd name="T9" fmla="*/ 61 h 225"/>
                <a:gd name="T10" fmla="*/ 248 w 248"/>
                <a:gd name="T11" fmla="*/ 32 h 225"/>
                <a:gd name="T12" fmla="*/ 202 w 248"/>
                <a:gd name="T13" fmla="*/ 0 h 225"/>
                <a:gd name="T14" fmla="*/ 150 w 248"/>
                <a:gd name="T15" fmla="*/ 37 h 225"/>
                <a:gd name="T16" fmla="*/ 96 w 248"/>
                <a:gd name="T17" fmla="*/ 0 h 225"/>
                <a:gd name="T18" fmla="*/ 16 w 248"/>
                <a:gd name="T19" fmla="*/ 76 h 225"/>
                <a:gd name="T20" fmla="*/ 22 w 248"/>
                <a:gd name="T21" fmla="*/ 81 h 225"/>
                <a:gd name="T22" fmla="*/ 28 w 248"/>
                <a:gd name="T23" fmla="*/ 76 h 225"/>
                <a:gd name="T24" fmla="*/ 95 w 248"/>
                <a:gd name="T25" fmla="*/ 11 h 225"/>
                <a:gd name="T26" fmla="*/ 122 w 248"/>
                <a:gd name="T27" fmla="*/ 44 h 225"/>
                <a:gd name="T28" fmla="*/ 95 w 248"/>
                <a:gd name="T29" fmla="*/ 163 h 225"/>
                <a:gd name="T30" fmla="*/ 48 w 248"/>
                <a:gd name="T31" fmla="*/ 214 h 225"/>
                <a:gd name="T32" fmla="*/ 23 w 248"/>
                <a:gd name="T33" fmla="*/ 208 h 225"/>
                <a:gd name="T34" fmla="*/ 46 w 248"/>
                <a:gd name="T35" fmla="*/ 181 h 225"/>
                <a:gd name="T36" fmla="*/ 28 w 248"/>
                <a:gd name="T37" fmla="*/ 164 h 225"/>
                <a:gd name="T38" fmla="*/ 0 w 248"/>
                <a:gd name="T39" fmla="*/ 193 h 225"/>
                <a:gd name="T40" fmla="*/ 47 w 248"/>
                <a:gd name="T41" fmla="*/ 225 h 225"/>
                <a:gd name="T42" fmla="*/ 99 w 248"/>
                <a:gd name="T43" fmla="*/ 188 h 225"/>
                <a:gd name="T44" fmla="*/ 153 w 248"/>
                <a:gd name="T45" fmla="*/ 225 h 225"/>
                <a:gd name="T46" fmla="*/ 233 w 248"/>
                <a:gd name="T47" fmla="*/ 149 h 225"/>
                <a:gd name="T48" fmla="*/ 227 w 248"/>
                <a:gd name="T49" fmla="*/ 144 h 225"/>
                <a:gd name="T50" fmla="*/ 221 w 248"/>
                <a:gd name="T51" fmla="*/ 149 h 225"/>
                <a:gd name="T52" fmla="*/ 154 w 248"/>
                <a:gd name="T53" fmla="*/ 214 h 225"/>
                <a:gd name="T54" fmla="*/ 127 w 248"/>
                <a:gd name="T55" fmla="*/ 182 h 225"/>
                <a:gd name="T56" fmla="*/ 135 w 248"/>
                <a:gd name="T57" fmla="*/ 138 h 225"/>
                <a:gd name="T58" fmla="*/ 152 w 248"/>
                <a:gd name="T59" fmla="*/ 69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5">
                  <a:moveTo>
                    <a:pt x="152" y="69"/>
                  </a:moveTo>
                  <a:cubicBezTo>
                    <a:pt x="155" y="56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1"/>
                    <a:pt x="222" y="61"/>
                  </a:cubicBezTo>
                  <a:cubicBezTo>
                    <a:pt x="233" y="61"/>
                    <a:pt x="248" y="52"/>
                    <a:pt x="248" y="32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7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59"/>
                    <a:pt x="113" y="93"/>
                    <a:pt x="95" y="163"/>
                  </a:cubicBezTo>
                  <a:cubicBezTo>
                    <a:pt x="87" y="194"/>
                    <a:pt x="69" y="214"/>
                    <a:pt x="48" y="214"/>
                  </a:cubicBezTo>
                  <a:cubicBezTo>
                    <a:pt x="45" y="214"/>
                    <a:pt x="33" y="214"/>
                    <a:pt x="23" y="208"/>
                  </a:cubicBezTo>
                  <a:cubicBezTo>
                    <a:pt x="35" y="205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5"/>
                    <a:pt x="25" y="225"/>
                    <a:pt x="47" y="225"/>
                  </a:cubicBezTo>
                  <a:cubicBezTo>
                    <a:pt x="80" y="225"/>
                    <a:pt x="98" y="191"/>
                    <a:pt x="99" y="188"/>
                  </a:cubicBezTo>
                  <a:cubicBezTo>
                    <a:pt x="105" y="206"/>
                    <a:pt x="123" y="225"/>
                    <a:pt x="153" y="225"/>
                  </a:cubicBezTo>
                  <a:cubicBezTo>
                    <a:pt x="205" y="225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3"/>
                    <a:pt x="170" y="214"/>
                    <a:pt x="154" y="214"/>
                  </a:cubicBezTo>
                  <a:cubicBezTo>
                    <a:pt x="135" y="214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2"/>
            <p:cNvSpPr>
              <a:spLocks noEditPoints="1"/>
            </p:cNvSpPr>
            <p:nvPr/>
          </p:nvSpPr>
          <p:spPr bwMode="auto">
            <a:xfrm>
              <a:off x="3265488" y="2927350"/>
              <a:ext cx="68263" cy="95250"/>
            </a:xfrm>
            <a:custGeom>
              <a:avLst/>
              <a:gdLst>
                <a:gd name="T0" fmla="*/ 171 w 171"/>
                <a:gd name="T1" fmla="*/ 177 h 235"/>
                <a:gd name="T2" fmla="*/ 171 w 171"/>
                <a:gd name="T3" fmla="*/ 165 h 235"/>
                <a:gd name="T4" fmla="*/ 132 w 171"/>
                <a:gd name="T5" fmla="*/ 165 h 235"/>
                <a:gd name="T6" fmla="*/ 132 w 171"/>
                <a:gd name="T7" fmla="*/ 9 h 235"/>
                <a:gd name="T8" fmla="*/ 125 w 171"/>
                <a:gd name="T9" fmla="*/ 0 h 235"/>
                <a:gd name="T10" fmla="*/ 115 w 171"/>
                <a:gd name="T11" fmla="*/ 4 h 235"/>
                <a:gd name="T12" fmla="*/ 0 w 171"/>
                <a:gd name="T13" fmla="*/ 165 h 235"/>
                <a:gd name="T14" fmla="*/ 0 w 171"/>
                <a:gd name="T15" fmla="*/ 177 h 235"/>
                <a:gd name="T16" fmla="*/ 103 w 171"/>
                <a:gd name="T17" fmla="*/ 177 h 235"/>
                <a:gd name="T18" fmla="*/ 103 w 171"/>
                <a:gd name="T19" fmla="*/ 206 h 235"/>
                <a:gd name="T20" fmla="*/ 74 w 171"/>
                <a:gd name="T21" fmla="*/ 222 h 235"/>
                <a:gd name="T22" fmla="*/ 65 w 171"/>
                <a:gd name="T23" fmla="*/ 222 h 235"/>
                <a:gd name="T24" fmla="*/ 65 w 171"/>
                <a:gd name="T25" fmla="*/ 235 h 235"/>
                <a:gd name="T26" fmla="*/ 117 w 171"/>
                <a:gd name="T27" fmla="*/ 233 h 235"/>
                <a:gd name="T28" fmla="*/ 170 w 171"/>
                <a:gd name="T29" fmla="*/ 235 h 235"/>
                <a:gd name="T30" fmla="*/ 170 w 171"/>
                <a:gd name="T31" fmla="*/ 222 h 235"/>
                <a:gd name="T32" fmla="*/ 160 w 171"/>
                <a:gd name="T33" fmla="*/ 222 h 235"/>
                <a:gd name="T34" fmla="*/ 132 w 171"/>
                <a:gd name="T35" fmla="*/ 206 h 235"/>
                <a:gd name="T36" fmla="*/ 132 w 171"/>
                <a:gd name="T37" fmla="*/ 177 h 235"/>
                <a:gd name="T38" fmla="*/ 171 w 171"/>
                <a:gd name="T39" fmla="*/ 177 h 235"/>
                <a:gd name="T40" fmla="*/ 105 w 171"/>
                <a:gd name="T41" fmla="*/ 37 h 235"/>
                <a:gd name="T42" fmla="*/ 105 w 171"/>
                <a:gd name="T43" fmla="*/ 165 h 235"/>
                <a:gd name="T44" fmla="*/ 13 w 171"/>
                <a:gd name="T45" fmla="*/ 165 h 235"/>
                <a:gd name="T46" fmla="*/ 105 w 171"/>
                <a:gd name="T47" fmla="*/ 3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235">
                  <a:moveTo>
                    <a:pt x="171" y="177"/>
                  </a:moveTo>
                  <a:lnTo>
                    <a:pt x="171" y="165"/>
                  </a:lnTo>
                  <a:lnTo>
                    <a:pt x="132" y="165"/>
                  </a:lnTo>
                  <a:lnTo>
                    <a:pt x="132" y="9"/>
                  </a:lnTo>
                  <a:cubicBezTo>
                    <a:pt x="132" y="2"/>
                    <a:pt x="132" y="0"/>
                    <a:pt x="125" y="0"/>
                  </a:cubicBezTo>
                  <a:cubicBezTo>
                    <a:pt x="120" y="0"/>
                    <a:pt x="119" y="0"/>
                    <a:pt x="115" y="4"/>
                  </a:cubicBezTo>
                  <a:lnTo>
                    <a:pt x="0" y="165"/>
                  </a:lnTo>
                  <a:lnTo>
                    <a:pt x="0" y="177"/>
                  </a:lnTo>
                  <a:lnTo>
                    <a:pt x="103" y="177"/>
                  </a:lnTo>
                  <a:lnTo>
                    <a:pt x="103" y="206"/>
                  </a:lnTo>
                  <a:cubicBezTo>
                    <a:pt x="103" y="218"/>
                    <a:pt x="103" y="222"/>
                    <a:pt x="74" y="222"/>
                  </a:cubicBezTo>
                  <a:lnTo>
                    <a:pt x="65" y="222"/>
                  </a:lnTo>
                  <a:lnTo>
                    <a:pt x="65" y="235"/>
                  </a:lnTo>
                  <a:cubicBezTo>
                    <a:pt x="82" y="234"/>
                    <a:pt x="105" y="233"/>
                    <a:pt x="117" y="233"/>
                  </a:cubicBezTo>
                  <a:cubicBezTo>
                    <a:pt x="130" y="233"/>
                    <a:pt x="152" y="234"/>
                    <a:pt x="170" y="235"/>
                  </a:cubicBezTo>
                  <a:lnTo>
                    <a:pt x="170" y="222"/>
                  </a:lnTo>
                  <a:lnTo>
                    <a:pt x="160" y="222"/>
                  </a:lnTo>
                  <a:cubicBezTo>
                    <a:pt x="132" y="222"/>
                    <a:pt x="132" y="218"/>
                    <a:pt x="132" y="206"/>
                  </a:cubicBezTo>
                  <a:lnTo>
                    <a:pt x="132" y="177"/>
                  </a:lnTo>
                  <a:lnTo>
                    <a:pt x="171" y="177"/>
                  </a:lnTo>
                  <a:close/>
                  <a:moveTo>
                    <a:pt x="105" y="37"/>
                  </a:moveTo>
                  <a:lnTo>
                    <a:pt x="105" y="165"/>
                  </a:lnTo>
                  <a:lnTo>
                    <a:pt x="13" y="165"/>
                  </a:lnTo>
                  <a:lnTo>
                    <a:pt x="105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63"/>
            <p:cNvSpPr>
              <a:spLocks/>
            </p:cNvSpPr>
            <p:nvPr/>
          </p:nvSpPr>
          <p:spPr bwMode="auto">
            <a:xfrm>
              <a:off x="3405188" y="2871788"/>
              <a:ext cx="111125" cy="123825"/>
            </a:xfrm>
            <a:custGeom>
              <a:avLst/>
              <a:gdLst>
                <a:gd name="T0" fmla="*/ 274 w 277"/>
                <a:gd name="T1" fmla="*/ 20 h 309"/>
                <a:gd name="T2" fmla="*/ 277 w 277"/>
                <a:gd name="T3" fmla="*/ 10 h 309"/>
                <a:gd name="T4" fmla="*/ 267 w 277"/>
                <a:gd name="T5" fmla="*/ 0 h 309"/>
                <a:gd name="T6" fmla="*/ 256 w 277"/>
                <a:gd name="T7" fmla="*/ 11 h 309"/>
                <a:gd name="T8" fmla="*/ 139 w 277"/>
                <a:gd name="T9" fmla="*/ 275 h 309"/>
                <a:gd name="T10" fmla="*/ 22 w 277"/>
                <a:gd name="T11" fmla="*/ 10 h 309"/>
                <a:gd name="T12" fmla="*/ 10 w 277"/>
                <a:gd name="T13" fmla="*/ 0 h 309"/>
                <a:gd name="T14" fmla="*/ 0 w 277"/>
                <a:gd name="T15" fmla="*/ 10 h 309"/>
                <a:gd name="T16" fmla="*/ 3 w 277"/>
                <a:gd name="T17" fmla="*/ 18 h 309"/>
                <a:gd name="T18" fmla="*/ 127 w 277"/>
                <a:gd name="T19" fmla="*/ 298 h 309"/>
                <a:gd name="T20" fmla="*/ 139 w 277"/>
                <a:gd name="T21" fmla="*/ 309 h 309"/>
                <a:gd name="T22" fmla="*/ 150 w 277"/>
                <a:gd name="T23" fmla="*/ 298 h 309"/>
                <a:gd name="T24" fmla="*/ 274 w 277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274" y="20"/>
                  </a:moveTo>
                  <a:cubicBezTo>
                    <a:pt x="277" y="13"/>
                    <a:pt x="277" y="12"/>
                    <a:pt x="277" y="10"/>
                  </a:cubicBezTo>
                  <a:cubicBezTo>
                    <a:pt x="277" y="4"/>
                    <a:pt x="273" y="0"/>
                    <a:pt x="267" y="0"/>
                  </a:cubicBezTo>
                  <a:cubicBezTo>
                    <a:pt x="262" y="0"/>
                    <a:pt x="259" y="3"/>
                    <a:pt x="256" y="11"/>
                  </a:cubicBezTo>
                  <a:lnTo>
                    <a:pt x="139" y="275"/>
                  </a:lnTo>
                  <a:lnTo>
                    <a:pt x="22" y="10"/>
                  </a:lnTo>
                  <a:cubicBezTo>
                    <a:pt x="18" y="1"/>
                    <a:pt x="14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8"/>
                  </a:lnTo>
                  <a:cubicBezTo>
                    <a:pt x="131" y="307"/>
                    <a:pt x="134" y="309"/>
                    <a:pt x="139" y="309"/>
                  </a:cubicBezTo>
                  <a:cubicBezTo>
                    <a:pt x="145" y="309"/>
                    <a:pt x="147" y="305"/>
                    <a:pt x="150" y="298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64"/>
            <p:cNvSpPr>
              <a:spLocks/>
            </p:cNvSpPr>
            <p:nvPr/>
          </p:nvSpPr>
          <p:spPr bwMode="auto">
            <a:xfrm>
              <a:off x="3578225" y="2903538"/>
              <a:ext cx="98425" cy="90488"/>
            </a:xfrm>
            <a:custGeom>
              <a:avLst/>
              <a:gdLst>
                <a:gd name="T0" fmla="*/ 152 w 248"/>
                <a:gd name="T1" fmla="*/ 69 h 225"/>
                <a:gd name="T2" fmla="*/ 201 w 248"/>
                <a:gd name="T3" fmla="*/ 11 h 225"/>
                <a:gd name="T4" fmla="*/ 226 w 248"/>
                <a:gd name="T5" fmla="*/ 17 h 225"/>
                <a:gd name="T6" fmla="*/ 202 w 248"/>
                <a:gd name="T7" fmla="*/ 44 h 225"/>
                <a:gd name="T8" fmla="*/ 221 w 248"/>
                <a:gd name="T9" fmla="*/ 61 h 225"/>
                <a:gd name="T10" fmla="*/ 248 w 248"/>
                <a:gd name="T11" fmla="*/ 32 h 225"/>
                <a:gd name="T12" fmla="*/ 202 w 248"/>
                <a:gd name="T13" fmla="*/ 0 h 225"/>
                <a:gd name="T14" fmla="*/ 150 w 248"/>
                <a:gd name="T15" fmla="*/ 37 h 225"/>
                <a:gd name="T16" fmla="*/ 96 w 248"/>
                <a:gd name="T17" fmla="*/ 0 h 225"/>
                <a:gd name="T18" fmla="*/ 15 w 248"/>
                <a:gd name="T19" fmla="*/ 76 h 225"/>
                <a:gd name="T20" fmla="*/ 21 w 248"/>
                <a:gd name="T21" fmla="*/ 81 h 225"/>
                <a:gd name="T22" fmla="*/ 28 w 248"/>
                <a:gd name="T23" fmla="*/ 76 h 225"/>
                <a:gd name="T24" fmla="*/ 95 w 248"/>
                <a:gd name="T25" fmla="*/ 11 h 225"/>
                <a:gd name="T26" fmla="*/ 122 w 248"/>
                <a:gd name="T27" fmla="*/ 44 h 225"/>
                <a:gd name="T28" fmla="*/ 95 w 248"/>
                <a:gd name="T29" fmla="*/ 163 h 225"/>
                <a:gd name="T30" fmla="*/ 47 w 248"/>
                <a:gd name="T31" fmla="*/ 214 h 225"/>
                <a:gd name="T32" fmla="*/ 22 w 248"/>
                <a:gd name="T33" fmla="*/ 208 h 225"/>
                <a:gd name="T34" fmla="*/ 46 w 248"/>
                <a:gd name="T35" fmla="*/ 181 h 225"/>
                <a:gd name="T36" fmla="*/ 27 w 248"/>
                <a:gd name="T37" fmla="*/ 164 h 225"/>
                <a:gd name="T38" fmla="*/ 0 w 248"/>
                <a:gd name="T39" fmla="*/ 193 h 225"/>
                <a:gd name="T40" fmla="*/ 47 w 248"/>
                <a:gd name="T41" fmla="*/ 225 h 225"/>
                <a:gd name="T42" fmla="*/ 99 w 248"/>
                <a:gd name="T43" fmla="*/ 188 h 225"/>
                <a:gd name="T44" fmla="*/ 153 w 248"/>
                <a:gd name="T45" fmla="*/ 225 h 225"/>
                <a:gd name="T46" fmla="*/ 233 w 248"/>
                <a:gd name="T47" fmla="*/ 149 h 225"/>
                <a:gd name="T48" fmla="*/ 227 w 248"/>
                <a:gd name="T49" fmla="*/ 144 h 225"/>
                <a:gd name="T50" fmla="*/ 220 w 248"/>
                <a:gd name="T51" fmla="*/ 149 h 225"/>
                <a:gd name="T52" fmla="*/ 154 w 248"/>
                <a:gd name="T53" fmla="*/ 214 h 225"/>
                <a:gd name="T54" fmla="*/ 127 w 248"/>
                <a:gd name="T55" fmla="*/ 182 h 225"/>
                <a:gd name="T56" fmla="*/ 135 w 248"/>
                <a:gd name="T57" fmla="*/ 138 h 225"/>
                <a:gd name="T58" fmla="*/ 152 w 248"/>
                <a:gd name="T59" fmla="*/ 69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5">
                  <a:moveTo>
                    <a:pt x="152" y="69"/>
                  </a:moveTo>
                  <a:cubicBezTo>
                    <a:pt x="155" y="56"/>
                    <a:pt x="167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1"/>
                    <a:pt x="221" y="61"/>
                  </a:cubicBezTo>
                  <a:cubicBezTo>
                    <a:pt x="232" y="61"/>
                    <a:pt x="248" y="52"/>
                    <a:pt x="248" y="32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7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6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59"/>
                    <a:pt x="113" y="93"/>
                    <a:pt x="95" y="163"/>
                  </a:cubicBezTo>
                  <a:cubicBezTo>
                    <a:pt x="87" y="194"/>
                    <a:pt x="69" y="214"/>
                    <a:pt x="47" y="214"/>
                  </a:cubicBezTo>
                  <a:cubicBezTo>
                    <a:pt x="44" y="214"/>
                    <a:pt x="33" y="214"/>
                    <a:pt x="22" y="208"/>
                  </a:cubicBezTo>
                  <a:cubicBezTo>
                    <a:pt x="35" y="205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5"/>
                    <a:pt x="25" y="225"/>
                    <a:pt x="47" y="225"/>
                  </a:cubicBezTo>
                  <a:cubicBezTo>
                    <a:pt x="80" y="225"/>
                    <a:pt x="98" y="191"/>
                    <a:pt x="99" y="188"/>
                  </a:cubicBezTo>
                  <a:cubicBezTo>
                    <a:pt x="105" y="206"/>
                    <a:pt x="123" y="225"/>
                    <a:pt x="153" y="225"/>
                  </a:cubicBezTo>
                  <a:cubicBezTo>
                    <a:pt x="204" y="225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4"/>
                    <a:pt x="154" y="214"/>
                  </a:cubicBezTo>
                  <a:cubicBezTo>
                    <a:pt x="135" y="214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65"/>
            <p:cNvSpPr>
              <a:spLocks/>
            </p:cNvSpPr>
            <p:nvPr/>
          </p:nvSpPr>
          <p:spPr bwMode="auto">
            <a:xfrm>
              <a:off x="3694113" y="2928938"/>
              <a:ext cx="61913" cy="95250"/>
            </a:xfrm>
            <a:custGeom>
              <a:avLst/>
              <a:gdLst>
                <a:gd name="T0" fmla="*/ 32 w 154"/>
                <a:gd name="T1" fmla="*/ 37 h 239"/>
                <a:gd name="T2" fmla="*/ 66 w 154"/>
                <a:gd name="T3" fmla="*/ 42 h 239"/>
                <a:gd name="T4" fmla="*/ 139 w 154"/>
                <a:gd name="T5" fmla="*/ 5 h 239"/>
                <a:gd name="T6" fmla="*/ 135 w 154"/>
                <a:gd name="T7" fmla="*/ 0 h 239"/>
                <a:gd name="T8" fmla="*/ 132 w 154"/>
                <a:gd name="T9" fmla="*/ 1 h 239"/>
                <a:gd name="T10" fmla="*/ 80 w 154"/>
                <a:gd name="T11" fmla="*/ 11 h 239"/>
                <a:gd name="T12" fmla="*/ 29 w 154"/>
                <a:gd name="T13" fmla="*/ 2 h 239"/>
                <a:gd name="T14" fmla="*/ 24 w 154"/>
                <a:gd name="T15" fmla="*/ 0 h 239"/>
                <a:gd name="T16" fmla="*/ 20 w 154"/>
                <a:gd name="T17" fmla="*/ 10 h 239"/>
                <a:gd name="T18" fmla="*/ 20 w 154"/>
                <a:gd name="T19" fmla="*/ 112 h 239"/>
                <a:gd name="T20" fmla="*/ 25 w 154"/>
                <a:gd name="T21" fmla="*/ 122 h 239"/>
                <a:gd name="T22" fmla="*/ 32 w 154"/>
                <a:gd name="T23" fmla="*/ 118 h 239"/>
                <a:gd name="T24" fmla="*/ 81 w 154"/>
                <a:gd name="T25" fmla="*/ 96 h 239"/>
                <a:gd name="T26" fmla="*/ 113 w 154"/>
                <a:gd name="T27" fmla="*/ 115 h 239"/>
                <a:gd name="T28" fmla="*/ 121 w 154"/>
                <a:gd name="T29" fmla="*/ 160 h 239"/>
                <a:gd name="T30" fmla="*/ 111 w 154"/>
                <a:gd name="T31" fmla="*/ 206 h 239"/>
                <a:gd name="T32" fmla="*/ 70 w 154"/>
                <a:gd name="T33" fmla="*/ 227 h 239"/>
                <a:gd name="T34" fmla="*/ 15 w 154"/>
                <a:gd name="T35" fmla="*/ 192 h 239"/>
                <a:gd name="T36" fmla="*/ 35 w 154"/>
                <a:gd name="T37" fmla="*/ 175 h 239"/>
                <a:gd name="T38" fmla="*/ 18 w 154"/>
                <a:gd name="T39" fmla="*/ 157 h 239"/>
                <a:gd name="T40" fmla="*/ 0 w 154"/>
                <a:gd name="T41" fmla="*/ 176 h 239"/>
                <a:gd name="T42" fmla="*/ 71 w 154"/>
                <a:gd name="T43" fmla="*/ 239 h 239"/>
                <a:gd name="T44" fmla="*/ 154 w 154"/>
                <a:gd name="T45" fmla="*/ 162 h 239"/>
                <a:gd name="T46" fmla="*/ 81 w 154"/>
                <a:gd name="T47" fmla="*/ 86 h 239"/>
                <a:gd name="T48" fmla="*/ 32 w 154"/>
                <a:gd name="T49" fmla="*/ 103 h 239"/>
                <a:gd name="T50" fmla="*/ 32 w 154"/>
                <a:gd name="T51" fmla="*/ 3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239">
                  <a:moveTo>
                    <a:pt x="32" y="37"/>
                  </a:moveTo>
                  <a:cubicBezTo>
                    <a:pt x="50" y="42"/>
                    <a:pt x="61" y="42"/>
                    <a:pt x="66" y="42"/>
                  </a:cubicBezTo>
                  <a:cubicBezTo>
                    <a:pt x="112" y="42"/>
                    <a:pt x="139" y="10"/>
                    <a:pt x="139" y="5"/>
                  </a:cubicBezTo>
                  <a:cubicBezTo>
                    <a:pt x="139" y="1"/>
                    <a:pt x="137" y="0"/>
                    <a:pt x="135" y="0"/>
                  </a:cubicBezTo>
                  <a:cubicBezTo>
                    <a:pt x="134" y="0"/>
                    <a:pt x="134" y="0"/>
                    <a:pt x="132" y="1"/>
                  </a:cubicBezTo>
                  <a:cubicBezTo>
                    <a:pt x="124" y="4"/>
                    <a:pt x="106" y="11"/>
                    <a:pt x="80" y="11"/>
                  </a:cubicBezTo>
                  <a:cubicBezTo>
                    <a:pt x="70" y="11"/>
                    <a:pt x="52" y="11"/>
                    <a:pt x="29" y="2"/>
                  </a:cubicBezTo>
                  <a:cubicBezTo>
                    <a:pt x="25" y="0"/>
                    <a:pt x="25" y="0"/>
                    <a:pt x="24" y="0"/>
                  </a:cubicBezTo>
                  <a:cubicBezTo>
                    <a:pt x="20" y="0"/>
                    <a:pt x="20" y="4"/>
                    <a:pt x="20" y="10"/>
                  </a:cubicBezTo>
                  <a:lnTo>
                    <a:pt x="20" y="112"/>
                  </a:lnTo>
                  <a:cubicBezTo>
                    <a:pt x="20" y="118"/>
                    <a:pt x="20" y="122"/>
                    <a:pt x="25" y="122"/>
                  </a:cubicBezTo>
                  <a:cubicBezTo>
                    <a:pt x="28" y="122"/>
                    <a:pt x="29" y="122"/>
                    <a:pt x="32" y="118"/>
                  </a:cubicBezTo>
                  <a:cubicBezTo>
                    <a:pt x="47" y="98"/>
                    <a:pt x="69" y="96"/>
                    <a:pt x="81" y="96"/>
                  </a:cubicBezTo>
                  <a:cubicBezTo>
                    <a:pt x="102" y="96"/>
                    <a:pt x="111" y="112"/>
                    <a:pt x="113" y="115"/>
                  </a:cubicBezTo>
                  <a:cubicBezTo>
                    <a:pt x="119" y="127"/>
                    <a:pt x="121" y="140"/>
                    <a:pt x="121" y="160"/>
                  </a:cubicBezTo>
                  <a:cubicBezTo>
                    <a:pt x="121" y="171"/>
                    <a:pt x="121" y="191"/>
                    <a:pt x="111" y="206"/>
                  </a:cubicBezTo>
                  <a:cubicBezTo>
                    <a:pt x="102" y="219"/>
                    <a:pt x="87" y="227"/>
                    <a:pt x="70" y="227"/>
                  </a:cubicBezTo>
                  <a:cubicBezTo>
                    <a:pt x="47" y="227"/>
                    <a:pt x="24" y="215"/>
                    <a:pt x="15" y="192"/>
                  </a:cubicBezTo>
                  <a:cubicBezTo>
                    <a:pt x="28" y="193"/>
                    <a:pt x="35" y="184"/>
                    <a:pt x="35" y="175"/>
                  </a:cubicBezTo>
                  <a:cubicBezTo>
                    <a:pt x="35" y="160"/>
                    <a:pt x="22" y="157"/>
                    <a:pt x="18" y="157"/>
                  </a:cubicBezTo>
                  <a:cubicBezTo>
                    <a:pt x="17" y="157"/>
                    <a:pt x="0" y="157"/>
                    <a:pt x="0" y="176"/>
                  </a:cubicBezTo>
                  <a:cubicBezTo>
                    <a:pt x="0" y="207"/>
                    <a:pt x="29" y="239"/>
                    <a:pt x="71" y="239"/>
                  </a:cubicBezTo>
                  <a:cubicBezTo>
                    <a:pt x="115" y="239"/>
                    <a:pt x="154" y="205"/>
                    <a:pt x="154" y="162"/>
                  </a:cubicBezTo>
                  <a:cubicBezTo>
                    <a:pt x="154" y="122"/>
                    <a:pt x="124" y="86"/>
                    <a:pt x="81" y="86"/>
                  </a:cubicBezTo>
                  <a:cubicBezTo>
                    <a:pt x="66" y="86"/>
                    <a:pt x="48" y="90"/>
                    <a:pt x="32" y="103"/>
                  </a:cubicBezTo>
                  <a:lnTo>
                    <a:pt x="32" y="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66"/>
            <p:cNvSpPr>
              <a:spLocks/>
            </p:cNvSpPr>
            <p:nvPr/>
          </p:nvSpPr>
          <p:spPr bwMode="auto">
            <a:xfrm>
              <a:off x="3787775" y="2841625"/>
              <a:ext cx="46038" cy="200025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6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67"/>
            <p:cNvSpPr>
              <a:spLocks/>
            </p:cNvSpPr>
            <p:nvPr/>
          </p:nvSpPr>
          <p:spPr bwMode="auto">
            <a:xfrm>
              <a:off x="2578100" y="3173413"/>
              <a:ext cx="111125" cy="123825"/>
            </a:xfrm>
            <a:custGeom>
              <a:avLst/>
              <a:gdLst>
                <a:gd name="T0" fmla="*/ 150 w 277"/>
                <a:gd name="T1" fmla="*/ 10 h 309"/>
                <a:gd name="T2" fmla="*/ 139 w 277"/>
                <a:gd name="T3" fmla="*/ 0 h 309"/>
                <a:gd name="T4" fmla="*/ 128 w 277"/>
                <a:gd name="T5" fmla="*/ 10 h 309"/>
                <a:gd name="T6" fmla="*/ 3 w 277"/>
                <a:gd name="T7" fmla="*/ 289 h 309"/>
                <a:gd name="T8" fmla="*/ 0 w 277"/>
                <a:gd name="T9" fmla="*/ 299 h 309"/>
                <a:gd name="T10" fmla="*/ 10 w 277"/>
                <a:gd name="T11" fmla="*/ 309 h 309"/>
                <a:gd name="T12" fmla="*/ 21 w 277"/>
                <a:gd name="T13" fmla="*/ 299 h 309"/>
                <a:gd name="T14" fmla="*/ 139 w 277"/>
                <a:gd name="T15" fmla="*/ 34 h 309"/>
                <a:gd name="T16" fmla="*/ 256 w 277"/>
                <a:gd name="T17" fmla="*/ 299 h 309"/>
                <a:gd name="T18" fmla="*/ 267 w 277"/>
                <a:gd name="T19" fmla="*/ 309 h 309"/>
                <a:gd name="T20" fmla="*/ 277 w 277"/>
                <a:gd name="T21" fmla="*/ 299 h 309"/>
                <a:gd name="T22" fmla="*/ 274 w 277"/>
                <a:gd name="T23" fmla="*/ 291 h 309"/>
                <a:gd name="T24" fmla="*/ 150 w 277"/>
                <a:gd name="T25" fmla="*/ 1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150" y="10"/>
                  </a:moveTo>
                  <a:cubicBezTo>
                    <a:pt x="146" y="2"/>
                    <a:pt x="143" y="0"/>
                    <a:pt x="139" y="0"/>
                  </a:cubicBezTo>
                  <a:cubicBezTo>
                    <a:pt x="132" y="0"/>
                    <a:pt x="131" y="3"/>
                    <a:pt x="128" y="10"/>
                  </a:cubicBezTo>
                  <a:lnTo>
                    <a:pt x="3" y="289"/>
                  </a:lnTo>
                  <a:cubicBezTo>
                    <a:pt x="0" y="296"/>
                    <a:pt x="0" y="297"/>
                    <a:pt x="0" y="299"/>
                  </a:cubicBezTo>
                  <a:cubicBezTo>
                    <a:pt x="0" y="305"/>
                    <a:pt x="4" y="309"/>
                    <a:pt x="10" y="309"/>
                  </a:cubicBezTo>
                  <a:cubicBezTo>
                    <a:pt x="13" y="309"/>
                    <a:pt x="17" y="308"/>
                    <a:pt x="21" y="299"/>
                  </a:cubicBezTo>
                  <a:lnTo>
                    <a:pt x="139" y="34"/>
                  </a:lnTo>
                  <a:lnTo>
                    <a:pt x="256" y="299"/>
                  </a:lnTo>
                  <a:cubicBezTo>
                    <a:pt x="260" y="309"/>
                    <a:pt x="265" y="309"/>
                    <a:pt x="267" y="309"/>
                  </a:cubicBezTo>
                  <a:cubicBezTo>
                    <a:pt x="273" y="309"/>
                    <a:pt x="277" y="305"/>
                    <a:pt x="277" y="299"/>
                  </a:cubicBezTo>
                  <a:cubicBezTo>
                    <a:pt x="277" y="298"/>
                    <a:pt x="277" y="297"/>
                    <a:pt x="274" y="291"/>
                  </a:cubicBezTo>
                  <a:lnTo>
                    <a:pt x="150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68"/>
            <p:cNvSpPr>
              <a:spLocks/>
            </p:cNvSpPr>
            <p:nvPr/>
          </p:nvSpPr>
          <p:spPr bwMode="auto">
            <a:xfrm>
              <a:off x="2765425" y="3141663"/>
              <a:ext cx="46038" cy="201613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49 h 499"/>
                <a:gd name="T6" fmla="*/ 109 w 115"/>
                <a:gd name="T7" fmla="*/ 14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1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69"/>
            <p:cNvSpPr>
              <a:spLocks noEditPoints="1"/>
            </p:cNvSpPr>
            <p:nvPr/>
          </p:nvSpPr>
          <p:spPr bwMode="auto">
            <a:xfrm>
              <a:off x="2830513" y="3159126"/>
              <a:ext cx="84138" cy="138113"/>
            </a:xfrm>
            <a:custGeom>
              <a:avLst/>
              <a:gdLst>
                <a:gd name="T0" fmla="*/ 209 w 209"/>
                <a:gd name="T1" fmla="*/ 173 h 343"/>
                <a:gd name="T2" fmla="*/ 189 w 209"/>
                <a:gd name="T3" fmla="*/ 56 h 343"/>
                <a:gd name="T4" fmla="*/ 105 w 209"/>
                <a:gd name="T5" fmla="*/ 0 h 343"/>
                <a:gd name="T6" fmla="*/ 18 w 209"/>
                <a:gd name="T7" fmla="*/ 59 h 343"/>
                <a:gd name="T8" fmla="*/ 0 w 209"/>
                <a:gd name="T9" fmla="*/ 173 h 343"/>
                <a:gd name="T10" fmla="*/ 22 w 209"/>
                <a:gd name="T11" fmla="*/ 293 h 343"/>
                <a:gd name="T12" fmla="*/ 104 w 209"/>
                <a:gd name="T13" fmla="*/ 343 h 343"/>
                <a:gd name="T14" fmla="*/ 191 w 209"/>
                <a:gd name="T15" fmla="*/ 285 h 343"/>
                <a:gd name="T16" fmla="*/ 209 w 209"/>
                <a:gd name="T17" fmla="*/ 173 h 343"/>
                <a:gd name="T18" fmla="*/ 104 w 209"/>
                <a:gd name="T19" fmla="*/ 332 h 343"/>
                <a:gd name="T20" fmla="*/ 46 w 209"/>
                <a:gd name="T21" fmla="*/ 272 h 343"/>
                <a:gd name="T22" fmla="*/ 41 w 209"/>
                <a:gd name="T23" fmla="*/ 167 h 343"/>
                <a:gd name="T24" fmla="*/ 45 w 209"/>
                <a:gd name="T25" fmla="*/ 75 h 343"/>
                <a:gd name="T26" fmla="*/ 104 w 209"/>
                <a:gd name="T27" fmla="*/ 11 h 343"/>
                <a:gd name="T28" fmla="*/ 163 w 209"/>
                <a:gd name="T29" fmla="*/ 69 h 343"/>
                <a:gd name="T30" fmla="*/ 168 w 209"/>
                <a:gd name="T31" fmla="*/ 167 h 343"/>
                <a:gd name="T32" fmla="*/ 163 w 209"/>
                <a:gd name="T33" fmla="*/ 270 h 343"/>
                <a:gd name="T34" fmla="*/ 104 w 209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9" h="343">
                  <a:moveTo>
                    <a:pt x="209" y="173"/>
                  </a:moveTo>
                  <a:cubicBezTo>
                    <a:pt x="209" y="133"/>
                    <a:pt x="207" y="93"/>
                    <a:pt x="189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8" y="13"/>
                    <a:pt x="18" y="59"/>
                  </a:cubicBezTo>
                  <a:cubicBezTo>
                    <a:pt x="2" y="94"/>
                    <a:pt x="0" y="133"/>
                    <a:pt x="0" y="173"/>
                  </a:cubicBezTo>
                  <a:cubicBezTo>
                    <a:pt x="0" y="210"/>
                    <a:pt x="1" y="255"/>
                    <a:pt x="22" y="293"/>
                  </a:cubicBezTo>
                  <a:cubicBezTo>
                    <a:pt x="43" y="333"/>
                    <a:pt x="80" y="343"/>
                    <a:pt x="104" y="343"/>
                  </a:cubicBezTo>
                  <a:cubicBezTo>
                    <a:pt x="131" y="343"/>
                    <a:pt x="169" y="333"/>
                    <a:pt x="191" y="285"/>
                  </a:cubicBezTo>
                  <a:cubicBezTo>
                    <a:pt x="207" y="251"/>
                    <a:pt x="209" y="212"/>
                    <a:pt x="209" y="173"/>
                  </a:cubicBezTo>
                  <a:close/>
                  <a:moveTo>
                    <a:pt x="104" y="332"/>
                  </a:moveTo>
                  <a:cubicBezTo>
                    <a:pt x="85" y="332"/>
                    <a:pt x="55" y="320"/>
                    <a:pt x="46" y="272"/>
                  </a:cubicBezTo>
                  <a:cubicBezTo>
                    <a:pt x="41" y="242"/>
                    <a:pt x="41" y="196"/>
                    <a:pt x="41" y="167"/>
                  </a:cubicBezTo>
                  <a:cubicBezTo>
                    <a:pt x="41" y="135"/>
                    <a:pt x="41" y="102"/>
                    <a:pt x="45" y="75"/>
                  </a:cubicBezTo>
                  <a:cubicBezTo>
                    <a:pt x="54" y="15"/>
                    <a:pt x="92" y="11"/>
                    <a:pt x="104" y="11"/>
                  </a:cubicBezTo>
                  <a:cubicBezTo>
                    <a:pt x="121" y="11"/>
                    <a:pt x="154" y="20"/>
                    <a:pt x="163" y="69"/>
                  </a:cubicBezTo>
                  <a:cubicBezTo>
                    <a:pt x="168" y="97"/>
                    <a:pt x="168" y="135"/>
                    <a:pt x="168" y="167"/>
                  </a:cubicBezTo>
                  <a:cubicBezTo>
                    <a:pt x="168" y="204"/>
                    <a:pt x="168" y="238"/>
                    <a:pt x="163" y="270"/>
                  </a:cubicBezTo>
                  <a:cubicBezTo>
                    <a:pt x="155" y="317"/>
                    <a:pt x="127" y="332"/>
                    <a:pt x="104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0"/>
            <p:cNvSpPr>
              <a:spLocks/>
            </p:cNvSpPr>
            <p:nvPr/>
          </p:nvSpPr>
          <p:spPr bwMode="auto">
            <a:xfrm>
              <a:off x="2978150" y="3173413"/>
              <a:ext cx="111125" cy="123825"/>
            </a:xfrm>
            <a:custGeom>
              <a:avLst/>
              <a:gdLst>
                <a:gd name="T0" fmla="*/ 274 w 278"/>
                <a:gd name="T1" fmla="*/ 20 h 309"/>
                <a:gd name="T2" fmla="*/ 278 w 278"/>
                <a:gd name="T3" fmla="*/ 10 h 309"/>
                <a:gd name="T4" fmla="*/ 268 w 278"/>
                <a:gd name="T5" fmla="*/ 0 h 309"/>
                <a:gd name="T6" fmla="*/ 256 w 278"/>
                <a:gd name="T7" fmla="*/ 11 h 309"/>
                <a:gd name="T8" fmla="*/ 139 w 278"/>
                <a:gd name="T9" fmla="*/ 275 h 309"/>
                <a:gd name="T10" fmla="*/ 22 w 278"/>
                <a:gd name="T11" fmla="*/ 10 h 309"/>
                <a:gd name="T12" fmla="*/ 10 w 278"/>
                <a:gd name="T13" fmla="*/ 0 h 309"/>
                <a:gd name="T14" fmla="*/ 0 w 278"/>
                <a:gd name="T15" fmla="*/ 10 h 309"/>
                <a:gd name="T16" fmla="*/ 3 w 278"/>
                <a:gd name="T17" fmla="*/ 18 h 309"/>
                <a:gd name="T18" fmla="*/ 127 w 278"/>
                <a:gd name="T19" fmla="*/ 299 h 309"/>
                <a:gd name="T20" fmla="*/ 139 w 278"/>
                <a:gd name="T21" fmla="*/ 309 h 309"/>
                <a:gd name="T22" fmla="*/ 150 w 278"/>
                <a:gd name="T23" fmla="*/ 299 h 309"/>
                <a:gd name="T24" fmla="*/ 274 w 278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8" h="309">
                  <a:moveTo>
                    <a:pt x="274" y="20"/>
                  </a:moveTo>
                  <a:cubicBezTo>
                    <a:pt x="277" y="13"/>
                    <a:pt x="278" y="12"/>
                    <a:pt x="278" y="10"/>
                  </a:cubicBezTo>
                  <a:cubicBezTo>
                    <a:pt x="278" y="4"/>
                    <a:pt x="273" y="0"/>
                    <a:pt x="268" y="0"/>
                  </a:cubicBezTo>
                  <a:cubicBezTo>
                    <a:pt x="263" y="0"/>
                    <a:pt x="260" y="3"/>
                    <a:pt x="256" y="11"/>
                  </a:cubicBezTo>
                  <a:lnTo>
                    <a:pt x="139" y="275"/>
                  </a:lnTo>
                  <a:lnTo>
                    <a:pt x="22" y="10"/>
                  </a:lnTo>
                  <a:cubicBezTo>
                    <a:pt x="18" y="1"/>
                    <a:pt x="14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7"/>
                    <a:pt x="134" y="309"/>
                    <a:pt x="139" y="309"/>
                  </a:cubicBezTo>
                  <a:cubicBezTo>
                    <a:pt x="145" y="309"/>
                    <a:pt x="147" y="306"/>
                    <a:pt x="150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1"/>
            <p:cNvSpPr>
              <a:spLocks/>
            </p:cNvSpPr>
            <p:nvPr/>
          </p:nvSpPr>
          <p:spPr bwMode="auto">
            <a:xfrm>
              <a:off x="3151188" y="3203576"/>
              <a:ext cx="100013" cy="92075"/>
            </a:xfrm>
            <a:custGeom>
              <a:avLst/>
              <a:gdLst>
                <a:gd name="T0" fmla="*/ 152 w 248"/>
                <a:gd name="T1" fmla="*/ 70 h 226"/>
                <a:gd name="T2" fmla="*/ 202 w 248"/>
                <a:gd name="T3" fmla="*/ 11 h 226"/>
                <a:gd name="T4" fmla="*/ 227 w 248"/>
                <a:gd name="T5" fmla="*/ 17 h 226"/>
                <a:gd name="T6" fmla="*/ 203 w 248"/>
                <a:gd name="T7" fmla="*/ 44 h 226"/>
                <a:gd name="T8" fmla="*/ 222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6 w 248"/>
                <a:gd name="T19" fmla="*/ 76 h 226"/>
                <a:gd name="T20" fmla="*/ 22 w 248"/>
                <a:gd name="T21" fmla="*/ 81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8 w 248"/>
                <a:gd name="T31" fmla="*/ 215 h 226"/>
                <a:gd name="T32" fmla="*/ 23 w 248"/>
                <a:gd name="T33" fmla="*/ 208 h 226"/>
                <a:gd name="T34" fmla="*/ 46 w 248"/>
                <a:gd name="T35" fmla="*/ 181 h 226"/>
                <a:gd name="T36" fmla="*/ 28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1 w 248"/>
                <a:gd name="T51" fmla="*/ 149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8" y="215"/>
                  </a:cubicBezTo>
                  <a:cubicBezTo>
                    <a:pt x="45" y="215"/>
                    <a:pt x="33" y="215"/>
                    <a:pt x="23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5" y="226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72"/>
            <p:cNvSpPr>
              <a:spLocks/>
            </p:cNvSpPr>
            <p:nvPr/>
          </p:nvSpPr>
          <p:spPr bwMode="auto">
            <a:xfrm>
              <a:off x="3267075" y="3228976"/>
              <a:ext cx="65088" cy="96838"/>
            </a:xfrm>
            <a:custGeom>
              <a:avLst/>
              <a:gdLst>
                <a:gd name="T0" fmla="*/ 77 w 161"/>
                <a:gd name="T1" fmla="*/ 115 h 239"/>
                <a:gd name="T2" fmla="*/ 123 w 161"/>
                <a:gd name="T3" fmla="*/ 172 h 239"/>
                <a:gd name="T4" fmla="*/ 78 w 161"/>
                <a:gd name="T5" fmla="*/ 228 h 239"/>
                <a:gd name="T6" fmla="*/ 19 w 161"/>
                <a:gd name="T7" fmla="*/ 203 h 239"/>
                <a:gd name="T8" fmla="*/ 39 w 161"/>
                <a:gd name="T9" fmla="*/ 184 h 239"/>
                <a:gd name="T10" fmla="*/ 20 w 161"/>
                <a:gd name="T11" fmla="*/ 165 h 239"/>
                <a:gd name="T12" fmla="*/ 0 w 161"/>
                <a:gd name="T13" fmla="*/ 185 h 239"/>
                <a:gd name="T14" fmla="*/ 79 w 161"/>
                <a:gd name="T15" fmla="*/ 239 h 239"/>
                <a:gd name="T16" fmla="*/ 161 w 161"/>
                <a:gd name="T17" fmla="*/ 172 h 239"/>
                <a:gd name="T18" fmla="*/ 100 w 161"/>
                <a:gd name="T19" fmla="*/ 109 h 239"/>
                <a:gd name="T20" fmla="*/ 150 w 161"/>
                <a:gd name="T21" fmla="*/ 49 h 239"/>
                <a:gd name="T22" fmla="*/ 79 w 161"/>
                <a:gd name="T23" fmla="*/ 0 h 239"/>
                <a:gd name="T24" fmla="*/ 11 w 161"/>
                <a:gd name="T25" fmla="*/ 47 h 239"/>
                <a:gd name="T26" fmla="*/ 29 w 161"/>
                <a:gd name="T27" fmla="*/ 66 h 239"/>
                <a:gd name="T28" fmla="*/ 47 w 161"/>
                <a:gd name="T29" fmla="*/ 48 h 239"/>
                <a:gd name="T30" fmla="*/ 29 w 161"/>
                <a:gd name="T31" fmla="*/ 30 h 239"/>
                <a:gd name="T32" fmla="*/ 78 w 161"/>
                <a:gd name="T33" fmla="*/ 11 h 239"/>
                <a:gd name="T34" fmla="*/ 116 w 161"/>
                <a:gd name="T35" fmla="*/ 49 h 239"/>
                <a:gd name="T36" fmla="*/ 102 w 161"/>
                <a:gd name="T37" fmla="*/ 90 h 239"/>
                <a:gd name="T38" fmla="*/ 63 w 161"/>
                <a:gd name="T39" fmla="*/ 105 h 239"/>
                <a:gd name="T40" fmla="*/ 52 w 161"/>
                <a:gd name="T41" fmla="*/ 106 h 239"/>
                <a:gd name="T42" fmla="*/ 49 w 161"/>
                <a:gd name="T43" fmla="*/ 111 h 239"/>
                <a:gd name="T44" fmla="*/ 58 w 161"/>
                <a:gd name="T45" fmla="*/ 115 h 239"/>
                <a:gd name="T46" fmla="*/ 77 w 161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9">
                  <a:moveTo>
                    <a:pt x="77" y="115"/>
                  </a:moveTo>
                  <a:cubicBezTo>
                    <a:pt x="104" y="115"/>
                    <a:pt x="123" y="134"/>
                    <a:pt x="123" y="172"/>
                  </a:cubicBezTo>
                  <a:cubicBezTo>
                    <a:pt x="123" y="215"/>
                    <a:pt x="98" y="228"/>
                    <a:pt x="78" y="228"/>
                  </a:cubicBezTo>
                  <a:cubicBezTo>
                    <a:pt x="64" y="228"/>
                    <a:pt x="33" y="224"/>
                    <a:pt x="19" y="203"/>
                  </a:cubicBezTo>
                  <a:cubicBezTo>
                    <a:pt x="35" y="203"/>
                    <a:pt x="39" y="191"/>
                    <a:pt x="39" y="184"/>
                  </a:cubicBezTo>
                  <a:cubicBezTo>
                    <a:pt x="39" y="173"/>
                    <a:pt x="31" y="165"/>
                    <a:pt x="20" y="165"/>
                  </a:cubicBezTo>
                  <a:cubicBezTo>
                    <a:pt x="10" y="165"/>
                    <a:pt x="0" y="171"/>
                    <a:pt x="0" y="185"/>
                  </a:cubicBezTo>
                  <a:cubicBezTo>
                    <a:pt x="0" y="218"/>
                    <a:pt x="37" y="239"/>
                    <a:pt x="79" y="239"/>
                  </a:cubicBezTo>
                  <a:cubicBezTo>
                    <a:pt x="127" y="239"/>
                    <a:pt x="161" y="206"/>
                    <a:pt x="161" y="172"/>
                  </a:cubicBezTo>
                  <a:cubicBezTo>
                    <a:pt x="161" y="144"/>
                    <a:pt x="138" y="117"/>
                    <a:pt x="100" y="109"/>
                  </a:cubicBezTo>
                  <a:cubicBezTo>
                    <a:pt x="137" y="96"/>
                    <a:pt x="150" y="70"/>
                    <a:pt x="150" y="49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6"/>
                    <a:pt x="29" y="66"/>
                  </a:cubicBezTo>
                  <a:cubicBezTo>
                    <a:pt x="40" y="66"/>
                    <a:pt x="47" y="58"/>
                    <a:pt x="47" y="48"/>
                  </a:cubicBezTo>
                  <a:cubicBezTo>
                    <a:pt x="47" y="38"/>
                    <a:pt x="40" y="30"/>
                    <a:pt x="29" y="30"/>
                  </a:cubicBezTo>
                  <a:cubicBezTo>
                    <a:pt x="41" y="14"/>
                    <a:pt x="65" y="11"/>
                    <a:pt x="78" y="11"/>
                  </a:cubicBezTo>
                  <a:cubicBezTo>
                    <a:pt x="94" y="11"/>
                    <a:pt x="116" y="18"/>
                    <a:pt x="116" y="49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1" y="103"/>
                    <a:pt x="81" y="104"/>
                    <a:pt x="63" y="105"/>
                  </a:cubicBezTo>
                  <a:cubicBezTo>
                    <a:pt x="55" y="106"/>
                    <a:pt x="54" y="106"/>
                    <a:pt x="52" y="106"/>
                  </a:cubicBezTo>
                  <a:cubicBezTo>
                    <a:pt x="52" y="106"/>
                    <a:pt x="49" y="107"/>
                    <a:pt x="49" y="111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7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3"/>
            <p:cNvSpPr>
              <a:spLocks/>
            </p:cNvSpPr>
            <p:nvPr/>
          </p:nvSpPr>
          <p:spPr bwMode="auto">
            <a:xfrm>
              <a:off x="3405188" y="3173413"/>
              <a:ext cx="111125" cy="123825"/>
            </a:xfrm>
            <a:custGeom>
              <a:avLst/>
              <a:gdLst>
                <a:gd name="T0" fmla="*/ 274 w 277"/>
                <a:gd name="T1" fmla="*/ 20 h 309"/>
                <a:gd name="T2" fmla="*/ 277 w 277"/>
                <a:gd name="T3" fmla="*/ 10 h 309"/>
                <a:gd name="T4" fmla="*/ 267 w 277"/>
                <a:gd name="T5" fmla="*/ 0 h 309"/>
                <a:gd name="T6" fmla="*/ 256 w 277"/>
                <a:gd name="T7" fmla="*/ 11 h 309"/>
                <a:gd name="T8" fmla="*/ 139 w 277"/>
                <a:gd name="T9" fmla="*/ 275 h 309"/>
                <a:gd name="T10" fmla="*/ 22 w 277"/>
                <a:gd name="T11" fmla="*/ 10 h 309"/>
                <a:gd name="T12" fmla="*/ 10 w 277"/>
                <a:gd name="T13" fmla="*/ 0 h 309"/>
                <a:gd name="T14" fmla="*/ 0 w 277"/>
                <a:gd name="T15" fmla="*/ 10 h 309"/>
                <a:gd name="T16" fmla="*/ 3 w 277"/>
                <a:gd name="T17" fmla="*/ 18 h 309"/>
                <a:gd name="T18" fmla="*/ 127 w 277"/>
                <a:gd name="T19" fmla="*/ 299 h 309"/>
                <a:gd name="T20" fmla="*/ 139 w 277"/>
                <a:gd name="T21" fmla="*/ 309 h 309"/>
                <a:gd name="T22" fmla="*/ 150 w 277"/>
                <a:gd name="T23" fmla="*/ 299 h 309"/>
                <a:gd name="T24" fmla="*/ 274 w 277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274" y="20"/>
                  </a:moveTo>
                  <a:cubicBezTo>
                    <a:pt x="277" y="13"/>
                    <a:pt x="277" y="12"/>
                    <a:pt x="277" y="10"/>
                  </a:cubicBezTo>
                  <a:cubicBezTo>
                    <a:pt x="277" y="4"/>
                    <a:pt x="273" y="0"/>
                    <a:pt x="267" y="0"/>
                  </a:cubicBezTo>
                  <a:cubicBezTo>
                    <a:pt x="262" y="0"/>
                    <a:pt x="259" y="3"/>
                    <a:pt x="256" y="11"/>
                  </a:cubicBezTo>
                  <a:lnTo>
                    <a:pt x="139" y="275"/>
                  </a:lnTo>
                  <a:lnTo>
                    <a:pt x="22" y="10"/>
                  </a:lnTo>
                  <a:cubicBezTo>
                    <a:pt x="18" y="1"/>
                    <a:pt x="14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7"/>
                    <a:pt x="134" y="309"/>
                    <a:pt x="139" y="309"/>
                  </a:cubicBezTo>
                  <a:cubicBezTo>
                    <a:pt x="145" y="309"/>
                    <a:pt x="147" y="306"/>
                    <a:pt x="150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4"/>
            <p:cNvSpPr>
              <a:spLocks/>
            </p:cNvSpPr>
            <p:nvPr/>
          </p:nvSpPr>
          <p:spPr bwMode="auto">
            <a:xfrm>
              <a:off x="3582988" y="3221038"/>
              <a:ext cx="111125" cy="53975"/>
            </a:xfrm>
            <a:custGeom>
              <a:avLst/>
              <a:gdLst>
                <a:gd name="T0" fmla="*/ 277 w 277"/>
                <a:gd name="T1" fmla="*/ 18 h 133"/>
                <a:gd name="T2" fmla="*/ 260 w 277"/>
                <a:gd name="T3" fmla="*/ 0 h 133"/>
                <a:gd name="T4" fmla="*/ 17 w 277"/>
                <a:gd name="T5" fmla="*/ 0 h 133"/>
                <a:gd name="T6" fmla="*/ 0 w 277"/>
                <a:gd name="T7" fmla="*/ 10 h 133"/>
                <a:gd name="T8" fmla="*/ 17 w 277"/>
                <a:gd name="T9" fmla="*/ 20 h 133"/>
                <a:gd name="T10" fmla="*/ 257 w 277"/>
                <a:gd name="T11" fmla="*/ 20 h 133"/>
                <a:gd name="T12" fmla="*/ 257 w 277"/>
                <a:gd name="T13" fmla="*/ 115 h 133"/>
                <a:gd name="T14" fmla="*/ 267 w 277"/>
                <a:gd name="T15" fmla="*/ 133 h 133"/>
                <a:gd name="T16" fmla="*/ 277 w 277"/>
                <a:gd name="T17" fmla="*/ 115 h 133"/>
                <a:gd name="T18" fmla="*/ 277 w 277"/>
                <a:gd name="T19" fmla="*/ 1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" h="133">
                  <a:moveTo>
                    <a:pt x="277" y="18"/>
                  </a:moveTo>
                  <a:cubicBezTo>
                    <a:pt x="277" y="1"/>
                    <a:pt x="276" y="0"/>
                    <a:pt x="260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57" y="20"/>
                  </a:lnTo>
                  <a:lnTo>
                    <a:pt x="257" y="115"/>
                  </a:lnTo>
                  <a:cubicBezTo>
                    <a:pt x="257" y="124"/>
                    <a:pt x="257" y="133"/>
                    <a:pt x="267" y="133"/>
                  </a:cubicBezTo>
                  <a:cubicBezTo>
                    <a:pt x="277" y="133"/>
                    <a:pt x="277" y="124"/>
                    <a:pt x="277" y="115"/>
                  </a:cubicBezTo>
                  <a:lnTo>
                    <a:pt x="277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75"/>
            <p:cNvSpPr>
              <a:spLocks/>
            </p:cNvSpPr>
            <p:nvPr/>
          </p:nvSpPr>
          <p:spPr bwMode="auto">
            <a:xfrm>
              <a:off x="3711575" y="3203576"/>
              <a:ext cx="98425" cy="92075"/>
            </a:xfrm>
            <a:custGeom>
              <a:avLst/>
              <a:gdLst>
                <a:gd name="T0" fmla="*/ 152 w 248"/>
                <a:gd name="T1" fmla="*/ 70 h 226"/>
                <a:gd name="T2" fmla="*/ 202 w 248"/>
                <a:gd name="T3" fmla="*/ 11 h 226"/>
                <a:gd name="T4" fmla="*/ 226 w 248"/>
                <a:gd name="T5" fmla="*/ 17 h 226"/>
                <a:gd name="T6" fmla="*/ 203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6 w 248"/>
                <a:gd name="T19" fmla="*/ 76 h 226"/>
                <a:gd name="T20" fmla="*/ 21 w 248"/>
                <a:gd name="T21" fmla="*/ 81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6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1" y="81"/>
                  </a:cubicBezTo>
                  <a:cubicBezTo>
                    <a:pt x="25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5" y="226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76"/>
            <p:cNvSpPr>
              <a:spLocks/>
            </p:cNvSpPr>
            <p:nvPr/>
          </p:nvSpPr>
          <p:spPr bwMode="auto">
            <a:xfrm>
              <a:off x="3827463" y="3228976"/>
              <a:ext cx="61913" cy="96838"/>
            </a:xfrm>
            <a:custGeom>
              <a:avLst/>
              <a:gdLst>
                <a:gd name="T0" fmla="*/ 32 w 154"/>
                <a:gd name="T1" fmla="*/ 37 h 239"/>
                <a:gd name="T2" fmla="*/ 66 w 154"/>
                <a:gd name="T3" fmla="*/ 42 h 239"/>
                <a:gd name="T4" fmla="*/ 139 w 154"/>
                <a:gd name="T5" fmla="*/ 5 h 239"/>
                <a:gd name="T6" fmla="*/ 135 w 154"/>
                <a:gd name="T7" fmla="*/ 0 h 239"/>
                <a:gd name="T8" fmla="*/ 132 w 154"/>
                <a:gd name="T9" fmla="*/ 1 h 239"/>
                <a:gd name="T10" fmla="*/ 80 w 154"/>
                <a:gd name="T11" fmla="*/ 12 h 239"/>
                <a:gd name="T12" fmla="*/ 29 w 154"/>
                <a:gd name="T13" fmla="*/ 2 h 239"/>
                <a:gd name="T14" fmla="*/ 24 w 154"/>
                <a:gd name="T15" fmla="*/ 0 h 239"/>
                <a:gd name="T16" fmla="*/ 20 w 154"/>
                <a:gd name="T17" fmla="*/ 10 h 239"/>
                <a:gd name="T18" fmla="*/ 20 w 154"/>
                <a:gd name="T19" fmla="*/ 113 h 239"/>
                <a:gd name="T20" fmla="*/ 25 w 154"/>
                <a:gd name="T21" fmla="*/ 123 h 239"/>
                <a:gd name="T22" fmla="*/ 32 w 154"/>
                <a:gd name="T23" fmla="*/ 118 h 239"/>
                <a:gd name="T24" fmla="*/ 81 w 154"/>
                <a:gd name="T25" fmla="*/ 96 h 239"/>
                <a:gd name="T26" fmla="*/ 113 w 154"/>
                <a:gd name="T27" fmla="*/ 115 h 239"/>
                <a:gd name="T28" fmla="*/ 121 w 154"/>
                <a:gd name="T29" fmla="*/ 160 h 239"/>
                <a:gd name="T30" fmla="*/ 111 w 154"/>
                <a:gd name="T31" fmla="*/ 207 h 239"/>
                <a:gd name="T32" fmla="*/ 70 w 154"/>
                <a:gd name="T33" fmla="*/ 228 h 239"/>
                <a:gd name="T34" fmla="*/ 15 w 154"/>
                <a:gd name="T35" fmla="*/ 192 h 239"/>
                <a:gd name="T36" fmla="*/ 35 w 154"/>
                <a:gd name="T37" fmla="*/ 175 h 239"/>
                <a:gd name="T38" fmla="*/ 18 w 154"/>
                <a:gd name="T39" fmla="*/ 157 h 239"/>
                <a:gd name="T40" fmla="*/ 0 w 154"/>
                <a:gd name="T41" fmla="*/ 176 h 239"/>
                <a:gd name="T42" fmla="*/ 71 w 154"/>
                <a:gd name="T43" fmla="*/ 239 h 239"/>
                <a:gd name="T44" fmla="*/ 154 w 154"/>
                <a:gd name="T45" fmla="*/ 162 h 239"/>
                <a:gd name="T46" fmla="*/ 81 w 154"/>
                <a:gd name="T47" fmla="*/ 86 h 239"/>
                <a:gd name="T48" fmla="*/ 32 w 154"/>
                <a:gd name="T49" fmla="*/ 103 h 239"/>
                <a:gd name="T50" fmla="*/ 32 w 154"/>
                <a:gd name="T51" fmla="*/ 3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239">
                  <a:moveTo>
                    <a:pt x="32" y="37"/>
                  </a:moveTo>
                  <a:cubicBezTo>
                    <a:pt x="50" y="42"/>
                    <a:pt x="61" y="42"/>
                    <a:pt x="66" y="42"/>
                  </a:cubicBezTo>
                  <a:cubicBezTo>
                    <a:pt x="112" y="42"/>
                    <a:pt x="139" y="11"/>
                    <a:pt x="139" y="5"/>
                  </a:cubicBezTo>
                  <a:cubicBezTo>
                    <a:pt x="139" y="1"/>
                    <a:pt x="137" y="0"/>
                    <a:pt x="135" y="0"/>
                  </a:cubicBezTo>
                  <a:cubicBezTo>
                    <a:pt x="135" y="0"/>
                    <a:pt x="134" y="0"/>
                    <a:pt x="132" y="1"/>
                  </a:cubicBezTo>
                  <a:cubicBezTo>
                    <a:pt x="124" y="5"/>
                    <a:pt x="106" y="12"/>
                    <a:pt x="80" y="12"/>
                  </a:cubicBezTo>
                  <a:cubicBezTo>
                    <a:pt x="70" y="12"/>
                    <a:pt x="52" y="11"/>
                    <a:pt x="29" y="2"/>
                  </a:cubicBezTo>
                  <a:cubicBezTo>
                    <a:pt x="25" y="0"/>
                    <a:pt x="25" y="0"/>
                    <a:pt x="24" y="0"/>
                  </a:cubicBezTo>
                  <a:cubicBezTo>
                    <a:pt x="20" y="0"/>
                    <a:pt x="20" y="4"/>
                    <a:pt x="20" y="10"/>
                  </a:cubicBezTo>
                  <a:lnTo>
                    <a:pt x="20" y="113"/>
                  </a:lnTo>
                  <a:cubicBezTo>
                    <a:pt x="20" y="119"/>
                    <a:pt x="20" y="123"/>
                    <a:pt x="25" y="123"/>
                  </a:cubicBezTo>
                  <a:cubicBezTo>
                    <a:pt x="29" y="123"/>
                    <a:pt x="29" y="122"/>
                    <a:pt x="32" y="118"/>
                  </a:cubicBezTo>
                  <a:cubicBezTo>
                    <a:pt x="47" y="99"/>
                    <a:pt x="69" y="96"/>
                    <a:pt x="81" y="96"/>
                  </a:cubicBezTo>
                  <a:cubicBezTo>
                    <a:pt x="102" y="96"/>
                    <a:pt x="111" y="113"/>
                    <a:pt x="113" y="115"/>
                  </a:cubicBezTo>
                  <a:cubicBezTo>
                    <a:pt x="119" y="127"/>
                    <a:pt x="121" y="140"/>
                    <a:pt x="121" y="160"/>
                  </a:cubicBezTo>
                  <a:cubicBezTo>
                    <a:pt x="121" y="171"/>
                    <a:pt x="121" y="191"/>
                    <a:pt x="111" y="207"/>
                  </a:cubicBezTo>
                  <a:cubicBezTo>
                    <a:pt x="102" y="219"/>
                    <a:pt x="87" y="228"/>
                    <a:pt x="70" y="228"/>
                  </a:cubicBezTo>
                  <a:cubicBezTo>
                    <a:pt x="47" y="228"/>
                    <a:pt x="24" y="215"/>
                    <a:pt x="15" y="192"/>
                  </a:cubicBezTo>
                  <a:cubicBezTo>
                    <a:pt x="29" y="193"/>
                    <a:pt x="35" y="184"/>
                    <a:pt x="35" y="175"/>
                  </a:cubicBezTo>
                  <a:cubicBezTo>
                    <a:pt x="35" y="160"/>
                    <a:pt x="22" y="157"/>
                    <a:pt x="18" y="157"/>
                  </a:cubicBezTo>
                  <a:cubicBezTo>
                    <a:pt x="17" y="157"/>
                    <a:pt x="0" y="157"/>
                    <a:pt x="0" y="176"/>
                  </a:cubicBezTo>
                  <a:cubicBezTo>
                    <a:pt x="0" y="208"/>
                    <a:pt x="29" y="239"/>
                    <a:pt x="71" y="239"/>
                  </a:cubicBezTo>
                  <a:cubicBezTo>
                    <a:pt x="115" y="239"/>
                    <a:pt x="154" y="206"/>
                    <a:pt x="154" y="162"/>
                  </a:cubicBezTo>
                  <a:cubicBezTo>
                    <a:pt x="154" y="122"/>
                    <a:pt x="124" y="86"/>
                    <a:pt x="81" y="86"/>
                  </a:cubicBezTo>
                  <a:cubicBezTo>
                    <a:pt x="66" y="86"/>
                    <a:pt x="48" y="90"/>
                    <a:pt x="32" y="103"/>
                  </a:cubicBezTo>
                  <a:lnTo>
                    <a:pt x="32" y="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77"/>
            <p:cNvSpPr>
              <a:spLocks/>
            </p:cNvSpPr>
            <p:nvPr/>
          </p:nvSpPr>
          <p:spPr bwMode="auto">
            <a:xfrm>
              <a:off x="3921125" y="3141663"/>
              <a:ext cx="46038" cy="201613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8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7" name="Group 616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7580312" y="2092324"/>
            <a:ext cx="1106488" cy="511176"/>
            <a:chOff x="2543175" y="2540000"/>
            <a:chExt cx="1106488" cy="511176"/>
          </a:xfrm>
        </p:grpSpPr>
        <p:sp>
          <p:nvSpPr>
            <p:cNvPr id="599" name="Freeform 84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2543175" y="2540000"/>
              <a:ext cx="46038" cy="204788"/>
            </a:xfrm>
            <a:custGeom>
              <a:avLst/>
              <a:gdLst>
                <a:gd name="T0" fmla="*/ 116 w 116"/>
                <a:gd name="T1" fmla="*/ 493 h 498"/>
                <a:gd name="T2" fmla="*/ 107 w 116"/>
                <a:gd name="T3" fmla="*/ 482 h 498"/>
                <a:gd name="T4" fmla="*/ 29 w 116"/>
                <a:gd name="T5" fmla="*/ 249 h 498"/>
                <a:gd name="T6" fmla="*/ 109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1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0" name="Freeform 85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2611438" y="2619375"/>
              <a:ext cx="112713" cy="55563"/>
            </a:xfrm>
            <a:custGeom>
              <a:avLst/>
              <a:gdLst>
                <a:gd name="T0" fmla="*/ 277 w 277"/>
                <a:gd name="T1" fmla="*/ 18 h 133"/>
                <a:gd name="T2" fmla="*/ 260 w 277"/>
                <a:gd name="T3" fmla="*/ 0 h 133"/>
                <a:gd name="T4" fmla="*/ 17 w 277"/>
                <a:gd name="T5" fmla="*/ 0 h 133"/>
                <a:gd name="T6" fmla="*/ 0 w 277"/>
                <a:gd name="T7" fmla="*/ 10 h 133"/>
                <a:gd name="T8" fmla="*/ 17 w 277"/>
                <a:gd name="T9" fmla="*/ 20 h 133"/>
                <a:gd name="T10" fmla="*/ 257 w 277"/>
                <a:gd name="T11" fmla="*/ 20 h 133"/>
                <a:gd name="T12" fmla="*/ 257 w 277"/>
                <a:gd name="T13" fmla="*/ 115 h 133"/>
                <a:gd name="T14" fmla="*/ 267 w 277"/>
                <a:gd name="T15" fmla="*/ 133 h 133"/>
                <a:gd name="T16" fmla="*/ 277 w 277"/>
                <a:gd name="T17" fmla="*/ 115 h 133"/>
                <a:gd name="T18" fmla="*/ 277 w 277"/>
                <a:gd name="T19" fmla="*/ 1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" h="133">
                  <a:moveTo>
                    <a:pt x="277" y="18"/>
                  </a:moveTo>
                  <a:cubicBezTo>
                    <a:pt x="277" y="2"/>
                    <a:pt x="276" y="0"/>
                    <a:pt x="260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57" y="20"/>
                  </a:lnTo>
                  <a:lnTo>
                    <a:pt x="257" y="115"/>
                  </a:lnTo>
                  <a:cubicBezTo>
                    <a:pt x="257" y="124"/>
                    <a:pt x="257" y="133"/>
                    <a:pt x="267" y="133"/>
                  </a:cubicBezTo>
                  <a:cubicBezTo>
                    <a:pt x="277" y="133"/>
                    <a:pt x="277" y="124"/>
                    <a:pt x="277" y="115"/>
                  </a:cubicBezTo>
                  <a:lnTo>
                    <a:pt x="277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1" name="Freeform 86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2740025" y="2601913"/>
              <a:ext cx="100013" cy="93663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9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9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" name="Freeform 87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2857500" y="2628900"/>
              <a:ext cx="63500" cy="96838"/>
            </a:xfrm>
            <a:custGeom>
              <a:avLst/>
              <a:gdLst>
                <a:gd name="T0" fmla="*/ 76 w 160"/>
                <a:gd name="T1" fmla="*/ 115 h 238"/>
                <a:gd name="T2" fmla="*/ 123 w 160"/>
                <a:gd name="T3" fmla="*/ 171 h 238"/>
                <a:gd name="T4" fmla="*/ 78 w 160"/>
                <a:gd name="T5" fmla="*/ 227 h 238"/>
                <a:gd name="T6" fmla="*/ 19 w 160"/>
                <a:gd name="T7" fmla="*/ 203 h 238"/>
                <a:gd name="T8" fmla="*/ 39 w 160"/>
                <a:gd name="T9" fmla="*/ 183 h 238"/>
                <a:gd name="T10" fmla="*/ 20 w 160"/>
                <a:gd name="T11" fmla="*/ 164 h 238"/>
                <a:gd name="T12" fmla="*/ 0 w 160"/>
                <a:gd name="T13" fmla="*/ 184 h 238"/>
                <a:gd name="T14" fmla="*/ 79 w 160"/>
                <a:gd name="T15" fmla="*/ 238 h 238"/>
                <a:gd name="T16" fmla="*/ 160 w 160"/>
                <a:gd name="T17" fmla="*/ 171 h 238"/>
                <a:gd name="T18" fmla="*/ 100 w 160"/>
                <a:gd name="T19" fmla="*/ 109 h 238"/>
                <a:gd name="T20" fmla="*/ 150 w 160"/>
                <a:gd name="T21" fmla="*/ 48 h 238"/>
                <a:gd name="T22" fmla="*/ 79 w 160"/>
                <a:gd name="T23" fmla="*/ 0 h 238"/>
                <a:gd name="T24" fmla="*/ 11 w 160"/>
                <a:gd name="T25" fmla="*/ 47 h 238"/>
                <a:gd name="T26" fmla="*/ 29 w 160"/>
                <a:gd name="T27" fmla="*/ 65 h 238"/>
                <a:gd name="T28" fmla="*/ 47 w 160"/>
                <a:gd name="T29" fmla="*/ 47 h 238"/>
                <a:gd name="T30" fmla="*/ 29 w 160"/>
                <a:gd name="T31" fmla="*/ 29 h 238"/>
                <a:gd name="T32" fmla="*/ 78 w 160"/>
                <a:gd name="T33" fmla="*/ 10 h 238"/>
                <a:gd name="T34" fmla="*/ 116 w 160"/>
                <a:gd name="T35" fmla="*/ 48 h 238"/>
                <a:gd name="T36" fmla="*/ 102 w 160"/>
                <a:gd name="T37" fmla="*/ 90 h 238"/>
                <a:gd name="T38" fmla="*/ 63 w 160"/>
                <a:gd name="T39" fmla="*/ 105 h 238"/>
                <a:gd name="T40" fmla="*/ 52 w 160"/>
                <a:gd name="T41" fmla="*/ 106 h 238"/>
                <a:gd name="T42" fmla="*/ 49 w 160"/>
                <a:gd name="T43" fmla="*/ 110 h 238"/>
                <a:gd name="T44" fmla="*/ 58 w 160"/>
                <a:gd name="T45" fmla="*/ 115 h 238"/>
                <a:gd name="T46" fmla="*/ 76 w 160"/>
                <a:gd name="T47" fmla="*/ 11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38">
                  <a:moveTo>
                    <a:pt x="76" y="115"/>
                  </a:moveTo>
                  <a:cubicBezTo>
                    <a:pt x="104" y="115"/>
                    <a:pt x="123" y="134"/>
                    <a:pt x="123" y="171"/>
                  </a:cubicBezTo>
                  <a:cubicBezTo>
                    <a:pt x="123" y="214"/>
                    <a:pt x="98" y="227"/>
                    <a:pt x="78" y="227"/>
                  </a:cubicBezTo>
                  <a:cubicBezTo>
                    <a:pt x="64" y="227"/>
                    <a:pt x="33" y="223"/>
                    <a:pt x="19" y="203"/>
                  </a:cubicBezTo>
                  <a:cubicBezTo>
                    <a:pt x="35" y="202"/>
                    <a:pt x="39" y="191"/>
                    <a:pt x="39" y="183"/>
                  </a:cubicBezTo>
                  <a:cubicBezTo>
                    <a:pt x="39" y="172"/>
                    <a:pt x="30" y="164"/>
                    <a:pt x="20" y="164"/>
                  </a:cubicBezTo>
                  <a:cubicBezTo>
                    <a:pt x="10" y="164"/>
                    <a:pt x="0" y="170"/>
                    <a:pt x="0" y="184"/>
                  </a:cubicBezTo>
                  <a:cubicBezTo>
                    <a:pt x="0" y="217"/>
                    <a:pt x="36" y="238"/>
                    <a:pt x="79" y="238"/>
                  </a:cubicBezTo>
                  <a:cubicBezTo>
                    <a:pt x="127" y="238"/>
                    <a:pt x="160" y="206"/>
                    <a:pt x="160" y="171"/>
                  </a:cubicBezTo>
                  <a:cubicBezTo>
                    <a:pt x="160" y="144"/>
                    <a:pt x="138" y="117"/>
                    <a:pt x="100" y="109"/>
                  </a:cubicBezTo>
                  <a:cubicBezTo>
                    <a:pt x="136" y="95"/>
                    <a:pt x="150" y="69"/>
                    <a:pt x="150" y="48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8"/>
                    <a:pt x="19" y="65"/>
                    <a:pt x="29" y="65"/>
                  </a:cubicBezTo>
                  <a:cubicBezTo>
                    <a:pt x="40" y="65"/>
                    <a:pt x="47" y="57"/>
                    <a:pt x="47" y="47"/>
                  </a:cubicBezTo>
                  <a:cubicBezTo>
                    <a:pt x="47" y="37"/>
                    <a:pt x="40" y="30"/>
                    <a:pt x="29" y="29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0" y="103"/>
                    <a:pt x="81" y="103"/>
                    <a:pt x="63" y="105"/>
                  </a:cubicBezTo>
                  <a:cubicBezTo>
                    <a:pt x="54" y="105"/>
                    <a:pt x="54" y="105"/>
                    <a:pt x="52" y="106"/>
                  </a:cubicBezTo>
                  <a:cubicBezTo>
                    <a:pt x="51" y="106"/>
                    <a:pt x="49" y="106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6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3" name="Freeform 88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2995613" y="2570163"/>
              <a:ext cx="111125" cy="127000"/>
            </a:xfrm>
            <a:custGeom>
              <a:avLst/>
              <a:gdLst>
                <a:gd name="T0" fmla="*/ 274 w 277"/>
                <a:gd name="T1" fmla="*/ 20 h 309"/>
                <a:gd name="T2" fmla="*/ 277 w 277"/>
                <a:gd name="T3" fmla="*/ 10 h 309"/>
                <a:gd name="T4" fmla="*/ 267 w 277"/>
                <a:gd name="T5" fmla="*/ 0 h 309"/>
                <a:gd name="T6" fmla="*/ 256 w 277"/>
                <a:gd name="T7" fmla="*/ 11 h 309"/>
                <a:gd name="T8" fmla="*/ 139 w 277"/>
                <a:gd name="T9" fmla="*/ 274 h 309"/>
                <a:gd name="T10" fmla="*/ 21 w 277"/>
                <a:gd name="T11" fmla="*/ 10 h 309"/>
                <a:gd name="T12" fmla="*/ 10 w 277"/>
                <a:gd name="T13" fmla="*/ 0 h 309"/>
                <a:gd name="T14" fmla="*/ 0 w 277"/>
                <a:gd name="T15" fmla="*/ 10 h 309"/>
                <a:gd name="T16" fmla="*/ 3 w 277"/>
                <a:gd name="T17" fmla="*/ 18 h 309"/>
                <a:gd name="T18" fmla="*/ 127 w 277"/>
                <a:gd name="T19" fmla="*/ 298 h 309"/>
                <a:gd name="T20" fmla="*/ 139 w 277"/>
                <a:gd name="T21" fmla="*/ 309 h 309"/>
                <a:gd name="T22" fmla="*/ 149 w 277"/>
                <a:gd name="T23" fmla="*/ 298 h 309"/>
                <a:gd name="T24" fmla="*/ 274 w 277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274" y="20"/>
                  </a:moveTo>
                  <a:cubicBezTo>
                    <a:pt x="277" y="13"/>
                    <a:pt x="277" y="12"/>
                    <a:pt x="277" y="10"/>
                  </a:cubicBezTo>
                  <a:cubicBezTo>
                    <a:pt x="277" y="4"/>
                    <a:pt x="273" y="0"/>
                    <a:pt x="267" y="0"/>
                  </a:cubicBezTo>
                  <a:cubicBezTo>
                    <a:pt x="262" y="0"/>
                    <a:pt x="259" y="3"/>
                    <a:pt x="256" y="11"/>
                  </a:cubicBezTo>
                  <a:lnTo>
                    <a:pt x="139" y="274"/>
                  </a:lnTo>
                  <a:lnTo>
                    <a:pt x="21" y="10"/>
                  </a:lnTo>
                  <a:cubicBezTo>
                    <a:pt x="17" y="1"/>
                    <a:pt x="13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8"/>
                  </a:lnTo>
                  <a:cubicBezTo>
                    <a:pt x="131" y="307"/>
                    <a:pt x="134" y="309"/>
                    <a:pt x="139" y="309"/>
                  </a:cubicBezTo>
                  <a:cubicBezTo>
                    <a:pt x="145" y="309"/>
                    <a:pt x="147" y="305"/>
                    <a:pt x="149" y="298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" name="Freeform 89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3168650" y="2601913"/>
              <a:ext cx="100013" cy="93663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1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9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9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5" name="Freeform 90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3282950" y="2627313"/>
              <a:ext cx="69850" cy="96838"/>
            </a:xfrm>
            <a:custGeom>
              <a:avLst/>
              <a:gdLst>
                <a:gd name="T0" fmla="*/ 171 w 171"/>
                <a:gd name="T1" fmla="*/ 178 h 235"/>
                <a:gd name="T2" fmla="*/ 171 w 171"/>
                <a:gd name="T3" fmla="*/ 166 h 235"/>
                <a:gd name="T4" fmla="*/ 132 w 171"/>
                <a:gd name="T5" fmla="*/ 166 h 235"/>
                <a:gd name="T6" fmla="*/ 132 w 171"/>
                <a:gd name="T7" fmla="*/ 10 h 235"/>
                <a:gd name="T8" fmla="*/ 124 w 171"/>
                <a:gd name="T9" fmla="*/ 0 h 235"/>
                <a:gd name="T10" fmla="*/ 115 w 171"/>
                <a:gd name="T11" fmla="*/ 5 h 235"/>
                <a:gd name="T12" fmla="*/ 0 w 171"/>
                <a:gd name="T13" fmla="*/ 166 h 235"/>
                <a:gd name="T14" fmla="*/ 0 w 171"/>
                <a:gd name="T15" fmla="*/ 178 h 235"/>
                <a:gd name="T16" fmla="*/ 102 w 171"/>
                <a:gd name="T17" fmla="*/ 178 h 235"/>
                <a:gd name="T18" fmla="*/ 102 w 171"/>
                <a:gd name="T19" fmla="*/ 207 h 235"/>
                <a:gd name="T20" fmla="*/ 74 w 171"/>
                <a:gd name="T21" fmla="*/ 223 h 235"/>
                <a:gd name="T22" fmla="*/ 65 w 171"/>
                <a:gd name="T23" fmla="*/ 223 h 235"/>
                <a:gd name="T24" fmla="*/ 65 w 171"/>
                <a:gd name="T25" fmla="*/ 235 h 235"/>
                <a:gd name="T26" fmla="*/ 117 w 171"/>
                <a:gd name="T27" fmla="*/ 234 h 235"/>
                <a:gd name="T28" fmla="*/ 170 w 171"/>
                <a:gd name="T29" fmla="*/ 235 h 235"/>
                <a:gd name="T30" fmla="*/ 170 w 171"/>
                <a:gd name="T31" fmla="*/ 223 h 235"/>
                <a:gd name="T32" fmla="*/ 160 w 171"/>
                <a:gd name="T33" fmla="*/ 223 h 235"/>
                <a:gd name="T34" fmla="*/ 132 w 171"/>
                <a:gd name="T35" fmla="*/ 207 h 235"/>
                <a:gd name="T36" fmla="*/ 132 w 171"/>
                <a:gd name="T37" fmla="*/ 178 h 235"/>
                <a:gd name="T38" fmla="*/ 171 w 171"/>
                <a:gd name="T39" fmla="*/ 178 h 235"/>
                <a:gd name="T40" fmla="*/ 105 w 171"/>
                <a:gd name="T41" fmla="*/ 38 h 235"/>
                <a:gd name="T42" fmla="*/ 105 w 171"/>
                <a:gd name="T43" fmla="*/ 166 h 235"/>
                <a:gd name="T44" fmla="*/ 13 w 171"/>
                <a:gd name="T45" fmla="*/ 166 h 235"/>
                <a:gd name="T46" fmla="*/ 105 w 171"/>
                <a:gd name="T47" fmla="*/ 3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235">
                  <a:moveTo>
                    <a:pt x="171" y="178"/>
                  </a:moveTo>
                  <a:lnTo>
                    <a:pt x="171" y="166"/>
                  </a:lnTo>
                  <a:lnTo>
                    <a:pt x="132" y="166"/>
                  </a:lnTo>
                  <a:lnTo>
                    <a:pt x="132" y="10"/>
                  </a:lnTo>
                  <a:cubicBezTo>
                    <a:pt x="132" y="3"/>
                    <a:pt x="132" y="0"/>
                    <a:pt x="124" y="0"/>
                  </a:cubicBezTo>
                  <a:cubicBezTo>
                    <a:pt x="120" y="0"/>
                    <a:pt x="119" y="0"/>
                    <a:pt x="115" y="5"/>
                  </a:cubicBezTo>
                  <a:lnTo>
                    <a:pt x="0" y="166"/>
                  </a:lnTo>
                  <a:lnTo>
                    <a:pt x="0" y="178"/>
                  </a:lnTo>
                  <a:lnTo>
                    <a:pt x="102" y="178"/>
                  </a:lnTo>
                  <a:lnTo>
                    <a:pt x="102" y="207"/>
                  </a:lnTo>
                  <a:cubicBezTo>
                    <a:pt x="102" y="219"/>
                    <a:pt x="102" y="223"/>
                    <a:pt x="74" y="223"/>
                  </a:cubicBezTo>
                  <a:lnTo>
                    <a:pt x="65" y="223"/>
                  </a:lnTo>
                  <a:lnTo>
                    <a:pt x="65" y="235"/>
                  </a:lnTo>
                  <a:cubicBezTo>
                    <a:pt x="82" y="235"/>
                    <a:pt x="104" y="234"/>
                    <a:pt x="117" y="234"/>
                  </a:cubicBezTo>
                  <a:cubicBezTo>
                    <a:pt x="130" y="234"/>
                    <a:pt x="152" y="235"/>
                    <a:pt x="170" y="235"/>
                  </a:cubicBezTo>
                  <a:lnTo>
                    <a:pt x="170" y="223"/>
                  </a:lnTo>
                  <a:lnTo>
                    <a:pt x="160" y="223"/>
                  </a:lnTo>
                  <a:cubicBezTo>
                    <a:pt x="132" y="223"/>
                    <a:pt x="132" y="219"/>
                    <a:pt x="132" y="207"/>
                  </a:cubicBezTo>
                  <a:lnTo>
                    <a:pt x="132" y="178"/>
                  </a:lnTo>
                  <a:lnTo>
                    <a:pt x="171" y="178"/>
                  </a:lnTo>
                  <a:close/>
                  <a:moveTo>
                    <a:pt x="105" y="38"/>
                  </a:moveTo>
                  <a:lnTo>
                    <a:pt x="105" y="166"/>
                  </a:lnTo>
                  <a:lnTo>
                    <a:pt x="13" y="166"/>
                  </a:lnTo>
                  <a:lnTo>
                    <a:pt x="105" y="3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6" name="Freeform 91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3379788" y="2540000"/>
              <a:ext cx="46038" cy="204788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9 w 116"/>
                <a:gd name="T9" fmla="*/ 16 h 498"/>
                <a:gd name="T10" fmla="*/ 87 w 116"/>
                <a:gd name="T11" fmla="*/ 249 h 498"/>
                <a:gd name="T12" fmla="*/ 6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5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" name="Freeform 92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2578100" y="2878138"/>
              <a:ext cx="112713" cy="127000"/>
            </a:xfrm>
            <a:custGeom>
              <a:avLst/>
              <a:gdLst>
                <a:gd name="T0" fmla="*/ 150 w 277"/>
                <a:gd name="T1" fmla="*/ 10 h 309"/>
                <a:gd name="T2" fmla="*/ 138 w 277"/>
                <a:gd name="T3" fmla="*/ 0 h 309"/>
                <a:gd name="T4" fmla="*/ 127 w 277"/>
                <a:gd name="T5" fmla="*/ 10 h 309"/>
                <a:gd name="T6" fmla="*/ 3 w 277"/>
                <a:gd name="T7" fmla="*/ 289 h 309"/>
                <a:gd name="T8" fmla="*/ 0 w 277"/>
                <a:gd name="T9" fmla="*/ 299 h 309"/>
                <a:gd name="T10" fmla="*/ 10 w 277"/>
                <a:gd name="T11" fmla="*/ 309 h 309"/>
                <a:gd name="T12" fmla="*/ 21 w 277"/>
                <a:gd name="T13" fmla="*/ 298 h 309"/>
                <a:gd name="T14" fmla="*/ 138 w 277"/>
                <a:gd name="T15" fmla="*/ 34 h 309"/>
                <a:gd name="T16" fmla="*/ 256 w 277"/>
                <a:gd name="T17" fmla="*/ 298 h 309"/>
                <a:gd name="T18" fmla="*/ 267 w 277"/>
                <a:gd name="T19" fmla="*/ 309 h 309"/>
                <a:gd name="T20" fmla="*/ 277 w 277"/>
                <a:gd name="T21" fmla="*/ 299 h 309"/>
                <a:gd name="T22" fmla="*/ 274 w 277"/>
                <a:gd name="T23" fmla="*/ 291 h 309"/>
                <a:gd name="T24" fmla="*/ 150 w 277"/>
                <a:gd name="T25" fmla="*/ 1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150" y="10"/>
                  </a:moveTo>
                  <a:cubicBezTo>
                    <a:pt x="146" y="2"/>
                    <a:pt x="143" y="0"/>
                    <a:pt x="138" y="0"/>
                  </a:cubicBezTo>
                  <a:cubicBezTo>
                    <a:pt x="132" y="0"/>
                    <a:pt x="130" y="3"/>
                    <a:pt x="127" y="10"/>
                  </a:cubicBezTo>
                  <a:lnTo>
                    <a:pt x="3" y="289"/>
                  </a:lnTo>
                  <a:cubicBezTo>
                    <a:pt x="0" y="295"/>
                    <a:pt x="0" y="296"/>
                    <a:pt x="0" y="299"/>
                  </a:cubicBezTo>
                  <a:cubicBezTo>
                    <a:pt x="0" y="304"/>
                    <a:pt x="4" y="309"/>
                    <a:pt x="10" y="309"/>
                  </a:cubicBezTo>
                  <a:cubicBezTo>
                    <a:pt x="13" y="309"/>
                    <a:pt x="17" y="308"/>
                    <a:pt x="21" y="298"/>
                  </a:cubicBezTo>
                  <a:lnTo>
                    <a:pt x="138" y="34"/>
                  </a:lnTo>
                  <a:lnTo>
                    <a:pt x="256" y="298"/>
                  </a:lnTo>
                  <a:cubicBezTo>
                    <a:pt x="260" y="309"/>
                    <a:pt x="265" y="309"/>
                    <a:pt x="267" y="309"/>
                  </a:cubicBezTo>
                  <a:cubicBezTo>
                    <a:pt x="272" y="309"/>
                    <a:pt x="277" y="304"/>
                    <a:pt x="277" y="299"/>
                  </a:cubicBezTo>
                  <a:cubicBezTo>
                    <a:pt x="277" y="298"/>
                    <a:pt x="277" y="297"/>
                    <a:pt x="274" y="291"/>
                  </a:cubicBezTo>
                  <a:lnTo>
                    <a:pt x="150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" name="Freeform 93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2765425" y="2846388"/>
              <a:ext cx="47625" cy="204788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8 w 115"/>
                <a:gd name="T5" fmla="*/ 249 h 499"/>
                <a:gd name="T6" fmla="*/ 109 w 115"/>
                <a:gd name="T7" fmla="*/ 13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2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4" y="420"/>
                    <a:pt x="28" y="326"/>
                    <a:pt x="28" y="249"/>
                  </a:cubicBezTo>
                  <a:cubicBezTo>
                    <a:pt x="28" y="162"/>
                    <a:pt x="47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8"/>
                    <a:pt x="32" y="405"/>
                  </a:cubicBezTo>
                  <a:cubicBezTo>
                    <a:pt x="62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9" name="Freeform 94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2830513" y="2909888"/>
              <a:ext cx="100013" cy="92075"/>
            </a:xfrm>
            <a:custGeom>
              <a:avLst/>
              <a:gdLst>
                <a:gd name="T0" fmla="*/ 152 w 249"/>
                <a:gd name="T1" fmla="*/ 69 h 225"/>
                <a:gd name="T2" fmla="*/ 202 w 249"/>
                <a:gd name="T3" fmla="*/ 10 h 225"/>
                <a:gd name="T4" fmla="*/ 227 w 249"/>
                <a:gd name="T5" fmla="*/ 17 h 225"/>
                <a:gd name="T6" fmla="*/ 203 w 249"/>
                <a:gd name="T7" fmla="*/ 44 h 225"/>
                <a:gd name="T8" fmla="*/ 222 w 249"/>
                <a:gd name="T9" fmla="*/ 61 h 225"/>
                <a:gd name="T10" fmla="*/ 249 w 249"/>
                <a:gd name="T11" fmla="*/ 32 h 225"/>
                <a:gd name="T12" fmla="*/ 202 w 249"/>
                <a:gd name="T13" fmla="*/ 0 h 225"/>
                <a:gd name="T14" fmla="*/ 150 w 249"/>
                <a:gd name="T15" fmla="*/ 37 h 225"/>
                <a:gd name="T16" fmla="*/ 96 w 249"/>
                <a:gd name="T17" fmla="*/ 0 h 225"/>
                <a:gd name="T18" fmla="*/ 16 w 249"/>
                <a:gd name="T19" fmla="*/ 76 h 225"/>
                <a:gd name="T20" fmla="*/ 22 w 249"/>
                <a:gd name="T21" fmla="*/ 81 h 225"/>
                <a:gd name="T22" fmla="*/ 28 w 249"/>
                <a:gd name="T23" fmla="*/ 76 h 225"/>
                <a:gd name="T24" fmla="*/ 95 w 249"/>
                <a:gd name="T25" fmla="*/ 10 h 225"/>
                <a:gd name="T26" fmla="*/ 122 w 249"/>
                <a:gd name="T27" fmla="*/ 44 h 225"/>
                <a:gd name="T28" fmla="*/ 95 w 249"/>
                <a:gd name="T29" fmla="*/ 163 h 225"/>
                <a:gd name="T30" fmla="*/ 48 w 249"/>
                <a:gd name="T31" fmla="*/ 214 h 225"/>
                <a:gd name="T32" fmla="*/ 23 w 249"/>
                <a:gd name="T33" fmla="*/ 208 h 225"/>
                <a:gd name="T34" fmla="*/ 46 w 249"/>
                <a:gd name="T35" fmla="*/ 181 h 225"/>
                <a:gd name="T36" fmla="*/ 28 w 249"/>
                <a:gd name="T37" fmla="*/ 164 h 225"/>
                <a:gd name="T38" fmla="*/ 0 w 249"/>
                <a:gd name="T39" fmla="*/ 192 h 225"/>
                <a:gd name="T40" fmla="*/ 47 w 249"/>
                <a:gd name="T41" fmla="*/ 225 h 225"/>
                <a:gd name="T42" fmla="*/ 100 w 249"/>
                <a:gd name="T43" fmla="*/ 187 h 225"/>
                <a:gd name="T44" fmla="*/ 153 w 249"/>
                <a:gd name="T45" fmla="*/ 225 h 225"/>
                <a:gd name="T46" fmla="*/ 233 w 249"/>
                <a:gd name="T47" fmla="*/ 149 h 225"/>
                <a:gd name="T48" fmla="*/ 227 w 249"/>
                <a:gd name="T49" fmla="*/ 144 h 225"/>
                <a:gd name="T50" fmla="*/ 221 w 249"/>
                <a:gd name="T51" fmla="*/ 149 h 225"/>
                <a:gd name="T52" fmla="*/ 154 w 249"/>
                <a:gd name="T53" fmla="*/ 214 h 225"/>
                <a:gd name="T54" fmla="*/ 127 w 249"/>
                <a:gd name="T55" fmla="*/ 182 h 225"/>
                <a:gd name="T56" fmla="*/ 136 w 249"/>
                <a:gd name="T57" fmla="*/ 138 h 225"/>
                <a:gd name="T58" fmla="*/ 152 w 249"/>
                <a:gd name="T59" fmla="*/ 69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5">
                  <a:moveTo>
                    <a:pt x="152" y="69"/>
                  </a:moveTo>
                  <a:cubicBezTo>
                    <a:pt x="155" y="56"/>
                    <a:pt x="167" y="10"/>
                    <a:pt x="202" y="10"/>
                  </a:cubicBezTo>
                  <a:cubicBezTo>
                    <a:pt x="204" y="10"/>
                    <a:pt x="216" y="10"/>
                    <a:pt x="227" y="17"/>
                  </a:cubicBezTo>
                  <a:cubicBezTo>
                    <a:pt x="213" y="19"/>
                    <a:pt x="203" y="32"/>
                    <a:pt x="203" y="44"/>
                  </a:cubicBezTo>
                  <a:cubicBezTo>
                    <a:pt x="203" y="52"/>
                    <a:pt x="208" y="61"/>
                    <a:pt x="222" y="61"/>
                  </a:cubicBezTo>
                  <a:cubicBezTo>
                    <a:pt x="233" y="61"/>
                    <a:pt x="249" y="52"/>
                    <a:pt x="249" y="32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7"/>
                  </a:cubicBezTo>
                  <a:cubicBezTo>
                    <a:pt x="138" y="5"/>
                    <a:pt x="111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0"/>
                    <a:pt x="28" y="76"/>
                  </a:cubicBezTo>
                  <a:cubicBezTo>
                    <a:pt x="45" y="23"/>
                    <a:pt x="78" y="10"/>
                    <a:pt x="95" y="10"/>
                  </a:cubicBezTo>
                  <a:cubicBezTo>
                    <a:pt x="105" y="10"/>
                    <a:pt x="122" y="15"/>
                    <a:pt x="122" y="44"/>
                  </a:cubicBezTo>
                  <a:cubicBezTo>
                    <a:pt x="122" y="59"/>
                    <a:pt x="114" y="93"/>
                    <a:pt x="95" y="163"/>
                  </a:cubicBezTo>
                  <a:cubicBezTo>
                    <a:pt x="87" y="193"/>
                    <a:pt x="70" y="214"/>
                    <a:pt x="48" y="214"/>
                  </a:cubicBezTo>
                  <a:cubicBezTo>
                    <a:pt x="45" y="214"/>
                    <a:pt x="33" y="214"/>
                    <a:pt x="23" y="208"/>
                  </a:cubicBezTo>
                  <a:cubicBezTo>
                    <a:pt x="35" y="205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2"/>
                  </a:cubicBezTo>
                  <a:cubicBezTo>
                    <a:pt x="0" y="215"/>
                    <a:pt x="25" y="225"/>
                    <a:pt x="47" y="225"/>
                  </a:cubicBezTo>
                  <a:cubicBezTo>
                    <a:pt x="80" y="225"/>
                    <a:pt x="98" y="190"/>
                    <a:pt x="100" y="187"/>
                  </a:cubicBezTo>
                  <a:cubicBezTo>
                    <a:pt x="106" y="206"/>
                    <a:pt x="124" y="225"/>
                    <a:pt x="153" y="225"/>
                  </a:cubicBezTo>
                  <a:cubicBezTo>
                    <a:pt x="205" y="225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2"/>
                    <a:pt x="170" y="214"/>
                    <a:pt x="154" y="214"/>
                  </a:cubicBezTo>
                  <a:cubicBezTo>
                    <a:pt x="135" y="214"/>
                    <a:pt x="127" y="198"/>
                    <a:pt x="127" y="182"/>
                  </a:cubicBezTo>
                  <a:cubicBezTo>
                    <a:pt x="127" y="171"/>
                    <a:pt x="130" y="160"/>
                    <a:pt x="136" y="138"/>
                  </a:cubicBezTo>
                  <a:lnTo>
                    <a:pt x="152" y="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" name="Freeform 95"/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2946400" y="2935288"/>
              <a:ext cx="65088" cy="98425"/>
            </a:xfrm>
            <a:custGeom>
              <a:avLst/>
              <a:gdLst>
                <a:gd name="T0" fmla="*/ 77 w 161"/>
                <a:gd name="T1" fmla="*/ 115 h 239"/>
                <a:gd name="T2" fmla="*/ 124 w 161"/>
                <a:gd name="T3" fmla="*/ 171 h 239"/>
                <a:gd name="T4" fmla="*/ 78 w 161"/>
                <a:gd name="T5" fmla="*/ 228 h 239"/>
                <a:gd name="T6" fmla="*/ 19 w 161"/>
                <a:gd name="T7" fmla="*/ 203 h 239"/>
                <a:gd name="T8" fmla="*/ 39 w 161"/>
                <a:gd name="T9" fmla="*/ 184 h 239"/>
                <a:gd name="T10" fmla="*/ 20 w 161"/>
                <a:gd name="T11" fmla="*/ 164 h 239"/>
                <a:gd name="T12" fmla="*/ 0 w 161"/>
                <a:gd name="T13" fmla="*/ 185 h 239"/>
                <a:gd name="T14" fmla="*/ 79 w 161"/>
                <a:gd name="T15" fmla="*/ 239 h 239"/>
                <a:gd name="T16" fmla="*/ 161 w 161"/>
                <a:gd name="T17" fmla="*/ 171 h 239"/>
                <a:gd name="T18" fmla="*/ 100 w 161"/>
                <a:gd name="T19" fmla="*/ 109 h 239"/>
                <a:gd name="T20" fmla="*/ 150 w 161"/>
                <a:gd name="T21" fmla="*/ 48 h 239"/>
                <a:gd name="T22" fmla="*/ 80 w 161"/>
                <a:gd name="T23" fmla="*/ 0 h 239"/>
                <a:gd name="T24" fmla="*/ 11 w 161"/>
                <a:gd name="T25" fmla="*/ 47 h 239"/>
                <a:gd name="T26" fmla="*/ 29 w 161"/>
                <a:gd name="T27" fmla="*/ 65 h 239"/>
                <a:gd name="T28" fmla="*/ 47 w 161"/>
                <a:gd name="T29" fmla="*/ 48 h 239"/>
                <a:gd name="T30" fmla="*/ 29 w 161"/>
                <a:gd name="T31" fmla="*/ 30 h 239"/>
                <a:gd name="T32" fmla="*/ 79 w 161"/>
                <a:gd name="T33" fmla="*/ 10 h 239"/>
                <a:gd name="T34" fmla="*/ 116 w 161"/>
                <a:gd name="T35" fmla="*/ 48 h 239"/>
                <a:gd name="T36" fmla="*/ 102 w 161"/>
                <a:gd name="T37" fmla="*/ 90 h 239"/>
                <a:gd name="T38" fmla="*/ 64 w 161"/>
                <a:gd name="T39" fmla="*/ 105 h 239"/>
                <a:gd name="T40" fmla="*/ 52 w 161"/>
                <a:gd name="T41" fmla="*/ 106 h 239"/>
                <a:gd name="T42" fmla="*/ 49 w 161"/>
                <a:gd name="T43" fmla="*/ 110 h 239"/>
                <a:gd name="T44" fmla="*/ 58 w 161"/>
                <a:gd name="T45" fmla="*/ 115 h 239"/>
                <a:gd name="T46" fmla="*/ 77 w 161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9">
                  <a:moveTo>
                    <a:pt x="77" y="115"/>
                  </a:moveTo>
                  <a:cubicBezTo>
                    <a:pt x="104" y="115"/>
                    <a:pt x="124" y="134"/>
                    <a:pt x="124" y="171"/>
                  </a:cubicBezTo>
                  <a:cubicBezTo>
                    <a:pt x="124" y="215"/>
                    <a:pt x="98" y="228"/>
                    <a:pt x="78" y="228"/>
                  </a:cubicBezTo>
                  <a:cubicBezTo>
                    <a:pt x="64" y="228"/>
                    <a:pt x="34" y="224"/>
                    <a:pt x="19" y="203"/>
                  </a:cubicBezTo>
                  <a:cubicBezTo>
                    <a:pt x="35" y="202"/>
                    <a:pt x="39" y="191"/>
                    <a:pt x="39" y="184"/>
                  </a:cubicBezTo>
                  <a:cubicBezTo>
                    <a:pt x="39" y="172"/>
                    <a:pt x="31" y="164"/>
                    <a:pt x="20" y="164"/>
                  </a:cubicBezTo>
                  <a:cubicBezTo>
                    <a:pt x="10" y="164"/>
                    <a:pt x="0" y="170"/>
                    <a:pt x="0" y="185"/>
                  </a:cubicBezTo>
                  <a:cubicBezTo>
                    <a:pt x="0" y="217"/>
                    <a:pt x="37" y="239"/>
                    <a:pt x="79" y="239"/>
                  </a:cubicBezTo>
                  <a:cubicBezTo>
                    <a:pt x="127" y="239"/>
                    <a:pt x="161" y="206"/>
                    <a:pt x="161" y="171"/>
                  </a:cubicBezTo>
                  <a:cubicBezTo>
                    <a:pt x="161" y="144"/>
                    <a:pt x="139" y="117"/>
                    <a:pt x="100" y="109"/>
                  </a:cubicBezTo>
                  <a:cubicBezTo>
                    <a:pt x="137" y="96"/>
                    <a:pt x="150" y="70"/>
                    <a:pt x="150" y="48"/>
                  </a:cubicBezTo>
                  <a:cubicBezTo>
                    <a:pt x="150" y="21"/>
                    <a:pt x="118" y="0"/>
                    <a:pt x="80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5"/>
                    <a:pt x="29" y="65"/>
                  </a:cubicBezTo>
                  <a:cubicBezTo>
                    <a:pt x="40" y="65"/>
                    <a:pt x="47" y="57"/>
                    <a:pt x="47" y="48"/>
                  </a:cubicBezTo>
                  <a:cubicBezTo>
                    <a:pt x="47" y="38"/>
                    <a:pt x="40" y="30"/>
                    <a:pt x="29" y="30"/>
                  </a:cubicBezTo>
                  <a:cubicBezTo>
                    <a:pt x="42" y="14"/>
                    <a:pt x="66" y="10"/>
                    <a:pt x="79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1" y="103"/>
                    <a:pt x="81" y="104"/>
                    <a:pt x="64" y="105"/>
                  </a:cubicBezTo>
                  <a:cubicBezTo>
                    <a:pt x="55" y="106"/>
                    <a:pt x="54" y="106"/>
                    <a:pt x="52" y="106"/>
                  </a:cubicBezTo>
                  <a:cubicBezTo>
                    <a:pt x="52" y="106"/>
                    <a:pt x="49" y="107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7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" name="Freeform 96"/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3084513" y="2878138"/>
              <a:ext cx="112713" cy="127000"/>
            </a:xfrm>
            <a:custGeom>
              <a:avLst/>
              <a:gdLst>
                <a:gd name="T0" fmla="*/ 274 w 278"/>
                <a:gd name="T1" fmla="*/ 20 h 309"/>
                <a:gd name="T2" fmla="*/ 278 w 278"/>
                <a:gd name="T3" fmla="*/ 10 h 309"/>
                <a:gd name="T4" fmla="*/ 268 w 278"/>
                <a:gd name="T5" fmla="*/ 0 h 309"/>
                <a:gd name="T6" fmla="*/ 256 w 278"/>
                <a:gd name="T7" fmla="*/ 11 h 309"/>
                <a:gd name="T8" fmla="*/ 139 w 278"/>
                <a:gd name="T9" fmla="*/ 274 h 309"/>
                <a:gd name="T10" fmla="*/ 22 w 278"/>
                <a:gd name="T11" fmla="*/ 10 h 309"/>
                <a:gd name="T12" fmla="*/ 10 w 278"/>
                <a:gd name="T13" fmla="*/ 0 h 309"/>
                <a:gd name="T14" fmla="*/ 0 w 278"/>
                <a:gd name="T15" fmla="*/ 10 h 309"/>
                <a:gd name="T16" fmla="*/ 3 w 278"/>
                <a:gd name="T17" fmla="*/ 18 h 309"/>
                <a:gd name="T18" fmla="*/ 127 w 278"/>
                <a:gd name="T19" fmla="*/ 298 h 309"/>
                <a:gd name="T20" fmla="*/ 139 w 278"/>
                <a:gd name="T21" fmla="*/ 309 h 309"/>
                <a:gd name="T22" fmla="*/ 150 w 278"/>
                <a:gd name="T23" fmla="*/ 298 h 309"/>
                <a:gd name="T24" fmla="*/ 274 w 278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8" h="309">
                  <a:moveTo>
                    <a:pt x="274" y="20"/>
                  </a:moveTo>
                  <a:cubicBezTo>
                    <a:pt x="277" y="13"/>
                    <a:pt x="278" y="12"/>
                    <a:pt x="278" y="10"/>
                  </a:cubicBezTo>
                  <a:cubicBezTo>
                    <a:pt x="278" y="4"/>
                    <a:pt x="273" y="0"/>
                    <a:pt x="268" y="0"/>
                  </a:cubicBezTo>
                  <a:cubicBezTo>
                    <a:pt x="263" y="0"/>
                    <a:pt x="260" y="3"/>
                    <a:pt x="256" y="11"/>
                  </a:cubicBezTo>
                  <a:lnTo>
                    <a:pt x="139" y="274"/>
                  </a:lnTo>
                  <a:lnTo>
                    <a:pt x="22" y="10"/>
                  </a:lnTo>
                  <a:cubicBezTo>
                    <a:pt x="18" y="1"/>
                    <a:pt x="14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8"/>
                  </a:lnTo>
                  <a:cubicBezTo>
                    <a:pt x="131" y="307"/>
                    <a:pt x="134" y="309"/>
                    <a:pt x="139" y="309"/>
                  </a:cubicBezTo>
                  <a:cubicBezTo>
                    <a:pt x="145" y="309"/>
                    <a:pt x="147" y="305"/>
                    <a:pt x="150" y="298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" name="Freeform 97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3263900" y="2927350"/>
              <a:ext cx="111125" cy="53975"/>
            </a:xfrm>
            <a:custGeom>
              <a:avLst/>
              <a:gdLst>
                <a:gd name="T0" fmla="*/ 277 w 277"/>
                <a:gd name="T1" fmla="*/ 18 h 134"/>
                <a:gd name="T2" fmla="*/ 260 w 277"/>
                <a:gd name="T3" fmla="*/ 0 h 134"/>
                <a:gd name="T4" fmla="*/ 17 w 277"/>
                <a:gd name="T5" fmla="*/ 0 h 134"/>
                <a:gd name="T6" fmla="*/ 0 w 277"/>
                <a:gd name="T7" fmla="*/ 10 h 134"/>
                <a:gd name="T8" fmla="*/ 17 w 277"/>
                <a:gd name="T9" fmla="*/ 20 h 134"/>
                <a:gd name="T10" fmla="*/ 257 w 277"/>
                <a:gd name="T11" fmla="*/ 20 h 134"/>
                <a:gd name="T12" fmla="*/ 257 w 277"/>
                <a:gd name="T13" fmla="*/ 116 h 134"/>
                <a:gd name="T14" fmla="*/ 267 w 277"/>
                <a:gd name="T15" fmla="*/ 134 h 134"/>
                <a:gd name="T16" fmla="*/ 277 w 277"/>
                <a:gd name="T17" fmla="*/ 116 h 134"/>
                <a:gd name="T18" fmla="*/ 277 w 277"/>
                <a:gd name="T19" fmla="*/ 1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" h="134">
                  <a:moveTo>
                    <a:pt x="277" y="18"/>
                  </a:moveTo>
                  <a:cubicBezTo>
                    <a:pt x="277" y="2"/>
                    <a:pt x="276" y="0"/>
                    <a:pt x="260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57" y="20"/>
                  </a:lnTo>
                  <a:lnTo>
                    <a:pt x="257" y="116"/>
                  </a:lnTo>
                  <a:cubicBezTo>
                    <a:pt x="257" y="125"/>
                    <a:pt x="257" y="134"/>
                    <a:pt x="267" y="134"/>
                  </a:cubicBezTo>
                  <a:cubicBezTo>
                    <a:pt x="277" y="134"/>
                    <a:pt x="277" y="125"/>
                    <a:pt x="277" y="116"/>
                  </a:cubicBezTo>
                  <a:lnTo>
                    <a:pt x="277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" name="Freeform 98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3392488" y="2909888"/>
              <a:ext cx="100013" cy="92075"/>
            </a:xfrm>
            <a:custGeom>
              <a:avLst/>
              <a:gdLst>
                <a:gd name="T0" fmla="*/ 152 w 249"/>
                <a:gd name="T1" fmla="*/ 69 h 225"/>
                <a:gd name="T2" fmla="*/ 202 w 249"/>
                <a:gd name="T3" fmla="*/ 10 h 225"/>
                <a:gd name="T4" fmla="*/ 227 w 249"/>
                <a:gd name="T5" fmla="*/ 17 h 225"/>
                <a:gd name="T6" fmla="*/ 203 w 249"/>
                <a:gd name="T7" fmla="*/ 44 h 225"/>
                <a:gd name="T8" fmla="*/ 222 w 249"/>
                <a:gd name="T9" fmla="*/ 61 h 225"/>
                <a:gd name="T10" fmla="*/ 249 w 249"/>
                <a:gd name="T11" fmla="*/ 32 h 225"/>
                <a:gd name="T12" fmla="*/ 202 w 249"/>
                <a:gd name="T13" fmla="*/ 0 h 225"/>
                <a:gd name="T14" fmla="*/ 150 w 249"/>
                <a:gd name="T15" fmla="*/ 37 h 225"/>
                <a:gd name="T16" fmla="*/ 96 w 249"/>
                <a:gd name="T17" fmla="*/ 0 h 225"/>
                <a:gd name="T18" fmla="*/ 16 w 249"/>
                <a:gd name="T19" fmla="*/ 76 h 225"/>
                <a:gd name="T20" fmla="*/ 22 w 249"/>
                <a:gd name="T21" fmla="*/ 81 h 225"/>
                <a:gd name="T22" fmla="*/ 28 w 249"/>
                <a:gd name="T23" fmla="*/ 76 h 225"/>
                <a:gd name="T24" fmla="*/ 95 w 249"/>
                <a:gd name="T25" fmla="*/ 10 h 225"/>
                <a:gd name="T26" fmla="*/ 122 w 249"/>
                <a:gd name="T27" fmla="*/ 44 h 225"/>
                <a:gd name="T28" fmla="*/ 95 w 249"/>
                <a:gd name="T29" fmla="*/ 163 h 225"/>
                <a:gd name="T30" fmla="*/ 48 w 249"/>
                <a:gd name="T31" fmla="*/ 214 h 225"/>
                <a:gd name="T32" fmla="*/ 23 w 249"/>
                <a:gd name="T33" fmla="*/ 208 h 225"/>
                <a:gd name="T34" fmla="*/ 46 w 249"/>
                <a:gd name="T35" fmla="*/ 181 h 225"/>
                <a:gd name="T36" fmla="*/ 28 w 249"/>
                <a:gd name="T37" fmla="*/ 164 h 225"/>
                <a:gd name="T38" fmla="*/ 0 w 249"/>
                <a:gd name="T39" fmla="*/ 192 h 225"/>
                <a:gd name="T40" fmla="*/ 47 w 249"/>
                <a:gd name="T41" fmla="*/ 225 h 225"/>
                <a:gd name="T42" fmla="*/ 100 w 249"/>
                <a:gd name="T43" fmla="*/ 187 h 225"/>
                <a:gd name="T44" fmla="*/ 153 w 249"/>
                <a:gd name="T45" fmla="*/ 225 h 225"/>
                <a:gd name="T46" fmla="*/ 233 w 249"/>
                <a:gd name="T47" fmla="*/ 149 h 225"/>
                <a:gd name="T48" fmla="*/ 227 w 249"/>
                <a:gd name="T49" fmla="*/ 144 h 225"/>
                <a:gd name="T50" fmla="*/ 221 w 249"/>
                <a:gd name="T51" fmla="*/ 149 h 225"/>
                <a:gd name="T52" fmla="*/ 154 w 249"/>
                <a:gd name="T53" fmla="*/ 214 h 225"/>
                <a:gd name="T54" fmla="*/ 127 w 249"/>
                <a:gd name="T55" fmla="*/ 182 h 225"/>
                <a:gd name="T56" fmla="*/ 135 w 249"/>
                <a:gd name="T57" fmla="*/ 138 h 225"/>
                <a:gd name="T58" fmla="*/ 152 w 249"/>
                <a:gd name="T59" fmla="*/ 69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5">
                  <a:moveTo>
                    <a:pt x="152" y="69"/>
                  </a:moveTo>
                  <a:cubicBezTo>
                    <a:pt x="155" y="56"/>
                    <a:pt x="167" y="10"/>
                    <a:pt x="202" y="10"/>
                  </a:cubicBezTo>
                  <a:cubicBezTo>
                    <a:pt x="204" y="10"/>
                    <a:pt x="216" y="10"/>
                    <a:pt x="227" y="17"/>
                  </a:cubicBezTo>
                  <a:cubicBezTo>
                    <a:pt x="213" y="19"/>
                    <a:pt x="203" y="32"/>
                    <a:pt x="203" y="44"/>
                  </a:cubicBezTo>
                  <a:cubicBezTo>
                    <a:pt x="203" y="52"/>
                    <a:pt x="208" y="61"/>
                    <a:pt x="222" y="61"/>
                  </a:cubicBezTo>
                  <a:cubicBezTo>
                    <a:pt x="233" y="61"/>
                    <a:pt x="249" y="52"/>
                    <a:pt x="249" y="32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7"/>
                  </a:cubicBezTo>
                  <a:cubicBezTo>
                    <a:pt x="137" y="5"/>
                    <a:pt x="111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0"/>
                    <a:pt x="28" y="76"/>
                  </a:cubicBezTo>
                  <a:cubicBezTo>
                    <a:pt x="45" y="23"/>
                    <a:pt x="78" y="10"/>
                    <a:pt x="95" y="10"/>
                  </a:cubicBezTo>
                  <a:cubicBezTo>
                    <a:pt x="105" y="10"/>
                    <a:pt x="122" y="15"/>
                    <a:pt x="122" y="44"/>
                  </a:cubicBezTo>
                  <a:cubicBezTo>
                    <a:pt x="122" y="59"/>
                    <a:pt x="114" y="93"/>
                    <a:pt x="95" y="163"/>
                  </a:cubicBezTo>
                  <a:cubicBezTo>
                    <a:pt x="87" y="193"/>
                    <a:pt x="70" y="214"/>
                    <a:pt x="48" y="214"/>
                  </a:cubicBezTo>
                  <a:cubicBezTo>
                    <a:pt x="45" y="214"/>
                    <a:pt x="33" y="214"/>
                    <a:pt x="23" y="208"/>
                  </a:cubicBezTo>
                  <a:cubicBezTo>
                    <a:pt x="35" y="205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2"/>
                  </a:cubicBezTo>
                  <a:cubicBezTo>
                    <a:pt x="0" y="215"/>
                    <a:pt x="25" y="225"/>
                    <a:pt x="47" y="225"/>
                  </a:cubicBezTo>
                  <a:cubicBezTo>
                    <a:pt x="80" y="225"/>
                    <a:pt x="98" y="190"/>
                    <a:pt x="100" y="187"/>
                  </a:cubicBezTo>
                  <a:cubicBezTo>
                    <a:pt x="106" y="206"/>
                    <a:pt x="124" y="225"/>
                    <a:pt x="153" y="225"/>
                  </a:cubicBezTo>
                  <a:cubicBezTo>
                    <a:pt x="205" y="225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2"/>
                    <a:pt x="170" y="214"/>
                    <a:pt x="154" y="214"/>
                  </a:cubicBezTo>
                  <a:cubicBezTo>
                    <a:pt x="135" y="214"/>
                    <a:pt x="127" y="198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" name="Freeform 99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3509963" y="2935288"/>
              <a:ext cx="61913" cy="98425"/>
            </a:xfrm>
            <a:custGeom>
              <a:avLst/>
              <a:gdLst>
                <a:gd name="T0" fmla="*/ 32 w 154"/>
                <a:gd name="T1" fmla="*/ 37 h 239"/>
                <a:gd name="T2" fmla="*/ 66 w 154"/>
                <a:gd name="T3" fmla="*/ 42 h 239"/>
                <a:gd name="T4" fmla="*/ 139 w 154"/>
                <a:gd name="T5" fmla="*/ 5 h 239"/>
                <a:gd name="T6" fmla="*/ 135 w 154"/>
                <a:gd name="T7" fmla="*/ 0 h 239"/>
                <a:gd name="T8" fmla="*/ 132 w 154"/>
                <a:gd name="T9" fmla="*/ 1 h 239"/>
                <a:gd name="T10" fmla="*/ 79 w 154"/>
                <a:gd name="T11" fmla="*/ 11 h 239"/>
                <a:gd name="T12" fmla="*/ 28 w 154"/>
                <a:gd name="T13" fmla="*/ 2 h 239"/>
                <a:gd name="T14" fmla="*/ 24 w 154"/>
                <a:gd name="T15" fmla="*/ 0 h 239"/>
                <a:gd name="T16" fmla="*/ 19 w 154"/>
                <a:gd name="T17" fmla="*/ 10 h 239"/>
                <a:gd name="T18" fmla="*/ 19 w 154"/>
                <a:gd name="T19" fmla="*/ 112 h 239"/>
                <a:gd name="T20" fmla="*/ 25 w 154"/>
                <a:gd name="T21" fmla="*/ 123 h 239"/>
                <a:gd name="T22" fmla="*/ 32 w 154"/>
                <a:gd name="T23" fmla="*/ 118 h 239"/>
                <a:gd name="T24" fmla="*/ 80 w 154"/>
                <a:gd name="T25" fmla="*/ 96 h 239"/>
                <a:gd name="T26" fmla="*/ 112 w 154"/>
                <a:gd name="T27" fmla="*/ 115 h 239"/>
                <a:gd name="T28" fmla="*/ 121 w 154"/>
                <a:gd name="T29" fmla="*/ 160 h 239"/>
                <a:gd name="T30" fmla="*/ 110 w 154"/>
                <a:gd name="T31" fmla="*/ 207 h 239"/>
                <a:gd name="T32" fmla="*/ 69 w 154"/>
                <a:gd name="T33" fmla="*/ 228 h 239"/>
                <a:gd name="T34" fmla="*/ 15 w 154"/>
                <a:gd name="T35" fmla="*/ 192 h 239"/>
                <a:gd name="T36" fmla="*/ 34 w 154"/>
                <a:gd name="T37" fmla="*/ 175 h 239"/>
                <a:gd name="T38" fmla="*/ 17 w 154"/>
                <a:gd name="T39" fmla="*/ 157 h 239"/>
                <a:gd name="T40" fmla="*/ 0 w 154"/>
                <a:gd name="T41" fmla="*/ 176 h 239"/>
                <a:gd name="T42" fmla="*/ 70 w 154"/>
                <a:gd name="T43" fmla="*/ 239 h 239"/>
                <a:gd name="T44" fmla="*/ 154 w 154"/>
                <a:gd name="T45" fmla="*/ 162 h 239"/>
                <a:gd name="T46" fmla="*/ 80 w 154"/>
                <a:gd name="T47" fmla="*/ 86 h 239"/>
                <a:gd name="T48" fmla="*/ 32 w 154"/>
                <a:gd name="T49" fmla="*/ 103 h 239"/>
                <a:gd name="T50" fmla="*/ 32 w 154"/>
                <a:gd name="T51" fmla="*/ 3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239">
                  <a:moveTo>
                    <a:pt x="32" y="37"/>
                  </a:moveTo>
                  <a:cubicBezTo>
                    <a:pt x="49" y="42"/>
                    <a:pt x="60" y="42"/>
                    <a:pt x="66" y="42"/>
                  </a:cubicBezTo>
                  <a:cubicBezTo>
                    <a:pt x="112" y="42"/>
                    <a:pt x="139" y="10"/>
                    <a:pt x="139" y="5"/>
                  </a:cubicBezTo>
                  <a:cubicBezTo>
                    <a:pt x="139" y="1"/>
                    <a:pt x="136" y="0"/>
                    <a:pt x="135" y="0"/>
                  </a:cubicBezTo>
                  <a:cubicBezTo>
                    <a:pt x="134" y="0"/>
                    <a:pt x="133" y="0"/>
                    <a:pt x="132" y="1"/>
                  </a:cubicBezTo>
                  <a:cubicBezTo>
                    <a:pt x="123" y="4"/>
                    <a:pt x="105" y="11"/>
                    <a:pt x="79" y="11"/>
                  </a:cubicBezTo>
                  <a:cubicBezTo>
                    <a:pt x="69" y="11"/>
                    <a:pt x="51" y="11"/>
                    <a:pt x="28" y="2"/>
                  </a:cubicBezTo>
                  <a:cubicBezTo>
                    <a:pt x="25" y="0"/>
                    <a:pt x="24" y="0"/>
                    <a:pt x="24" y="0"/>
                  </a:cubicBezTo>
                  <a:cubicBezTo>
                    <a:pt x="19" y="0"/>
                    <a:pt x="19" y="4"/>
                    <a:pt x="19" y="10"/>
                  </a:cubicBezTo>
                  <a:lnTo>
                    <a:pt x="19" y="112"/>
                  </a:lnTo>
                  <a:cubicBezTo>
                    <a:pt x="19" y="118"/>
                    <a:pt x="19" y="123"/>
                    <a:pt x="25" y="123"/>
                  </a:cubicBezTo>
                  <a:cubicBezTo>
                    <a:pt x="28" y="123"/>
                    <a:pt x="28" y="122"/>
                    <a:pt x="32" y="118"/>
                  </a:cubicBezTo>
                  <a:cubicBezTo>
                    <a:pt x="47" y="99"/>
                    <a:pt x="68" y="96"/>
                    <a:pt x="80" y="96"/>
                  </a:cubicBezTo>
                  <a:cubicBezTo>
                    <a:pt x="101" y="96"/>
                    <a:pt x="110" y="112"/>
                    <a:pt x="112" y="115"/>
                  </a:cubicBezTo>
                  <a:cubicBezTo>
                    <a:pt x="119" y="127"/>
                    <a:pt x="121" y="140"/>
                    <a:pt x="121" y="160"/>
                  </a:cubicBezTo>
                  <a:cubicBezTo>
                    <a:pt x="121" y="171"/>
                    <a:pt x="121" y="191"/>
                    <a:pt x="110" y="207"/>
                  </a:cubicBezTo>
                  <a:cubicBezTo>
                    <a:pt x="101" y="219"/>
                    <a:pt x="86" y="228"/>
                    <a:pt x="69" y="228"/>
                  </a:cubicBezTo>
                  <a:cubicBezTo>
                    <a:pt x="47" y="228"/>
                    <a:pt x="23" y="215"/>
                    <a:pt x="15" y="192"/>
                  </a:cubicBezTo>
                  <a:cubicBezTo>
                    <a:pt x="28" y="193"/>
                    <a:pt x="34" y="184"/>
                    <a:pt x="34" y="175"/>
                  </a:cubicBezTo>
                  <a:cubicBezTo>
                    <a:pt x="34" y="160"/>
                    <a:pt x="22" y="157"/>
                    <a:pt x="17" y="157"/>
                  </a:cubicBezTo>
                  <a:cubicBezTo>
                    <a:pt x="16" y="157"/>
                    <a:pt x="0" y="157"/>
                    <a:pt x="0" y="176"/>
                  </a:cubicBezTo>
                  <a:cubicBezTo>
                    <a:pt x="0" y="207"/>
                    <a:pt x="28" y="239"/>
                    <a:pt x="70" y="239"/>
                  </a:cubicBezTo>
                  <a:cubicBezTo>
                    <a:pt x="115" y="239"/>
                    <a:pt x="154" y="206"/>
                    <a:pt x="154" y="162"/>
                  </a:cubicBezTo>
                  <a:cubicBezTo>
                    <a:pt x="154" y="122"/>
                    <a:pt x="124" y="86"/>
                    <a:pt x="80" y="86"/>
                  </a:cubicBezTo>
                  <a:cubicBezTo>
                    <a:pt x="65" y="86"/>
                    <a:pt x="47" y="90"/>
                    <a:pt x="32" y="103"/>
                  </a:cubicBezTo>
                  <a:lnTo>
                    <a:pt x="32" y="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" name="Freeform 100"/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3603625" y="2846388"/>
              <a:ext cx="46038" cy="204788"/>
            </a:xfrm>
            <a:custGeom>
              <a:avLst/>
              <a:gdLst>
                <a:gd name="T0" fmla="*/ 115 w 115"/>
                <a:gd name="T1" fmla="*/ 249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6 h 499"/>
                <a:gd name="T10" fmla="*/ 86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0"/>
                    <a:pt x="110" y="150"/>
                    <a:pt x="82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09" y="346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497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Davis-Putnam-</a:t>
            </a:r>
            <a:r>
              <a:rPr lang="en-US" dirty="0" err="1"/>
              <a:t>Logemann</a:t>
            </a:r>
            <a:r>
              <a:rPr lang="en-US" dirty="0"/>
              <a:t>-Loveland (DPLL)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1643" y="23738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74" name="TextBox 273"/>
          <p:cNvSpPr txBox="1"/>
          <p:nvPr/>
        </p:nvSpPr>
        <p:spPr>
          <a:xfrm>
            <a:off x="1344632" y="1752600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DPLL</a:t>
            </a:r>
            <a:endParaRPr lang="en-US" sz="2000" b="1" i="1" dirty="0"/>
          </a:p>
        </p:txBody>
      </p:sp>
      <p:grpSp>
        <p:nvGrpSpPr>
          <p:cNvPr id="356" name="Group 355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17587" y="2431135"/>
            <a:ext cx="1497013" cy="215901"/>
            <a:chOff x="2543175" y="2540000"/>
            <a:chExt cx="1497013" cy="215901"/>
          </a:xfrm>
        </p:grpSpPr>
        <p:sp>
          <p:nvSpPr>
            <p:cNvPr id="339" name="Freeform 260"/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2543175" y="2540000"/>
              <a:ext cx="46038" cy="215901"/>
            </a:xfrm>
            <a:custGeom>
              <a:avLst/>
              <a:gdLst>
                <a:gd name="T0" fmla="*/ 116 w 116"/>
                <a:gd name="T1" fmla="*/ 493 h 498"/>
                <a:gd name="T2" fmla="*/ 108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8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261"/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2606675" y="2605088"/>
              <a:ext cx="100013" cy="98425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99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262"/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2730500" y="2633663"/>
              <a:ext cx="50800" cy="100013"/>
            </a:xfrm>
            <a:custGeom>
              <a:avLst/>
              <a:gdLst>
                <a:gd name="T0" fmla="*/ 78 w 126"/>
                <a:gd name="T1" fmla="*/ 10 h 232"/>
                <a:gd name="T2" fmla="*/ 68 w 126"/>
                <a:gd name="T3" fmla="*/ 0 h 232"/>
                <a:gd name="T4" fmla="*/ 0 w 126"/>
                <a:gd name="T5" fmla="*/ 22 h 232"/>
                <a:gd name="T6" fmla="*/ 0 w 126"/>
                <a:gd name="T7" fmla="*/ 35 h 232"/>
                <a:gd name="T8" fmla="*/ 50 w 126"/>
                <a:gd name="T9" fmla="*/ 25 h 232"/>
                <a:gd name="T10" fmla="*/ 50 w 126"/>
                <a:gd name="T11" fmla="*/ 203 h 232"/>
                <a:gd name="T12" fmla="*/ 15 w 126"/>
                <a:gd name="T13" fmla="*/ 219 h 232"/>
                <a:gd name="T14" fmla="*/ 2 w 126"/>
                <a:gd name="T15" fmla="*/ 219 h 232"/>
                <a:gd name="T16" fmla="*/ 2 w 126"/>
                <a:gd name="T17" fmla="*/ 232 h 232"/>
                <a:gd name="T18" fmla="*/ 64 w 126"/>
                <a:gd name="T19" fmla="*/ 230 h 232"/>
                <a:gd name="T20" fmla="*/ 126 w 126"/>
                <a:gd name="T21" fmla="*/ 232 h 232"/>
                <a:gd name="T22" fmla="*/ 126 w 126"/>
                <a:gd name="T23" fmla="*/ 219 h 232"/>
                <a:gd name="T24" fmla="*/ 113 w 126"/>
                <a:gd name="T25" fmla="*/ 219 h 232"/>
                <a:gd name="T26" fmla="*/ 78 w 126"/>
                <a:gd name="T27" fmla="*/ 203 h 232"/>
                <a:gd name="T28" fmla="*/ 78 w 126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232">
                  <a:moveTo>
                    <a:pt x="78" y="10"/>
                  </a:moveTo>
                  <a:cubicBezTo>
                    <a:pt x="78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4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6" y="232"/>
                  </a:cubicBezTo>
                  <a:lnTo>
                    <a:pt x="126" y="219"/>
                  </a:lnTo>
                  <a:lnTo>
                    <a:pt x="113" y="219"/>
                  </a:lnTo>
                  <a:cubicBezTo>
                    <a:pt x="78" y="219"/>
                    <a:pt x="78" y="214"/>
                    <a:pt x="78" y="203"/>
                  </a:cubicBezTo>
                  <a:lnTo>
                    <a:pt x="78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263"/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2822575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264"/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2900363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2 w 248"/>
                <a:gd name="T3" fmla="*/ 11 h 226"/>
                <a:gd name="T4" fmla="*/ 227 w 248"/>
                <a:gd name="T5" fmla="*/ 18 h 226"/>
                <a:gd name="T6" fmla="*/ 203 w 248"/>
                <a:gd name="T7" fmla="*/ 45 h 226"/>
                <a:gd name="T8" fmla="*/ 222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6 w 248"/>
                <a:gd name="T19" fmla="*/ 77 h 226"/>
                <a:gd name="T20" fmla="*/ 22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8 w 248"/>
                <a:gd name="T31" fmla="*/ 215 h 226"/>
                <a:gd name="T32" fmla="*/ 23 w 248"/>
                <a:gd name="T33" fmla="*/ 209 h 226"/>
                <a:gd name="T34" fmla="*/ 46 w 248"/>
                <a:gd name="T35" fmla="*/ 182 h 226"/>
                <a:gd name="T36" fmla="*/ 28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1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265"/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3017838" y="2633663"/>
              <a:ext cx="63500" cy="10001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4 w 154"/>
                <a:gd name="T11" fmla="*/ 143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2 h 232"/>
                <a:gd name="T18" fmla="*/ 19 w 154"/>
                <a:gd name="T19" fmla="*/ 82 h 232"/>
                <a:gd name="T20" fmla="*/ 37 w 154"/>
                <a:gd name="T21" fmla="*/ 64 h 232"/>
                <a:gd name="T22" fmla="*/ 17 w 154"/>
                <a:gd name="T23" fmla="*/ 45 h 232"/>
                <a:gd name="T24" fmla="*/ 68 w 154"/>
                <a:gd name="T25" fmla="*/ 13 h 232"/>
                <a:gd name="T26" fmla="*/ 121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6"/>
                    <a:pt x="133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69"/>
                    <a:pt x="84" y="160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30" y="0"/>
                    <a:pt x="0" y="30"/>
                    <a:pt x="0" y="62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7" y="20"/>
                    <a:pt x="51" y="13"/>
                    <a:pt x="68" y="13"/>
                  </a:cubicBezTo>
                  <a:cubicBezTo>
                    <a:pt x="102" y="13"/>
                    <a:pt x="121" y="40"/>
                    <a:pt x="121" y="68"/>
                  </a:cubicBezTo>
                  <a:cubicBezTo>
                    <a:pt x="121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266"/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3117850" y="2678113"/>
              <a:ext cx="22225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3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5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8" y="51"/>
                    <a:pt x="43" y="46"/>
                  </a:cubicBezTo>
                  <a:cubicBezTo>
                    <a:pt x="45" y="45"/>
                    <a:pt x="45" y="45"/>
                    <a:pt x="46" y="45"/>
                  </a:cubicBezTo>
                  <a:cubicBezTo>
                    <a:pt x="46" y="45"/>
                    <a:pt x="47" y="45"/>
                    <a:pt x="47" y="52"/>
                  </a:cubicBezTo>
                  <a:cubicBezTo>
                    <a:pt x="47" y="89"/>
                    <a:pt x="29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267"/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3195638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4 w 248"/>
                <a:gd name="T25" fmla="*/ 11 h 226"/>
                <a:gd name="T26" fmla="*/ 121 w 248"/>
                <a:gd name="T27" fmla="*/ 45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4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4"/>
                    <a:pt x="94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268"/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3311525" y="2633663"/>
              <a:ext cx="65088" cy="103188"/>
            </a:xfrm>
            <a:custGeom>
              <a:avLst/>
              <a:gdLst>
                <a:gd name="T0" fmla="*/ 76 w 160"/>
                <a:gd name="T1" fmla="*/ 115 h 239"/>
                <a:gd name="T2" fmla="*/ 123 w 160"/>
                <a:gd name="T3" fmla="*/ 171 h 239"/>
                <a:gd name="T4" fmla="*/ 77 w 160"/>
                <a:gd name="T5" fmla="*/ 227 h 239"/>
                <a:gd name="T6" fmla="*/ 18 w 160"/>
                <a:gd name="T7" fmla="*/ 203 h 239"/>
                <a:gd name="T8" fmla="*/ 38 w 160"/>
                <a:gd name="T9" fmla="*/ 183 h 239"/>
                <a:gd name="T10" fmla="*/ 19 w 160"/>
                <a:gd name="T11" fmla="*/ 164 h 239"/>
                <a:gd name="T12" fmla="*/ 0 w 160"/>
                <a:gd name="T13" fmla="*/ 184 h 239"/>
                <a:gd name="T14" fmla="*/ 78 w 160"/>
                <a:gd name="T15" fmla="*/ 239 h 239"/>
                <a:gd name="T16" fmla="*/ 160 w 160"/>
                <a:gd name="T17" fmla="*/ 171 h 239"/>
                <a:gd name="T18" fmla="*/ 99 w 160"/>
                <a:gd name="T19" fmla="*/ 109 h 239"/>
                <a:gd name="T20" fmla="*/ 149 w 160"/>
                <a:gd name="T21" fmla="*/ 48 h 239"/>
                <a:gd name="T22" fmla="*/ 79 w 160"/>
                <a:gd name="T23" fmla="*/ 0 h 239"/>
                <a:gd name="T24" fmla="*/ 10 w 160"/>
                <a:gd name="T25" fmla="*/ 47 h 239"/>
                <a:gd name="T26" fmla="*/ 29 w 160"/>
                <a:gd name="T27" fmla="*/ 65 h 239"/>
                <a:gd name="T28" fmla="*/ 46 w 160"/>
                <a:gd name="T29" fmla="*/ 47 h 239"/>
                <a:gd name="T30" fmla="*/ 29 w 160"/>
                <a:gd name="T31" fmla="*/ 29 h 239"/>
                <a:gd name="T32" fmla="*/ 78 w 160"/>
                <a:gd name="T33" fmla="*/ 10 h 239"/>
                <a:gd name="T34" fmla="*/ 115 w 160"/>
                <a:gd name="T35" fmla="*/ 48 h 239"/>
                <a:gd name="T36" fmla="*/ 102 w 160"/>
                <a:gd name="T37" fmla="*/ 90 h 239"/>
                <a:gd name="T38" fmla="*/ 63 w 160"/>
                <a:gd name="T39" fmla="*/ 105 h 239"/>
                <a:gd name="T40" fmla="*/ 52 w 160"/>
                <a:gd name="T41" fmla="*/ 106 h 239"/>
                <a:gd name="T42" fmla="*/ 48 w 160"/>
                <a:gd name="T43" fmla="*/ 110 h 239"/>
                <a:gd name="T44" fmla="*/ 57 w 160"/>
                <a:gd name="T45" fmla="*/ 115 h 239"/>
                <a:gd name="T46" fmla="*/ 76 w 160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39">
                  <a:moveTo>
                    <a:pt x="76" y="115"/>
                  </a:moveTo>
                  <a:cubicBezTo>
                    <a:pt x="103" y="115"/>
                    <a:pt x="123" y="134"/>
                    <a:pt x="123" y="171"/>
                  </a:cubicBezTo>
                  <a:cubicBezTo>
                    <a:pt x="123" y="214"/>
                    <a:pt x="98" y="227"/>
                    <a:pt x="77" y="227"/>
                  </a:cubicBezTo>
                  <a:cubicBezTo>
                    <a:pt x="63" y="227"/>
                    <a:pt x="33" y="224"/>
                    <a:pt x="18" y="203"/>
                  </a:cubicBezTo>
                  <a:cubicBezTo>
                    <a:pt x="35" y="202"/>
                    <a:pt x="38" y="191"/>
                    <a:pt x="38" y="183"/>
                  </a:cubicBezTo>
                  <a:cubicBezTo>
                    <a:pt x="38" y="172"/>
                    <a:pt x="30" y="164"/>
                    <a:pt x="19" y="164"/>
                  </a:cubicBezTo>
                  <a:cubicBezTo>
                    <a:pt x="9" y="164"/>
                    <a:pt x="0" y="170"/>
                    <a:pt x="0" y="184"/>
                  </a:cubicBezTo>
                  <a:cubicBezTo>
                    <a:pt x="0" y="217"/>
                    <a:pt x="36" y="239"/>
                    <a:pt x="78" y="239"/>
                  </a:cubicBezTo>
                  <a:cubicBezTo>
                    <a:pt x="127" y="239"/>
                    <a:pt x="160" y="206"/>
                    <a:pt x="160" y="171"/>
                  </a:cubicBezTo>
                  <a:cubicBezTo>
                    <a:pt x="160" y="144"/>
                    <a:pt x="138" y="117"/>
                    <a:pt x="99" y="109"/>
                  </a:cubicBezTo>
                  <a:cubicBezTo>
                    <a:pt x="136" y="96"/>
                    <a:pt x="149" y="69"/>
                    <a:pt x="149" y="48"/>
                  </a:cubicBezTo>
                  <a:cubicBezTo>
                    <a:pt x="149" y="21"/>
                    <a:pt x="118" y="0"/>
                    <a:pt x="79" y="0"/>
                  </a:cubicBezTo>
                  <a:cubicBezTo>
                    <a:pt x="40" y="0"/>
                    <a:pt x="10" y="19"/>
                    <a:pt x="10" y="47"/>
                  </a:cubicBezTo>
                  <a:cubicBezTo>
                    <a:pt x="10" y="59"/>
                    <a:pt x="18" y="65"/>
                    <a:pt x="29" y="65"/>
                  </a:cubicBezTo>
                  <a:cubicBezTo>
                    <a:pt x="39" y="65"/>
                    <a:pt x="46" y="57"/>
                    <a:pt x="46" y="47"/>
                  </a:cubicBezTo>
                  <a:cubicBezTo>
                    <a:pt x="46" y="37"/>
                    <a:pt x="39" y="30"/>
                    <a:pt x="29" y="29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3" y="10"/>
                    <a:pt x="115" y="18"/>
                    <a:pt x="115" y="48"/>
                  </a:cubicBezTo>
                  <a:cubicBezTo>
                    <a:pt x="115" y="63"/>
                    <a:pt x="111" y="79"/>
                    <a:pt x="102" y="90"/>
                  </a:cubicBezTo>
                  <a:cubicBezTo>
                    <a:pt x="90" y="103"/>
                    <a:pt x="80" y="104"/>
                    <a:pt x="63" y="105"/>
                  </a:cubicBezTo>
                  <a:cubicBezTo>
                    <a:pt x="54" y="105"/>
                    <a:pt x="53" y="105"/>
                    <a:pt x="52" y="106"/>
                  </a:cubicBezTo>
                  <a:cubicBezTo>
                    <a:pt x="51" y="106"/>
                    <a:pt x="48" y="106"/>
                    <a:pt x="48" y="110"/>
                  </a:cubicBezTo>
                  <a:cubicBezTo>
                    <a:pt x="48" y="115"/>
                    <a:pt x="51" y="115"/>
                    <a:pt x="57" y="115"/>
                  </a:cubicBezTo>
                  <a:lnTo>
                    <a:pt x="76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269"/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3411538" y="2678113"/>
              <a:ext cx="23813" cy="6508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270"/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3489325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1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7 w 248"/>
                <a:gd name="T23" fmla="*/ 77 h 226"/>
                <a:gd name="T24" fmla="*/ 94 w 248"/>
                <a:gd name="T25" fmla="*/ 11 h 226"/>
                <a:gd name="T26" fmla="*/ 121 w 248"/>
                <a:gd name="T27" fmla="*/ 45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5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6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3" y="11"/>
                    <a:pt x="215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7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8" y="0"/>
                    <a:pt x="201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6" y="81"/>
                    <a:pt x="27" y="77"/>
                  </a:cubicBezTo>
                  <a:cubicBezTo>
                    <a:pt x="44" y="24"/>
                    <a:pt x="77" y="11"/>
                    <a:pt x="94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4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2" y="215"/>
                    <a:pt x="22" y="209"/>
                  </a:cubicBezTo>
                  <a:cubicBezTo>
                    <a:pt x="34" y="206"/>
                    <a:pt x="45" y="196"/>
                    <a:pt x="45" y="182"/>
                  </a:cubicBezTo>
                  <a:cubicBezTo>
                    <a:pt x="45" y="168"/>
                    <a:pt x="34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4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2" y="162"/>
                    <a:pt x="232" y="149"/>
                  </a:cubicBezTo>
                  <a:cubicBezTo>
                    <a:pt x="232" y="144"/>
                    <a:pt x="228" y="144"/>
                    <a:pt x="226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3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271"/>
            <p:cNvSpPr>
              <a:spLocks noEditPoints="1"/>
            </p:cNvSpPr>
            <p:nvPr>
              <p:custDataLst>
                <p:tags r:id="rId48"/>
              </p:custDataLst>
            </p:nvPr>
          </p:nvSpPr>
          <p:spPr bwMode="auto">
            <a:xfrm>
              <a:off x="3603625" y="2632075"/>
              <a:ext cx="68263" cy="101600"/>
            </a:xfrm>
            <a:custGeom>
              <a:avLst/>
              <a:gdLst>
                <a:gd name="T0" fmla="*/ 171 w 171"/>
                <a:gd name="T1" fmla="*/ 177 h 235"/>
                <a:gd name="T2" fmla="*/ 171 w 171"/>
                <a:gd name="T3" fmla="*/ 165 h 235"/>
                <a:gd name="T4" fmla="*/ 132 w 171"/>
                <a:gd name="T5" fmla="*/ 165 h 235"/>
                <a:gd name="T6" fmla="*/ 132 w 171"/>
                <a:gd name="T7" fmla="*/ 9 h 235"/>
                <a:gd name="T8" fmla="*/ 125 w 171"/>
                <a:gd name="T9" fmla="*/ 0 h 235"/>
                <a:gd name="T10" fmla="*/ 115 w 171"/>
                <a:gd name="T11" fmla="*/ 4 h 235"/>
                <a:gd name="T12" fmla="*/ 0 w 171"/>
                <a:gd name="T13" fmla="*/ 165 h 235"/>
                <a:gd name="T14" fmla="*/ 0 w 171"/>
                <a:gd name="T15" fmla="*/ 177 h 235"/>
                <a:gd name="T16" fmla="*/ 103 w 171"/>
                <a:gd name="T17" fmla="*/ 177 h 235"/>
                <a:gd name="T18" fmla="*/ 103 w 171"/>
                <a:gd name="T19" fmla="*/ 206 h 235"/>
                <a:gd name="T20" fmla="*/ 74 w 171"/>
                <a:gd name="T21" fmla="*/ 222 h 235"/>
                <a:gd name="T22" fmla="*/ 65 w 171"/>
                <a:gd name="T23" fmla="*/ 222 h 235"/>
                <a:gd name="T24" fmla="*/ 65 w 171"/>
                <a:gd name="T25" fmla="*/ 235 h 235"/>
                <a:gd name="T26" fmla="*/ 117 w 171"/>
                <a:gd name="T27" fmla="*/ 233 h 235"/>
                <a:gd name="T28" fmla="*/ 170 w 171"/>
                <a:gd name="T29" fmla="*/ 235 h 235"/>
                <a:gd name="T30" fmla="*/ 170 w 171"/>
                <a:gd name="T31" fmla="*/ 222 h 235"/>
                <a:gd name="T32" fmla="*/ 160 w 171"/>
                <a:gd name="T33" fmla="*/ 222 h 235"/>
                <a:gd name="T34" fmla="*/ 132 w 171"/>
                <a:gd name="T35" fmla="*/ 206 h 235"/>
                <a:gd name="T36" fmla="*/ 132 w 171"/>
                <a:gd name="T37" fmla="*/ 177 h 235"/>
                <a:gd name="T38" fmla="*/ 171 w 171"/>
                <a:gd name="T39" fmla="*/ 177 h 235"/>
                <a:gd name="T40" fmla="*/ 105 w 171"/>
                <a:gd name="T41" fmla="*/ 37 h 235"/>
                <a:gd name="T42" fmla="*/ 105 w 171"/>
                <a:gd name="T43" fmla="*/ 165 h 235"/>
                <a:gd name="T44" fmla="*/ 13 w 171"/>
                <a:gd name="T45" fmla="*/ 165 h 235"/>
                <a:gd name="T46" fmla="*/ 105 w 171"/>
                <a:gd name="T47" fmla="*/ 3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235">
                  <a:moveTo>
                    <a:pt x="171" y="177"/>
                  </a:moveTo>
                  <a:lnTo>
                    <a:pt x="171" y="165"/>
                  </a:lnTo>
                  <a:lnTo>
                    <a:pt x="132" y="165"/>
                  </a:lnTo>
                  <a:lnTo>
                    <a:pt x="132" y="9"/>
                  </a:lnTo>
                  <a:cubicBezTo>
                    <a:pt x="132" y="2"/>
                    <a:pt x="132" y="0"/>
                    <a:pt x="125" y="0"/>
                  </a:cubicBezTo>
                  <a:cubicBezTo>
                    <a:pt x="120" y="0"/>
                    <a:pt x="119" y="0"/>
                    <a:pt x="115" y="4"/>
                  </a:cubicBezTo>
                  <a:lnTo>
                    <a:pt x="0" y="165"/>
                  </a:lnTo>
                  <a:lnTo>
                    <a:pt x="0" y="177"/>
                  </a:lnTo>
                  <a:lnTo>
                    <a:pt x="103" y="177"/>
                  </a:lnTo>
                  <a:lnTo>
                    <a:pt x="103" y="206"/>
                  </a:lnTo>
                  <a:cubicBezTo>
                    <a:pt x="103" y="218"/>
                    <a:pt x="103" y="222"/>
                    <a:pt x="74" y="222"/>
                  </a:cubicBezTo>
                  <a:lnTo>
                    <a:pt x="65" y="222"/>
                  </a:lnTo>
                  <a:lnTo>
                    <a:pt x="65" y="235"/>
                  </a:lnTo>
                  <a:cubicBezTo>
                    <a:pt x="82" y="234"/>
                    <a:pt x="105" y="233"/>
                    <a:pt x="117" y="233"/>
                  </a:cubicBezTo>
                  <a:cubicBezTo>
                    <a:pt x="130" y="233"/>
                    <a:pt x="152" y="234"/>
                    <a:pt x="170" y="235"/>
                  </a:cubicBezTo>
                  <a:lnTo>
                    <a:pt x="170" y="222"/>
                  </a:lnTo>
                  <a:lnTo>
                    <a:pt x="160" y="222"/>
                  </a:lnTo>
                  <a:cubicBezTo>
                    <a:pt x="132" y="222"/>
                    <a:pt x="132" y="218"/>
                    <a:pt x="132" y="206"/>
                  </a:cubicBezTo>
                  <a:lnTo>
                    <a:pt x="132" y="177"/>
                  </a:lnTo>
                  <a:lnTo>
                    <a:pt x="171" y="177"/>
                  </a:lnTo>
                  <a:close/>
                  <a:moveTo>
                    <a:pt x="105" y="37"/>
                  </a:moveTo>
                  <a:lnTo>
                    <a:pt x="105" y="165"/>
                  </a:lnTo>
                  <a:lnTo>
                    <a:pt x="13" y="165"/>
                  </a:lnTo>
                  <a:lnTo>
                    <a:pt x="105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272"/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3705225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273"/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3783013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2 w 248"/>
                <a:gd name="T3" fmla="*/ 11 h 226"/>
                <a:gd name="T4" fmla="*/ 227 w 248"/>
                <a:gd name="T5" fmla="*/ 18 h 226"/>
                <a:gd name="T6" fmla="*/ 203 w 248"/>
                <a:gd name="T7" fmla="*/ 45 h 226"/>
                <a:gd name="T8" fmla="*/ 222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6 w 248"/>
                <a:gd name="T19" fmla="*/ 77 h 226"/>
                <a:gd name="T20" fmla="*/ 22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3 w 248"/>
                <a:gd name="T33" fmla="*/ 209 h 226"/>
                <a:gd name="T34" fmla="*/ 46 w 248"/>
                <a:gd name="T35" fmla="*/ 182 h 226"/>
                <a:gd name="T36" fmla="*/ 28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1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274"/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3900488" y="2633663"/>
              <a:ext cx="61913" cy="103188"/>
            </a:xfrm>
            <a:custGeom>
              <a:avLst/>
              <a:gdLst>
                <a:gd name="T0" fmla="*/ 32 w 154"/>
                <a:gd name="T1" fmla="*/ 37 h 239"/>
                <a:gd name="T2" fmla="*/ 66 w 154"/>
                <a:gd name="T3" fmla="*/ 42 h 239"/>
                <a:gd name="T4" fmla="*/ 139 w 154"/>
                <a:gd name="T5" fmla="*/ 5 h 239"/>
                <a:gd name="T6" fmla="*/ 135 w 154"/>
                <a:gd name="T7" fmla="*/ 0 h 239"/>
                <a:gd name="T8" fmla="*/ 132 w 154"/>
                <a:gd name="T9" fmla="*/ 1 h 239"/>
                <a:gd name="T10" fmla="*/ 80 w 154"/>
                <a:gd name="T11" fmla="*/ 11 h 239"/>
                <a:gd name="T12" fmla="*/ 29 w 154"/>
                <a:gd name="T13" fmla="*/ 2 h 239"/>
                <a:gd name="T14" fmla="*/ 24 w 154"/>
                <a:gd name="T15" fmla="*/ 0 h 239"/>
                <a:gd name="T16" fmla="*/ 20 w 154"/>
                <a:gd name="T17" fmla="*/ 9 h 239"/>
                <a:gd name="T18" fmla="*/ 20 w 154"/>
                <a:gd name="T19" fmla="*/ 112 h 239"/>
                <a:gd name="T20" fmla="*/ 25 w 154"/>
                <a:gd name="T21" fmla="*/ 122 h 239"/>
                <a:gd name="T22" fmla="*/ 32 w 154"/>
                <a:gd name="T23" fmla="*/ 118 h 239"/>
                <a:gd name="T24" fmla="*/ 81 w 154"/>
                <a:gd name="T25" fmla="*/ 96 h 239"/>
                <a:gd name="T26" fmla="*/ 113 w 154"/>
                <a:gd name="T27" fmla="*/ 115 h 239"/>
                <a:gd name="T28" fmla="*/ 121 w 154"/>
                <a:gd name="T29" fmla="*/ 160 h 239"/>
                <a:gd name="T30" fmla="*/ 111 w 154"/>
                <a:gd name="T31" fmla="*/ 206 h 239"/>
                <a:gd name="T32" fmla="*/ 70 w 154"/>
                <a:gd name="T33" fmla="*/ 227 h 239"/>
                <a:gd name="T34" fmla="*/ 15 w 154"/>
                <a:gd name="T35" fmla="*/ 192 h 239"/>
                <a:gd name="T36" fmla="*/ 35 w 154"/>
                <a:gd name="T37" fmla="*/ 175 h 239"/>
                <a:gd name="T38" fmla="*/ 18 w 154"/>
                <a:gd name="T39" fmla="*/ 157 h 239"/>
                <a:gd name="T40" fmla="*/ 0 w 154"/>
                <a:gd name="T41" fmla="*/ 176 h 239"/>
                <a:gd name="T42" fmla="*/ 71 w 154"/>
                <a:gd name="T43" fmla="*/ 239 h 239"/>
                <a:gd name="T44" fmla="*/ 154 w 154"/>
                <a:gd name="T45" fmla="*/ 161 h 239"/>
                <a:gd name="T46" fmla="*/ 81 w 154"/>
                <a:gd name="T47" fmla="*/ 86 h 239"/>
                <a:gd name="T48" fmla="*/ 32 w 154"/>
                <a:gd name="T49" fmla="*/ 103 h 239"/>
                <a:gd name="T50" fmla="*/ 32 w 154"/>
                <a:gd name="T51" fmla="*/ 3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239">
                  <a:moveTo>
                    <a:pt x="32" y="37"/>
                  </a:moveTo>
                  <a:cubicBezTo>
                    <a:pt x="50" y="42"/>
                    <a:pt x="61" y="42"/>
                    <a:pt x="66" y="42"/>
                  </a:cubicBezTo>
                  <a:cubicBezTo>
                    <a:pt x="112" y="42"/>
                    <a:pt x="139" y="10"/>
                    <a:pt x="139" y="5"/>
                  </a:cubicBezTo>
                  <a:cubicBezTo>
                    <a:pt x="139" y="1"/>
                    <a:pt x="137" y="0"/>
                    <a:pt x="135" y="0"/>
                  </a:cubicBezTo>
                  <a:cubicBezTo>
                    <a:pt x="134" y="0"/>
                    <a:pt x="134" y="0"/>
                    <a:pt x="132" y="1"/>
                  </a:cubicBezTo>
                  <a:cubicBezTo>
                    <a:pt x="124" y="4"/>
                    <a:pt x="105" y="11"/>
                    <a:pt x="80" y="11"/>
                  </a:cubicBezTo>
                  <a:cubicBezTo>
                    <a:pt x="70" y="11"/>
                    <a:pt x="51" y="10"/>
                    <a:pt x="29" y="2"/>
                  </a:cubicBezTo>
                  <a:cubicBezTo>
                    <a:pt x="25" y="0"/>
                    <a:pt x="25" y="0"/>
                    <a:pt x="24" y="0"/>
                  </a:cubicBezTo>
                  <a:cubicBezTo>
                    <a:pt x="20" y="0"/>
                    <a:pt x="20" y="4"/>
                    <a:pt x="20" y="9"/>
                  </a:cubicBezTo>
                  <a:lnTo>
                    <a:pt x="20" y="112"/>
                  </a:lnTo>
                  <a:cubicBezTo>
                    <a:pt x="20" y="118"/>
                    <a:pt x="20" y="122"/>
                    <a:pt x="25" y="122"/>
                  </a:cubicBezTo>
                  <a:cubicBezTo>
                    <a:pt x="28" y="122"/>
                    <a:pt x="29" y="122"/>
                    <a:pt x="32" y="118"/>
                  </a:cubicBezTo>
                  <a:cubicBezTo>
                    <a:pt x="47" y="98"/>
                    <a:pt x="69" y="96"/>
                    <a:pt x="81" y="96"/>
                  </a:cubicBezTo>
                  <a:cubicBezTo>
                    <a:pt x="102" y="96"/>
                    <a:pt x="111" y="112"/>
                    <a:pt x="113" y="115"/>
                  </a:cubicBezTo>
                  <a:cubicBezTo>
                    <a:pt x="119" y="127"/>
                    <a:pt x="121" y="140"/>
                    <a:pt x="121" y="160"/>
                  </a:cubicBezTo>
                  <a:cubicBezTo>
                    <a:pt x="121" y="171"/>
                    <a:pt x="121" y="191"/>
                    <a:pt x="111" y="206"/>
                  </a:cubicBezTo>
                  <a:cubicBezTo>
                    <a:pt x="102" y="219"/>
                    <a:pt x="87" y="227"/>
                    <a:pt x="70" y="227"/>
                  </a:cubicBezTo>
                  <a:cubicBezTo>
                    <a:pt x="47" y="227"/>
                    <a:pt x="24" y="215"/>
                    <a:pt x="15" y="192"/>
                  </a:cubicBezTo>
                  <a:cubicBezTo>
                    <a:pt x="28" y="193"/>
                    <a:pt x="35" y="184"/>
                    <a:pt x="35" y="175"/>
                  </a:cubicBezTo>
                  <a:cubicBezTo>
                    <a:pt x="35" y="160"/>
                    <a:pt x="22" y="157"/>
                    <a:pt x="18" y="157"/>
                  </a:cubicBezTo>
                  <a:cubicBezTo>
                    <a:pt x="17" y="157"/>
                    <a:pt x="0" y="157"/>
                    <a:pt x="0" y="176"/>
                  </a:cubicBezTo>
                  <a:cubicBezTo>
                    <a:pt x="0" y="207"/>
                    <a:pt x="29" y="239"/>
                    <a:pt x="71" y="239"/>
                  </a:cubicBezTo>
                  <a:cubicBezTo>
                    <a:pt x="115" y="239"/>
                    <a:pt x="154" y="205"/>
                    <a:pt x="154" y="161"/>
                  </a:cubicBezTo>
                  <a:cubicBezTo>
                    <a:pt x="154" y="122"/>
                    <a:pt x="124" y="86"/>
                    <a:pt x="81" y="86"/>
                  </a:cubicBezTo>
                  <a:cubicBezTo>
                    <a:pt x="66" y="86"/>
                    <a:pt x="48" y="90"/>
                    <a:pt x="32" y="103"/>
                  </a:cubicBezTo>
                  <a:lnTo>
                    <a:pt x="32" y="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275"/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3994150" y="2540000"/>
              <a:ext cx="46038" cy="215901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4"/>
                    <a:pt x="68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5" name="TextBox 214"/>
          <p:cNvSpPr txBox="1"/>
          <p:nvPr/>
        </p:nvSpPr>
        <p:spPr>
          <a:xfrm>
            <a:off x="5562600" y="3650159"/>
            <a:ext cx="283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Pure literal evaluation (PLE)</a:t>
            </a:r>
            <a:endParaRPr lang="en-US" b="1" i="1" dirty="0"/>
          </a:p>
        </p:txBody>
      </p:sp>
      <p:sp>
        <p:nvSpPr>
          <p:cNvPr id="216" name="TextBox 215"/>
          <p:cNvSpPr txBox="1"/>
          <p:nvPr/>
        </p:nvSpPr>
        <p:spPr>
          <a:xfrm>
            <a:off x="5562600" y="4921341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Unit-propagation (UP)</a:t>
            </a:r>
            <a:endParaRPr lang="en-US" b="1" i="1" dirty="0"/>
          </a:p>
        </p:txBody>
      </p:sp>
      <p:sp>
        <p:nvSpPr>
          <p:cNvPr id="217" name="TextBox 216"/>
          <p:cNvSpPr txBox="1"/>
          <p:nvPr/>
        </p:nvSpPr>
        <p:spPr>
          <a:xfrm>
            <a:off x="5926307" y="4017750"/>
            <a:ext cx="2968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pure literals in the unassigned clauses and set them to 1 or 0 as needed.</a:t>
            </a:r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>
            <a:off x="5943600" y="5325070"/>
            <a:ext cx="2968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there is only one unassigned variable left in a clause, set it to 1 or 0 as needed.</a:t>
            </a:r>
            <a:endParaRPr lang="en-US" dirty="0"/>
          </a:p>
        </p:txBody>
      </p:sp>
      <p:cxnSp>
        <p:nvCxnSpPr>
          <p:cNvPr id="202" name="Straight Connector 201"/>
          <p:cNvCxnSpPr/>
          <p:nvPr/>
        </p:nvCxnSpPr>
        <p:spPr>
          <a:xfrm>
            <a:off x="1650670" y="2743171"/>
            <a:ext cx="4562" cy="49776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1780660" y="275059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PLE</a:t>
            </a:r>
            <a:endParaRPr lang="en-US" b="1" dirty="0"/>
          </a:p>
        </p:txBody>
      </p:sp>
      <p:grpSp>
        <p:nvGrpSpPr>
          <p:cNvPr id="27" name="Group 26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026318" y="3300938"/>
            <a:ext cx="1390650" cy="215901"/>
            <a:chOff x="2543175" y="2540000"/>
            <a:chExt cx="1390650" cy="215901"/>
          </a:xfrm>
        </p:grpSpPr>
        <p:sp>
          <p:nvSpPr>
            <p:cNvPr id="11" name="Freeform 7"/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2543175" y="2540000"/>
              <a:ext cx="46038" cy="215901"/>
            </a:xfrm>
            <a:custGeom>
              <a:avLst/>
              <a:gdLst>
                <a:gd name="T0" fmla="*/ 116 w 116"/>
                <a:gd name="T1" fmla="*/ 493 h 498"/>
                <a:gd name="T2" fmla="*/ 108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8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2606675" y="2605088"/>
              <a:ext cx="100013" cy="98425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99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2730500" y="2633663"/>
              <a:ext cx="50800" cy="100013"/>
            </a:xfrm>
            <a:custGeom>
              <a:avLst/>
              <a:gdLst>
                <a:gd name="T0" fmla="*/ 78 w 126"/>
                <a:gd name="T1" fmla="*/ 10 h 232"/>
                <a:gd name="T2" fmla="*/ 68 w 126"/>
                <a:gd name="T3" fmla="*/ 0 h 232"/>
                <a:gd name="T4" fmla="*/ 0 w 126"/>
                <a:gd name="T5" fmla="*/ 22 h 232"/>
                <a:gd name="T6" fmla="*/ 0 w 126"/>
                <a:gd name="T7" fmla="*/ 35 h 232"/>
                <a:gd name="T8" fmla="*/ 50 w 126"/>
                <a:gd name="T9" fmla="*/ 25 h 232"/>
                <a:gd name="T10" fmla="*/ 50 w 126"/>
                <a:gd name="T11" fmla="*/ 203 h 232"/>
                <a:gd name="T12" fmla="*/ 15 w 126"/>
                <a:gd name="T13" fmla="*/ 219 h 232"/>
                <a:gd name="T14" fmla="*/ 2 w 126"/>
                <a:gd name="T15" fmla="*/ 219 h 232"/>
                <a:gd name="T16" fmla="*/ 2 w 126"/>
                <a:gd name="T17" fmla="*/ 232 h 232"/>
                <a:gd name="T18" fmla="*/ 64 w 126"/>
                <a:gd name="T19" fmla="*/ 230 h 232"/>
                <a:gd name="T20" fmla="*/ 126 w 126"/>
                <a:gd name="T21" fmla="*/ 232 h 232"/>
                <a:gd name="T22" fmla="*/ 126 w 126"/>
                <a:gd name="T23" fmla="*/ 219 h 232"/>
                <a:gd name="T24" fmla="*/ 113 w 126"/>
                <a:gd name="T25" fmla="*/ 219 h 232"/>
                <a:gd name="T26" fmla="*/ 78 w 126"/>
                <a:gd name="T27" fmla="*/ 203 h 232"/>
                <a:gd name="T28" fmla="*/ 78 w 126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232">
                  <a:moveTo>
                    <a:pt x="78" y="10"/>
                  </a:moveTo>
                  <a:cubicBezTo>
                    <a:pt x="78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4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6" y="232"/>
                  </a:cubicBezTo>
                  <a:lnTo>
                    <a:pt x="126" y="219"/>
                  </a:lnTo>
                  <a:lnTo>
                    <a:pt x="113" y="219"/>
                  </a:lnTo>
                  <a:cubicBezTo>
                    <a:pt x="78" y="219"/>
                    <a:pt x="78" y="214"/>
                    <a:pt x="78" y="203"/>
                  </a:cubicBezTo>
                  <a:lnTo>
                    <a:pt x="78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2822575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2901950" y="2557463"/>
              <a:ext cx="84138" cy="149226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5 h 343"/>
                <a:gd name="T4" fmla="*/ 105 w 210"/>
                <a:gd name="T5" fmla="*/ 0 h 343"/>
                <a:gd name="T6" fmla="*/ 18 w 210"/>
                <a:gd name="T7" fmla="*/ 59 h 343"/>
                <a:gd name="T8" fmla="*/ 0 w 210"/>
                <a:gd name="T9" fmla="*/ 172 h 343"/>
                <a:gd name="T10" fmla="*/ 22 w 210"/>
                <a:gd name="T11" fmla="*/ 292 h 343"/>
                <a:gd name="T12" fmla="*/ 105 w 210"/>
                <a:gd name="T13" fmla="*/ 343 h 343"/>
                <a:gd name="T14" fmla="*/ 191 w 210"/>
                <a:gd name="T15" fmla="*/ 285 h 343"/>
                <a:gd name="T16" fmla="*/ 210 w 210"/>
                <a:gd name="T17" fmla="*/ 172 h 343"/>
                <a:gd name="T18" fmla="*/ 105 w 210"/>
                <a:gd name="T19" fmla="*/ 332 h 343"/>
                <a:gd name="T20" fmla="*/ 47 w 210"/>
                <a:gd name="T21" fmla="*/ 271 h 343"/>
                <a:gd name="T22" fmla="*/ 41 w 210"/>
                <a:gd name="T23" fmla="*/ 166 h 343"/>
                <a:gd name="T24" fmla="*/ 45 w 210"/>
                <a:gd name="T25" fmla="*/ 74 h 343"/>
                <a:gd name="T26" fmla="*/ 105 w 210"/>
                <a:gd name="T27" fmla="*/ 11 h 343"/>
                <a:gd name="T28" fmla="*/ 163 w 210"/>
                <a:gd name="T29" fmla="*/ 69 h 343"/>
                <a:gd name="T30" fmla="*/ 168 w 210"/>
                <a:gd name="T31" fmla="*/ 166 h 343"/>
                <a:gd name="T32" fmla="*/ 163 w 210"/>
                <a:gd name="T33" fmla="*/ 269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7" y="92"/>
                    <a:pt x="190" y="55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59"/>
                  </a:cubicBezTo>
                  <a:cubicBezTo>
                    <a:pt x="2" y="93"/>
                    <a:pt x="0" y="132"/>
                    <a:pt x="0" y="172"/>
                  </a:cubicBezTo>
                  <a:cubicBezTo>
                    <a:pt x="0" y="210"/>
                    <a:pt x="2" y="254"/>
                    <a:pt x="22" y="292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1" y="343"/>
                    <a:pt x="169" y="332"/>
                    <a:pt x="191" y="285"/>
                  </a:cubicBezTo>
                  <a:cubicBezTo>
                    <a:pt x="207" y="250"/>
                    <a:pt x="210" y="212"/>
                    <a:pt x="210" y="172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19"/>
                    <a:pt x="47" y="271"/>
                  </a:cubicBezTo>
                  <a:cubicBezTo>
                    <a:pt x="41" y="241"/>
                    <a:pt x="41" y="196"/>
                    <a:pt x="41" y="166"/>
                  </a:cubicBezTo>
                  <a:cubicBezTo>
                    <a:pt x="41" y="134"/>
                    <a:pt x="41" y="101"/>
                    <a:pt x="45" y="74"/>
                  </a:cubicBezTo>
                  <a:cubicBezTo>
                    <a:pt x="55" y="15"/>
                    <a:pt x="92" y="11"/>
                    <a:pt x="105" y="11"/>
                  </a:cubicBezTo>
                  <a:cubicBezTo>
                    <a:pt x="121" y="11"/>
                    <a:pt x="154" y="20"/>
                    <a:pt x="163" y="69"/>
                  </a:cubicBezTo>
                  <a:cubicBezTo>
                    <a:pt x="168" y="97"/>
                    <a:pt x="168" y="135"/>
                    <a:pt x="168" y="166"/>
                  </a:cubicBezTo>
                  <a:cubicBezTo>
                    <a:pt x="168" y="204"/>
                    <a:pt x="168" y="237"/>
                    <a:pt x="163" y="269"/>
                  </a:cubicBezTo>
                  <a:cubicBezTo>
                    <a:pt x="155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3011488" y="2678113"/>
              <a:ext cx="23813" cy="6508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3089275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7 w 248"/>
                <a:gd name="T23" fmla="*/ 77 h 226"/>
                <a:gd name="T24" fmla="*/ 94 w 248"/>
                <a:gd name="T25" fmla="*/ 11 h 226"/>
                <a:gd name="T26" fmla="*/ 121 w 248"/>
                <a:gd name="T27" fmla="*/ 45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5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6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5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8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6" y="81"/>
                    <a:pt x="27" y="77"/>
                  </a:cubicBezTo>
                  <a:cubicBezTo>
                    <a:pt x="44" y="24"/>
                    <a:pt x="77" y="11"/>
                    <a:pt x="94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4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2" y="215"/>
                    <a:pt x="22" y="209"/>
                  </a:cubicBezTo>
                  <a:cubicBezTo>
                    <a:pt x="34" y="206"/>
                    <a:pt x="45" y="196"/>
                    <a:pt x="45" y="182"/>
                  </a:cubicBezTo>
                  <a:cubicBezTo>
                    <a:pt x="45" y="168"/>
                    <a:pt x="34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4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2" y="162"/>
                    <a:pt x="232" y="149"/>
                  </a:cubicBezTo>
                  <a:cubicBezTo>
                    <a:pt x="232" y="144"/>
                    <a:pt x="228" y="144"/>
                    <a:pt x="226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3205163" y="2633663"/>
              <a:ext cx="65088" cy="103188"/>
            </a:xfrm>
            <a:custGeom>
              <a:avLst/>
              <a:gdLst>
                <a:gd name="T0" fmla="*/ 77 w 161"/>
                <a:gd name="T1" fmla="*/ 115 h 239"/>
                <a:gd name="T2" fmla="*/ 124 w 161"/>
                <a:gd name="T3" fmla="*/ 171 h 239"/>
                <a:gd name="T4" fmla="*/ 78 w 161"/>
                <a:gd name="T5" fmla="*/ 227 h 239"/>
                <a:gd name="T6" fmla="*/ 19 w 161"/>
                <a:gd name="T7" fmla="*/ 203 h 239"/>
                <a:gd name="T8" fmla="*/ 39 w 161"/>
                <a:gd name="T9" fmla="*/ 183 h 239"/>
                <a:gd name="T10" fmla="*/ 20 w 161"/>
                <a:gd name="T11" fmla="*/ 164 h 239"/>
                <a:gd name="T12" fmla="*/ 0 w 161"/>
                <a:gd name="T13" fmla="*/ 184 h 239"/>
                <a:gd name="T14" fmla="*/ 79 w 161"/>
                <a:gd name="T15" fmla="*/ 239 h 239"/>
                <a:gd name="T16" fmla="*/ 161 w 161"/>
                <a:gd name="T17" fmla="*/ 171 h 239"/>
                <a:gd name="T18" fmla="*/ 100 w 161"/>
                <a:gd name="T19" fmla="*/ 109 h 239"/>
                <a:gd name="T20" fmla="*/ 150 w 161"/>
                <a:gd name="T21" fmla="*/ 48 h 239"/>
                <a:gd name="T22" fmla="*/ 80 w 161"/>
                <a:gd name="T23" fmla="*/ 0 h 239"/>
                <a:gd name="T24" fmla="*/ 11 w 161"/>
                <a:gd name="T25" fmla="*/ 47 h 239"/>
                <a:gd name="T26" fmla="*/ 29 w 161"/>
                <a:gd name="T27" fmla="*/ 65 h 239"/>
                <a:gd name="T28" fmla="*/ 47 w 161"/>
                <a:gd name="T29" fmla="*/ 47 h 239"/>
                <a:gd name="T30" fmla="*/ 29 w 161"/>
                <a:gd name="T31" fmla="*/ 29 h 239"/>
                <a:gd name="T32" fmla="*/ 79 w 161"/>
                <a:gd name="T33" fmla="*/ 10 h 239"/>
                <a:gd name="T34" fmla="*/ 116 w 161"/>
                <a:gd name="T35" fmla="*/ 48 h 239"/>
                <a:gd name="T36" fmla="*/ 102 w 161"/>
                <a:gd name="T37" fmla="*/ 90 h 239"/>
                <a:gd name="T38" fmla="*/ 64 w 161"/>
                <a:gd name="T39" fmla="*/ 105 h 239"/>
                <a:gd name="T40" fmla="*/ 52 w 161"/>
                <a:gd name="T41" fmla="*/ 106 h 239"/>
                <a:gd name="T42" fmla="*/ 49 w 161"/>
                <a:gd name="T43" fmla="*/ 110 h 239"/>
                <a:gd name="T44" fmla="*/ 58 w 161"/>
                <a:gd name="T45" fmla="*/ 115 h 239"/>
                <a:gd name="T46" fmla="*/ 77 w 161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9">
                  <a:moveTo>
                    <a:pt x="77" y="115"/>
                  </a:moveTo>
                  <a:cubicBezTo>
                    <a:pt x="104" y="115"/>
                    <a:pt x="124" y="134"/>
                    <a:pt x="124" y="171"/>
                  </a:cubicBezTo>
                  <a:cubicBezTo>
                    <a:pt x="124" y="214"/>
                    <a:pt x="98" y="227"/>
                    <a:pt x="78" y="227"/>
                  </a:cubicBezTo>
                  <a:cubicBezTo>
                    <a:pt x="64" y="227"/>
                    <a:pt x="34" y="224"/>
                    <a:pt x="19" y="203"/>
                  </a:cubicBezTo>
                  <a:cubicBezTo>
                    <a:pt x="35" y="202"/>
                    <a:pt x="39" y="191"/>
                    <a:pt x="39" y="183"/>
                  </a:cubicBezTo>
                  <a:cubicBezTo>
                    <a:pt x="39" y="172"/>
                    <a:pt x="31" y="164"/>
                    <a:pt x="20" y="164"/>
                  </a:cubicBezTo>
                  <a:cubicBezTo>
                    <a:pt x="10" y="164"/>
                    <a:pt x="0" y="170"/>
                    <a:pt x="0" y="184"/>
                  </a:cubicBezTo>
                  <a:cubicBezTo>
                    <a:pt x="0" y="217"/>
                    <a:pt x="37" y="239"/>
                    <a:pt x="79" y="239"/>
                  </a:cubicBezTo>
                  <a:cubicBezTo>
                    <a:pt x="127" y="239"/>
                    <a:pt x="161" y="206"/>
                    <a:pt x="161" y="171"/>
                  </a:cubicBezTo>
                  <a:cubicBezTo>
                    <a:pt x="161" y="144"/>
                    <a:pt x="139" y="117"/>
                    <a:pt x="100" y="109"/>
                  </a:cubicBezTo>
                  <a:cubicBezTo>
                    <a:pt x="137" y="96"/>
                    <a:pt x="150" y="69"/>
                    <a:pt x="150" y="48"/>
                  </a:cubicBezTo>
                  <a:cubicBezTo>
                    <a:pt x="150" y="21"/>
                    <a:pt x="118" y="0"/>
                    <a:pt x="80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5"/>
                    <a:pt x="29" y="65"/>
                  </a:cubicBezTo>
                  <a:cubicBezTo>
                    <a:pt x="40" y="65"/>
                    <a:pt x="47" y="57"/>
                    <a:pt x="47" y="47"/>
                  </a:cubicBezTo>
                  <a:cubicBezTo>
                    <a:pt x="47" y="37"/>
                    <a:pt x="40" y="30"/>
                    <a:pt x="29" y="29"/>
                  </a:cubicBezTo>
                  <a:cubicBezTo>
                    <a:pt x="42" y="14"/>
                    <a:pt x="66" y="10"/>
                    <a:pt x="79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1" y="103"/>
                    <a:pt x="81" y="104"/>
                    <a:pt x="64" y="105"/>
                  </a:cubicBezTo>
                  <a:cubicBezTo>
                    <a:pt x="55" y="105"/>
                    <a:pt x="54" y="105"/>
                    <a:pt x="52" y="106"/>
                  </a:cubicBezTo>
                  <a:cubicBezTo>
                    <a:pt x="52" y="106"/>
                    <a:pt x="49" y="106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7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3305175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7 w 58"/>
                <a:gd name="T3" fmla="*/ 0 h 149"/>
                <a:gd name="T4" fmla="*/ 0 w 58"/>
                <a:gd name="T5" fmla="*/ 26 h 149"/>
                <a:gd name="T6" fmla="*/ 27 w 58"/>
                <a:gd name="T7" fmla="*/ 53 h 149"/>
                <a:gd name="T8" fmla="*/ 44 w 58"/>
                <a:gd name="T9" fmla="*/ 46 h 149"/>
                <a:gd name="T10" fmla="*/ 47 w 58"/>
                <a:gd name="T11" fmla="*/ 45 h 149"/>
                <a:gd name="T12" fmla="*/ 48 w 58"/>
                <a:gd name="T13" fmla="*/ 52 h 149"/>
                <a:gd name="T14" fmla="*/ 14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3382963" y="2605088"/>
              <a:ext cx="100013" cy="98425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1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5" y="11"/>
                    <a:pt x="122" y="16"/>
                    <a:pt x="122" y="45"/>
                  </a:cubicBezTo>
                  <a:cubicBezTo>
                    <a:pt x="122" y="60"/>
                    <a:pt x="114" y="94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7"/>
                    <a:pt x="124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3497263" y="2632075"/>
              <a:ext cx="68263" cy="101600"/>
            </a:xfrm>
            <a:custGeom>
              <a:avLst/>
              <a:gdLst>
                <a:gd name="T0" fmla="*/ 171 w 171"/>
                <a:gd name="T1" fmla="*/ 177 h 235"/>
                <a:gd name="T2" fmla="*/ 171 w 171"/>
                <a:gd name="T3" fmla="*/ 165 h 235"/>
                <a:gd name="T4" fmla="*/ 132 w 171"/>
                <a:gd name="T5" fmla="*/ 165 h 235"/>
                <a:gd name="T6" fmla="*/ 132 w 171"/>
                <a:gd name="T7" fmla="*/ 9 h 235"/>
                <a:gd name="T8" fmla="*/ 124 w 171"/>
                <a:gd name="T9" fmla="*/ 0 h 235"/>
                <a:gd name="T10" fmla="*/ 115 w 171"/>
                <a:gd name="T11" fmla="*/ 4 h 235"/>
                <a:gd name="T12" fmla="*/ 0 w 171"/>
                <a:gd name="T13" fmla="*/ 165 h 235"/>
                <a:gd name="T14" fmla="*/ 0 w 171"/>
                <a:gd name="T15" fmla="*/ 177 h 235"/>
                <a:gd name="T16" fmla="*/ 102 w 171"/>
                <a:gd name="T17" fmla="*/ 177 h 235"/>
                <a:gd name="T18" fmla="*/ 102 w 171"/>
                <a:gd name="T19" fmla="*/ 206 h 235"/>
                <a:gd name="T20" fmla="*/ 74 w 171"/>
                <a:gd name="T21" fmla="*/ 222 h 235"/>
                <a:gd name="T22" fmla="*/ 65 w 171"/>
                <a:gd name="T23" fmla="*/ 222 h 235"/>
                <a:gd name="T24" fmla="*/ 65 w 171"/>
                <a:gd name="T25" fmla="*/ 235 h 235"/>
                <a:gd name="T26" fmla="*/ 117 w 171"/>
                <a:gd name="T27" fmla="*/ 233 h 235"/>
                <a:gd name="T28" fmla="*/ 170 w 171"/>
                <a:gd name="T29" fmla="*/ 235 h 235"/>
                <a:gd name="T30" fmla="*/ 170 w 171"/>
                <a:gd name="T31" fmla="*/ 222 h 235"/>
                <a:gd name="T32" fmla="*/ 160 w 171"/>
                <a:gd name="T33" fmla="*/ 222 h 235"/>
                <a:gd name="T34" fmla="*/ 132 w 171"/>
                <a:gd name="T35" fmla="*/ 206 h 235"/>
                <a:gd name="T36" fmla="*/ 132 w 171"/>
                <a:gd name="T37" fmla="*/ 177 h 235"/>
                <a:gd name="T38" fmla="*/ 171 w 171"/>
                <a:gd name="T39" fmla="*/ 177 h 235"/>
                <a:gd name="T40" fmla="*/ 105 w 171"/>
                <a:gd name="T41" fmla="*/ 37 h 235"/>
                <a:gd name="T42" fmla="*/ 105 w 171"/>
                <a:gd name="T43" fmla="*/ 165 h 235"/>
                <a:gd name="T44" fmla="*/ 13 w 171"/>
                <a:gd name="T45" fmla="*/ 165 h 235"/>
                <a:gd name="T46" fmla="*/ 105 w 171"/>
                <a:gd name="T47" fmla="*/ 3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235">
                  <a:moveTo>
                    <a:pt x="171" y="177"/>
                  </a:moveTo>
                  <a:lnTo>
                    <a:pt x="171" y="165"/>
                  </a:lnTo>
                  <a:lnTo>
                    <a:pt x="132" y="165"/>
                  </a:lnTo>
                  <a:lnTo>
                    <a:pt x="132" y="9"/>
                  </a:lnTo>
                  <a:cubicBezTo>
                    <a:pt x="132" y="2"/>
                    <a:pt x="132" y="0"/>
                    <a:pt x="124" y="0"/>
                  </a:cubicBezTo>
                  <a:cubicBezTo>
                    <a:pt x="120" y="0"/>
                    <a:pt x="119" y="0"/>
                    <a:pt x="115" y="4"/>
                  </a:cubicBezTo>
                  <a:lnTo>
                    <a:pt x="0" y="165"/>
                  </a:lnTo>
                  <a:lnTo>
                    <a:pt x="0" y="177"/>
                  </a:lnTo>
                  <a:lnTo>
                    <a:pt x="102" y="177"/>
                  </a:lnTo>
                  <a:lnTo>
                    <a:pt x="102" y="206"/>
                  </a:lnTo>
                  <a:cubicBezTo>
                    <a:pt x="102" y="218"/>
                    <a:pt x="102" y="222"/>
                    <a:pt x="74" y="222"/>
                  </a:cubicBezTo>
                  <a:lnTo>
                    <a:pt x="65" y="222"/>
                  </a:lnTo>
                  <a:lnTo>
                    <a:pt x="65" y="235"/>
                  </a:lnTo>
                  <a:cubicBezTo>
                    <a:pt x="82" y="234"/>
                    <a:pt x="104" y="233"/>
                    <a:pt x="117" y="233"/>
                  </a:cubicBezTo>
                  <a:cubicBezTo>
                    <a:pt x="130" y="233"/>
                    <a:pt x="152" y="234"/>
                    <a:pt x="170" y="235"/>
                  </a:cubicBezTo>
                  <a:lnTo>
                    <a:pt x="170" y="222"/>
                  </a:lnTo>
                  <a:lnTo>
                    <a:pt x="160" y="222"/>
                  </a:lnTo>
                  <a:cubicBezTo>
                    <a:pt x="132" y="222"/>
                    <a:pt x="132" y="218"/>
                    <a:pt x="132" y="206"/>
                  </a:cubicBezTo>
                  <a:lnTo>
                    <a:pt x="132" y="177"/>
                  </a:lnTo>
                  <a:lnTo>
                    <a:pt x="171" y="177"/>
                  </a:lnTo>
                  <a:close/>
                  <a:moveTo>
                    <a:pt x="105" y="37"/>
                  </a:moveTo>
                  <a:lnTo>
                    <a:pt x="105" y="165"/>
                  </a:lnTo>
                  <a:lnTo>
                    <a:pt x="13" y="165"/>
                  </a:lnTo>
                  <a:lnTo>
                    <a:pt x="105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3598863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3676650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3794125" y="2633663"/>
              <a:ext cx="61913" cy="103188"/>
            </a:xfrm>
            <a:custGeom>
              <a:avLst/>
              <a:gdLst>
                <a:gd name="T0" fmla="*/ 32 w 154"/>
                <a:gd name="T1" fmla="*/ 37 h 239"/>
                <a:gd name="T2" fmla="*/ 66 w 154"/>
                <a:gd name="T3" fmla="*/ 42 h 239"/>
                <a:gd name="T4" fmla="*/ 139 w 154"/>
                <a:gd name="T5" fmla="*/ 5 h 239"/>
                <a:gd name="T6" fmla="*/ 135 w 154"/>
                <a:gd name="T7" fmla="*/ 0 h 239"/>
                <a:gd name="T8" fmla="*/ 132 w 154"/>
                <a:gd name="T9" fmla="*/ 1 h 239"/>
                <a:gd name="T10" fmla="*/ 80 w 154"/>
                <a:gd name="T11" fmla="*/ 11 h 239"/>
                <a:gd name="T12" fmla="*/ 29 w 154"/>
                <a:gd name="T13" fmla="*/ 2 h 239"/>
                <a:gd name="T14" fmla="*/ 24 w 154"/>
                <a:gd name="T15" fmla="*/ 0 h 239"/>
                <a:gd name="T16" fmla="*/ 20 w 154"/>
                <a:gd name="T17" fmla="*/ 9 h 239"/>
                <a:gd name="T18" fmla="*/ 20 w 154"/>
                <a:gd name="T19" fmla="*/ 112 h 239"/>
                <a:gd name="T20" fmla="*/ 25 w 154"/>
                <a:gd name="T21" fmla="*/ 122 h 239"/>
                <a:gd name="T22" fmla="*/ 32 w 154"/>
                <a:gd name="T23" fmla="*/ 118 h 239"/>
                <a:gd name="T24" fmla="*/ 81 w 154"/>
                <a:gd name="T25" fmla="*/ 96 h 239"/>
                <a:gd name="T26" fmla="*/ 113 w 154"/>
                <a:gd name="T27" fmla="*/ 115 h 239"/>
                <a:gd name="T28" fmla="*/ 121 w 154"/>
                <a:gd name="T29" fmla="*/ 160 h 239"/>
                <a:gd name="T30" fmla="*/ 111 w 154"/>
                <a:gd name="T31" fmla="*/ 206 h 239"/>
                <a:gd name="T32" fmla="*/ 70 w 154"/>
                <a:gd name="T33" fmla="*/ 227 h 239"/>
                <a:gd name="T34" fmla="*/ 15 w 154"/>
                <a:gd name="T35" fmla="*/ 192 h 239"/>
                <a:gd name="T36" fmla="*/ 35 w 154"/>
                <a:gd name="T37" fmla="*/ 175 h 239"/>
                <a:gd name="T38" fmla="*/ 17 w 154"/>
                <a:gd name="T39" fmla="*/ 157 h 239"/>
                <a:gd name="T40" fmla="*/ 0 w 154"/>
                <a:gd name="T41" fmla="*/ 176 h 239"/>
                <a:gd name="T42" fmla="*/ 70 w 154"/>
                <a:gd name="T43" fmla="*/ 239 h 239"/>
                <a:gd name="T44" fmla="*/ 154 w 154"/>
                <a:gd name="T45" fmla="*/ 161 h 239"/>
                <a:gd name="T46" fmla="*/ 81 w 154"/>
                <a:gd name="T47" fmla="*/ 86 h 239"/>
                <a:gd name="T48" fmla="*/ 32 w 154"/>
                <a:gd name="T49" fmla="*/ 103 h 239"/>
                <a:gd name="T50" fmla="*/ 32 w 154"/>
                <a:gd name="T51" fmla="*/ 3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239">
                  <a:moveTo>
                    <a:pt x="32" y="37"/>
                  </a:moveTo>
                  <a:cubicBezTo>
                    <a:pt x="50" y="42"/>
                    <a:pt x="60" y="42"/>
                    <a:pt x="66" y="42"/>
                  </a:cubicBezTo>
                  <a:cubicBezTo>
                    <a:pt x="112" y="42"/>
                    <a:pt x="139" y="10"/>
                    <a:pt x="139" y="5"/>
                  </a:cubicBezTo>
                  <a:cubicBezTo>
                    <a:pt x="139" y="1"/>
                    <a:pt x="137" y="0"/>
                    <a:pt x="135" y="0"/>
                  </a:cubicBezTo>
                  <a:cubicBezTo>
                    <a:pt x="134" y="0"/>
                    <a:pt x="134" y="0"/>
                    <a:pt x="132" y="1"/>
                  </a:cubicBezTo>
                  <a:cubicBezTo>
                    <a:pt x="124" y="4"/>
                    <a:pt x="105" y="11"/>
                    <a:pt x="80" y="11"/>
                  </a:cubicBezTo>
                  <a:cubicBezTo>
                    <a:pt x="70" y="11"/>
                    <a:pt x="51" y="10"/>
                    <a:pt x="29" y="2"/>
                  </a:cubicBezTo>
                  <a:cubicBezTo>
                    <a:pt x="25" y="0"/>
                    <a:pt x="24" y="0"/>
                    <a:pt x="24" y="0"/>
                  </a:cubicBezTo>
                  <a:cubicBezTo>
                    <a:pt x="20" y="0"/>
                    <a:pt x="20" y="4"/>
                    <a:pt x="20" y="9"/>
                  </a:cubicBezTo>
                  <a:lnTo>
                    <a:pt x="20" y="112"/>
                  </a:lnTo>
                  <a:cubicBezTo>
                    <a:pt x="20" y="118"/>
                    <a:pt x="20" y="122"/>
                    <a:pt x="25" y="122"/>
                  </a:cubicBezTo>
                  <a:cubicBezTo>
                    <a:pt x="28" y="122"/>
                    <a:pt x="29" y="122"/>
                    <a:pt x="32" y="118"/>
                  </a:cubicBezTo>
                  <a:cubicBezTo>
                    <a:pt x="47" y="98"/>
                    <a:pt x="68" y="96"/>
                    <a:pt x="81" y="96"/>
                  </a:cubicBezTo>
                  <a:cubicBezTo>
                    <a:pt x="101" y="96"/>
                    <a:pt x="111" y="112"/>
                    <a:pt x="113" y="115"/>
                  </a:cubicBezTo>
                  <a:cubicBezTo>
                    <a:pt x="119" y="127"/>
                    <a:pt x="121" y="140"/>
                    <a:pt x="121" y="160"/>
                  </a:cubicBezTo>
                  <a:cubicBezTo>
                    <a:pt x="121" y="171"/>
                    <a:pt x="121" y="191"/>
                    <a:pt x="111" y="206"/>
                  </a:cubicBezTo>
                  <a:cubicBezTo>
                    <a:pt x="102" y="219"/>
                    <a:pt x="87" y="227"/>
                    <a:pt x="70" y="227"/>
                  </a:cubicBezTo>
                  <a:cubicBezTo>
                    <a:pt x="47" y="227"/>
                    <a:pt x="24" y="215"/>
                    <a:pt x="15" y="192"/>
                  </a:cubicBezTo>
                  <a:cubicBezTo>
                    <a:pt x="28" y="193"/>
                    <a:pt x="35" y="184"/>
                    <a:pt x="35" y="175"/>
                  </a:cubicBezTo>
                  <a:cubicBezTo>
                    <a:pt x="35" y="160"/>
                    <a:pt x="22" y="157"/>
                    <a:pt x="17" y="157"/>
                  </a:cubicBezTo>
                  <a:cubicBezTo>
                    <a:pt x="17" y="157"/>
                    <a:pt x="0" y="157"/>
                    <a:pt x="0" y="176"/>
                  </a:cubicBezTo>
                  <a:cubicBezTo>
                    <a:pt x="0" y="207"/>
                    <a:pt x="29" y="239"/>
                    <a:pt x="70" y="239"/>
                  </a:cubicBezTo>
                  <a:cubicBezTo>
                    <a:pt x="115" y="239"/>
                    <a:pt x="154" y="205"/>
                    <a:pt x="154" y="161"/>
                  </a:cubicBezTo>
                  <a:cubicBezTo>
                    <a:pt x="154" y="122"/>
                    <a:pt x="124" y="86"/>
                    <a:pt x="81" y="86"/>
                  </a:cubicBezTo>
                  <a:cubicBezTo>
                    <a:pt x="66" y="86"/>
                    <a:pt x="47" y="90"/>
                    <a:pt x="32" y="103"/>
                  </a:cubicBezTo>
                  <a:lnTo>
                    <a:pt x="32" y="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3886200" y="2540000"/>
              <a:ext cx="47625" cy="215901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9 w 116"/>
                <a:gd name="T9" fmla="*/ 16 h 498"/>
                <a:gd name="T10" fmla="*/ 87 w 116"/>
                <a:gd name="T11" fmla="*/ 249 h 498"/>
                <a:gd name="T12" fmla="*/ 6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91" name="Straight Connector 290"/>
          <p:cNvCxnSpPr/>
          <p:nvPr/>
        </p:nvCxnSpPr>
        <p:spPr>
          <a:xfrm>
            <a:off x="4953000" y="2286000"/>
            <a:ext cx="3810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TextBox 507"/>
          <p:cNvSpPr txBox="1"/>
          <p:nvPr/>
        </p:nvSpPr>
        <p:spPr>
          <a:xfrm>
            <a:off x="609600" y="229237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B0F0"/>
                </a:solidFill>
              </a:rPr>
              <a:t>1</a:t>
            </a:r>
            <a:endParaRPr lang="en-US" sz="2400" b="1" i="1" dirty="0">
              <a:solidFill>
                <a:srgbClr val="00B0F0"/>
              </a:solidFill>
            </a:endParaRPr>
          </a:p>
        </p:txBody>
      </p:sp>
      <p:cxnSp>
        <p:nvCxnSpPr>
          <p:cNvPr id="383" name="Straight Connector 382"/>
          <p:cNvCxnSpPr/>
          <p:nvPr/>
        </p:nvCxnSpPr>
        <p:spPr>
          <a:xfrm>
            <a:off x="7010400" y="2286000"/>
            <a:ext cx="3810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TextBox 400"/>
          <p:cNvSpPr txBox="1"/>
          <p:nvPr/>
        </p:nvSpPr>
        <p:spPr>
          <a:xfrm>
            <a:off x="2806267" y="16627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B0F0"/>
                </a:solidFill>
              </a:rPr>
              <a:t>3</a:t>
            </a:r>
            <a:endParaRPr lang="en-US" sz="2400" b="1" i="1" dirty="0">
              <a:solidFill>
                <a:srgbClr val="00B0F0"/>
              </a:solidFill>
            </a:endParaRPr>
          </a:p>
        </p:txBody>
      </p:sp>
      <p:sp>
        <p:nvSpPr>
          <p:cNvPr id="403" name="TextBox 402"/>
          <p:cNvSpPr txBox="1"/>
          <p:nvPr/>
        </p:nvSpPr>
        <p:spPr>
          <a:xfrm>
            <a:off x="609600" y="31899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405" name="TextBox 404"/>
          <p:cNvSpPr txBox="1"/>
          <p:nvPr/>
        </p:nvSpPr>
        <p:spPr>
          <a:xfrm>
            <a:off x="7279842" y="16048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207" name="Straight Connector 206"/>
          <p:cNvCxnSpPr/>
          <p:nvPr/>
        </p:nvCxnSpPr>
        <p:spPr>
          <a:xfrm flipH="1">
            <a:off x="1143000" y="3603000"/>
            <a:ext cx="303675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1982452" y="3581400"/>
            <a:ext cx="289523" cy="474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0" name="Group 459"/>
          <p:cNvGrpSpPr/>
          <p:nvPr/>
        </p:nvGrpSpPr>
        <p:grpSpPr>
          <a:xfrm>
            <a:off x="544512" y="4114800"/>
            <a:ext cx="1284288" cy="215901"/>
            <a:chOff x="2543175" y="3441699"/>
            <a:chExt cx="1284288" cy="215901"/>
          </a:xfrm>
        </p:grpSpPr>
        <p:sp>
          <p:nvSpPr>
            <p:cNvPr id="509" name="Freeform 47"/>
            <p:cNvSpPr>
              <a:spLocks/>
            </p:cNvSpPr>
            <p:nvPr/>
          </p:nvSpPr>
          <p:spPr bwMode="auto">
            <a:xfrm>
              <a:off x="2543175" y="3441699"/>
              <a:ext cx="46038" cy="215901"/>
            </a:xfrm>
            <a:custGeom>
              <a:avLst/>
              <a:gdLst>
                <a:gd name="T0" fmla="*/ 116 w 116"/>
                <a:gd name="T1" fmla="*/ 493 h 498"/>
                <a:gd name="T2" fmla="*/ 108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8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48"/>
            <p:cNvSpPr>
              <a:spLocks/>
            </p:cNvSpPr>
            <p:nvPr/>
          </p:nvSpPr>
          <p:spPr bwMode="auto">
            <a:xfrm>
              <a:off x="2617788" y="3459162"/>
              <a:ext cx="66675" cy="144463"/>
            </a:xfrm>
            <a:custGeom>
              <a:avLst/>
              <a:gdLst>
                <a:gd name="T0" fmla="*/ 102 w 165"/>
                <a:gd name="T1" fmla="*/ 13 h 332"/>
                <a:gd name="T2" fmla="*/ 91 w 165"/>
                <a:gd name="T3" fmla="*/ 0 h 332"/>
                <a:gd name="T4" fmla="*/ 0 w 165"/>
                <a:gd name="T5" fmla="*/ 32 h 332"/>
                <a:gd name="T6" fmla="*/ 0 w 165"/>
                <a:gd name="T7" fmla="*/ 47 h 332"/>
                <a:gd name="T8" fmla="*/ 65 w 165"/>
                <a:gd name="T9" fmla="*/ 34 h 332"/>
                <a:gd name="T10" fmla="*/ 65 w 165"/>
                <a:gd name="T11" fmla="*/ 292 h 332"/>
                <a:gd name="T12" fmla="*/ 19 w 165"/>
                <a:gd name="T13" fmla="*/ 316 h 332"/>
                <a:gd name="T14" fmla="*/ 3 w 165"/>
                <a:gd name="T15" fmla="*/ 316 h 332"/>
                <a:gd name="T16" fmla="*/ 3 w 165"/>
                <a:gd name="T17" fmla="*/ 332 h 332"/>
                <a:gd name="T18" fmla="*/ 84 w 165"/>
                <a:gd name="T19" fmla="*/ 330 h 332"/>
                <a:gd name="T20" fmla="*/ 165 w 165"/>
                <a:gd name="T21" fmla="*/ 332 h 332"/>
                <a:gd name="T22" fmla="*/ 165 w 165"/>
                <a:gd name="T23" fmla="*/ 316 h 332"/>
                <a:gd name="T24" fmla="*/ 149 w 165"/>
                <a:gd name="T25" fmla="*/ 316 h 332"/>
                <a:gd name="T26" fmla="*/ 102 w 165"/>
                <a:gd name="T27" fmla="*/ 292 h 332"/>
                <a:gd name="T28" fmla="*/ 102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4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1" y="330"/>
                    <a:pt x="64" y="330"/>
                    <a:pt x="84" y="330"/>
                  </a:cubicBezTo>
                  <a:cubicBezTo>
                    <a:pt x="104" y="330"/>
                    <a:pt x="147" y="330"/>
                    <a:pt x="165" y="332"/>
                  </a:cubicBezTo>
                  <a:lnTo>
                    <a:pt x="165" y="316"/>
                  </a:lnTo>
                  <a:lnTo>
                    <a:pt x="149" y="316"/>
                  </a:lnTo>
                  <a:cubicBezTo>
                    <a:pt x="104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49"/>
            <p:cNvSpPr>
              <a:spLocks/>
            </p:cNvSpPr>
            <p:nvPr/>
          </p:nvSpPr>
          <p:spPr bwMode="auto">
            <a:xfrm>
              <a:off x="2717800" y="3579812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0"/>
            <p:cNvSpPr>
              <a:spLocks noEditPoints="1"/>
            </p:cNvSpPr>
            <p:nvPr/>
          </p:nvSpPr>
          <p:spPr bwMode="auto">
            <a:xfrm>
              <a:off x="2797175" y="3459162"/>
              <a:ext cx="84138" cy="149226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5 h 343"/>
                <a:gd name="T4" fmla="*/ 105 w 210"/>
                <a:gd name="T5" fmla="*/ 0 h 343"/>
                <a:gd name="T6" fmla="*/ 18 w 210"/>
                <a:gd name="T7" fmla="*/ 59 h 343"/>
                <a:gd name="T8" fmla="*/ 0 w 210"/>
                <a:gd name="T9" fmla="*/ 172 h 343"/>
                <a:gd name="T10" fmla="*/ 22 w 210"/>
                <a:gd name="T11" fmla="*/ 292 h 343"/>
                <a:gd name="T12" fmla="*/ 104 w 210"/>
                <a:gd name="T13" fmla="*/ 343 h 343"/>
                <a:gd name="T14" fmla="*/ 191 w 210"/>
                <a:gd name="T15" fmla="*/ 285 h 343"/>
                <a:gd name="T16" fmla="*/ 210 w 210"/>
                <a:gd name="T17" fmla="*/ 172 h 343"/>
                <a:gd name="T18" fmla="*/ 104 w 210"/>
                <a:gd name="T19" fmla="*/ 332 h 343"/>
                <a:gd name="T20" fmla="*/ 47 w 210"/>
                <a:gd name="T21" fmla="*/ 271 h 343"/>
                <a:gd name="T22" fmla="*/ 41 w 210"/>
                <a:gd name="T23" fmla="*/ 166 h 343"/>
                <a:gd name="T24" fmla="*/ 45 w 210"/>
                <a:gd name="T25" fmla="*/ 74 h 343"/>
                <a:gd name="T26" fmla="*/ 104 w 210"/>
                <a:gd name="T27" fmla="*/ 11 h 343"/>
                <a:gd name="T28" fmla="*/ 163 w 210"/>
                <a:gd name="T29" fmla="*/ 69 h 343"/>
                <a:gd name="T30" fmla="*/ 168 w 210"/>
                <a:gd name="T31" fmla="*/ 166 h 343"/>
                <a:gd name="T32" fmla="*/ 163 w 210"/>
                <a:gd name="T33" fmla="*/ 269 h 343"/>
                <a:gd name="T34" fmla="*/ 104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7" y="92"/>
                    <a:pt x="190" y="55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59"/>
                  </a:cubicBezTo>
                  <a:cubicBezTo>
                    <a:pt x="2" y="93"/>
                    <a:pt x="0" y="132"/>
                    <a:pt x="0" y="172"/>
                  </a:cubicBezTo>
                  <a:cubicBezTo>
                    <a:pt x="0" y="210"/>
                    <a:pt x="2" y="254"/>
                    <a:pt x="22" y="292"/>
                  </a:cubicBezTo>
                  <a:cubicBezTo>
                    <a:pt x="44" y="333"/>
                    <a:pt x="80" y="343"/>
                    <a:pt x="104" y="343"/>
                  </a:cubicBezTo>
                  <a:cubicBezTo>
                    <a:pt x="131" y="343"/>
                    <a:pt x="169" y="332"/>
                    <a:pt x="191" y="285"/>
                  </a:cubicBezTo>
                  <a:cubicBezTo>
                    <a:pt x="207" y="250"/>
                    <a:pt x="210" y="212"/>
                    <a:pt x="210" y="172"/>
                  </a:cubicBezTo>
                  <a:close/>
                  <a:moveTo>
                    <a:pt x="104" y="332"/>
                  </a:moveTo>
                  <a:cubicBezTo>
                    <a:pt x="85" y="332"/>
                    <a:pt x="56" y="319"/>
                    <a:pt x="47" y="271"/>
                  </a:cubicBezTo>
                  <a:cubicBezTo>
                    <a:pt x="41" y="241"/>
                    <a:pt x="41" y="196"/>
                    <a:pt x="41" y="166"/>
                  </a:cubicBezTo>
                  <a:cubicBezTo>
                    <a:pt x="41" y="134"/>
                    <a:pt x="41" y="101"/>
                    <a:pt x="45" y="74"/>
                  </a:cubicBezTo>
                  <a:cubicBezTo>
                    <a:pt x="55" y="15"/>
                    <a:pt x="92" y="11"/>
                    <a:pt x="104" y="11"/>
                  </a:cubicBezTo>
                  <a:cubicBezTo>
                    <a:pt x="121" y="11"/>
                    <a:pt x="154" y="20"/>
                    <a:pt x="163" y="69"/>
                  </a:cubicBezTo>
                  <a:cubicBezTo>
                    <a:pt x="168" y="97"/>
                    <a:pt x="168" y="135"/>
                    <a:pt x="168" y="166"/>
                  </a:cubicBezTo>
                  <a:cubicBezTo>
                    <a:pt x="168" y="204"/>
                    <a:pt x="168" y="237"/>
                    <a:pt x="163" y="269"/>
                  </a:cubicBezTo>
                  <a:cubicBezTo>
                    <a:pt x="155" y="317"/>
                    <a:pt x="127" y="332"/>
                    <a:pt x="104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1"/>
            <p:cNvSpPr>
              <a:spLocks/>
            </p:cNvSpPr>
            <p:nvPr/>
          </p:nvSpPr>
          <p:spPr bwMode="auto">
            <a:xfrm>
              <a:off x="2906713" y="3579812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2"/>
            <p:cNvSpPr>
              <a:spLocks/>
            </p:cNvSpPr>
            <p:nvPr/>
          </p:nvSpPr>
          <p:spPr bwMode="auto">
            <a:xfrm>
              <a:off x="2984500" y="3506787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2 w 248"/>
                <a:gd name="T3" fmla="*/ 11 h 226"/>
                <a:gd name="T4" fmla="*/ 227 w 248"/>
                <a:gd name="T5" fmla="*/ 18 h 226"/>
                <a:gd name="T6" fmla="*/ 203 w 248"/>
                <a:gd name="T7" fmla="*/ 45 h 226"/>
                <a:gd name="T8" fmla="*/ 222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6 w 248"/>
                <a:gd name="T19" fmla="*/ 77 h 226"/>
                <a:gd name="T20" fmla="*/ 22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8 w 248"/>
                <a:gd name="T31" fmla="*/ 215 h 226"/>
                <a:gd name="T32" fmla="*/ 23 w 248"/>
                <a:gd name="T33" fmla="*/ 209 h 226"/>
                <a:gd name="T34" fmla="*/ 46 w 248"/>
                <a:gd name="T35" fmla="*/ 182 h 226"/>
                <a:gd name="T36" fmla="*/ 28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1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3"/>
            <p:cNvSpPr>
              <a:spLocks/>
            </p:cNvSpPr>
            <p:nvPr/>
          </p:nvSpPr>
          <p:spPr bwMode="auto">
            <a:xfrm>
              <a:off x="3100388" y="3535362"/>
              <a:ext cx="65088" cy="103188"/>
            </a:xfrm>
            <a:custGeom>
              <a:avLst/>
              <a:gdLst>
                <a:gd name="T0" fmla="*/ 76 w 160"/>
                <a:gd name="T1" fmla="*/ 115 h 239"/>
                <a:gd name="T2" fmla="*/ 123 w 160"/>
                <a:gd name="T3" fmla="*/ 171 h 239"/>
                <a:gd name="T4" fmla="*/ 78 w 160"/>
                <a:gd name="T5" fmla="*/ 227 h 239"/>
                <a:gd name="T6" fmla="*/ 19 w 160"/>
                <a:gd name="T7" fmla="*/ 203 h 239"/>
                <a:gd name="T8" fmla="*/ 39 w 160"/>
                <a:gd name="T9" fmla="*/ 183 h 239"/>
                <a:gd name="T10" fmla="*/ 20 w 160"/>
                <a:gd name="T11" fmla="*/ 164 h 239"/>
                <a:gd name="T12" fmla="*/ 0 w 160"/>
                <a:gd name="T13" fmla="*/ 184 h 239"/>
                <a:gd name="T14" fmla="*/ 79 w 160"/>
                <a:gd name="T15" fmla="*/ 239 h 239"/>
                <a:gd name="T16" fmla="*/ 160 w 160"/>
                <a:gd name="T17" fmla="*/ 171 h 239"/>
                <a:gd name="T18" fmla="*/ 100 w 160"/>
                <a:gd name="T19" fmla="*/ 109 h 239"/>
                <a:gd name="T20" fmla="*/ 150 w 160"/>
                <a:gd name="T21" fmla="*/ 48 h 239"/>
                <a:gd name="T22" fmla="*/ 79 w 160"/>
                <a:gd name="T23" fmla="*/ 0 h 239"/>
                <a:gd name="T24" fmla="*/ 11 w 160"/>
                <a:gd name="T25" fmla="*/ 47 h 239"/>
                <a:gd name="T26" fmla="*/ 29 w 160"/>
                <a:gd name="T27" fmla="*/ 65 h 239"/>
                <a:gd name="T28" fmla="*/ 47 w 160"/>
                <a:gd name="T29" fmla="*/ 47 h 239"/>
                <a:gd name="T30" fmla="*/ 29 w 160"/>
                <a:gd name="T31" fmla="*/ 29 h 239"/>
                <a:gd name="T32" fmla="*/ 78 w 160"/>
                <a:gd name="T33" fmla="*/ 10 h 239"/>
                <a:gd name="T34" fmla="*/ 116 w 160"/>
                <a:gd name="T35" fmla="*/ 48 h 239"/>
                <a:gd name="T36" fmla="*/ 102 w 160"/>
                <a:gd name="T37" fmla="*/ 90 h 239"/>
                <a:gd name="T38" fmla="*/ 63 w 160"/>
                <a:gd name="T39" fmla="*/ 105 h 239"/>
                <a:gd name="T40" fmla="*/ 52 w 160"/>
                <a:gd name="T41" fmla="*/ 106 h 239"/>
                <a:gd name="T42" fmla="*/ 49 w 160"/>
                <a:gd name="T43" fmla="*/ 110 h 239"/>
                <a:gd name="T44" fmla="*/ 58 w 160"/>
                <a:gd name="T45" fmla="*/ 115 h 239"/>
                <a:gd name="T46" fmla="*/ 76 w 160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39">
                  <a:moveTo>
                    <a:pt x="76" y="115"/>
                  </a:moveTo>
                  <a:cubicBezTo>
                    <a:pt x="104" y="115"/>
                    <a:pt x="123" y="134"/>
                    <a:pt x="123" y="171"/>
                  </a:cubicBezTo>
                  <a:cubicBezTo>
                    <a:pt x="123" y="214"/>
                    <a:pt x="98" y="227"/>
                    <a:pt x="78" y="227"/>
                  </a:cubicBezTo>
                  <a:cubicBezTo>
                    <a:pt x="64" y="227"/>
                    <a:pt x="33" y="224"/>
                    <a:pt x="19" y="203"/>
                  </a:cubicBezTo>
                  <a:cubicBezTo>
                    <a:pt x="35" y="202"/>
                    <a:pt x="39" y="191"/>
                    <a:pt x="39" y="183"/>
                  </a:cubicBezTo>
                  <a:cubicBezTo>
                    <a:pt x="39" y="172"/>
                    <a:pt x="30" y="164"/>
                    <a:pt x="20" y="164"/>
                  </a:cubicBezTo>
                  <a:cubicBezTo>
                    <a:pt x="10" y="164"/>
                    <a:pt x="0" y="170"/>
                    <a:pt x="0" y="184"/>
                  </a:cubicBezTo>
                  <a:cubicBezTo>
                    <a:pt x="0" y="217"/>
                    <a:pt x="36" y="239"/>
                    <a:pt x="79" y="239"/>
                  </a:cubicBezTo>
                  <a:cubicBezTo>
                    <a:pt x="127" y="239"/>
                    <a:pt x="160" y="206"/>
                    <a:pt x="160" y="171"/>
                  </a:cubicBezTo>
                  <a:cubicBezTo>
                    <a:pt x="160" y="144"/>
                    <a:pt x="138" y="117"/>
                    <a:pt x="100" y="109"/>
                  </a:cubicBezTo>
                  <a:cubicBezTo>
                    <a:pt x="136" y="96"/>
                    <a:pt x="150" y="69"/>
                    <a:pt x="150" y="48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5"/>
                    <a:pt x="29" y="65"/>
                  </a:cubicBezTo>
                  <a:cubicBezTo>
                    <a:pt x="40" y="65"/>
                    <a:pt x="47" y="57"/>
                    <a:pt x="47" y="47"/>
                  </a:cubicBezTo>
                  <a:cubicBezTo>
                    <a:pt x="47" y="37"/>
                    <a:pt x="40" y="30"/>
                    <a:pt x="29" y="29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0" y="103"/>
                    <a:pt x="81" y="104"/>
                    <a:pt x="63" y="105"/>
                  </a:cubicBezTo>
                  <a:cubicBezTo>
                    <a:pt x="54" y="105"/>
                    <a:pt x="54" y="105"/>
                    <a:pt x="52" y="106"/>
                  </a:cubicBezTo>
                  <a:cubicBezTo>
                    <a:pt x="51" y="106"/>
                    <a:pt x="49" y="106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6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4"/>
            <p:cNvSpPr>
              <a:spLocks/>
            </p:cNvSpPr>
            <p:nvPr/>
          </p:nvSpPr>
          <p:spPr bwMode="auto">
            <a:xfrm>
              <a:off x="3200400" y="3579812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5"/>
            <p:cNvSpPr>
              <a:spLocks/>
            </p:cNvSpPr>
            <p:nvPr/>
          </p:nvSpPr>
          <p:spPr bwMode="auto">
            <a:xfrm>
              <a:off x="3278188" y="3506787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6"/>
            <p:cNvSpPr>
              <a:spLocks noEditPoints="1"/>
            </p:cNvSpPr>
            <p:nvPr/>
          </p:nvSpPr>
          <p:spPr bwMode="auto">
            <a:xfrm>
              <a:off x="3392488" y="3533774"/>
              <a:ext cx="68263" cy="101600"/>
            </a:xfrm>
            <a:custGeom>
              <a:avLst/>
              <a:gdLst>
                <a:gd name="T0" fmla="*/ 170 w 170"/>
                <a:gd name="T1" fmla="*/ 177 h 235"/>
                <a:gd name="T2" fmla="*/ 170 w 170"/>
                <a:gd name="T3" fmla="*/ 165 h 235"/>
                <a:gd name="T4" fmla="*/ 132 w 170"/>
                <a:gd name="T5" fmla="*/ 165 h 235"/>
                <a:gd name="T6" fmla="*/ 132 w 170"/>
                <a:gd name="T7" fmla="*/ 9 h 235"/>
                <a:gd name="T8" fmla="*/ 124 w 170"/>
                <a:gd name="T9" fmla="*/ 0 h 235"/>
                <a:gd name="T10" fmla="*/ 115 w 170"/>
                <a:gd name="T11" fmla="*/ 4 h 235"/>
                <a:gd name="T12" fmla="*/ 0 w 170"/>
                <a:gd name="T13" fmla="*/ 165 h 235"/>
                <a:gd name="T14" fmla="*/ 0 w 170"/>
                <a:gd name="T15" fmla="*/ 177 h 235"/>
                <a:gd name="T16" fmla="*/ 102 w 170"/>
                <a:gd name="T17" fmla="*/ 177 h 235"/>
                <a:gd name="T18" fmla="*/ 102 w 170"/>
                <a:gd name="T19" fmla="*/ 206 h 235"/>
                <a:gd name="T20" fmla="*/ 74 w 170"/>
                <a:gd name="T21" fmla="*/ 222 h 235"/>
                <a:gd name="T22" fmla="*/ 64 w 170"/>
                <a:gd name="T23" fmla="*/ 222 h 235"/>
                <a:gd name="T24" fmla="*/ 64 w 170"/>
                <a:gd name="T25" fmla="*/ 235 h 235"/>
                <a:gd name="T26" fmla="*/ 117 w 170"/>
                <a:gd name="T27" fmla="*/ 233 h 235"/>
                <a:gd name="T28" fmla="*/ 169 w 170"/>
                <a:gd name="T29" fmla="*/ 235 h 235"/>
                <a:gd name="T30" fmla="*/ 169 w 170"/>
                <a:gd name="T31" fmla="*/ 222 h 235"/>
                <a:gd name="T32" fmla="*/ 160 w 170"/>
                <a:gd name="T33" fmla="*/ 222 h 235"/>
                <a:gd name="T34" fmla="*/ 132 w 170"/>
                <a:gd name="T35" fmla="*/ 206 h 235"/>
                <a:gd name="T36" fmla="*/ 132 w 170"/>
                <a:gd name="T37" fmla="*/ 177 h 235"/>
                <a:gd name="T38" fmla="*/ 170 w 170"/>
                <a:gd name="T39" fmla="*/ 177 h 235"/>
                <a:gd name="T40" fmla="*/ 104 w 170"/>
                <a:gd name="T41" fmla="*/ 37 h 235"/>
                <a:gd name="T42" fmla="*/ 104 w 170"/>
                <a:gd name="T43" fmla="*/ 165 h 235"/>
                <a:gd name="T44" fmla="*/ 12 w 170"/>
                <a:gd name="T45" fmla="*/ 165 h 235"/>
                <a:gd name="T46" fmla="*/ 104 w 170"/>
                <a:gd name="T47" fmla="*/ 3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0" h="235">
                  <a:moveTo>
                    <a:pt x="170" y="177"/>
                  </a:moveTo>
                  <a:lnTo>
                    <a:pt x="170" y="165"/>
                  </a:lnTo>
                  <a:lnTo>
                    <a:pt x="132" y="165"/>
                  </a:lnTo>
                  <a:lnTo>
                    <a:pt x="132" y="9"/>
                  </a:lnTo>
                  <a:cubicBezTo>
                    <a:pt x="132" y="2"/>
                    <a:pt x="132" y="0"/>
                    <a:pt x="124" y="0"/>
                  </a:cubicBezTo>
                  <a:cubicBezTo>
                    <a:pt x="120" y="0"/>
                    <a:pt x="118" y="0"/>
                    <a:pt x="115" y="4"/>
                  </a:cubicBezTo>
                  <a:lnTo>
                    <a:pt x="0" y="165"/>
                  </a:lnTo>
                  <a:lnTo>
                    <a:pt x="0" y="177"/>
                  </a:lnTo>
                  <a:lnTo>
                    <a:pt x="102" y="177"/>
                  </a:lnTo>
                  <a:lnTo>
                    <a:pt x="102" y="206"/>
                  </a:lnTo>
                  <a:cubicBezTo>
                    <a:pt x="102" y="218"/>
                    <a:pt x="102" y="222"/>
                    <a:pt x="74" y="222"/>
                  </a:cubicBezTo>
                  <a:lnTo>
                    <a:pt x="64" y="222"/>
                  </a:lnTo>
                  <a:lnTo>
                    <a:pt x="64" y="235"/>
                  </a:lnTo>
                  <a:cubicBezTo>
                    <a:pt x="82" y="234"/>
                    <a:pt x="104" y="233"/>
                    <a:pt x="117" y="233"/>
                  </a:cubicBezTo>
                  <a:cubicBezTo>
                    <a:pt x="130" y="233"/>
                    <a:pt x="152" y="234"/>
                    <a:pt x="169" y="235"/>
                  </a:cubicBezTo>
                  <a:lnTo>
                    <a:pt x="169" y="222"/>
                  </a:lnTo>
                  <a:lnTo>
                    <a:pt x="160" y="222"/>
                  </a:lnTo>
                  <a:cubicBezTo>
                    <a:pt x="132" y="222"/>
                    <a:pt x="132" y="218"/>
                    <a:pt x="132" y="206"/>
                  </a:cubicBezTo>
                  <a:lnTo>
                    <a:pt x="132" y="177"/>
                  </a:lnTo>
                  <a:lnTo>
                    <a:pt x="170" y="177"/>
                  </a:lnTo>
                  <a:close/>
                  <a:moveTo>
                    <a:pt x="104" y="37"/>
                  </a:moveTo>
                  <a:lnTo>
                    <a:pt x="104" y="165"/>
                  </a:lnTo>
                  <a:lnTo>
                    <a:pt x="12" y="165"/>
                  </a:lnTo>
                  <a:lnTo>
                    <a:pt x="104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7"/>
            <p:cNvSpPr>
              <a:spLocks/>
            </p:cNvSpPr>
            <p:nvPr/>
          </p:nvSpPr>
          <p:spPr bwMode="auto">
            <a:xfrm>
              <a:off x="3492500" y="3579812"/>
              <a:ext cx="23813" cy="6508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8"/>
            <p:cNvSpPr>
              <a:spLocks/>
            </p:cNvSpPr>
            <p:nvPr/>
          </p:nvSpPr>
          <p:spPr bwMode="auto">
            <a:xfrm>
              <a:off x="3570288" y="3506787"/>
              <a:ext cx="100013" cy="98425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1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5" y="11"/>
                    <a:pt x="122" y="16"/>
                    <a:pt x="122" y="45"/>
                  </a:cubicBezTo>
                  <a:cubicBezTo>
                    <a:pt x="122" y="60"/>
                    <a:pt x="114" y="94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9"/>
            <p:cNvSpPr>
              <a:spLocks/>
            </p:cNvSpPr>
            <p:nvPr/>
          </p:nvSpPr>
          <p:spPr bwMode="auto">
            <a:xfrm>
              <a:off x="3687763" y="3535362"/>
              <a:ext cx="61913" cy="103188"/>
            </a:xfrm>
            <a:custGeom>
              <a:avLst/>
              <a:gdLst>
                <a:gd name="T0" fmla="*/ 32 w 154"/>
                <a:gd name="T1" fmla="*/ 37 h 239"/>
                <a:gd name="T2" fmla="*/ 66 w 154"/>
                <a:gd name="T3" fmla="*/ 42 h 239"/>
                <a:gd name="T4" fmla="*/ 140 w 154"/>
                <a:gd name="T5" fmla="*/ 5 h 239"/>
                <a:gd name="T6" fmla="*/ 135 w 154"/>
                <a:gd name="T7" fmla="*/ 0 h 239"/>
                <a:gd name="T8" fmla="*/ 133 w 154"/>
                <a:gd name="T9" fmla="*/ 1 h 239"/>
                <a:gd name="T10" fmla="*/ 80 w 154"/>
                <a:gd name="T11" fmla="*/ 11 h 239"/>
                <a:gd name="T12" fmla="*/ 29 w 154"/>
                <a:gd name="T13" fmla="*/ 2 h 239"/>
                <a:gd name="T14" fmla="*/ 24 w 154"/>
                <a:gd name="T15" fmla="*/ 0 h 239"/>
                <a:gd name="T16" fmla="*/ 20 w 154"/>
                <a:gd name="T17" fmla="*/ 9 h 239"/>
                <a:gd name="T18" fmla="*/ 20 w 154"/>
                <a:gd name="T19" fmla="*/ 112 h 239"/>
                <a:gd name="T20" fmla="*/ 26 w 154"/>
                <a:gd name="T21" fmla="*/ 122 h 239"/>
                <a:gd name="T22" fmla="*/ 32 w 154"/>
                <a:gd name="T23" fmla="*/ 118 h 239"/>
                <a:gd name="T24" fmla="*/ 81 w 154"/>
                <a:gd name="T25" fmla="*/ 96 h 239"/>
                <a:gd name="T26" fmla="*/ 113 w 154"/>
                <a:gd name="T27" fmla="*/ 115 h 239"/>
                <a:gd name="T28" fmla="*/ 121 w 154"/>
                <a:gd name="T29" fmla="*/ 160 h 239"/>
                <a:gd name="T30" fmla="*/ 111 w 154"/>
                <a:gd name="T31" fmla="*/ 206 h 239"/>
                <a:gd name="T32" fmla="*/ 70 w 154"/>
                <a:gd name="T33" fmla="*/ 227 h 239"/>
                <a:gd name="T34" fmla="*/ 15 w 154"/>
                <a:gd name="T35" fmla="*/ 192 h 239"/>
                <a:gd name="T36" fmla="*/ 35 w 154"/>
                <a:gd name="T37" fmla="*/ 175 h 239"/>
                <a:gd name="T38" fmla="*/ 18 w 154"/>
                <a:gd name="T39" fmla="*/ 157 h 239"/>
                <a:gd name="T40" fmla="*/ 0 w 154"/>
                <a:gd name="T41" fmla="*/ 176 h 239"/>
                <a:gd name="T42" fmla="*/ 71 w 154"/>
                <a:gd name="T43" fmla="*/ 239 h 239"/>
                <a:gd name="T44" fmla="*/ 154 w 154"/>
                <a:gd name="T45" fmla="*/ 161 h 239"/>
                <a:gd name="T46" fmla="*/ 81 w 154"/>
                <a:gd name="T47" fmla="*/ 86 h 239"/>
                <a:gd name="T48" fmla="*/ 32 w 154"/>
                <a:gd name="T49" fmla="*/ 103 h 239"/>
                <a:gd name="T50" fmla="*/ 32 w 154"/>
                <a:gd name="T51" fmla="*/ 3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239">
                  <a:moveTo>
                    <a:pt x="32" y="37"/>
                  </a:moveTo>
                  <a:cubicBezTo>
                    <a:pt x="50" y="42"/>
                    <a:pt x="61" y="42"/>
                    <a:pt x="66" y="42"/>
                  </a:cubicBezTo>
                  <a:cubicBezTo>
                    <a:pt x="112" y="42"/>
                    <a:pt x="140" y="10"/>
                    <a:pt x="140" y="5"/>
                  </a:cubicBezTo>
                  <a:cubicBezTo>
                    <a:pt x="140" y="1"/>
                    <a:pt x="137" y="0"/>
                    <a:pt x="135" y="0"/>
                  </a:cubicBezTo>
                  <a:cubicBezTo>
                    <a:pt x="135" y="0"/>
                    <a:pt x="134" y="0"/>
                    <a:pt x="133" y="1"/>
                  </a:cubicBezTo>
                  <a:cubicBezTo>
                    <a:pt x="124" y="4"/>
                    <a:pt x="106" y="11"/>
                    <a:pt x="80" y="11"/>
                  </a:cubicBezTo>
                  <a:cubicBezTo>
                    <a:pt x="70" y="11"/>
                    <a:pt x="52" y="10"/>
                    <a:pt x="29" y="2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20" y="0"/>
                    <a:pt x="20" y="4"/>
                    <a:pt x="20" y="9"/>
                  </a:cubicBezTo>
                  <a:lnTo>
                    <a:pt x="20" y="112"/>
                  </a:lnTo>
                  <a:cubicBezTo>
                    <a:pt x="20" y="118"/>
                    <a:pt x="20" y="122"/>
                    <a:pt x="26" y="122"/>
                  </a:cubicBezTo>
                  <a:cubicBezTo>
                    <a:pt x="29" y="122"/>
                    <a:pt x="29" y="122"/>
                    <a:pt x="32" y="118"/>
                  </a:cubicBezTo>
                  <a:cubicBezTo>
                    <a:pt x="47" y="98"/>
                    <a:pt x="69" y="96"/>
                    <a:pt x="81" y="96"/>
                  </a:cubicBezTo>
                  <a:cubicBezTo>
                    <a:pt x="102" y="96"/>
                    <a:pt x="111" y="112"/>
                    <a:pt x="113" y="115"/>
                  </a:cubicBezTo>
                  <a:cubicBezTo>
                    <a:pt x="119" y="127"/>
                    <a:pt x="121" y="140"/>
                    <a:pt x="121" y="160"/>
                  </a:cubicBezTo>
                  <a:cubicBezTo>
                    <a:pt x="121" y="171"/>
                    <a:pt x="121" y="191"/>
                    <a:pt x="111" y="206"/>
                  </a:cubicBezTo>
                  <a:cubicBezTo>
                    <a:pt x="102" y="219"/>
                    <a:pt x="87" y="227"/>
                    <a:pt x="70" y="227"/>
                  </a:cubicBezTo>
                  <a:cubicBezTo>
                    <a:pt x="47" y="227"/>
                    <a:pt x="24" y="215"/>
                    <a:pt x="15" y="192"/>
                  </a:cubicBezTo>
                  <a:cubicBezTo>
                    <a:pt x="29" y="193"/>
                    <a:pt x="35" y="184"/>
                    <a:pt x="35" y="175"/>
                  </a:cubicBezTo>
                  <a:cubicBezTo>
                    <a:pt x="35" y="160"/>
                    <a:pt x="22" y="157"/>
                    <a:pt x="18" y="157"/>
                  </a:cubicBezTo>
                  <a:cubicBezTo>
                    <a:pt x="17" y="157"/>
                    <a:pt x="0" y="157"/>
                    <a:pt x="0" y="176"/>
                  </a:cubicBezTo>
                  <a:cubicBezTo>
                    <a:pt x="0" y="207"/>
                    <a:pt x="29" y="239"/>
                    <a:pt x="71" y="239"/>
                  </a:cubicBezTo>
                  <a:cubicBezTo>
                    <a:pt x="115" y="239"/>
                    <a:pt x="154" y="205"/>
                    <a:pt x="154" y="161"/>
                  </a:cubicBezTo>
                  <a:cubicBezTo>
                    <a:pt x="154" y="122"/>
                    <a:pt x="125" y="86"/>
                    <a:pt x="81" y="86"/>
                  </a:cubicBezTo>
                  <a:cubicBezTo>
                    <a:pt x="66" y="86"/>
                    <a:pt x="48" y="90"/>
                    <a:pt x="32" y="103"/>
                  </a:cubicBezTo>
                  <a:lnTo>
                    <a:pt x="32" y="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0"/>
            <p:cNvSpPr>
              <a:spLocks/>
            </p:cNvSpPr>
            <p:nvPr/>
          </p:nvSpPr>
          <p:spPr bwMode="auto">
            <a:xfrm>
              <a:off x="3779838" y="3441699"/>
              <a:ext cx="47625" cy="215901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4"/>
                    <a:pt x="69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543175" y="3441699"/>
              <a:ext cx="46038" cy="215901"/>
            </a:xfrm>
            <a:custGeom>
              <a:avLst/>
              <a:gdLst>
                <a:gd name="T0" fmla="*/ 116 w 116"/>
                <a:gd name="T1" fmla="*/ 493 h 498"/>
                <a:gd name="T2" fmla="*/ 108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8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2617788" y="3459162"/>
              <a:ext cx="66675" cy="144463"/>
            </a:xfrm>
            <a:custGeom>
              <a:avLst/>
              <a:gdLst>
                <a:gd name="T0" fmla="*/ 102 w 165"/>
                <a:gd name="T1" fmla="*/ 13 h 332"/>
                <a:gd name="T2" fmla="*/ 91 w 165"/>
                <a:gd name="T3" fmla="*/ 0 h 332"/>
                <a:gd name="T4" fmla="*/ 0 w 165"/>
                <a:gd name="T5" fmla="*/ 32 h 332"/>
                <a:gd name="T6" fmla="*/ 0 w 165"/>
                <a:gd name="T7" fmla="*/ 47 h 332"/>
                <a:gd name="T8" fmla="*/ 65 w 165"/>
                <a:gd name="T9" fmla="*/ 34 h 332"/>
                <a:gd name="T10" fmla="*/ 65 w 165"/>
                <a:gd name="T11" fmla="*/ 292 h 332"/>
                <a:gd name="T12" fmla="*/ 19 w 165"/>
                <a:gd name="T13" fmla="*/ 316 h 332"/>
                <a:gd name="T14" fmla="*/ 3 w 165"/>
                <a:gd name="T15" fmla="*/ 316 h 332"/>
                <a:gd name="T16" fmla="*/ 3 w 165"/>
                <a:gd name="T17" fmla="*/ 332 h 332"/>
                <a:gd name="T18" fmla="*/ 84 w 165"/>
                <a:gd name="T19" fmla="*/ 330 h 332"/>
                <a:gd name="T20" fmla="*/ 165 w 165"/>
                <a:gd name="T21" fmla="*/ 332 h 332"/>
                <a:gd name="T22" fmla="*/ 165 w 165"/>
                <a:gd name="T23" fmla="*/ 316 h 332"/>
                <a:gd name="T24" fmla="*/ 149 w 165"/>
                <a:gd name="T25" fmla="*/ 316 h 332"/>
                <a:gd name="T26" fmla="*/ 102 w 165"/>
                <a:gd name="T27" fmla="*/ 292 h 332"/>
                <a:gd name="T28" fmla="*/ 102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4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1" y="330"/>
                    <a:pt x="64" y="330"/>
                    <a:pt x="84" y="330"/>
                  </a:cubicBezTo>
                  <a:cubicBezTo>
                    <a:pt x="104" y="330"/>
                    <a:pt x="147" y="330"/>
                    <a:pt x="165" y="332"/>
                  </a:cubicBezTo>
                  <a:lnTo>
                    <a:pt x="165" y="316"/>
                  </a:lnTo>
                  <a:lnTo>
                    <a:pt x="149" y="316"/>
                  </a:lnTo>
                  <a:cubicBezTo>
                    <a:pt x="104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2717800" y="3579812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 noEditPoints="1"/>
            </p:cNvSpPr>
            <p:nvPr/>
          </p:nvSpPr>
          <p:spPr bwMode="auto">
            <a:xfrm>
              <a:off x="2797175" y="3459162"/>
              <a:ext cx="84138" cy="149226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5 h 343"/>
                <a:gd name="T4" fmla="*/ 105 w 210"/>
                <a:gd name="T5" fmla="*/ 0 h 343"/>
                <a:gd name="T6" fmla="*/ 18 w 210"/>
                <a:gd name="T7" fmla="*/ 59 h 343"/>
                <a:gd name="T8" fmla="*/ 0 w 210"/>
                <a:gd name="T9" fmla="*/ 172 h 343"/>
                <a:gd name="T10" fmla="*/ 22 w 210"/>
                <a:gd name="T11" fmla="*/ 292 h 343"/>
                <a:gd name="T12" fmla="*/ 104 w 210"/>
                <a:gd name="T13" fmla="*/ 343 h 343"/>
                <a:gd name="T14" fmla="*/ 191 w 210"/>
                <a:gd name="T15" fmla="*/ 285 h 343"/>
                <a:gd name="T16" fmla="*/ 210 w 210"/>
                <a:gd name="T17" fmla="*/ 172 h 343"/>
                <a:gd name="T18" fmla="*/ 104 w 210"/>
                <a:gd name="T19" fmla="*/ 332 h 343"/>
                <a:gd name="T20" fmla="*/ 47 w 210"/>
                <a:gd name="T21" fmla="*/ 271 h 343"/>
                <a:gd name="T22" fmla="*/ 41 w 210"/>
                <a:gd name="T23" fmla="*/ 166 h 343"/>
                <a:gd name="T24" fmla="*/ 45 w 210"/>
                <a:gd name="T25" fmla="*/ 74 h 343"/>
                <a:gd name="T26" fmla="*/ 104 w 210"/>
                <a:gd name="T27" fmla="*/ 11 h 343"/>
                <a:gd name="T28" fmla="*/ 163 w 210"/>
                <a:gd name="T29" fmla="*/ 69 h 343"/>
                <a:gd name="T30" fmla="*/ 168 w 210"/>
                <a:gd name="T31" fmla="*/ 166 h 343"/>
                <a:gd name="T32" fmla="*/ 163 w 210"/>
                <a:gd name="T33" fmla="*/ 269 h 343"/>
                <a:gd name="T34" fmla="*/ 104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7" y="92"/>
                    <a:pt x="190" y="55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59"/>
                  </a:cubicBezTo>
                  <a:cubicBezTo>
                    <a:pt x="2" y="93"/>
                    <a:pt x="0" y="132"/>
                    <a:pt x="0" y="172"/>
                  </a:cubicBezTo>
                  <a:cubicBezTo>
                    <a:pt x="0" y="210"/>
                    <a:pt x="2" y="254"/>
                    <a:pt x="22" y="292"/>
                  </a:cubicBezTo>
                  <a:cubicBezTo>
                    <a:pt x="44" y="333"/>
                    <a:pt x="80" y="343"/>
                    <a:pt x="104" y="343"/>
                  </a:cubicBezTo>
                  <a:cubicBezTo>
                    <a:pt x="131" y="343"/>
                    <a:pt x="169" y="332"/>
                    <a:pt x="191" y="285"/>
                  </a:cubicBezTo>
                  <a:cubicBezTo>
                    <a:pt x="207" y="250"/>
                    <a:pt x="210" y="212"/>
                    <a:pt x="210" y="172"/>
                  </a:cubicBezTo>
                  <a:close/>
                  <a:moveTo>
                    <a:pt x="104" y="332"/>
                  </a:moveTo>
                  <a:cubicBezTo>
                    <a:pt x="85" y="332"/>
                    <a:pt x="56" y="319"/>
                    <a:pt x="47" y="271"/>
                  </a:cubicBezTo>
                  <a:cubicBezTo>
                    <a:pt x="41" y="241"/>
                    <a:pt x="41" y="196"/>
                    <a:pt x="41" y="166"/>
                  </a:cubicBezTo>
                  <a:cubicBezTo>
                    <a:pt x="41" y="134"/>
                    <a:pt x="41" y="101"/>
                    <a:pt x="45" y="74"/>
                  </a:cubicBezTo>
                  <a:cubicBezTo>
                    <a:pt x="55" y="15"/>
                    <a:pt x="92" y="11"/>
                    <a:pt x="104" y="11"/>
                  </a:cubicBezTo>
                  <a:cubicBezTo>
                    <a:pt x="121" y="11"/>
                    <a:pt x="154" y="20"/>
                    <a:pt x="163" y="69"/>
                  </a:cubicBezTo>
                  <a:cubicBezTo>
                    <a:pt x="168" y="97"/>
                    <a:pt x="168" y="135"/>
                    <a:pt x="168" y="166"/>
                  </a:cubicBezTo>
                  <a:cubicBezTo>
                    <a:pt x="168" y="204"/>
                    <a:pt x="168" y="237"/>
                    <a:pt x="163" y="269"/>
                  </a:cubicBezTo>
                  <a:cubicBezTo>
                    <a:pt x="155" y="317"/>
                    <a:pt x="127" y="332"/>
                    <a:pt x="104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auto">
            <a:xfrm>
              <a:off x="2906713" y="3579812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/>
            </p:cNvSpPr>
            <p:nvPr/>
          </p:nvSpPr>
          <p:spPr bwMode="auto">
            <a:xfrm>
              <a:off x="2984500" y="3506787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2 w 248"/>
                <a:gd name="T3" fmla="*/ 11 h 226"/>
                <a:gd name="T4" fmla="*/ 227 w 248"/>
                <a:gd name="T5" fmla="*/ 18 h 226"/>
                <a:gd name="T6" fmla="*/ 203 w 248"/>
                <a:gd name="T7" fmla="*/ 45 h 226"/>
                <a:gd name="T8" fmla="*/ 222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6 w 248"/>
                <a:gd name="T19" fmla="*/ 77 h 226"/>
                <a:gd name="T20" fmla="*/ 22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8 w 248"/>
                <a:gd name="T31" fmla="*/ 215 h 226"/>
                <a:gd name="T32" fmla="*/ 23 w 248"/>
                <a:gd name="T33" fmla="*/ 209 h 226"/>
                <a:gd name="T34" fmla="*/ 46 w 248"/>
                <a:gd name="T35" fmla="*/ 182 h 226"/>
                <a:gd name="T36" fmla="*/ 28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1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3"/>
            <p:cNvSpPr>
              <a:spLocks/>
            </p:cNvSpPr>
            <p:nvPr/>
          </p:nvSpPr>
          <p:spPr bwMode="auto">
            <a:xfrm>
              <a:off x="3100388" y="3535362"/>
              <a:ext cx="65088" cy="103188"/>
            </a:xfrm>
            <a:custGeom>
              <a:avLst/>
              <a:gdLst>
                <a:gd name="T0" fmla="*/ 76 w 160"/>
                <a:gd name="T1" fmla="*/ 115 h 239"/>
                <a:gd name="T2" fmla="*/ 123 w 160"/>
                <a:gd name="T3" fmla="*/ 171 h 239"/>
                <a:gd name="T4" fmla="*/ 78 w 160"/>
                <a:gd name="T5" fmla="*/ 227 h 239"/>
                <a:gd name="T6" fmla="*/ 19 w 160"/>
                <a:gd name="T7" fmla="*/ 203 h 239"/>
                <a:gd name="T8" fmla="*/ 39 w 160"/>
                <a:gd name="T9" fmla="*/ 183 h 239"/>
                <a:gd name="T10" fmla="*/ 20 w 160"/>
                <a:gd name="T11" fmla="*/ 164 h 239"/>
                <a:gd name="T12" fmla="*/ 0 w 160"/>
                <a:gd name="T13" fmla="*/ 184 h 239"/>
                <a:gd name="T14" fmla="*/ 79 w 160"/>
                <a:gd name="T15" fmla="*/ 239 h 239"/>
                <a:gd name="T16" fmla="*/ 160 w 160"/>
                <a:gd name="T17" fmla="*/ 171 h 239"/>
                <a:gd name="T18" fmla="*/ 100 w 160"/>
                <a:gd name="T19" fmla="*/ 109 h 239"/>
                <a:gd name="T20" fmla="*/ 150 w 160"/>
                <a:gd name="T21" fmla="*/ 48 h 239"/>
                <a:gd name="T22" fmla="*/ 79 w 160"/>
                <a:gd name="T23" fmla="*/ 0 h 239"/>
                <a:gd name="T24" fmla="*/ 11 w 160"/>
                <a:gd name="T25" fmla="*/ 47 h 239"/>
                <a:gd name="T26" fmla="*/ 29 w 160"/>
                <a:gd name="T27" fmla="*/ 65 h 239"/>
                <a:gd name="T28" fmla="*/ 47 w 160"/>
                <a:gd name="T29" fmla="*/ 47 h 239"/>
                <a:gd name="T30" fmla="*/ 29 w 160"/>
                <a:gd name="T31" fmla="*/ 29 h 239"/>
                <a:gd name="T32" fmla="*/ 78 w 160"/>
                <a:gd name="T33" fmla="*/ 10 h 239"/>
                <a:gd name="T34" fmla="*/ 116 w 160"/>
                <a:gd name="T35" fmla="*/ 48 h 239"/>
                <a:gd name="T36" fmla="*/ 102 w 160"/>
                <a:gd name="T37" fmla="*/ 90 h 239"/>
                <a:gd name="T38" fmla="*/ 63 w 160"/>
                <a:gd name="T39" fmla="*/ 105 h 239"/>
                <a:gd name="T40" fmla="*/ 52 w 160"/>
                <a:gd name="T41" fmla="*/ 106 h 239"/>
                <a:gd name="T42" fmla="*/ 49 w 160"/>
                <a:gd name="T43" fmla="*/ 110 h 239"/>
                <a:gd name="T44" fmla="*/ 58 w 160"/>
                <a:gd name="T45" fmla="*/ 115 h 239"/>
                <a:gd name="T46" fmla="*/ 76 w 160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39">
                  <a:moveTo>
                    <a:pt x="76" y="115"/>
                  </a:moveTo>
                  <a:cubicBezTo>
                    <a:pt x="104" y="115"/>
                    <a:pt x="123" y="134"/>
                    <a:pt x="123" y="171"/>
                  </a:cubicBezTo>
                  <a:cubicBezTo>
                    <a:pt x="123" y="214"/>
                    <a:pt x="98" y="227"/>
                    <a:pt x="78" y="227"/>
                  </a:cubicBezTo>
                  <a:cubicBezTo>
                    <a:pt x="64" y="227"/>
                    <a:pt x="33" y="224"/>
                    <a:pt x="19" y="203"/>
                  </a:cubicBezTo>
                  <a:cubicBezTo>
                    <a:pt x="35" y="202"/>
                    <a:pt x="39" y="191"/>
                    <a:pt x="39" y="183"/>
                  </a:cubicBezTo>
                  <a:cubicBezTo>
                    <a:pt x="39" y="172"/>
                    <a:pt x="30" y="164"/>
                    <a:pt x="20" y="164"/>
                  </a:cubicBezTo>
                  <a:cubicBezTo>
                    <a:pt x="10" y="164"/>
                    <a:pt x="0" y="170"/>
                    <a:pt x="0" y="184"/>
                  </a:cubicBezTo>
                  <a:cubicBezTo>
                    <a:pt x="0" y="217"/>
                    <a:pt x="36" y="239"/>
                    <a:pt x="79" y="239"/>
                  </a:cubicBezTo>
                  <a:cubicBezTo>
                    <a:pt x="127" y="239"/>
                    <a:pt x="160" y="206"/>
                    <a:pt x="160" y="171"/>
                  </a:cubicBezTo>
                  <a:cubicBezTo>
                    <a:pt x="160" y="144"/>
                    <a:pt x="138" y="117"/>
                    <a:pt x="100" y="109"/>
                  </a:cubicBezTo>
                  <a:cubicBezTo>
                    <a:pt x="136" y="96"/>
                    <a:pt x="150" y="69"/>
                    <a:pt x="150" y="48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5"/>
                    <a:pt x="29" y="65"/>
                  </a:cubicBezTo>
                  <a:cubicBezTo>
                    <a:pt x="40" y="65"/>
                    <a:pt x="47" y="57"/>
                    <a:pt x="47" y="47"/>
                  </a:cubicBezTo>
                  <a:cubicBezTo>
                    <a:pt x="47" y="37"/>
                    <a:pt x="40" y="30"/>
                    <a:pt x="29" y="29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0" y="103"/>
                    <a:pt x="81" y="104"/>
                    <a:pt x="63" y="105"/>
                  </a:cubicBezTo>
                  <a:cubicBezTo>
                    <a:pt x="54" y="105"/>
                    <a:pt x="54" y="105"/>
                    <a:pt x="52" y="106"/>
                  </a:cubicBezTo>
                  <a:cubicBezTo>
                    <a:pt x="51" y="106"/>
                    <a:pt x="49" y="106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6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4"/>
            <p:cNvSpPr>
              <a:spLocks/>
            </p:cNvSpPr>
            <p:nvPr/>
          </p:nvSpPr>
          <p:spPr bwMode="auto">
            <a:xfrm>
              <a:off x="3200400" y="3579812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15"/>
            <p:cNvSpPr>
              <a:spLocks/>
            </p:cNvSpPr>
            <p:nvPr/>
          </p:nvSpPr>
          <p:spPr bwMode="auto">
            <a:xfrm>
              <a:off x="3278188" y="3506787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16"/>
            <p:cNvSpPr>
              <a:spLocks noEditPoints="1"/>
            </p:cNvSpPr>
            <p:nvPr/>
          </p:nvSpPr>
          <p:spPr bwMode="auto">
            <a:xfrm>
              <a:off x="3392488" y="3533774"/>
              <a:ext cx="68263" cy="101600"/>
            </a:xfrm>
            <a:custGeom>
              <a:avLst/>
              <a:gdLst>
                <a:gd name="T0" fmla="*/ 170 w 170"/>
                <a:gd name="T1" fmla="*/ 177 h 235"/>
                <a:gd name="T2" fmla="*/ 170 w 170"/>
                <a:gd name="T3" fmla="*/ 165 h 235"/>
                <a:gd name="T4" fmla="*/ 132 w 170"/>
                <a:gd name="T5" fmla="*/ 165 h 235"/>
                <a:gd name="T6" fmla="*/ 132 w 170"/>
                <a:gd name="T7" fmla="*/ 9 h 235"/>
                <a:gd name="T8" fmla="*/ 124 w 170"/>
                <a:gd name="T9" fmla="*/ 0 h 235"/>
                <a:gd name="T10" fmla="*/ 115 w 170"/>
                <a:gd name="T11" fmla="*/ 4 h 235"/>
                <a:gd name="T12" fmla="*/ 0 w 170"/>
                <a:gd name="T13" fmla="*/ 165 h 235"/>
                <a:gd name="T14" fmla="*/ 0 w 170"/>
                <a:gd name="T15" fmla="*/ 177 h 235"/>
                <a:gd name="T16" fmla="*/ 102 w 170"/>
                <a:gd name="T17" fmla="*/ 177 h 235"/>
                <a:gd name="T18" fmla="*/ 102 w 170"/>
                <a:gd name="T19" fmla="*/ 206 h 235"/>
                <a:gd name="T20" fmla="*/ 74 w 170"/>
                <a:gd name="T21" fmla="*/ 222 h 235"/>
                <a:gd name="T22" fmla="*/ 64 w 170"/>
                <a:gd name="T23" fmla="*/ 222 h 235"/>
                <a:gd name="T24" fmla="*/ 64 w 170"/>
                <a:gd name="T25" fmla="*/ 235 h 235"/>
                <a:gd name="T26" fmla="*/ 117 w 170"/>
                <a:gd name="T27" fmla="*/ 233 h 235"/>
                <a:gd name="T28" fmla="*/ 169 w 170"/>
                <a:gd name="T29" fmla="*/ 235 h 235"/>
                <a:gd name="T30" fmla="*/ 169 w 170"/>
                <a:gd name="T31" fmla="*/ 222 h 235"/>
                <a:gd name="T32" fmla="*/ 160 w 170"/>
                <a:gd name="T33" fmla="*/ 222 h 235"/>
                <a:gd name="T34" fmla="*/ 132 w 170"/>
                <a:gd name="T35" fmla="*/ 206 h 235"/>
                <a:gd name="T36" fmla="*/ 132 w 170"/>
                <a:gd name="T37" fmla="*/ 177 h 235"/>
                <a:gd name="T38" fmla="*/ 170 w 170"/>
                <a:gd name="T39" fmla="*/ 177 h 235"/>
                <a:gd name="T40" fmla="*/ 104 w 170"/>
                <a:gd name="T41" fmla="*/ 37 h 235"/>
                <a:gd name="T42" fmla="*/ 104 w 170"/>
                <a:gd name="T43" fmla="*/ 165 h 235"/>
                <a:gd name="T44" fmla="*/ 12 w 170"/>
                <a:gd name="T45" fmla="*/ 165 h 235"/>
                <a:gd name="T46" fmla="*/ 104 w 170"/>
                <a:gd name="T47" fmla="*/ 3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0" h="235">
                  <a:moveTo>
                    <a:pt x="170" y="177"/>
                  </a:moveTo>
                  <a:lnTo>
                    <a:pt x="170" y="165"/>
                  </a:lnTo>
                  <a:lnTo>
                    <a:pt x="132" y="165"/>
                  </a:lnTo>
                  <a:lnTo>
                    <a:pt x="132" y="9"/>
                  </a:lnTo>
                  <a:cubicBezTo>
                    <a:pt x="132" y="2"/>
                    <a:pt x="132" y="0"/>
                    <a:pt x="124" y="0"/>
                  </a:cubicBezTo>
                  <a:cubicBezTo>
                    <a:pt x="120" y="0"/>
                    <a:pt x="118" y="0"/>
                    <a:pt x="115" y="4"/>
                  </a:cubicBezTo>
                  <a:lnTo>
                    <a:pt x="0" y="165"/>
                  </a:lnTo>
                  <a:lnTo>
                    <a:pt x="0" y="177"/>
                  </a:lnTo>
                  <a:lnTo>
                    <a:pt x="102" y="177"/>
                  </a:lnTo>
                  <a:lnTo>
                    <a:pt x="102" y="206"/>
                  </a:lnTo>
                  <a:cubicBezTo>
                    <a:pt x="102" y="218"/>
                    <a:pt x="102" y="222"/>
                    <a:pt x="74" y="222"/>
                  </a:cubicBezTo>
                  <a:lnTo>
                    <a:pt x="64" y="222"/>
                  </a:lnTo>
                  <a:lnTo>
                    <a:pt x="64" y="235"/>
                  </a:lnTo>
                  <a:cubicBezTo>
                    <a:pt x="82" y="234"/>
                    <a:pt x="104" y="233"/>
                    <a:pt x="117" y="233"/>
                  </a:cubicBezTo>
                  <a:cubicBezTo>
                    <a:pt x="130" y="233"/>
                    <a:pt x="152" y="234"/>
                    <a:pt x="169" y="235"/>
                  </a:cubicBezTo>
                  <a:lnTo>
                    <a:pt x="169" y="222"/>
                  </a:lnTo>
                  <a:lnTo>
                    <a:pt x="160" y="222"/>
                  </a:lnTo>
                  <a:cubicBezTo>
                    <a:pt x="132" y="222"/>
                    <a:pt x="132" y="218"/>
                    <a:pt x="132" y="206"/>
                  </a:cubicBezTo>
                  <a:lnTo>
                    <a:pt x="132" y="177"/>
                  </a:lnTo>
                  <a:lnTo>
                    <a:pt x="170" y="177"/>
                  </a:lnTo>
                  <a:close/>
                  <a:moveTo>
                    <a:pt x="104" y="37"/>
                  </a:moveTo>
                  <a:lnTo>
                    <a:pt x="104" y="165"/>
                  </a:lnTo>
                  <a:lnTo>
                    <a:pt x="12" y="165"/>
                  </a:lnTo>
                  <a:lnTo>
                    <a:pt x="104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17"/>
            <p:cNvSpPr>
              <a:spLocks/>
            </p:cNvSpPr>
            <p:nvPr/>
          </p:nvSpPr>
          <p:spPr bwMode="auto">
            <a:xfrm>
              <a:off x="3492500" y="3579812"/>
              <a:ext cx="23813" cy="6508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18"/>
            <p:cNvSpPr>
              <a:spLocks/>
            </p:cNvSpPr>
            <p:nvPr/>
          </p:nvSpPr>
          <p:spPr bwMode="auto">
            <a:xfrm>
              <a:off x="3570288" y="3506787"/>
              <a:ext cx="100013" cy="98425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1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5" y="11"/>
                    <a:pt x="122" y="16"/>
                    <a:pt x="122" y="45"/>
                  </a:cubicBezTo>
                  <a:cubicBezTo>
                    <a:pt x="122" y="60"/>
                    <a:pt x="114" y="94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19"/>
            <p:cNvSpPr>
              <a:spLocks/>
            </p:cNvSpPr>
            <p:nvPr/>
          </p:nvSpPr>
          <p:spPr bwMode="auto">
            <a:xfrm>
              <a:off x="3687763" y="3535362"/>
              <a:ext cx="61913" cy="103188"/>
            </a:xfrm>
            <a:custGeom>
              <a:avLst/>
              <a:gdLst>
                <a:gd name="T0" fmla="*/ 32 w 154"/>
                <a:gd name="T1" fmla="*/ 37 h 239"/>
                <a:gd name="T2" fmla="*/ 66 w 154"/>
                <a:gd name="T3" fmla="*/ 42 h 239"/>
                <a:gd name="T4" fmla="*/ 140 w 154"/>
                <a:gd name="T5" fmla="*/ 5 h 239"/>
                <a:gd name="T6" fmla="*/ 135 w 154"/>
                <a:gd name="T7" fmla="*/ 0 h 239"/>
                <a:gd name="T8" fmla="*/ 133 w 154"/>
                <a:gd name="T9" fmla="*/ 1 h 239"/>
                <a:gd name="T10" fmla="*/ 80 w 154"/>
                <a:gd name="T11" fmla="*/ 11 h 239"/>
                <a:gd name="T12" fmla="*/ 29 w 154"/>
                <a:gd name="T13" fmla="*/ 2 h 239"/>
                <a:gd name="T14" fmla="*/ 24 w 154"/>
                <a:gd name="T15" fmla="*/ 0 h 239"/>
                <a:gd name="T16" fmla="*/ 20 w 154"/>
                <a:gd name="T17" fmla="*/ 9 h 239"/>
                <a:gd name="T18" fmla="*/ 20 w 154"/>
                <a:gd name="T19" fmla="*/ 112 h 239"/>
                <a:gd name="T20" fmla="*/ 26 w 154"/>
                <a:gd name="T21" fmla="*/ 122 h 239"/>
                <a:gd name="T22" fmla="*/ 32 w 154"/>
                <a:gd name="T23" fmla="*/ 118 h 239"/>
                <a:gd name="T24" fmla="*/ 81 w 154"/>
                <a:gd name="T25" fmla="*/ 96 h 239"/>
                <a:gd name="T26" fmla="*/ 113 w 154"/>
                <a:gd name="T27" fmla="*/ 115 h 239"/>
                <a:gd name="T28" fmla="*/ 121 w 154"/>
                <a:gd name="T29" fmla="*/ 160 h 239"/>
                <a:gd name="T30" fmla="*/ 111 w 154"/>
                <a:gd name="T31" fmla="*/ 206 h 239"/>
                <a:gd name="T32" fmla="*/ 70 w 154"/>
                <a:gd name="T33" fmla="*/ 227 h 239"/>
                <a:gd name="T34" fmla="*/ 15 w 154"/>
                <a:gd name="T35" fmla="*/ 192 h 239"/>
                <a:gd name="T36" fmla="*/ 35 w 154"/>
                <a:gd name="T37" fmla="*/ 175 h 239"/>
                <a:gd name="T38" fmla="*/ 18 w 154"/>
                <a:gd name="T39" fmla="*/ 157 h 239"/>
                <a:gd name="T40" fmla="*/ 0 w 154"/>
                <a:gd name="T41" fmla="*/ 176 h 239"/>
                <a:gd name="T42" fmla="*/ 71 w 154"/>
                <a:gd name="T43" fmla="*/ 239 h 239"/>
                <a:gd name="T44" fmla="*/ 154 w 154"/>
                <a:gd name="T45" fmla="*/ 161 h 239"/>
                <a:gd name="T46" fmla="*/ 81 w 154"/>
                <a:gd name="T47" fmla="*/ 86 h 239"/>
                <a:gd name="T48" fmla="*/ 32 w 154"/>
                <a:gd name="T49" fmla="*/ 103 h 239"/>
                <a:gd name="T50" fmla="*/ 32 w 154"/>
                <a:gd name="T51" fmla="*/ 3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239">
                  <a:moveTo>
                    <a:pt x="32" y="37"/>
                  </a:moveTo>
                  <a:cubicBezTo>
                    <a:pt x="50" y="42"/>
                    <a:pt x="61" y="42"/>
                    <a:pt x="66" y="42"/>
                  </a:cubicBezTo>
                  <a:cubicBezTo>
                    <a:pt x="112" y="42"/>
                    <a:pt x="140" y="10"/>
                    <a:pt x="140" y="5"/>
                  </a:cubicBezTo>
                  <a:cubicBezTo>
                    <a:pt x="140" y="1"/>
                    <a:pt x="137" y="0"/>
                    <a:pt x="135" y="0"/>
                  </a:cubicBezTo>
                  <a:cubicBezTo>
                    <a:pt x="135" y="0"/>
                    <a:pt x="134" y="0"/>
                    <a:pt x="133" y="1"/>
                  </a:cubicBezTo>
                  <a:cubicBezTo>
                    <a:pt x="124" y="4"/>
                    <a:pt x="106" y="11"/>
                    <a:pt x="80" y="11"/>
                  </a:cubicBezTo>
                  <a:cubicBezTo>
                    <a:pt x="70" y="11"/>
                    <a:pt x="52" y="10"/>
                    <a:pt x="29" y="2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20" y="0"/>
                    <a:pt x="20" y="4"/>
                    <a:pt x="20" y="9"/>
                  </a:cubicBezTo>
                  <a:lnTo>
                    <a:pt x="20" y="112"/>
                  </a:lnTo>
                  <a:cubicBezTo>
                    <a:pt x="20" y="118"/>
                    <a:pt x="20" y="122"/>
                    <a:pt x="26" y="122"/>
                  </a:cubicBezTo>
                  <a:cubicBezTo>
                    <a:pt x="29" y="122"/>
                    <a:pt x="29" y="122"/>
                    <a:pt x="32" y="118"/>
                  </a:cubicBezTo>
                  <a:cubicBezTo>
                    <a:pt x="47" y="98"/>
                    <a:pt x="69" y="96"/>
                    <a:pt x="81" y="96"/>
                  </a:cubicBezTo>
                  <a:cubicBezTo>
                    <a:pt x="102" y="96"/>
                    <a:pt x="111" y="112"/>
                    <a:pt x="113" y="115"/>
                  </a:cubicBezTo>
                  <a:cubicBezTo>
                    <a:pt x="119" y="127"/>
                    <a:pt x="121" y="140"/>
                    <a:pt x="121" y="160"/>
                  </a:cubicBezTo>
                  <a:cubicBezTo>
                    <a:pt x="121" y="171"/>
                    <a:pt x="121" y="191"/>
                    <a:pt x="111" y="206"/>
                  </a:cubicBezTo>
                  <a:cubicBezTo>
                    <a:pt x="102" y="219"/>
                    <a:pt x="87" y="227"/>
                    <a:pt x="70" y="227"/>
                  </a:cubicBezTo>
                  <a:cubicBezTo>
                    <a:pt x="47" y="227"/>
                    <a:pt x="24" y="215"/>
                    <a:pt x="15" y="192"/>
                  </a:cubicBezTo>
                  <a:cubicBezTo>
                    <a:pt x="29" y="193"/>
                    <a:pt x="35" y="184"/>
                    <a:pt x="35" y="175"/>
                  </a:cubicBezTo>
                  <a:cubicBezTo>
                    <a:pt x="35" y="160"/>
                    <a:pt x="22" y="157"/>
                    <a:pt x="18" y="157"/>
                  </a:cubicBezTo>
                  <a:cubicBezTo>
                    <a:pt x="17" y="157"/>
                    <a:pt x="0" y="157"/>
                    <a:pt x="0" y="176"/>
                  </a:cubicBezTo>
                  <a:cubicBezTo>
                    <a:pt x="0" y="207"/>
                    <a:pt x="29" y="239"/>
                    <a:pt x="71" y="239"/>
                  </a:cubicBezTo>
                  <a:cubicBezTo>
                    <a:pt x="115" y="239"/>
                    <a:pt x="154" y="205"/>
                    <a:pt x="154" y="161"/>
                  </a:cubicBezTo>
                  <a:cubicBezTo>
                    <a:pt x="154" y="122"/>
                    <a:pt x="125" y="86"/>
                    <a:pt x="81" y="86"/>
                  </a:cubicBezTo>
                  <a:cubicBezTo>
                    <a:pt x="66" y="86"/>
                    <a:pt x="48" y="90"/>
                    <a:pt x="32" y="103"/>
                  </a:cubicBezTo>
                  <a:lnTo>
                    <a:pt x="32" y="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20"/>
            <p:cNvSpPr>
              <a:spLocks/>
            </p:cNvSpPr>
            <p:nvPr/>
          </p:nvSpPr>
          <p:spPr bwMode="auto">
            <a:xfrm>
              <a:off x="3779838" y="3441699"/>
              <a:ext cx="47625" cy="215901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4"/>
                    <a:pt x="69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88" name="Group 487"/>
          <p:cNvGrpSpPr/>
          <p:nvPr/>
        </p:nvGrpSpPr>
        <p:grpSpPr>
          <a:xfrm>
            <a:off x="2057400" y="4114800"/>
            <a:ext cx="1284288" cy="215901"/>
            <a:chOff x="2543175" y="2540000"/>
            <a:chExt cx="1284288" cy="215901"/>
          </a:xfrm>
        </p:grpSpPr>
        <p:sp>
          <p:nvSpPr>
            <p:cNvPr id="468" name="Freeform 27"/>
            <p:cNvSpPr>
              <a:spLocks/>
            </p:cNvSpPr>
            <p:nvPr/>
          </p:nvSpPr>
          <p:spPr bwMode="auto">
            <a:xfrm>
              <a:off x="2543175" y="2540000"/>
              <a:ext cx="46038" cy="215901"/>
            </a:xfrm>
            <a:custGeom>
              <a:avLst/>
              <a:gdLst>
                <a:gd name="T0" fmla="*/ 116 w 116"/>
                <a:gd name="T1" fmla="*/ 493 h 498"/>
                <a:gd name="T2" fmla="*/ 108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8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28"/>
            <p:cNvSpPr>
              <a:spLocks noEditPoints="1"/>
            </p:cNvSpPr>
            <p:nvPr/>
          </p:nvSpPr>
          <p:spPr bwMode="auto">
            <a:xfrm>
              <a:off x="2608263" y="2557463"/>
              <a:ext cx="84138" cy="149226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5 h 343"/>
                <a:gd name="T4" fmla="*/ 105 w 210"/>
                <a:gd name="T5" fmla="*/ 0 h 343"/>
                <a:gd name="T6" fmla="*/ 19 w 210"/>
                <a:gd name="T7" fmla="*/ 59 h 343"/>
                <a:gd name="T8" fmla="*/ 0 w 210"/>
                <a:gd name="T9" fmla="*/ 172 h 343"/>
                <a:gd name="T10" fmla="*/ 23 w 210"/>
                <a:gd name="T11" fmla="*/ 292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2 h 343"/>
                <a:gd name="T18" fmla="*/ 105 w 210"/>
                <a:gd name="T19" fmla="*/ 332 h 343"/>
                <a:gd name="T20" fmla="*/ 47 w 210"/>
                <a:gd name="T21" fmla="*/ 271 h 343"/>
                <a:gd name="T22" fmla="*/ 42 w 210"/>
                <a:gd name="T23" fmla="*/ 166 h 343"/>
                <a:gd name="T24" fmla="*/ 46 w 210"/>
                <a:gd name="T25" fmla="*/ 74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6 h 343"/>
                <a:gd name="T32" fmla="*/ 163 w 210"/>
                <a:gd name="T33" fmla="*/ 269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8" y="92"/>
                    <a:pt x="190" y="55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9" y="59"/>
                  </a:cubicBezTo>
                  <a:cubicBezTo>
                    <a:pt x="3" y="93"/>
                    <a:pt x="0" y="132"/>
                    <a:pt x="0" y="172"/>
                  </a:cubicBezTo>
                  <a:cubicBezTo>
                    <a:pt x="0" y="210"/>
                    <a:pt x="2" y="254"/>
                    <a:pt x="23" y="292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2" y="343"/>
                    <a:pt x="170" y="332"/>
                    <a:pt x="192" y="285"/>
                  </a:cubicBezTo>
                  <a:cubicBezTo>
                    <a:pt x="208" y="250"/>
                    <a:pt x="210" y="212"/>
                    <a:pt x="210" y="172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19"/>
                    <a:pt x="47" y="271"/>
                  </a:cubicBezTo>
                  <a:cubicBezTo>
                    <a:pt x="42" y="241"/>
                    <a:pt x="42" y="196"/>
                    <a:pt x="42" y="166"/>
                  </a:cubicBezTo>
                  <a:cubicBezTo>
                    <a:pt x="42" y="134"/>
                    <a:pt x="42" y="101"/>
                    <a:pt x="46" y="74"/>
                  </a:cubicBezTo>
                  <a:cubicBezTo>
                    <a:pt x="55" y="15"/>
                    <a:pt x="92" y="11"/>
                    <a:pt x="105" y="11"/>
                  </a:cubicBezTo>
                  <a:cubicBezTo>
                    <a:pt x="121" y="11"/>
                    <a:pt x="154" y="20"/>
                    <a:pt x="164" y="69"/>
                  </a:cubicBezTo>
                  <a:cubicBezTo>
                    <a:pt x="169" y="97"/>
                    <a:pt x="169" y="135"/>
                    <a:pt x="169" y="166"/>
                  </a:cubicBezTo>
                  <a:cubicBezTo>
                    <a:pt x="169" y="204"/>
                    <a:pt x="169" y="237"/>
                    <a:pt x="163" y="269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29"/>
            <p:cNvSpPr>
              <a:spLocks/>
            </p:cNvSpPr>
            <p:nvPr/>
          </p:nvSpPr>
          <p:spPr bwMode="auto">
            <a:xfrm>
              <a:off x="2717800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30"/>
            <p:cNvSpPr>
              <a:spLocks noEditPoints="1"/>
            </p:cNvSpPr>
            <p:nvPr/>
          </p:nvSpPr>
          <p:spPr bwMode="auto">
            <a:xfrm>
              <a:off x="2797175" y="2557463"/>
              <a:ext cx="84138" cy="149226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5 h 343"/>
                <a:gd name="T4" fmla="*/ 105 w 210"/>
                <a:gd name="T5" fmla="*/ 0 h 343"/>
                <a:gd name="T6" fmla="*/ 18 w 210"/>
                <a:gd name="T7" fmla="*/ 59 h 343"/>
                <a:gd name="T8" fmla="*/ 0 w 210"/>
                <a:gd name="T9" fmla="*/ 172 h 343"/>
                <a:gd name="T10" fmla="*/ 22 w 210"/>
                <a:gd name="T11" fmla="*/ 292 h 343"/>
                <a:gd name="T12" fmla="*/ 104 w 210"/>
                <a:gd name="T13" fmla="*/ 343 h 343"/>
                <a:gd name="T14" fmla="*/ 191 w 210"/>
                <a:gd name="T15" fmla="*/ 285 h 343"/>
                <a:gd name="T16" fmla="*/ 210 w 210"/>
                <a:gd name="T17" fmla="*/ 172 h 343"/>
                <a:gd name="T18" fmla="*/ 104 w 210"/>
                <a:gd name="T19" fmla="*/ 332 h 343"/>
                <a:gd name="T20" fmla="*/ 47 w 210"/>
                <a:gd name="T21" fmla="*/ 271 h 343"/>
                <a:gd name="T22" fmla="*/ 41 w 210"/>
                <a:gd name="T23" fmla="*/ 166 h 343"/>
                <a:gd name="T24" fmla="*/ 45 w 210"/>
                <a:gd name="T25" fmla="*/ 74 h 343"/>
                <a:gd name="T26" fmla="*/ 104 w 210"/>
                <a:gd name="T27" fmla="*/ 11 h 343"/>
                <a:gd name="T28" fmla="*/ 163 w 210"/>
                <a:gd name="T29" fmla="*/ 69 h 343"/>
                <a:gd name="T30" fmla="*/ 168 w 210"/>
                <a:gd name="T31" fmla="*/ 166 h 343"/>
                <a:gd name="T32" fmla="*/ 163 w 210"/>
                <a:gd name="T33" fmla="*/ 269 h 343"/>
                <a:gd name="T34" fmla="*/ 104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7" y="92"/>
                    <a:pt x="190" y="55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59"/>
                  </a:cubicBezTo>
                  <a:cubicBezTo>
                    <a:pt x="2" y="93"/>
                    <a:pt x="0" y="132"/>
                    <a:pt x="0" y="172"/>
                  </a:cubicBezTo>
                  <a:cubicBezTo>
                    <a:pt x="0" y="210"/>
                    <a:pt x="2" y="254"/>
                    <a:pt x="22" y="292"/>
                  </a:cubicBezTo>
                  <a:cubicBezTo>
                    <a:pt x="44" y="333"/>
                    <a:pt x="80" y="343"/>
                    <a:pt x="104" y="343"/>
                  </a:cubicBezTo>
                  <a:cubicBezTo>
                    <a:pt x="131" y="343"/>
                    <a:pt x="169" y="332"/>
                    <a:pt x="191" y="285"/>
                  </a:cubicBezTo>
                  <a:cubicBezTo>
                    <a:pt x="207" y="250"/>
                    <a:pt x="210" y="212"/>
                    <a:pt x="210" y="172"/>
                  </a:cubicBezTo>
                  <a:close/>
                  <a:moveTo>
                    <a:pt x="104" y="332"/>
                  </a:moveTo>
                  <a:cubicBezTo>
                    <a:pt x="85" y="332"/>
                    <a:pt x="56" y="319"/>
                    <a:pt x="47" y="271"/>
                  </a:cubicBezTo>
                  <a:cubicBezTo>
                    <a:pt x="41" y="241"/>
                    <a:pt x="41" y="196"/>
                    <a:pt x="41" y="166"/>
                  </a:cubicBezTo>
                  <a:cubicBezTo>
                    <a:pt x="41" y="134"/>
                    <a:pt x="41" y="101"/>
                    <a:pt x="45" y="74"/>
                  </a:cubicBezTo>
                  <a:cubicBezTo>
                    <a:pt x="55" y="15"/>
                    <a:pt x="92" y="11"/>
                    <a:pt x="104" y="11"/>
                  </a:cubicBezTo>
                  <a:cubicBezTo>
                    <a:pt x="121" y="11"/>
                    <a:pt x="154" y="20"/>
                    <a:pt x="163" y="69"/>
                  </a:cubicBezTo>
                  <a:cubicBezTo>
                    <a:pt x="168" y="97"/>
                    <a:pt x="168" y="135"/>
                    <a:pt x="168" y="166"/>
                  </a:cubicBezTo>
                  <a:cubicBezTo>
                    <a:pt x="168" y="204"/>
                    <a:pt x="168" y="237"/>
                    <a:pt x="163" y="269"/>
                  </a:cubicBezTo>
                  <a:cubicBezTo>
                    <a:pt x="155" y="317"/>
                    <a:pt x="127" y="332"/>
                    <a:pt x="104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31"/>
            <p:cNvSpPr>
              <a:spLocks/>
            </p:cNvSpPr>
            <p:nvPr/>
          </p:nvSpPr>
          <p:spPr bwMode="auto">
            <a:xfrm>
              <a:off x="2906713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32"/>
            <p:cNvSpPr>
              <a:spLocks/>
            </p:cNvSpPr>
            <p:nvPr/>
          </p:nvSpPr>
          <p:spPr bwMode="auto">
            <a:xfrm>
              <a:off x="2984500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2 w 248"/>
                <a:gd name="T3" fmla="*/ 11 h 226"/>
                <a:gd name="T4" fmla="*/ 227 w 248"/>
                <a:gd name="T5" fmla="*/ 18 h 226"/>
                <a:gd name="T6" fmla="*/ 203 w 248"/>
                <a:gd name="T7" fmla="*/ 45 h 226"/>
                <a:gd name="T8" fmla="*/ 222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6 w 248"/>
                <a:gd name="T19" fmla="*/ 77 h 226"/>
                <a:gd name="T20" fmla="*/ 22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8 w 248"/>
                <a:gd name="T31" fmla="*/ 215 h 226"/>
                <a:gd name="T32" fmla="*/ 23 w 248"/>
                <a:gd name="T33" fmla="*/ 209 h 226"/>
                <a:gd name="T34" fmla="*/ 46 w 248"/>
                <a:gd name="T35" fmla="*/ 182 h 226"/>
                <a:gd name="T36" fmla="*/ 28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1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33"/>
            <p:cNvSpPr>
              <a:spLocks/>
            </p:cNvSpPr>
            <p:nvPr/>
          </p:nvSpPr>
          <p:spPr bwMode="auto">
            <a:xfrm>
              <a:off x="3100388" y="2633663"/>
              <a:ext cx="65088" cy="103188"/>
            </a:xfrm>
            <a:custGeom>
              <a:avLst/>
              <a:gdLst>
                <a:gd name="T0" fmla="*/ 76 w 160"/>
                <a:gd name="T1" fmla="*/ 115 h 239"/>
                <a:gd name="T2" fmla="*/ 123 w 160"/>
                <a:gd name="T3" fmla="*/ 171 h 239"/>
                <a:gd name="T4" fmla="*/ 78 w 160"/>
                <a:gd name="T5" fmla="*/ 227 h 239"/>
                <a:gd name="T6" fmla="*/ 19 w 160"/>
                <a:gd name="T7" fmla="*/ 203 h 239"/>
                <a:gd name="T8" fmla="*/ 39 w 160"/>
                <a:gd name="T9" fmla="*/ 183 h 239"/>
                <a:gd name="T10" fmla="*/ 20 w 160"/>
                <a:gd name="T11" fmla="*/ 164 h 239"/>
                <a:gd name="T12" fmla="*/ 0 w 160"/>
                <a:gd name="T13" fmla="*/ 184 h 239"/>
                <a:gd name="T14" fmla="*/ 79 w 160"/>
                <a:gd name="T15" fmla="*/ 239 h 239"/>
                <a:gd name="T16" fmla="*/ 160 w 160"/>
                <a:gd name="T17" fmla="*/ 171 h 239"/>
                <a:gd name="T18" fmla="*/ 100 w 160"/>
                <a:gd name="T19" fmla="*/ 109 h 239"/>
                <a:gd name="T20" fmla="*/ 150 w 160"/>
                <a:gd name="T21" fmla="*/ 48 h 239"/>
                <a:gd name="T22" fmla="*/ 79 w 160"/>
                <a:gd name="T23" fmla="*/ 0 h 239"/>
                <a:gd name="T24" fmla="*/ 11 w 160"/>
                <a:gd name="T25" fmla="*/ 47 h 239"/>
                <a:gd name="T26" fmla="*/ 29 w 160"/>
                <a:gd name="T27" fmla="*/ 65 h 239"/>
                <a:gd name="T28" fmla="*/ 47 w 160"/>
                <a:gd name="T29" fmla="*/ 47 h 239"/>
                <a:gd name="T30" fmla="*/ 29 w 160"/>
                <a:gd name="T31" fmla="*/ 29 h 239"/>
                <a:gd name="T32" fmla="*/ 78 w 160"/>
                <a:gd name="T33" fmla="*/ 10 h 239"/>
                <a:gd name="T34" fmla="*/ 116 w 160"/>
                <a:gd name="T35" fmla="*/ 48 h 239"/>
                <a:gd name="T36" fmla="*/ 102 w 160"/>
                <a:gd name="T37" fmla="*/ 90 h 239"/>
                <a:gd name="T38" fmla="*/ 63 w 160"/>
                <a:gd name="T39" fmla="*/ 105 h 239"/>
                <a:gd name="T40" fmla="*/ 52 w 160"/>
                <a:gd name="T41" fmla="*/ 106 h 239"/>
                <a:gd name="T42" fmla="*/ 49 w 160"/>
                <a:gd name="T43" fmla="*/ 110 h 239"/>
                <a:gd name="T44" fmla="*/ 58 w 160"/>
                <a:gd name="T45" fmla="*/ 115 h 239"/>
                <a:gd name="T46" fmla="*/ 76 w 160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39">
                  <a:moveTo>
                    <a:pt x="76" y="115"/>
                  </a:moveTo>
                  <a:cubicBezTo>
                    <a:pt x="104" y="115"/>
                    <a:pt x="123" y="134"/>
                    <a:pt x="123" y="171"/>
                  </a:cubicBezTo>
                  <a:cubicBezTo>
                    <a:pt x="123" y="214"/>
                    <a:pt x="98" y="227"/>
                    <a:pt x="78" y="227"/>
                  </a:cubicBezTo>
                  <a:cubicBezTo>
                    <a:pt x="64" y="227"/>
                    <a:pt x="33" y="224"/>
                    <a:pt x="19" y="203"/>
                  </a:cubicBezTo>
                  <a:cubicBezTo>
                    <a:pt x="35" y="202"/>
                    <a:pt x="39" y="191"/>
                    <a:pt x="39" y="183"/>
                  </a:cubicBezTo>
                  <a:cubicBezTo>
                    <a:pt x="39" y="172"/>
                    <a:pt x="30" y="164"/>
                    <a:pt x="20" y="164"/>
                  </a:cubicBezTo>
                  <a:cubicBezTo>
                    <a:pt x="10" y="164"/>
                    <a:pt x="0" y="170"/>
                    <a:pt x="0" y="184"/>
                  </a:cubicBezTo>
                  <a:cubicBezTo>
                    <a:pt x="0" y="217"/>
                    <a:pt x="36" y="239"/>
                    <a:pt x="79" y="239"/>
                  </a:cubicBezTo>
                  <a:cubicBezTo>
                    <a:pt x="127" y="239"/>
                    <a:pt x="160" y="206"/>
                    <a:pt x="160" y="171"/>
                  </a:cubicBezTo>
                  <a:cubicBezTo>
                    <a:pt x="160" y="144"/>
                    <a:pt x="138" y="117"/>
                    <a:pt x="100" y="109"/>
                  </a:cubicBezTo>
                  <a:cubicBezTo>
                    <a:pt x="136" y="96"/>
                    <a:pt x="150" y="69"/>
                    <a:pt x="150" y="48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5"/>
                    <a:pt x="29" y="65"/>
                  </a:cubicBezTo>
                  <a:cubicBezTo>
                    <a:pt x="40" y="65"/>
                    <a:pt x="47" y="57"/>
                    <a:pt x="47" y="47"/>
                  </a:cubicBezTo>
                  <a:cubicBezTo>
                    <a:pt x="47" y="37"/>
                    <a:pt x="40" y="30"/>
                    <a:pt x="29" y="29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0" y="103"/>
                    <a:pt x="81" y="104"/>
                    <a:pt x="63" y="105"/>
                  </a:cubicBezTo>
                  <a:cubicBezTo>
                    <a:pt x="54" y="105"/>
                    <a:pt x="54" y="105"/>
                    <a:pt x="52" y="106"/>
                  </a:cubicBezTo>
                  <a:cubicBezTo>
                    <a:pt x="51" y="106"/>
                    <a:pt x="49" y="106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6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34"/>
            <p:cNvSpPr>
              <a:spLocks/>
            </p:cNvSpPr>
            <p:nvPr/>
          </p:nvSpPr>
          <p:spPr bwMode="auto">
            <a:xfrm>
              <a:off x="3200400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35"/>
            <p:cNvSpPr>
              <a:spLocks/>
            </p:cNvSpPr>
            <p:nvPr/>
          </p:nvSpPr>
          <p:spPr bwMode="auto">
            <a:xfrm>
              <a:off x="3278188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36"/>
            <p:cNvSpPr>
              <a:spLocks noEditPoints="1"/>
            </p:cNvSpPr>
            <p:nvPr/>
          </p:nvSpPr>
          <p:spPr bwMode="auto">
            <a:xfrm>
              <a:off x="3392488" y="2632075"/>
              <a:ext cx="68263" cy="101600"/>
            </a:xfrm>
            <a:custGeom>
              <a:avLst/>
              <a:gdLst>
                <a:gd name="T0" fmla="*/ 170 w 170"/>
                <a:gd name="T1" fmla="*/ 177 h 235"/>
                <a:gd name="T2" fmla="*/ 170 w 170"/>
                <a:gd name="T3" fmla="*/ 165 h 235"/>
                <a:gd name="T4" fmla="*/ 132 w 170"/>
                <a:gd name="T5" fmla="*/ 165 h 235"/>
                <a:gd name="T6" fmla="*/ 132 w 170"/>
                <a:gd name="T7" fmla="*/ 9 h 235"/>
                <a:gd name="T8" fmla="*/ 124 w 170"/>
                <a:gd name="T9" fmla="*/ 0 h 235"/>
                <a:gd name="T10" fmla="*/ 115 w 170"/>
                <a:gd name="T11" fmla="*/ 4 h 235"/>
                <a:gd name="T12" fmla="*/ 0 w 170"/>
                <a:gd name="T13" fmla="*/ 165 h 235"/>
                <a:gd name="T14" fmla="*/ 0 w 170"/>
                <a:gd name="T15" fmla="*/ 177 h 235"/>
                <a:gd name="T16" fmla="*/ 102 w 170"/>
                <a:gd name="T17" fmla="*/ 177 h 235"/>
                <a:gd name="T18" fmla="*/ 102 w 170"/>
                <a:gd name="T19" fmla="*/ 206 h 235"/>
                <a:gd name="T20" fmla="*/ 74 w 170"/>
                <a:gd name="T21" fmla="*/ 222 h 235"/>
                <a:gd name="T22" fmla="*/ 64 w 170"/>
                <a:gd name="T23" fmla="*/ 222 h 235"/>
                <a:gd name="T24" fmla="*/ 64 w 170"/>
                <a:gd name="T25" fmla="*/ 235 h 235"/>
                <a:gd name="T26" fmla="*/ 117 w 170"/>
                <a:gd name="T27" fmla="*/ 233 h 235"/>
                <a:gd name="T28" fmla="*/ 169 w 170"/>
                <a:gd name="T29" fmla="*/ 235 h 235"/>
                <a:gd name="T30" fmla="*/ 169 w 170"/>
                <a:gd name="T31" fmla="*/ 222 h 235"/>
                <a:gd name="T32" fmla="*/ 160 w 170"/>
                <a:gd name="T33" fmla="*/ 222 h 235"/>
                <a:gd name="T34" fmla="*/ 132 w 170"/>
                <a:gd name="T35" fmla="*/ 206 h 235"/>
                <a:gd name="T36" fmla="*/ 132 w 170"/>
                <a:gd name="T37" fmla="*/ 177 h 235"/>
                <a:gd name="T38" fmla="*/ 170 w 170"/>
                <a:gd name="T39" fmla="*/ 177 h 235"/>
                <a:gd name="T40" fmla="*/ 104 w 170"/>
                <a:gd name="T41" fmla="*/ 37 h 235"/>
                <a:gd name="T42" fmla="*/ 104 w 170"/>
                <a:gd name="T43" fmla="*/ 165 h 235"/>
                <a:gd name="T44" fmla="*/ 12 w 170"/>
                <a:gd name="T45" fmla="*/ 165 h 235"/>
                <a:gd name="T46" fmla="*/ 104 w 170"/>
                <a:gd name="T47" fmla="*/ 3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0" h="235">
                  <a:moveTo>
                    <a:pt x="170" y="177"/>
                  </a:moveTo>
                  <a:lnTo>
                    <a:pt x="170" y="165"/>
                  </a:lnTo>
                  <a:lnTo>
                    <a:pt x="132" y="165"/>
                  </a:lnTo>
                  <a:lnTo>
                    <a:pt x="132" y="9"/>
                  </a:lnTo>
                  <a:cubicBezTo>
                    <a:pt x="132" y="2"/>
                    <a:pt x="132" y="0"/>
                    <a:pt x="124" y="0"/>
                  </a:cubicBezTo>
                  <a:cubicBezTo>
                    <a:pt x="120" y="0"/>
                    <a:pt x="118" y="0"/>
                    <a:pt x="115" y="4"/>
                  </a:cubicBezTo>
                  <a:lnTo>
                    <a:pt x="0" y="165"/>
                  </a:lnTo>
                  <a:lnTo>
                    <a:pt x="0" y="177"/>
                  </a:lnTo>
                  <a:lnTo>
                    <a:pt x="102" y="177"/>
                  </a:lnTo>
                  <a:lnTo>
                    <a:pt x="102" y="206"/>
                  </a:lnTo>
                  <a:cubicBezTo>
                    <a:pt x="102" y="218"/>
                    <a:pt x="102" y="222"/>
                    <a:pt x="74" y="222"/>
                  </a:cubicBezTo>
                  <a:lnTo>
                    <a:pt x="64" y="222"/>
                  </a:lnTo>
                  <a:lnTo>
                    <a:pt x="64" y="235"/>
                  </a:lnTo>
                  <a:cubicBezTo>
                    <a:pt x="82" y="234"/>
                    <a:pt x="104" y="233"/>
                    <a:pt x="117" y="233"/>
                  </a:cubicBezTo>
                  <a:cubicBezTo>
                    <a:pt x="130" y="233"/>
                    <a:pt x="152" y="234"/>
                    <a:pt x="169" y="235"/>
                  </a:cubicBezTo>
                  <a:lnTo>
                    <a:pt x="169" y="222"/>
                  </a:lnTo>
                  <a:lnTo>
                    <a:pt x="160" y="222"/>
                  </a:lnTo>
                  <a:cubicBezTo>
                    <a:pt x="132" y="222"/>
                    <a:pt x="132" y="218"/>
                    <a:pt x="132" y="206"/>
                  </a:cubicBezTo>
                  <a:lnTo>
                    <a:pt x="132" y="177"/>
                  </a:lnTo>
                  <a:lnTo>
                    <a:pt x="170" y="177"/>
                  </a:lnTo>
                  <a:close/>
                  <a:moveTo>
                    <a:pt x="104" y="37"/>
                  </a:moveTo>
                  <a:lnTo>
                    <a:pt x="104" y="165"/>
                  </a:lnTo>
                  <a:lnTo>
                    <a:pt x="12" y="165"/>
                  </a:lnTo>
                  <a:lnTo>
                    <a:pt x="104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37"/>
            <p:cNvSpPr>
              <a:spLocks/>
            </p:cNvSpPr>
            <p:nvPr/>
          </p:nvSpPr>
          <p:spPr bwMode="auto">
            <a:xfrm>
              <a:off x="3492500" y="2678113"/>
              <a:ext cx="23813" cy="6508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38"/>
            <p:cNvSpPr>
              <a:spLocks/>
            </p:cNvSpPr>
            <p:nvPr/>
          </p:nvSpPr>
          <p:spPr bwMode="auto">
            <a:xfrm>
              <a:off x="3570288" y="2605088"/>
              <a:ext cx="100013" cy="98425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1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5" y="11"/>
                    <a:pt x="122" y="16"/>
                    <a:pt x="122" y="45"/>
                  </a:cubicBezTo>
                  <a:cubicBezTo>
                    <a:pt x="122" y="60"/>
                    <a:pt x="114" y="94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39"/>
            <p:cNvSpPr>
              <a:spLocks/>
            </p:cNvSpPr>
            <p:nvPr/>
          </p:nvSpPr>
          <p:spPr bwMode="auto">
            <a:xfrm>
              <a:off x="3687763" y="2633663"/>
              <a:ext cx="61913" cy="103188"/>
            </a:xfrm>
            <a:custGeom>
              <a:avLst/>
              <a:gdLst>
                <a:gd name="T0" fmla="*/ 32 w 154"/>
                <a:gd name="T1" fmla="*/ 37 h 239"/>
                <a:gd name="T2" fmla="*/ 66 w 154"/>
                <a:gd name="T3" fmla="*/ 42 h 239"/>
                <a:gd name="T4" fmla="*/ 140 w 154"/>
                <a:gd name="T5" fmla="*/ 5 h 239"/>
                <a:gd name="T6" fmla="*/ 135 w 154"/>
                <a:gd name="T7" fmla="*/ 0 h 239"/>
                <a:gd name="T8" fmla="*/ 133 w 154"/>
                <a:gd name="T9" fmla="*/ 1 h 239"/>
                <a:gd name="T10" fmla="*/ 80 w 154"/>
                <a:gd name="T11" fmla="*/ 11 h 239"/>
                <a:gd name="T12" fmla="*/ 29 w 154"/>
                <a:gd name="T13" fmla="*/ 2 h 239"/>
                <a:gd name="T14" fmla="*/ 24 w 154"/>
                <a:gd name="T15" fmla="*/ 0 h 239"/>
                <a:gd name="T16" fmla="*/ 20 w 154"/>
                <a:gd name="T17" fmla="*/ 9 h 239"/>
                <a:gd name="T18" fmla="*/ 20 w 154"/>
                <a:gd name="T19" fmla="*/ 112 h 239"/>
                <a:gd name="T20" fmla="*/ 26 w 154"/>
                <a:gd name="T21" fmla="*/ 122 h 239"/>
                <a:gd name="T22" fmla="*/ 32 w 154"/>
                <a:gd name="T23" fmla="*/ 118 h 239"/>
                <a:gd name="T24" fmla="*/ 81 w 154"/>
                <a:gd name="T25" fmla="*/ 96 h 239"/>
                <a:gd name="T26" fmla="*/ 113 w 154"/>
                <a:gd name="T27" fmla="*/ 115 h 239"/>
                <a:gd name="T28" fmla="*/ 121 w 154"/>
                <a:gd name="T29" fmla="*/ 160 h 239"/>
                <a:gd name="T30" fmla="*/ 111 w 154"/>
                <a:gd name="T31" fmla="*/ 206 h 239"/>
                <a:gd name="T32" fmla="*/ 70 w 154"/>
                <a:gd name="T33" fmla="*/ 227 h 239"/>
                <a:gd name="T34" fmla="*/ 15 w 154"/>
                <a:gd name="T35" fmla="*/ 192 h 239"/>
                <a:gd name="T36" fmla="*/ 35 w 154"/>
                <a:gd name="T37" fmla="*/ 175 h 239"/>
                <a:gd name="T38" fmla="*/ 18 w 154"/>
                <a:gd name="T39" fmla="*/ 157 h 239"/>
                <a:gd name="T40" fmla="*/ 0 w 154"/>
                <a:gd name="T41" fmla="*/ 176 h 239"/>
                <a:gd name="T42" fmla="*/ 71 w 154"/>
                <a:gd name="T43" fmla="*/ 239 h 239"/>
                <a:gd name="T44" fmla="*/ 154 w 154"/>
                <a:gd name="T45" fmla="*/ 161 h 239"/>
                <a:gd name="T46" fmla="*/ 81 w 154"/>
                <a:gd name="T47" fmla="*/ 86 h 239"/>
                <a:gd name="T48" fmla="*/ 32 w 154"/>
                <a:gd name="T49" fmla="*/ 103 h 239"/>
                <a:gd name="T50" fmla="*/ 32 w 154"/>
                <a:gd name="T51" fmla="*/ 3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239">
                  <a:moveTo>
                    <a:pt x="32" y="37"/>
                  </a:moveTo>
                  <a:cubicBezTo>
                    <a:pt x="50" y="42"/>
                    <a:pt x="61" y="42"/>
                    <a:pt x="66" y="42"/>
                  </a:cubicBezTo>
                  <a:cubicBezTo>
                    <a:pt x="112" y="42"/>
                    <a:pt x="140" y="10"/>
                    <a:pt x="140" y="5"/>
                  </a:cubicBezTo>
                  <a:cubicBezTo>
                    <a:pt x="140" y="1"/>
                    <a:pt x="137" y="0"/>
                    <a:pt x="135" y="0"/>
                  </a:cubicBezTo>
                  <a:cubicBezTo>
                    <a:pt x="135" y="0"/>
                    <a:pt x="134" y="0"/>
                    <a:pt x="133" y="1"/>
                  </a:cubicBezTo>
                  <a:cubicBezTo>
                    <a:pt x="124" y="4"/>
                    <a:pt x="106" y="11"/>
                    <a:pt x="80" y="11"/>
                  </a:cubicBezTo>
                  <a:cubicBezTo>
                    <a:pt x="70" y="11"/>
                    <a:pt x="52" y="10"/>
                    <a:pt x="29" y="2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20" y="0"/>
                    <a:pt x="20" y="4"/>
                    <a:pt x="20" y="9"/>
                  </a:cubicBezTo>
                  <a:lnTo>
                    <a:pt x="20" y="112"/>
                  </a:lnTo>
                  <a:cubicBezTo>
                    <a:pt x="20" y="118"/>
                    <a:pt x="20" y="122"/>
                    <a:pt x="26" y="122"/>
                  </a:cubicBezTo>
                  <a:cubicBezTo>
                    <a:pt x="29" y="122"/>
                    <a:pt x="29" y="122"/>
                    <a:pt x="32" y="118"/>
                  </a:cubicBezTo>
                  <a:cubicBezTo>
                    <a:pt x="47" y="98"/>
                    <a:pt x="69" y="96"/>
                    <a:pt x="81" y="96"/>
                  </a:cubicBezTo>
                  <a:cubicBezTo>
                    <a:pt x="102" y="96"/>
                    <a:pt x="111" y="112"/>
                    <a:pt x="113" y="115"/>
                  </a:cubicBezTo>
                  <a:cubicBezTo>
                    <a:pt x="119" y="127"/>
                    <a:pt x="121" y="140"/>
                    <a:pt x="121" y="160"/>
                  </a:cubicBezTo>
                  <a:cubicBezTo>
                    <a:pt x="121" y="171"/>
                    <a:pt x="121" y="191"/>
                    <a:pt x="111" y="206"/>
                  </a:cubicBezTo>
                  <a:cubicBezTo>
                    <a:pt x="102" y="219"/>
                    <a:pt x="87" y="227"/>
                    <a:pt x="70" y="227"/>
                  </a:cubicBezTo>
                  <a:cubicBezTo>
                    <a:pt x="47" y="227"/>
                    <a:pt x="24" y="215"/>
                    <a:pt x="15" y="192"/>
                  </a:cubicBezTo>
                  <a:cubicBezTo>
                    <a:pt x="29" y="193"/>
                    <a:pt x="35" y="184"/>
                    <a:pt x="35" y="175"/>
                  </a:cubicBezTo>
                  <a:cubicBezTo>
                    <a:pt x="35" y="160"/>
                    <a:pt x="22" y="157"/>
                    <a:pt x="18" y="157"/>
                  </a:cubicBezTo>
                  <a:cubicBezTo>
                    <a:pt x="17" y="157"/>
                    <a:pt x="0" y="157"/>
                    <a:pt x="0" y="176"/>
                  </a:cubicBezTo>
                  <a:cubicBezTo>
                    <a:pt x="0" y="207"/>
                    <a:pt x="29" y="239"/>
                    <a:pt x="71" y="239"/>
                  </a:cubicBezTo>
                  <a:cubicBezTo>
                    <a:pt x="115" y="239"/>
                    <a:pt x="154" y="205"/>
                    <a:pt x="154" y="161"/>
                  </a:cubicBezTo>
                  <a:cubicBezTo>
                    <a:pt x="154" y="122"/>
                    <a:pt x="125" y="86"/>
                    <a:pt x="81" y="86"/>
                  </a:cubicBezTo>
                  <a:cubicBezTo>
                    <a:pt x="66" y="86"/>
                    <a:pt x="48" y="90"/>
                    <a:pt x="32" y="103"/>
                  </a:cubicBezTo>
                  <a:lnTo>
                    <a:pt x="32" y="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40"/>
            <p:cNvSpPr>
              <a:spLocks/>
            </p:cNvSpPr>
            <p:nvPr/>
          </p:nvSpPr>
          <p:spPr bwMode="auto">
            <a:xfrm>
              <a:off x="3779838" y="2540000"/>
              <a:ext cx="47625" cy="215901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4"/>
                    <a:pt x="69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6" name="TextBox 265"/>
          <p:cNvSpPr txBox="1"/>
          <p:nvPr/>
        </p:nvSpPr>
        <p:spPr>
          <a:xfrm>
            <a:off x="204354" y="394905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B0F0"/>
                </a:solidFill>
              </a:rPr>
              <a:t>3</a:t>
            </a:r>
            <a:endParaRPr lang="en-US" sz="2400" b="1" i="1" dirty="0">
              <a:solidFill>
                <a:srgbClr val="00B0F0"/>
              </a:solidFill>
            </a:endParaRPr>
          </a:p>
        </p:txBody>
      </p:sp>
      <p:grpSp>
        <p:nvGrpSpPr>
          <p:cNvPr id="617" name="Group 616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3505200" y="2072504"/>
            <a:ext cx="1106488" cy="511176"/>
            <a:chOff x="2543175" y="2540000"/>
            <a:chExt cx="1106488" cy="511176"/>
          </a:xfrm>
        </p:grpSpPr>
        <p:sp>
          <p:nvSpPr>
            <p:cNvPr id="599" name="Freeform 84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2543175" y="2540000"/>
              <a:ext cx="46038" cy="204788"/>
            </a:xfrm>
            <a:custGeom>
              <a:avLst/>
              <a:gdLst>
                <a:gd name="T0" fmla="*/ 116 w 116"/>
                <a:gd name="T1" fmla="*/ 493 h 498"/>
                <a:gd name="T2" fmla="*/ 107 w 116"/>
                <a:gd name="T3" fmla="*/ 482 h 498"/>
                <a:gd name="T4" fmla="*/ 29 w 116"/>
                <a:gd name="T5" fmla="*/ 249 h 498"/>
                <a:gd name="T6" fmla="*/ 109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1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0" name="Freeform 85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2611438" y="2619375"/>
              <a:ext cx="112713" cy="55563"/>
            </a:xfrm>
            <a:custGeom>
              <a:avLst/>
              <a:gdLst>
                <a:gd name="T0" fmla="*/ 277 w 277"/>
                <a:gd name="T1" fmla="*/ 18 h 133"/>
                <a:gd name="T2" fmla="*/ 260 w 277"/>
                <a:gd name="T3" fmla="*/ 0 h 133"/>
                <a:gd name="T4" fmla="*/ 17 w 277"/>
                <a:gd name="T5" fmla="*/ 0 h 133"/>
                <a:gd name="T6" fmla="*/ 0 w 277"/>
                <a:gd name="T7" fmla="*/ 10 h 133"/>
                <a:gd name="T8" fmla="*/ 17 w 277"/>
                <a:gd name="T9" fmla="*/ 20 h 133"/>
                <a:gd name="T10" fmla="*/ 257 w 277"/>
                <a:gd name="T11" fmla="*/ 20 h 133"/>
                <a:gd name="T12" fmla="*/ 257 w 277"/>
                <a:gd name="T13" fmla="*/ 115 h 133"/>
                <a:gd name="T14" fmla="*/ 267 w 277"/>
                <a:gd name="T15" fmla="*/ 133 h 133"/>
                <a:gd name="T16" fmla="*/ 277 w 277"/>
                <a:gd name="T17" fmla="*/ 115 h 133"/>
                <a:gd name="T18" fmla="*/ 277 w 277"/>
                <a:gd name="T19" fmla="*/ 1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" h="133">
                  <a:moveTo>
                    <a:pt x="277" y="18"/>
                  </a:moveTo>
                  <a:cubicBezTo>
                    <a:pt x="277" y="2"/>
                    <a:pt x="276" y="0"/>
                    <a:pt x="260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57" y="20"/>
                  </a:lnTo>
                  <a:lnTo>
                    <a:pt x="257" y="115"/>
                  </a:lnTo>
                  <a:cubicBezTo>
                    <a:pt x="257" y="124"/>
                    <a:pt x="257" y="133"/>
                    <a:pt x="267" y="133"/>
                  </a:cubicBezTo>
                  <a:cubicBezTo>
                    <a:pt x="277" y="133"/>
                    <a:pt x="277" y="124"/>
                    <a:pt x="277" y="115"/>
                  </a:cubicBezTo>
                  <a:lnTo>
                    <a:pt x="277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1" name="Freeform 86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2740025" y="2601913"/>
              <a:ext cx="100013" cy="93663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9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9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" name="Freeform 87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2857500" y="2628900"/>
              <a:ext cx="63500" cy="96838"/>
            </a:xfrm>
            <a:custGeom>
              <a:avLst/>
              <a:gdLst>
                <a:gd name="T0" fmla="*/ 76 w 160"/>
                <a:gd name="T1" fmla="*/ 115 h 238"/>
                <a:gd name="T2" fmla="*/ 123 w 160"/>
                <a:gd name="T3" fmla="*/ 171 h 238"/>
                <a:gd name="T4" fmla="*/ 78 w 160"/>
                <a:gd name="T5" fmla="*/ 227 h 238"/>
                <a:gd name="T6" fmla="*/ 19 w 160"/>
                <a:gd name="T7" fmla="*/ 203 h 238"/>
                <a:gd name="T8" fmla="*/ 39 w 160"/>
                <a:gd name="T9" fmla="*/ 183 h 238"/>
                <a:gd name="T10" fmla="*/ 20 w 160"/>
                <a:gd name="T11" fmla="*/ 164 h 238"/>
                <a:gd name="T12" fmla="*/ 0 w 160"/>
                <a:gd name="T13" fmla="*/ 184 h 238"/>
                <a:gd name="T14" fmla="*/ 79 w 160"/>
                <a:gd name="T15" fmla="*/ 238 h 238"/>
                <a:gd name="T16" fmla="*/ 160 w 160"/>
                <a:gd name="T17" fmla="*/ 171 h 238"/>
                <a:gd name="T18" fmla="*/ 100 w 160"/>
                <a:gd name="T19" fmla="*/ 109 h 238"/>
                <a:gd name="T20" fmla="*/ 150 w 160"/>
                <a:gd name="T21" fmla="*/ 48 h 238"/>
                <a:gd name="T22" fmla="*/ 79 w 160"/>
                <a:gd name="T23" fmla="*/ 0 h 238"/>
                <a:gd name="T24" fmla="*/ 11 w 160"/>
                <a:gd name="T25" fmla="*/ 47 h 238"/>
                <a:gd name="T26" fmla="*/ 29 w 160"/>
                <a:gd name="T27" fmla="*/ 65 h 238"/>
                <a:gd name="T28" fmla="*/ 47 w 160"/>
                <a:gd name="T29" fmla="*/ 47 h 238"/>
                <a:gd name="T30" fmla="*/ 29 w 160"/>
                <a:gd name="T31" fmla="*/ 29 h 238"/>
                <a:gd name="T32" fmla="*/ 78 w 160"/>
                <a:gd name="T33" fmla="*/ 10 h 238"/>
                <a:gd name="T34" fmla="*/ 116 w 160"/>
                <a:gd name="T35" fmla="*/ 48 h 238"/>
                <a:gd name="T36" fmla="*/ 102 w 160"/>
                <a:gd name="T37" fmla="*/ 90 h 238"/>
                <a:gd name="T38" fmla="*/ 63 w 160"/>
                <a:gd name="T39" fmla="*/ 105 h 238"/>
                <a:gd name="T40" fmla="*/ 52 w 160"/>
                <a:gd name="T41" fmla="*/ 106 h 238"/>
                <a:gd name="T42" fmla="*/ 49 w 160"/>
                <a:gd name="T43" fmla="*/ 110 h 238"/>
                <a:gd name="T44" fmla="*/ 58 w 160"/>
                <a:gd name="T45" fmla="*/ 115 h 238"/>
                <a:gd name="T46" fmla="*/ 76 w 160"/>
                <a:gd name="T47" fmla="*/ 11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38">
                  <a:moveTo>
                    <a:pt x="76" y="115"/>
                  </a:moveTo>
                  <a:cubicBezTo>
                    <a:pt x="104" y="115"/>
                    <a:pt x="123" y="134"/>
                    <a:pt x="123" y="171"/>
                  </a:cubicBezTo>
                  <a:cubicBezTo>
                    <a:pt x="123" y="214"/>
                    <a:pt x="98" y="227"/>
                    <a:pt x="78" y="227"/>
                  </a:cubicBezTo>
                  <a:cubicBezTo>
                    <a:pt x="64" y="227"/>
                    <a:pt x="33" y="223"/>
                    <a:pt x="19" y="203"/>
                  </a:cubicBezTo>
                  <a:cubicBezTo>
                    <a:pt x="35" y="202"/>
                    <a:pt x="39" y="191"/>
                    <a:pt x="39" y="183"/>
                  </a:cubicBezTo>
                  <a:cubicBezTo>
                    <a:pt x="39" y="172"/>
                    <a:pt x="30" y="164"/>
                    <a:pt x="20" y="164"/>
                  </a:cubicBezTo>
                  <a:cubicBezTo>
                    <a:pt x="10" y="164"/>
                    <a:pt x="0" y="170"/>
                    <a:pt x="0" y="184"/>
                  </a:cubicBezTo>
                  <a:cubicBezTo>
                    <a:pt x="0" y="217"/>
                    <a:pt x="36" y="238"/>
                    <a:pt x="79" y="238"/>
                  </a:cubicBezTo>
                  <a:cubicBezTo>
                    <a:pt x="127" y="238"/>
                    <a:pt x="160" y="206"/>
                    <a:pt x="160" y="171"/>
                  </a:cubicBezTo>
                  <a:cubicBezTo>
                    <a:pt x="160" y="144"/>
                    <a:pt x="138" y="117"/>
                    <a:pt x="100" y="109"/>
                  </a:cubicBezTo>
                  <a:cubicBezTo>
                    <a:pt x="136" y="95"/>
                    <a:pt x="150" y="69"/>
                    <a:pt x="150" y="48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8"/>
                    <a:pt x="19" y="65"/>
                    <a:pt x="29" y="65"/>
                  </a:cubicBezTo>
                  <a:cubicBezTo>
                    <a:pt x="40" y="65"/>
                    <a:pt x="47" y="57"/>
                    <a:pt x="47" y="47"/>
                  </a:cubicBezTo>
                  <a:cubicBezTo>
                    <a:pt x="47" y="37"/>
                    <a:pt x="40" y="30"/>
                    <a:pt x="29" y="29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0" y="103"/>
                    <a:pt x="81" y="103"/>
                    <a:pt x="63" y="105"/>
                  </a:cubicBezTo>
                  <a:cubicBezTo>
                    <a:pt x="54" y="105"/>
                    <a:pt x="54" y="105"/>
                    <a:pt x="52" y="106"/>
                  </a:cubicBezTo>
                  <a:cubicBezTo>
                    <a:pt x="51" y="106"/>
                    <a:pt x="49" y="106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6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3" name="Freeform 88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2995613" y="2570163"/>
              <a:ext cx="111125" cy="127000"/>
            </a:xfrm>
            <a:custGeom>
              <a:avLst/>
              <a:gdLst>
                <a:gd name="T0" fmla="*/ 274 w 277"/>
                <a:gd name="T1" fmla="*/ 20 h 309"/>
                <a:gd name="T2" fmla="*/ 277 w 277"/>
                <a:gd name="T3" fmla="*/ 10 h 309"/>
                <a:gd name="T4" fmla="*/ 267 w 277"/>
                <a:gd name="T5" fmla="*/ 0 h 309"/>
                <a:gd name="T6" fmla="*/ 256 w 277"/>
                <a:gd name="T7" fmla="*/ 11 h 309"/>
                <a:gd name="T8" fmla="*/ 139 w 277"/>
                <a:gd name="T9" fmla="*/ 274 h 309"/>
                <a:gd name="T10" fmla="*/ 21 w 277"/>
                <a:gd name="T11" fmla="*/ 10 h 309"/>
                <a:gd name="T12" fmla="*/ 10 w 277"/>
                <a:gd name="T13" fmla="*/ 0 h 309"/>
                <a:gd name="T14" fmla="*/ 0 w 277"/>
                <a:gd name="T15" fmla="*/ 10 h 309"/>
                <a:gd name="T16" fmla="*/ 3 w 277"/>
                <a:gd name="T17" fmla="*/ 18 h 309"/>
                <a:gd name="T18" fmla="*/ 127 w 277"/>
                <a:gd name="T19" fmla="*/ 298 h 309"/>
                <a:gd name="T20" fmla="*/ 139 w 277"/>
                <a:gd name="T21" fmla="*/ 309 h 309"/>
                <a:gd name="T22" fmla="*/ 149 w 277"/>
                <a:gd name="T23" fmla="*/ 298 h 309"/>
                <a:gd name="T24" fmla="*/ 274 w 277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274" y="20"/>
                  </a:moveTo>
                  <a:cubicBezTo>
                    <a:pt x="277" y="13"/>
                    <a:pt x="277" y="12"/>
                    <a:pt x="277" y="10"/>
                  </a:cubicBezTo>
                  <a:cubicBezTo>
                    <a:pt x="277" y="4"/>
                    <a:pt x="273" y="0"/>
                    <a:pt x="267" y="0"/>
                  </a:cubicBezTo>
                  <a:cubicBezTo>
                    <a:pt x="262" y="0"/>
                    <a:pt x="259" y="3"/>
                    <a:pt x="256" y="11"/>
                  </a:cubicBezTo>
                  <a:lnTo>
                    <a:pt x="139" y="274"/>
                  </a:lnTo>
                  <a:lnTo>
                    <a:pt x="21" y="10"/>
                  </a:lnTo>
                  <a:cubicBezTo>
                    <a:pt x="17" y="1"/>
                    <a:pt x="13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8"/>
                  </a:lnTo>
                  <a:cubicBezTo>
                    <a:pt x="131" y="307"/>
                    <a:pt x="134" y="309"/>
                    <a:pt x="139" y="309"/>
                  </a:cubicBezTo>
                  <a:cubicBezTo>
                    <a:pt x="145" y="309"/>
                    <a:pt x="147" y="305"/>
                    <a:pt x="149" y="298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" name="Freeform 89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3168650" y="2601913"/>
              <a:ext cx="100013" cy="93663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1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9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9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5" name="Freeform 90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3282950" y="2627313"/>
              <a:ext cx="69850" cy="96838"/>
            </a:xfrm>
            <a:custGeom>
              <a:avLst/>
              <a:gdLst>
                <a:gd name="T0" fmla="*/ 171 w 171"/>
                <a:gd name="T1" fmla="*/ 178 h 235"/>
                <a:gd name="T2" fmla="*/ 171 w 171"/>
                <a:gd name="T3" fmla="*/ 166 h 235"/>
                <a:gd name="T4" fmla="*/ 132 w 171"/>
                <a:gd name="T5" fmla="*/ 166 h 235"/>
                <a:gd name="T6" fmla="*/ 132 w 171"/>
                <a:gd name="T7" fmla="*/ 10 h 235"/>
                <a:gd name="T8" fmla="*/ 124 w 171"/>
                <a:gd name="T9" fmla="*/ 0 h 235"/>
                <a:gd name="T10" fmla="*/ 115 w 171"/>
                <a:gd name="T11" fmla="*/ 5 h 235"/>
                <a:gd name="T12" fmla="*/ 0 w 171"/>
                <a:gd name="T13" fmla="*/ 166 h 235"/>
                <a:gd name="T14" fmla="*/ 0 w 171"/>
                <a:gd name="T15" fmla="*/ 178 h 235"/>
                <a:gd name="T16" fmla="*/ 102 w 171"/>
                <a:gd name="T17" fmla="*/ 178 h 235"/>
                <a:gd name="T18" fmla="*/ 102 w 171"/>
                <a:gd name="T19" fmla="*/ 207 h 235"/>
                <a:gd name="T20" fmla="*/ 74 w 171"/>
                <a:gd name="T21" fmla="*/ 223 h 235"/>
                <a:gd name="T22" fmla="*/ 65 w 171"/>
                <a:gd name="T23" fmla="*/ 223 h 235"/>
                <a:gd name="T24" fmla="*/ 65 w 171"/>
                <a:gd name="T25" fmla="*/ 235 h 235"/>
                <a:gd name="T26" fmla="*/ 117 w 171"/>
                <a:gd name="T27" fmla="*/ 234 h 235"/>
                <a:gd name="T28" fmla="*/ 170 w 171"/>
                <a:gd name="T29" fmla="*/ 235 h 235"/>
                <a:gd name="T30" fmla="*/ 170 w 171"/>
                <a:gd name="T31" fmla="*/ 223 h 235"/>
                <a:gd name="T32" fmla="*/ 160 w 171"/>
                <a:gd name="T33" fmla="*/ 223 h 235"/>
                <a:gd name="T34" fmla="*/ 132 w 171"/>
                <a:gd name="T35" fmla="*/ 207 h 235"/>
                <a:gd name="T36" fmla="*/ 132 w 171"/>
                <a:gd name="T37" fmla="*/ 178 h 235"/>
                <a:gd name="T38" fmla="*/ 171 w 171"/>
                <a:gd name="T39" fmla="*/ 178 h 235"/>
                <a:gd name="T40" fmla="*/ 105 w 171"/>
                <a:gd name="T41" fmla="*/ 38 h 235"/>
                <a:gd name="T42" fmla="*/ 105 w 171"/>
                <a:gd name="T43" fmla="*/ 166 h 235"/>
                <a:gd name="T44" fmla="*/ 13 w 171"/>
                <a:gd name="T45" fmla="*/ 166 h 235"/>
                <a:gd name="T46" fmla="*/ 105 w 171"/>
                <a:gd name="T47" fmla="*/ 3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235">
                  <a:moveTo>
                    <a:pt x="171" y="178"/>
                  </a:moveTo>
                  <a:lnTo>
                    <a:pt x="171" y="166"/>
                  </a:lnTo>
                  <a:lnTo>
                    <a:pt x="132" y="166"/>
                  </a:lnTo>
                  <a:lnTo>
                    <a:pt x="132" y="10"/>
                  </a:lnTo>
                  <a:cubicBezTo>
                    <a:pt x="132" y="3"/>
                    <a:pt x="132" y="0"/>
                    <a:pt x="124" y="0"/>
                  </a:cubicBezTo>
                  <a:cubicBezTo>
                    <a:pt x="120" y="0"/>
                    <a:pt x="119" y="0"/>
                    <a:pt x="115" y="5"/>
                  </a:cubicBezTo>
                  <a:lnTo>
                    <a:pt x="0" y="166"/>
                  </a:lnTo>
                  <a:lnTo>
                    <a:pt x="0" y="178"/>
                  </a:lnTo>
                  <a:lnTo>
                    <a:pt x="102" y="178"/>
                  </a:lnTo>
                  <a:lnTo>
                    <a:pt x="102" y="207"/>
                  </a:lnTo>
                  <a:cubicBezTo>
                    <a:pt x="102" y="219"/>
                    <a:pt x="102" y="223"/>
                    <a:pt x="74" y="223"/>
                  </a:cubicBezTo>
                  <a:lnTo>
                    <a:pt x="65" y="223"/>
                  </a:lnTo>
                  <a:lnTo>
                    <a:pt x="65" y="235"/>
                  </a:lnTo>
                  <a:cubicBezTo>
                    <a:pt x="82" y="235"/>
                    <a:pt x="104" y="234"/>
                    <a:pt x="117" y="234"/>
                  </a:cubicBezTo>
                  <a:cubicBezTo>
                    <a:pt x="130" y="234"/>
                    <a:pt x="152" y="235"/>
                    <a:pt x="170" y="235"/>
                  </a:cubicBezTo>
                  <a:lnTo>
                    <a:pt x="170" y="223"/>
                  </a:lnTo>
                  <a:lnTo>
                    <a:pt x="160" y="223"/>
                  </a:lnTo>
                  <a:cubicBezTo>
                    <a:pt x="132" y="223"/>
                    <a:pt x="132" y="219"/>
                    <a:pt x="132" y="207"/>
                  </a:cubicBezTo>
                  <a:lnTo>
                    <a:pt x="132" y="178"/>
                  </a:lnTo>
                  <a:lnTo>
                    <a:pt x="171" y="178"/>
                  </a:lnTo>
                  <a:close/>
                  <a:moveTo>
                    <a:pt x="105" y="38"/>
                  </a:moveTo>
                  <a:lnTo>
                    <a:pt x="105" y="166"/>
                  </a:lnTo>
                  <a:lnTo>
                    <a:pt x="13" y="166"/>
                  </a:lnTo>
                  <a:lnTo>
                    <a:pt x="105" y="3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6" name="Freeform 91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3379788" y="2540000"/>
              <a:ext cx="46038" cy="204788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9 w 116"/>
                <a:gd name="T9" fmla="*/ 16 h 498"/>
                <a:gd name="T10" fmla="*/ 87 w 116"/>
                <a:gd name="T11" fmla="*/ 249 h 498"/>
                <a:gd name="T12" fmla="*/ 6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5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" name="Freeform 92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2578100" y="2878138"/>
              <a:ext cx="112713" cy="127000"/>
            </a:xfrm>
            <a:custGeom>
              <a:avLst/>
              <a:gdLst>
                <a:gd name="T0" fmla="*/ 150 w 277"/>
                <a:gd name="T1" fmla="*/ 10 h 309"/>
                <a:gd name="T2" fmla="*/ 138 w 277"/>
                <a:gd name="T3" fmla="*/ 0 h 309"/>
                <a:gd name="T4" fmla="*/ 127 w 277"/>
                <a:gd name="T5" fmla="*/ 10 h 309"/>
                <a:gd name="T6" fmla="*/ 3 w 277"/>
                <a:gd name="T7" fmla="*/ 289 h 309"/>
                <a:gd name="T8" fmla="*/ 0 w 277"/>
                <a:gd name="T9" fmla="*/ 299 h 309"/>
                <a:gd name="T10" fmla="*/ 10 w 277"/>
                <a:gd name="T11" fmla="*/ 309 h 309"/>
                <a:gd name="T12" fmla="*/ 21 w 277"/>
                <a:gd name="T13" fmla="*/ 298 h 309"/>
                <a:gd name="T14" fmla="*/ 138 w 277"/>
                <a:gd name="T15" fmla="*/ 34 h 309"/>
                <a:gd name="T16" fmla="*/ 256 w 277"/>
                <a:gd name="T17" fmla="*/ 298 h 309"/>
                <a:gd name="T18" fmla="*/ 267 w 277"/>
                <a:gd name="T19" fmla="*/ 309 h 309"/>
                <a:gd name="T20" fmla="*/ 277 w 277"/>
                <a:gd name="T21" fmla="*/ 299 h 309"/>
                <a:gd name="T22" fmla="*/ 274 w 277"/>
                <a:gd name="T23" fmla="*/ 291 h 309"/>
                <a:gd name="T24" fmla="*/ 150 w 277"/>
                <a:gd name="T25" fmla="*/ 1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150" y="10"/>
                  </a:moveTo>
                  <a:cubicBezTo>
                    <a:pt x="146" y="2"/>
                    <a:pt x="143" y="0"/>
                    <a:pt x="138" y="0"/>
                  </a:cubicBezTo>
                  <a:cubicBezTo>
                    <a:pt x="132" y="0"/>
                    <a:pt x="130" y="3"/>
                    <a:pt x="127" y="10"/>
                  </a:cubicBezTo>
                  <a:lnTo>
                    <a:pt x="3" y="289"/>
                  </a:lnTo>
                  <a:cubicBezTo>
                    <a:pt x="0" y="295"/>
                    <a:pt x="0" y="296"/>
                    <a:pt x="0" y="299"/>
                  </a:cubicBezTo>
                  <a:cubicBezTo>
                    <a:pt x="0" y="304"/>
                    <a:pt x="4" y="309"/>
                    <a:pt x="10" y="309"/>
                  </a:cubicBezTo>
                  <a:cubicBezTo>
                    <a:pt x="13" y="309"/>
                    <a:pt x="17" y="308"/>
                    <a:pt x="21" y="298"/>
                  </a:cubicBezTo>
                  <a:lnTo>
                    <a:pt x="138" y="34"/>
                  </a:lnTo>
                  <a:lnTo>
                    <a:pt x="256" y="298"/>
                  </a:lnTo>
                  <a:cubicBezTo>
                    <a:pt x="260" y="309"/>
                    <a:pt x="265" y="309"/>
                    <a:pt x="267" y="309"/>
                  </a:cubicBezTo>
                  <a:cubicBezTo>
                    <a:pt x="272" y="309"/>
                    <a:pt x="277" y="304"/>
                    <a:pt x="277" y="299"/>
                  </a:cubicBezTo>
                  <a:cubicBezTo>
                    <a:pt x="277" y="298"/>
                    <a:pt x="277" y="297"/>
                    <a:pt x="274" y="291"/>
                  </a:cubicBezTo>
                  <a:lnTo>
                    <a:pt x="150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" name="Freeform 93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2765425" y="2846388"/>
              <a:ext cx="47625" cy="204788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8 w 115"/>
                <a:gd name="T5" fmla="*/ 249 h 499"/>
                <a:gd name="T6" fmla="*/ 109 w 115"/>
                <a:gd name="T7" fmla="*/ 13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2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4" y="420"/>
                    <a:pt x="28" y="326"/>
                    <a:pt x="28" y="249"/>
                  </a:cubicBezTo>
                  <a:cubicBezTo>
                    <a:pt x="28" y="162"/>
                    <a:pt x="47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8"/>
                    <a:pt x="32" y="405"/>
                  </a:cubicBezTo>
                  <a:cubicBezTo>
                    <a:pt x="62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9" name="Freeform 94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2830513" y="2909888"/>
              <a:ext cx="100013" cy="92075"/>
            </a:xfrm>
            <a:custGeom>
              <a:avLst/>
              <a:gdLst>
                <a:gd name="T0" fmla="*/ 152 w 249"/>
                <a:gd name="T1" fmla="*/ 69 h 225"/>
                <a:gd name="T2" fmla="*/ 202 w 249"/>
                <a:gd name="T3" fmla="*/ 10 h 225"/>
                <a:gd name="T4" fmla="*/ 227 w 249"/>
                <a:gd name="T5" fmla="*/ 17 h 225"/>
                <a:gd name="T6" fmla="*/ 203 w 249"/>
                <a:gd name="T7" fmla="*/ 44 h 225"/>
                <a:gd name="T8" fmla="*/ 222 w 249"/>
                <a:gd name="T9" fmla="*/ 61 h 225"/>
                <a:gd name="T10" fmla="*/ 249 w 249"/>
                <a:gd name="T11" fmla="*/ 32 h 225"/>
                <a:gd name="T12" fmla="*/ 202 w 249"/>
                <a:gd name="T13" fmla="*/ 0 h 225"/>
                <a:gd name="T14" fmla="*/ 150 w 249"/>
                <a:gd name="T15" fmla="*/ 37 h 225"/>
                <a:gd name="T16" fmla="*/ 96 w 249"/>
                <a:gd name="T17" fmla="*/ 0 h 225"/>
                <a:gd name="T18" fmla="*/ 16 w 249"/>
                <a:gd name="T19" fmla="*/ 76 h 225"/>
                <a:gd name="T20" fmla="*/ 22 w 249"/>
                <a:gd name="T21" fmla="*/ 81 h 225"/>
                <a:gd name="T22" fmla="*/ 28 w 249"/>
                <a:gd name="T23" fmla="*/ 76 h 225"/>
                <a:gd name="T24" fmla="*/ 95 w 249"/>
                <a:gd name="T25" fmla="*/ 10 h 225"/>
                <a:gd name="T26" fmla="*/ 122 w 249"/>
                <a:gd name="T27" fmla="*/ 44 h 225"/>
                <a:gd name="T28" fmla="*/ 95 w 249"/>
                <a:gd name="T29" fmla="*/ 163 h 225"/>
                <a:gd name="T30" fmla="*/ 48 w 249"/>
                <a:gd name="T31" fmla="*/ 214 h 225"/>
                <a:gd name="T32" fmla="*/ 23 w 249"/>
                <a:gd name="T33" fmla="*/ 208 h 225"/>
                <a:gd name="T34" fmla="*/ 46 w 249"/>
                <a:gd name="T35" fmla="*/ 181 h 225"/>
                <a:gd name="T36" fmla="*/ 28 w 249"/>
                <a:gd name="T37" fmla="*/ 164 h 225"/>
                <a:gd name="T38" fmla="*/ 0 w 249"/>
                <a:gd name="T39" fmla="*/ 192 h 225"/>
                <a:gd name="T40" fmla="*/ 47 w 249"/>
                <a:gd name="T41" fmla="*/ 225 h 225"/>
                <a:gd name="T42" fmla="*/ 100 w 249"/>
                <a:gd name="T43" fmla="*/ 187 h 225"/>
                <a:gd name="T44" fmla="*/ 153 w 249"/>
                <a:gd name="T45" fmla="*/ 225 h 225"/>
                <a:gd name="T46" fmla="*/ 233 w 249"/>
                <a:gd name="T47" fmla="*/ 149 h 225"/>
                <a:gd name="T48" fmla="*/ 227 w 249"/>
                <a:gd name="T49" fmla="*/ 144 h 225"/>
                <a:gd name="T50" fmla="*/ 221 w 249"/>
                <a:gd name="T51" fmla="*/ 149 h 225"/>
                <a:gd name="T52" fmla="*/ 154 w 249"/>
                <a:gd name="T53" fmla="*/ 214 h 225"/>
                <a:gd name="T54" fmla="*/ 127 w 249"/>
                <a:gd name="T55" fmla="*/ 182 h 225"/>
                <a:gd name="T56" fmla="*/ 136 w 249"/>
                <a:gd name="T57" fmla="*/ 138 h 225"/>
                <a:gd name="T58" fmla="*/ 152 w 249"/>
                <a:gd name="T59" fmla="*/ 69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5">
                  <a:moveTo>
                    <a:pt x="152" y="69"/>
                  </a:moveTo>
                  <a:cubicBezTo>
                    <a:pt x="155" y="56"/>
                    <a:pt x="167" y="10"/>
                    <a:pt x="202" y="10"/>
                  </a:cubicBezTo>
                  <a:cubicBezTo>
                    <a:pt x="204" y="10"/>
                    <a:pt x="216" y="10"/>
                    <a:pt x="227" y="17"/>
                  </a:cubicBezTo>
                  <a:cubicBezTo>
                    <a:pt x="213" y="19"/>
                    <a:pt x="203" y="32"/>
                    <a:pt x="203" y="44"/>
                  </a:cubicBezTo>
                  <a:cubicBezTo>
                    <a:pt x="203" y="52"/>
                    <a:pt x="208" y="61"/>
                    <a:pt x="222" y="61"/>
                  </a:cubicBezTo>
                  <a:cubicBezTo>
                    <a:pt x="233" y="61"/>
                    <a:pt x="249" y="52"/>
                    <a:pt x="249" y="32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7"/>
                  </a:cubicBezTo>
                  <a:cubicBezTo>
                    <a:pt x="138" y="5"/>
                    <a:pt x="111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0"/>
                    <a:pt x="28" y="76"/>
                  </a:cubicBezTo>
                  <a:cubicBezTo>
                    <a:pt x="45" y="23"/>
                    <a:pt x="78" y="10"/>
                    <a:pt x="95" y="10"/>
                  </a:cubicBezTo>
                  <a:cubicBezTo>
                    <a:pt x="105" y="10"/>
                    <a:pt x="122" y="15"/>
                    <a:pt x="122" y="44"/>
                  </a:cubicBezTo>
                  <a:cubicBezTo>
                    <a:pt x="122" y="59"/>
                    <a:pt x="114" y="93"/>
                    <a:pt x="95" y="163"/>
                  </a:cubicBezTo>
                  <a:cubicBezTo>
                    <a:pt x="87" y="193"/>
                    <a:pt x="70" y="214"/>
                    <a:pt x="48" y="214"/>
                  </a:cubicBezTo>
                  <a:cubicBezTo>
                    <a:pt x="45" y="214"/>
                    <a:pt x="33" y="214"/>
                    <a:pt x="23" y="208"/>
                  </a:cubicBezTo>
                  <a:cubicBezTo>
                    <a:pt x="35" y="205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2"/>
                  </a:cubicBezTo>
                  <a:cubicBezTo>
                    <a:pt x="0" y="215"/>
                    <a:pt x="25" y="225"/>
                    <a:pt x="47" y="225"/>
                  </a:cubicBezTo>
                  <a:cubicBezTo>
                    <a:pt x="80" y="225"/>
                    <a:pt x="98" y="190"/>
                    <a:pt x="100" y="187"/>
                  </a:cubicBezTo>
                  <a:cubicBezTo>
                    <a:pt x="106" y="206"/>
                    <a:pt x="124" y="225"/>
                    <a:pt x="153" y="225"/>
                  </a:cubicBezTo>
                  <a:cubicBezTo>
                    <a:pt x="205" y="225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2"/>
                    <a:pt x="170" y="214"/>
                    <a:pt x="154" y="214"/>
                  </a:cubicBezTo>
                  <a:cubicBezTo>
                    <a:pt x="135" y="214"/>
                    <a:pt x="127" y="198"/>
                    <a:pt x="127" y="182"/>
                  </a:cubicBezTo>
                  <a:cubicBezTo>
                    <a:pt x="127" y="171"/>
                    <a:pt x="130" y="160"/>
                    <a:pt x="136" y="138"/>
                  </a:cubicBezTo>
                  <a:lnTo>
                    <a:pt x="152" y="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" name="Freeform 95"/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2946400" y="2935288"/>
              <a:ext cx="65088" cy="98425"/>
            </a:xfrm>
            <a:custGeom>
              <a:avLst/>
              <a:gdLst>
                <a:gd name="T0" fmla="*/ 77 w 161"/>
                <a:gd name="T1" fmla="*/ 115 h 239"/>
                <a:gd name="T2" fmla="*/ 124 w 161"/>
                <a:gd name="T3" fmla="*/ 171 h 239"/>
                <a:gd name="T4" fmla="*/ 78 w 161"/>
                <a:gd name="T5" fmla="*/ 228 h 239"/>
                <a:gd name="T6" fmla="*/ 19 w 161"/>
                <a:gd name="T7" fmla="*/ 203 h 239"/>
                <a:gd name="T8" fmla="*/ 39 w 161"/>
                <a:gd name="T9" fmla="*/ 184 h 239"/>
                <a:gd name="T10" fmla="*/ 20 w 161"/>
                <a:gd name="T11" fmla="*/ 164 h 239"/>
                <a:gd name="T12" fmla="*/ 0 w 161"/>
                <a:gd name="T13" fmla="*/ 185 h 239"/>
                <a:gd name="T14" fmla="*/ 79 w 161"/>
                <a:gd name="T15" fmla="*/ 239 h 239"/>
                <a:gd name="T16" fmla="*/ 161 w 161"/>
                <a:gd name="T17" fmla="*/ 171 h 239"/>
                <a:gd name="T18" fmla="*/ 100 w 161"/>
                <a:gd name="T19" fmla="*/ 109 h 239"/>
                <a:gd name="T20" fmla="*/ 150 w 161"/>
                <a:gd name="T21" fmla="*/ 48 h 239"/>
                <a:gd name="T22" fmla="*/ 80 w 161"/>
                <a:gd name="T23" fmla="*/ 0 h 239"/>
                <a:gd name="T24" fmla="*/ 11 w 161"/>
                <a:gd name="T25" fmla="*/ 47 h 239"/>
                <a:gd name="T26" fmla="*/ 29 w 161"/>
                <a:gd name="T27" fmla="*/ 65 h 239"/>
                <a:gd name="T28" fmla="*/ 47 w 161"/>
                <a:gd name="T29" fmla="*/ 48 h 239"/>
                <a:gd name="T30" fmla="*/ 29 w 161"/>
                <a:gd name="T31" fmla="*/ 30 h 239"/>
                <a:gd name="T32" fmla="*/ 79 w 161"/>
                <a:gd name="T33" fmla="*/ 10 h 239"/>
                <a:gd name="T34" fmla="*/ 116 w 161"/>
                <a:gd name="T35" fmla="*/ 48 h 239"/>
                <a:gd name="T36" fmla="*/ 102 w 161"/>
                <a:gd name="T37" fmla="*/ 90 h 239"/>
                <a:gd name="T38" fmla="*/ 64 w 161"/>
                <a:gd name="T39" fmla="*/ 105 h 239"/>
                <a:gd name="T40" fmla="*/ 52 w 161"/>
                <a:gd name="T41" fmla="*/ 106 h 239"/>
                <a:gd name="T42" fmla="*/ 49 w 161"/>
                <a:gd name="T43" fmla="*/ 110 h 239"/>
                <a:gd name="T44" fmla="*/ 58 w 161"/>
                <a:gd name="T45" fmla="*/ 115 h 239"/>
                <a:gd name="T46" fmla="*/ 77 w 161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9">
                  <a:moveTo>
                    <a:pt x="77" y="115"/>
                  </a:moveTo>
                  <a:cubicBezTo>
                    <a:pt x="104" y="115"/>
                    <a:pt x="124" y="134"/>
                    <a:pt x="124" y="171"/>
                  </a:cubicBezTo>
                  <a:cubicBezTo>
                    <a:pt x="124" y="215"/>
                    <a:pt x="98" y="228"/>
                    <a:pt x="78" y="228"/>
                  </a:cubicBezTo>
                  <a:cubicBezTo>
                    <a:pt x="64" y="228"/>
                    <a:pt x="34" y="224"/>
                    <a:pt x="19" y="203"/>
                  </a:cubicBezTo>
                  <a:cubicBezTo>
                    <a:pt x="35" y="202"/>
                    <a:pt x="39" y="191"/>
                    <a:pt x="39" y="184"/>
                  </a:cubicBezTo>
                  <a:cubicBezTo>
                    <a:pt x="39" y="172"/>
                    <a:pt x="31" y="164"/>
                    <a:pt x="20" y="164"/>
                  </a:cubicBezTo>
                  <a:cubicBezTo>
                    <a:pt x="10" y="164"/>
                    <a:pt x="0" y="170"/>
                    <a:pt x="0" y="185"/>
                  </a:cubicBezTo>
                  <a:cubicBezTo>
                    <a:pt x="0" y="217"/>
                    <a:pt x="37" y="239"/>
                    <a:pt x="79" y="239"/>
                  </a:cubicBezTo>
                  <a:cubicBezTo>
                    <a:pt x="127" y="239"/>
                    <a:pt x="161" y="206"/>
                    <a:pt x="161" y="171"/>
                  </a:cubicBezTo>
                  <a:cubicBezTo>
                    <a:pt x="161" y="144"/>
                    <a:pt x="139" y="117"/>
                    <a:pt x="100" y="109"/>
                  </a:cubicBezTo>
                  <a:cubicBezTo>
                    <a:pt x="137" y="96"/>
                    <a:pt x="150" y="70"/>
                    <a:pt x="150" y="48"/>
                  </a:cubicBezTo>
                  <a:cubicBezTo>
                    <a:pt x="150" y="21"/>
                    <a:pt x="118" y="0"/>
                    <a:pt x="80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5"/>
                    <a:pt x="29" y="65"/>
                  </a:cubicBezTo>
                  <a:cubicBezTo>
                    <a:pt x="40" y="65"/>
                    <a:pt x="47" y="57"/>
                    <a:pt x="47" y="48"/>
                  </a:cubicBezTo>
                  <a:cubicBezTo>
                    <a:pt x="47" y="38"/>
                    <a:pt x="40" y="30"/>
                    <a:pt x="29" y="30"/>
                  </a:cubicBezTo>
                  <a:cubicBezTo>
                    <a:pt x="42" y="14"/>
                    <a:pt x="66" y="10"/>
                    <a:pt x="79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1" y="103"/>
                    <a:pt x="81" y="104"/>
                    <a:pt x="64" y="105"/>
                  </a:cubicBezTo>
                  <a:cubicBezTo>
                    <a:pt x="55" y="106"/>
                    <a:pt x="54" y="106"/>
                    <a:pt x="52" y="106"/>
                  </a:cubicBezTo>
                  <a:cubicBezTo>
                    <a:pt x="52" y="106"/>
                    <a:pt x="49" y="107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7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" name="Freeform 96"/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3084513" y="2878138"/>
              <a:ext cx="112713" cy="127000"/>
            </a:xfrm>
            <a:custGeom>
              <a:avLst/>
              <a:gdLst>
                <a:gd name="T0" fmla="*/ 274 w 278"/>
                <a:gd name="T1" fmla="*/ 20 h 309"/>
                <a:gd name="T2" fmla="*/ 278 w 278"/>
                <a:gd name="T3" fmla="*/ 10 h 309"/>
                <a:gd name="T4" fmla="*/ 268 w 278"/>
                <a:gd name="T5" fmla="*/ 0 h 309"/>
                <a:gd name="T6" fmla="*/ 256 w 278"/>
                <a:gd name="T7" fmla="*/ 11 h 309"/>
                <a:gd name="T8" fmla="*/ 139 w 278"/>
                <a:gd name="T9" fmla="*/ 274 h 309"/>
                <a:gd name="T10" fmla="*/ 22 w 278"/>
                <a:gd name="T11" fmla="*/ 10 h 309"/>
                <a:gd name="T12" fmla="*/ 10 w 278"/>
                <a:gd name="T13" fmla="*/ 0 h 309"/>
                <a:gd name="T14" fmla="*/ 0 w 278"/>
                <a:gd name="T15" fmla="*/ 10 h 309"/>
                <a:gd name="T16" fmla="*/ 3 w 278"/>
                <a:gd name="T17" fmla="*/ 18 h 309"/>
                <a:gd name="T18" fmla="*/ 127 w 278"/>
                <a:gd name="T19" fmla="*/ 298 h 309"/>
                <a:gd name="T20" fmla="*/ 139 w 278"/>
                <a:gd name="T21" fmla="*/ 309 h 309"/>
                <a:gd name="T22" fmla="*/ 150 w 278"/>
                <a:gd name="T23" fmla="*/ 298 h 309"/>
                <a:gd name="T24" fmla="*/ 274 w 278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8" h="309">
                  <a:moveTo>
                    <a:pt x="274" y="20"/>
                  </a:moveTo>
                  <a:cubicBezTo>
                    <a:pt x="277" y="13"/>
                    <a:pt x="278" y="12"/>
                    <a:pt x="278" y="10"/>
                  </a:cubicBezTo>
                  <a:cubicBezTo>
                    <a:pt x="278" y="4"/>
                    <a:pt x="273" y="0"/>
                    <a:pt x="268" y="0"/>
                  </a:cubicBezTo>
                  <a:cubicBezTo>
                    <a:pt x="263" y="0"/>
                    <a:pt x="260" y="3"/>
                    <a:pt x="256" y="11"/>
                  </a:cubicBezTo>
                  <a:lnTo>
                    <a:pt x="139" y="274"/>
                  </a:lnTo>
                  <a:lnTo>
                    <a:pt x="22" y="10"/>
                  </a:lnTo>
                  <a:cubicBezTo>
                    <a:pt x="18" y="1"/>
                    <a:pt x="14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8"/>
                  </a:lnTo>
                  <a:cubicBezTo>
                    <a:pt x="131" y="307"/>
                    <a:pt x="134" y="309"/>
                    <a:pt x="139" y="309"/>
                  </a:cubicBezTo>
                  <a:cubicBezTo>
                    <a:pt x="145" y="309"/>
                    <a:pt x="147" y="305"/>
                    <a:pt x="150" y="298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" name="Freeform 97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3263900" y="2927350"/>
              <a:ext cx="111125" cy="53975"/>
            </a:xfrm>
            <a:custGeom>
              <a:avLst/>
              <a:gdLst>
                <a:gd name="T0" fmla="*/ 277 w 277"/>
                <a:gd name="T1" fmla="*/ 18 h 134"/>
                <a:gd name="T2" fmla="*/ 260 w 277"/>
                <a:gd name="T3" fmla="*/ 0 h 134"/>
                <a:gd name="T4" fmla="*/ 17 w 277"/>
                <a:gd name="T5" fmla="*/ 0 h 134"/>
                <a:gd name="T6" fmla="*/ 0 w 277"/>
                <a:gd name="T7" fmla="*/ 10 h 134"/>
                <a:gd name="T8" fmla="*/ 17 w 277"/>
                <a:gd name="T9" fmla="*/ 20 h 134"/>
                <a:gd name="T10" fmla="*/ 257 w 277"/>
                <a:gd name="T11" fmla="*/ 20 h 134"/>
                <a:gd name="T12" fmla="*/ 257 w 277"/>
                <a:gd name="T13" fmla="*/ 116 h 134"/>
                <a:gd name="T14" fmla="*/ 267 w 277"/>
                <a:gd name="T15" fmla="*/ 134 h 134"/>
                <a:gd name="T16" fmla="*/ 277 w 277"/>
                <a:gd name="T17" fmla="*/ 116 h 134"/>
                <a:gd name="T18" fmla="*/ 277 w 277"/>
                <a:gd name="T19" fmla="*/ 1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" h="134">
                  <a:moveTo>
                    <a:pt x="277" y="18"/>
                  </a:moveTo>
                  <a:cubicBezTo>
                    <a:pt x="277" y="2"/>
                    <a:pt x="276" y="0"/>
                    <a:pt x="260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57" y="20"/>
                  </a:lnTo>
                  <a:lnTo>
                    <a:pt x="257" y="116"/>
                  </a:lnTo>
                  <a:cubicBezTo>
                    <a:pt x="257" y="125"/>
                    <a:pt x="257" y="134"/>
                    <a:pt x="267" y="134"/>
                  </a:cubicBezTo>
                  <a:cubicBezTo>
                    <a:pt x="277" y="134"/>
                    <a:pt x="277" y="125"/>
                    <a:pt x="277" y="116"/>
                  </a:cubicBezTo>
                  <a:lnTo>
                    <a:pt x="277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" name="Freeform 98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3392488" y="2909888"/>
              <a:ext cx="100013" cy="92075"/>
            </a:xfrm>
            <a:custGeom>
              <a:avLst/>
              <a:gdLst>
                <a:gd name="T0" fmla="*/ 152 w 249"/>
                <a:gd name="T1" fmla="*/ 69 h 225"/>
                <a:gd name="T2" fmla="*/ 202 w 249"/>
                <a:gd name="T3" fmla="*/ 10 h 225"/>
                <a:gd name="T4" fmla="*/ 227 w 249"/>
                <a:gd name="T5" fmla="*/ 17 h 225"/>
                <a:gd name="T6" fmla="*/ 203 w 249"/>
                <a:gd name="T7" fmla="*/ 44 h 225"/>
                <a:gd name="T8" fmla="*/ 222 w 249"/>
                <a:gd name="T9" fmla="*/ 61 h 225"/>
                <a:gd name="T10" fmla="*/ 249 w 249"/>
                <a:gd name="T11" fmla="*/ 32 h 225"/>
                <a:gd name="T12" fmla="*/ 202 w 249"/>
                <a:gd name="T13" fmla="*/ 0 h 225"/>
                <a:gd name="T14" fmla="*/ 150 w 249"/>
                <a:gd name="T15" fmla="*/ 37 h 225"/>
                <a:gd name="T16" fmla="*/ 96 w 249"/>
                <a:gd name="T17" fmla="*/ 0 h 225"/>
                <a:gd name="T18" fmla="*/ 16 w 249"/>
                <a:gd name="T19" fmla="*/ 76 h 225"/>
                <a:gd name="T20" fmla="*/ 22 w 249"/>
                <a:gd name="T21" fmla="*/ 81 h 225"/>
                <a:gd name="T22" fmla="*/ 28 w 249"/>
                <a:gd name="T23" fmla="*/ 76 h 225"/>
                <a:gd name="T24" fmla="*/ 95 w 249"/>
                <a:gd name="T25" fmla="*/ 10 h 225"/>
                <a:gd name="T26" fmla="*/ 122 w 249"/>
                <a:gd name="T27" fmla="*/ 44 h 225"/>
                <a:gd name="T28" fmla="*/ 95 w 249"/>
                <a:gd name="T29" fmla="*/ 163 h 225"/>
                <a:gd name="T30" fmla="*/ 48 w 249"/>
                <a:gd name="T31" fmla="*/ 214 h 225"/>
                <a:gd name="T32" fmla="*/ 23 w 249"/>
                <a:gd name="T33" fmla="*/ 208 h 225"/>
                <a:gd name="T34" fmla="*/ 46 w 249"/>
                <a:gd name="T35" fmla="*/ 181 h 225"/>
                <a:gd name="T36" fmla="*/ 28 w 249"/>
                <a:gd name="T37" fmla="*/ 164 h 225"/>
                <a:gd name="T38" fmla="*/ 0 w 249"/>
                <a:gd name="T39" fmla="*/ 192 h 225"/>
                <a:gd name="T40" fmla="*/ 47 w 249"/>
                <a:gd name="T41" fmla="*/ 225 h 225"/>
                <a:gd name="T42" fmla="*/ 100 w 249"/>
                <a:gd name="T43" fmla="*/ 187 h 225"/>
                <a:gd name="T44" fmla="*/ 153 w 249"/>
                <a:gd name="T45" fmla="*/ 225 h 225"/>
                <a:gd name="T46" fmla="*/ 233 w 249"/>
                <a:gd name="T47" fmla="*/ 149 h 225"/>
                <a:gd name="T48" fmla="*/ 227 w 249"/>
                <a:gd name="T49" fmla="*/ 144 h 225"/>
                <a:gd name="T50" fmla="*/ 221 w 249"/>
                <a:gd name="T51" fmla="*/ 149 h 225"/>
                <a:gd name="T52" fmla="*/ 154 w 249"/>
                <a:gd name="T53" fmla="*/ 214 h 225"/>
                <a:gd name="T54" fmla="*/ 127 w 249"/>
                <a:gd name="T55" fmla="*/ 182 h 225"/>
                <a:gd name="T56" fmla="*/ 135 w 249"/>
                <a:gd name="T57" fmla="*/ 138 h 225"/>
                <a:gd name="T58" fmla="*/ 152 w 249"/>
                <a:gd name="T59" fmla="*/ 69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5">
                  <a:moveTo>
                    <a:pt x="152" y="69"/>
                  </a:moveTo>
                  <a:cubicBezTo>
                    <a:pt x="155" y="56"/>
                    <a:pt x="167" y="10"/>
                    <a:pt x="202" y="10"/>
                  </a:cubicBezTo>
                  <a:cubicBezTo>
                    <a:pt x="204" y="10"/>
                    <a:pt x="216" y="10"/>
                    <a:pt x="227" y="17"/>
                  </a:cubicBezTo>
                  <a:cubicBezTo>
                    <a:pt x="213" y="19"/>
                    <a:pt x="203" y="32"/>
                    <a:pt x="203" y="44"/>
                  </a:cubicBezTo>
                  <a:cubicBezTo>
                    <a:pt x="203" y="52"/>
                    <a:pt x="208" y="61"/>
                    <a:pt x="222" y="61"/>
                  </a:cubicBezTo>
                  <a:cubicBezTo>
                    <a:pt x="233" y="61"/>
                    <a:pt x="249" y="52"/>
                    <a:pt x="249" y="32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7"/>
                  </a:cubicBezTo>
                  <a:cubicBezTo>
                    <a:pt x="137" y="5"/>
                    <a:pt x="111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0"/>
                    <a:pt x="28" y="76"/>
                  </a:cubicBezTo>
                  <a:cubicBezTo>
                    <a:pt x="45" y="23"/>
                    <a:pt x="78" y="10"/>
                    <a:pt x="95" y="10"/>
                  </a:cubicBezTo>
                  <a:cubicBezTo>
                    <a:pt x="105" y="10"/>
                    <a:pt x="122" y="15"/>
                    <a:pt x="122" y="44"/>
                  </a:cubicBezTo>
                  <a:cubicBezTo>
                    <a:pt x="122" y="59"/>
                    <a:pt x="114" y="93"/>
                    <a:pt x="95" y="163"/>
                  </a:cubicBezTo>
                  <a:cubicBezTo>
                    <a:pt x="87" y="193"/>
                    <a:pt x="70" y="214"/>
                    <a:pt x="48" y="214"/>
                  </a:cubicBezTo>
                  <a:cubicBezTo>
                    <a:pt x="45" y="214"/>
                    <a:pt x="33" y="214"/>
                    <a:pt x="23" y="208"/>
                  </a:cubicBezTo>
                  <a:cubicBezTo>
                    <a:pt x="35" y="205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2"/>
                  </a:cubicBezTo>
                  <a:cubicBezTo>
                    <a:pt x="0" y="215"/>
                    <a:pt x="25" y="225"/>
                    <a:pt x="47" y="225"/>
                  </a:cubicBezTo>
                  <a:cubicBezTo>
                    <a:pt x="80" y="225"/>
                    <a:pt x="98" y="190"/>
                    <a:pt x="100" y="187"/>
                  </a:cubicBezTo>
                  <a:cubicBezTo>
                    <a:pt x="106" y="206"/>
                    <a:pt x="124" y="225"/>
                    <a:pt x="153" y="225"/>
                  </a:cubicBezTo>
                  <a:cubicBezTo>
                    <a:pt x="205" y="225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2"/>
                    <a:pt x="170" y="214"/>
                    <a:pt x="154" y="214"/>
                  </a:cubicBezTo>
                  <a:cubicBezTo>
                    <a:pt x="135" y="214"/>
                    <a:pt x="127" y="198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" name="Freeform 99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3509963" y="2935288"/>
              <a:ext cx="61913" cy="98425"/>
            </a:xfrm>
            <a:custGeom>
              <a:avLst/>
              <a:gdLst>
                <a:gd name="T0" fmla="*/ 32 w 154"/>
                <a:gd name="T1" fmla="*/ 37 h 239"/>
                <a:gd name="T2" fmla="*/ 66 w 154"/>
                <a:gd name="T3" fmla="*/ 42 h 239"/>
                <a:gd name="T4" fmla="*/ 139 w 154"/>
                <a:gd name="T5" fmla="*/ 5 h 239"/>
                <a:gd name="T6" fmla="*/ 135 w 154"/>
                <a:gd name="T7" fmla="*/ 0 h 239"/>
                <a:gd name="T8" fmla="*/ 132 w 154"/>
                <a:gd name="T9" fmla="*/ 1 h 239"/>
                <a:gd name="T10" fmla="*/ 79 w 154"/>
                <a:gd name="T11" fmla="*/ 11 h 239"/>
                <a:gd name="T12" fmla="*/ 28 w 154"/>
                <a:gd name="T13" fmla="*/ 2 h 239"/>
                <a:gd name="T14" fmla="*/ 24 w 154"/>
                <a:gd name="T15" fmla="*/ 0 h 239"/>
                <a:gd name="T16" fmla="*/ 19 w 154"/>
                <a:gd name="T17" fmla="*/ 10 h 239"/>
                <a:gd name="T18" fmla="*/ 19 w 154"/>
                <a:gd name="T19" fmla="*/ 112 h 239"/>
                <a:gd name="T20" fmla="*/ 25 w 154"/>
                <a:gd name="T21" fmla="*/ 123 h 239"/>
                <a:gd name="T22" fmla="*/ 32 w 154"/>
                <a:gd name="T23" fmla="*/ 118 h 239"/>
                <a:gd name="T24" fmla="*/ 80 w 154"/>
                <a:gd name="T25" fmla="*/ 96 h 239"/>
                <a:gd name="T26" fmla="*/ 112 w 154"/>
                <a:gd name="T27" fmla="*/ 115 h 239"/>
                <a:gd name="T28" fmla="*/ 121 w 154"/>
                <a:gd name="T29" fmla="*/ 160 h 239"/>
                <a:gd name="T30" fmla="*/ 110 w 154"/>
                <a:gd name="T31" fmla="*/ 207 h 239"/>
                <a:gd name="T32" fmla="*/ 69 w 154"/>
                <a:gd name="T33" fmla="*/ 228 h 239"/>
                <a:gd name="T34" fmla="*/ 15 w 154"/>
                <a:gd name="T35" fmla="*/ 192 h 239"/>
                <a:gd name="T36" fmla="*/ 34 w 154"/>
                <a:gd name="T37" fmla="*/ 175 h 239"/>
                <a:gd name="T38" fmla="*/ 17 w 154"/>
                <a:gd name="T39" fmla="*/ 157 h 239"/>
                <a:gd name="T40" fmla="*/ 0 w 154"/>
                <a:gd name="T41" fmla="*/ 176 h 239"/>
                <a:gd name="T42" fmla="*/ 70 w 154"/>
                <a:gd name="T43" fmla="*/ 239 h 239"/>
                <a:gd name="T44" fmla="*/ 154 w 154"/>
                <a:gd name="T45" fmla="*/ 162 h 239"/>
                <a:gd name="T46" fmla="*/ 80 w 154"/>
                <a:gd name="T47" fmla="*/ 86 h 239"/>
                <a:gd name="T48" fmla="*/ 32 w 154"/>
                <a:gd name="T49" fmla="*/ 103 h 239"/>
                <a:gd name="T50" fmla="*/ 32 w 154"/>
                <a:gd name="T51" fmla="*/ 3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239">
                  <a:moveTo>
                    <a:pt x="32" y="37"/>
                  </a:moveTo>
                  <a:cubicBezTo>
                    <a:pt x="49" y="42"/>
                    <a:pt x="60" y="42"/>
                    <a:pt x="66" y="42"/>
                  </a:cubicBezTo>
                  <a:cubicBezTo>
                    <a:pt x="112" y="42"/>
                    <a:pt x="139" y="10"/>
                    <a:pt x="139" y="5"/>
                  </a:cubicBezTo>
                  <a:cubicBezTo>
                    <a:pt x="139" y="1"/>
                    <a:pt x="136" y="0"/>
                    <a:pt x="135" y="0"/>
                  </a:cubicBezTo>
                  <a:cubicBezTo>
                    <a:pt x="134" y="0"/>
                    <a:pt x="133" y="0"/>
                    <a:pt x="132" y="1"/>
                  </a:cubicBezTo>
                  <a:cubicBezTo>
                    <a:pt x="123" y="4"/>
                    <a:pt x="105" y="11"/>
                    <a:pt x="79" y="11"/>
                  </a:cubicBezTo>
                  <a:cubicBezTo>
                    <a:pt x="69" y="11"/>
                    <a:pt x="51" y="11"/>
                    <a:pt x="28" y="2"/>
                  </a:cubicBezTo>
                  <a:cubicBezTo>
                    <a:pt x="25" y="0"/>
                    <a:pt x="24" y="0"/>
                    <a:pt x="24" y="0"/>
                  </a:cubicBezTo>
                  <a:cubicBezTo>
                    <a:pt x="19" y="0"/>
                    <a:pt x="19" y="4"/>
                    <a:pt x="19" y="10"/>
                  </a:cubicBezTo>
                  <a:lnTo>
                    <a:pt x="19" y="112"/>
                  </a:lnTo>
                  <a:cubicBezTo>
                    <a:pt x="19" y="118"/>
                    <a:pt x="19" y="123"/>
                    <a:pt x="25" y="123"/>
                  </a:cubicBezTo>
                  <a:cubicBezTo>
                    <a:pt x="28" y="123"/>
                    <a:pt x="28" y="122"/>
                    <a:pt x="32" y="118"/>
                  </a:cubicBezTo>
                  <a:cubicBezTo>
                    <a:pt x="47" y="99"/>
                    <a:pt x="68" y="96"/>
                    <a:pt x="80" y="96"/>
                  </a:cubicBezTo>
                  <a:cubicBezTo>
                    <a:pt x="101" y="96"/>
                    <a:pt x="110" y="112"/>
                    <a:pt x="112" y="115"/>
                  </a:cubicBezTo>
                  <a:cubicBezTo>
                    <a:pt x="119" y="127"/>
                    <a:pt x="121" y="140"/>
                    <a:pt x="121" y="160"/>
                  </a:cubicBezTo>
                  <a:cubicBezTo>
                    <a:pt x="121" y="171"/>
                    <a:pt x="121" y="191"/>
                    <a:pt x="110" y="207"/>
                  </a:cubicBezTo>
                  <a:cubicBezTo>
                    <a:pt x="101" y="219"/>
                    <a:pt x="86" y="228"/>
                    <a:pt x="69" y="228"/>
                  </a:cubicBezTo>
                  <a:cubicBezTo>
                    <a:pt x="47" y="228"/>
                    <a:pt x="23" y="215"/>
                    <a:pt x="15" y="192"/>
                  </a:cubicBezTo>
                  <a:cubicBezTo>
                    <a:pt x="28" y="193"/>
                    <a:pt x="34" y="184"/>
                    <a:pt x="34" y="175"/>
                  </a:cubicBezTo>
                  <a:cubicBezTo>
                    <a:pt x="34" y="160"/>
                    <a:pt x="22" y="157"/>
                    <a:pt x="17" y="157"/>
                  </a:cubicBezTo>
                  <a:cubicBezTo>
                    <a:pt x="16" y="157"/>
                    <a:pt x="0" y="157"/>
                    <a:pt x="0" y="176"/>
                  </a:cubicBezTo>
                  <a:cubicBezTo>
                    <a:pt x="0" y="207"/>
                    <a:pt x="28" y="239"/>
                    <a:pt x="70" y="239"/>
                  </a:cubicBezTo>
                  <a:cubicBezTo>
                    <a:pt x="115" y="239"/>
                    <a:pt x="154" y="206"/>
                    <a:pt x="154" y="162"/>
                  </a:cubicBezTo>
                  <a:cubicBezTo>
                    <a:pt x="154" y="122"/>
                    <a:pt x="124" y="86"/>
                    <a:pt x="80" y="86"/>
                  </a:cubicBezTo>
                  <a:cubicBezTo>
                    <a:pt x="65" y="86"/>
                    <a:pt x="47" y="90"/>
                    <a:pt x="32" y="103"/>
                  </a:cubicBezTo>
                  <a:lnTo>
                    <a:pt x="32" y="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" name="Freeform 100"/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3603625" y="2846388"/>
              <a:ext cx="46038" cy="204788"/>
            </a:xfrm>
            <a:custGeom>
              <a:avLst/>
              <a:gdLst>
                <a:gd name="T0" fmla="*/ 115 w 115"/>
                <a:gd name="T1" fmla="*/ 249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6 h 499"/>
                <a:gd name="T10" fmla="*/ 86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0"/>
                    <a:pt x="110" y="150"/>
                    <a:pt x="82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09" y="346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38800" y="2072504"/>
            <a:ext cx="874713" cy="511176"/>
            <a:chOff x="2543175" y="2540000"/>
            <a:chExt cx="874713" cy="511176"/>
          </a:xfrm>
        </p:grpSpPr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2543175" y="2540000"/>
              <a:ext cx="46038" cy="204788"/>
            </a:xfrm>
            <a:custGeom>
              <a:avLst/>
              <a:gdLst>
                <a:gd name="T0" fmla="*/ 116 w 116"/>
                <a:gd name="T1" fmla="*/ 493 h 498"/>
                <a:gd name="T2" fmla="*/ 108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8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2613025" y="2619375"/>
              <a:ext cx="112713" cy="55563"/>
            </a:xfrm>
            <a:custGeom>
              <a:avLst/>
              <a:gdLst>
                <a:gd name="T0" fmla="*/ 278 w 278"/>
                <a:gd name="T1" fmla="*/ 18 h 133"/>
                <a:gd name="T2" fmla="*/ 260 w 278"/>
                <a:gd name="T3" fmla="*/ 0 h 133"/>
                <a:gd name="T4" fmla="*/ 18 w 278"/>
                <a:gd name="T5" fmla="*/ 0 h 133"/>
                <a:gd name="T6" fmla="*/ 0 w 278"/>
                <a:gd name="T7" fmla="*/ 10 h 133"/>
                <a:gd name="T8" fmla="*/ 18 w 278"/>
                <a:gd name="T9" fmla="*/ 20 h 133"/>
                <a:gd name="T10" fmla="*/ 258 w 278"/>
                <a:gd name="T11" fmla="*/ 20 h 133"/>
                <a:gd name="T12" fmla="*/ 258 w 278"/>
                <a:gd name="T13" fmla="*/ 115 h 133"/>
                <a:gd name="T14" fmla="*/ 268 w 278"/>
                <a:gd name="T15" fmla="*/ 133 h 133"/>
                <a:gd name="T16" fmla="*/ 278 w 278"/>
                <a:gd name="T17" fmla="*/ 115 h 133"/>
                <a:gd name="T18" fmla="*/ 278 w 278"/>
                <a:gd name="T19" fmla="*/ 1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" h="133">
                  <a:moveTo>
                    <a:pt x="278" y="18"/>
                  </a:moveTo>
                  <a:cubicBezTo>
                    <a:pt x="278" y="2"/>
                    <a:pt x="276" y="0"/>
                    <a:pt x="260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8" y="20"/>
                  </a:cubicBezTo>
                  <a:lnTo>
                    <a:pt x="258" y="20"/>
                  </a:lnTo>
                  <a:lnTo>
                    <a:pt x="258" y="115"/>
                  </a:lnTo>
                  <a:cubicBezTo>
                    <a:pt x="258" y="124"/>
                    <a:pt x="258" y="133"/>
                    <a:pt x="268" y="133"/>
                  </a:cubicBezTo>
                  <a:cubicBezTo>
                    <a:pt x="278" y="133"/>
                    <a:pt x="278" y="124"/>
                    <a:pt x="278" y="115"/>
                  </a:cubicBezTo>
                  <a:lnTo>
                    <a:pt x="278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2741613" y="2601913"/>
              <a:ext cx="101600" cy="93663"/>
            </a:xfrm>
            <a:custGeom>
              <a:avLst/>
              <a:gdLst>
                <a:gd name="T0" fmla="*/ 153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4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5 w 249"/>
                <a:gd name="T53" fmla="*/ 215 h 226"/>
                <a:gd name="T54" fmla="*/ 127 w 249"/>
                <a:gd name="T55" fmla="*/ 182 h 226"/>
                <a:gd name="T56" fmla="*/ 136 w 249"/>
                <a:gd name="T57" fmla="*/ 139 h 226"/>
                <a:gd name="T58" fmla="*/ 153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3" y="70"/>
                  </a:moveTo>
                  <a:cubicBezTo>
                    <a:pt x="156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4" y="0"/>
                    <a:pt x="156" y="27"/>
                    <a:pt x="150" y="38"/>
                  </a:cubicBezTo>
                  <a:cubicBezTo>
                    <a:pt x="138" y="5"/>
                    <a:pt x="111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5" y="11"/>
                    <a:pt x="122" y="16"/>
                    <a:pt x="122" y="45"/>
                  </a:cubicBezTo>
                  <a:cubicBezTo>
                    <a:pt x="122" y="60"/>
                    <a:pt x="114" y="94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7"/>
                    <a:pt x="124" y="226"/>
                    <a:pt x="154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1" y="215"/>
                    <a:pt x="155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6" y="139"/>
                  </a:cubicBezTo>
                  <a:lnTo>
                    <a:pt x="153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2859088" y="2628900"/>
              <a:ext cx="65088" cy="96838"/>
            </a:xfrm>
            <a:custGeom>
              <a:avLst/>
              <a:gdLst>
                <a:gd name="T0" fmla="*/ 76 w 160"/>
                <a:gd name="T1" fmla="*/ 115 h 238"/>
                <a:gd name="T2" fmla="*/ 123 w 160"/>
                <a:gd name="T3" fmla="*/ 171 h 238"/>
                <a:gd name="T4" fmla="*/ 77 w 160"/>
                <a:gd name="T5" fmla="*/ 227 h 238"/>
                <a:gd name="T6" fmla="*/ 18 w 160"/>
                <a:gd name="T7" fmla="*/ 203 h 238"/>
                <a:gd name="T8" fmla="*/ 38 w 160"/>
                <a:gd name="T9" fmla="*/ 183 h 238"/>
                <a:gd name="T10" fmla="*/ 19 w 160"/>
                <a:gd name="T11" fmla="*/ 164 h 238"/>
                <a:gd name="T12" fmla="*/ 0 w 160"/>
                <a:gd name="T13" fmla="*/ 184 h 238"/>
                <a:gd name="T14" fmla="*/ 78 w 160"/>
                <a:gd name="T15" fmla="*/ 238 h 238"/>
                <a:gd name="T16" fmla="*/ 160 w 160"/>
                <a:gd name="T17" fmla="*/ 171 h 238"/>
                <a:gd name="T18" fmla="*/ 99 w 160"/>
                <a:gd name="T19" fmla="*/ 109 h 238"/>
                <a:gd name="T20" fmla="*/ 149 w 160"/>
                <a:gd name="T21" fmla="*/ 48 h 238"/>
                <a:gd name="T22" fmla="*/ 79 w 160"/>
                <a:gd name="T23" fmla="*/ 0 h 238"/>
                <a:gd name="T24" fmla="*/ 10 w 160"/>
                <a:gd name="T25" fmla="*/ 47 h 238"/>
                <a:gd name="T26" fmla="*/ 29 w 160"/>
                <a:gd name="T27" fmla="*/ 65 h 238"/>
                <a:gd name="T28" fmla="*/ 46 w 160"/>
                <a:gd name="T29" fmla="*/ 47 h 238"/>
                <a:gd name="T30" fmla="*/ 29 w 160"/>
                <a:gd name="T31" fmla="*/ 29 h 238"/>
                <a:gd name="T32" fmla="*/ 78 w 160"/>
                <a:gd name="T33" fmla="*/ 10 h 238"/>
                <a:gd name="T34" fmla="*/ 115 w 160"/>
                <a:gd name="T35" fmla="*/ 48 h 238"/>
                <a:gd name="T36" fmla="*/ 101 w 160"/>
                <a:gd name="T37" fmla="*/ 90 h 238"/>
                <a:gd name="T38" fmla="*/ 63 w 160"/>
                <a:gd name="T39" fmla="*/ 105 h 238"/>
                <a:gd name="T40" fmla="*/ 52 w 160"/>
                <a:gd name="T41" fmla="*/ 106 h 238"/>
                <a:gd name="T42" fmla="*/ 48 w 160"/>
                <a:gd name="T43" fmla="*/ 110 h 238"/>
                <a:gd name="T44" fmla="*/ 57 w 160"/>
                <a:gd name="T45" fmla="*/ 115 h 238"/>
                <a:gd name="T46" fmla="*/ 76 w 160"/>
                <a:gd name="T47" fmla="*/ 11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38">
                  <a:moveTo>
                    <a:pt x="76" y="115"/>
                  </a:moveTo>
                  <a:cubicBezTo>
                    <a:pt x="103" y="115"/>
                    <a:pt x="123" y="134"/>
                    <a:pt x="123" y="171"/>
                  </a:cubicBezTo>
                  <a:cubicBezTo>
                    <a:pt x="123" y="214"/>
                    <a:pt x="98" y="227"/>
                    <a:pt x="77" y="227"/>
                  </a:cubicBezTo>
                  <a:cubicBezTo>
                    <a:pt x="63" y="227"/>
                    <a:pt x="33" y="223"/>
                    <a:pt x="18" y="203"/>
                  </a:cubicBezTo>
                  <a:cubicBezTo>
                    <a:pt x="35" y="202"/>
                    <a:pt x="38" y="191"/>
                    <a:pt x="38" y="183"/>
                  </a:cubicBezTo>
                  <a:cubicBezTo>
                    <a:pt x="38" y="172"/>
                    <a:pt x="30" y="164"/>
                    <a:pt x="19" y="164"/>
                  </a:cubicBezTo>
                  <a:cubicBezTo>
                    <a:pt x="9" y="164"/>
                    <a:pt x="0" y="170"/>
                    <a:pt x="0" y="184"/>
                  </a:cubicBezTo>
                  <a:cubicBezTo>
                    <a:pt x="0" y="217"/>
                    <a:pt x="36" y="238"/>
                    <a:pt x="78" y="238"/>
                  </a:cubicBezTo>
                  <a:cubicBezTo>
                    <a:pt x="127" y="238"/>
                    <a:pt x="160" y="206"/>
                    <a:pt x="160" y="171"/>
                  </a:cubicBezTo>
                  <a:cubicBezTo>
                    <a:pt x="160" y="144"/>
                    <a:pt x="138" y="117"/>
                    <a:pt x="99" y="109"/>
                  </a:cubicBezTo>
                  <a:cubicBezTo>
                    <a:pt x="136" y="95"/>
                    <a:pt x="149" y="69"/>
                    <a:pt x="149" y="48"/>
                  </a:cubicBezTo>
                  <a:cubicBezTo>
                    <a:pt x="149" y="21"/>
                    <a:pt x="118" y="0"/>
                    <a:pt x="79" y="0"/>
                  </a:cubicBezTo>
                  <a:cubicBezTo>
                    <a:pt x="40" y="0"/>
                    <a:pt x="10" y="19"/>
                    <a:pt x="10" y="47"/>
                  </a:cubicBezTo>
                  <a:cubicBezTo>
                    <a:pt x="10" y="58"/>
                    <a:pt x="18" y="65"/>
                    <a:pt x="29" y="65"/>
                  </a:cubicBezTo>
                  <a:cubicBezTo>
                    <a:pt x="39" y="65"/>
                    <a:pt x="46" y="57"/>
                    <a:pt x="46" y="47"/>
                  </a:cubicBezTo>
                  <a:cubicBezTo>
                    <a:pt x="46" y="37"/>
                    <a:pt x="39" y="30"/>
                    <a:pt x="29" y="29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3" y="10"/>
                    <a:pt x="115" y="18"/>
                    <a:pt x="115" y="48"/>
                  </a:cubicBezTo>
                  <a:cubicBezTo>
                    <a:pt x="115" y="63"/>
                    <a:pt x="111" y="79"/>
                    <a:pt x="101" y="90"/>
                  </a:cubicBezTo>
                  <a:cubicBezTo>
                    <a:pt x="90" y="103"/>
                    <a:pt x="80" y="103"/>
                    <a:pt x="63" y="105"/>
                  </a:cubicBezTo>
                  <a:cubicBezTo>
                    <a:pt x="54" y="105"/>
                    <a:pt x="53" y="105"/>
                    <a:pt x="52" y="106"/>
                  </a:cubicBezTo>
                  <a:cubicBezTo>
                    <a:pt x="51" y="106"/>
                    <a:pt x="48" y="106"/>
                    <a:pt x="48" y="110"/>
                  </a:cubicBezTo>
                  <a:cubicBezTo>
                    <a:pt x="48" y="115"/>
                    <a:pt x="51" y="115"/>
                    <a:pt x="57" y="115"/>
                  </a:cubicBezTo>
                  <a:lnTo>
                    <a:pt x="76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2998788" y="2570163"/>
              <a:ext cx="112713" cy="127000"/>
            </a:xfrm>
            <a:custGeom>
              <a:avLst/>
              <a:gdLst>
                <a:gd name="T0" fmla="*/ 273 w 277"/>
                <a:gd name="T1" fmla="*/ 20 h 309"/>
                <a:gd name="T2" fmla="*/ 277 w 277"/>
                <a:gd name="T3" fmla="*/ 10 h 309"/>
                <a:gd name="T4" fmla="*/ 267 w 277"/>
                <a:gd name="T5" fmla="*/ 0 h 309"/>
                <a:gd name="T6" fmla="*/ 255 w 277"/>
                <a:gd name="T7" fmla="*/ 11 h 309"/>
                <a:gd name="T8" fmla="*/ 138 w 277"/>
                <a:gd name="T9" fmla="*/ 274 h 309"/>
                <a:gd name="T10" fmla="*/ 21 w 277"/>
                <a:gd name="T11" fmla="*/ 10 h 309"/>
                <a:gd name="T12" fmla="*/ 10 w 277"/>
                <a:gd name="T13" fmla="*/ 0 h 309"/>
                <a:gd name="T14" fmla="*/ 0 w 277"/>
                <a:gd name="T15" fmla="*/ 10 h 309"/>
                <a:gd name="T16" fmla="*/ 3 w 277"/>
                <a:gd name="T17" fmla="*/ 18 h 309"/>
                <a:gd name="T18" fmla="*/ 127 w 277"/>
                <a:gd name="T19" fmla="*/ 298 h 309"/>
                <a:gd name="T20" fmla="*/ 138 w 277"/>
                <a:gd name="T21" fmla="*/ 309 h 309"/>
                <a:gd name="T22" fmla="*/ 149 w 277"/>
                <a:gd name="T23" fmla="*/ 298 h 309"/>
                <a:gd name="T24" fmla="*/ 273 w 277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273" y="20"/>
                  </a:moveTo>
                  <a:cubicBezTo>
                    <a:pt x="276" y="13"/>
                    <a:pt x="277" y="12"/>
                    <a:pt x="277" y="10"/>
                  </a:cubicBezTo>
                  <a:cubicBezTo>
                    <a:pt x="277" y="4"/>
                    <a:pt x="272" y="0"/>
                    <a:pt x="267" y="0"/>
                  </a:cubicBezTo>
                  <a:cubicBezTo>
                    <a:pt x="262" y="0"/>
                    <a:pt x="259" y="3"/>
                    <a:pt x="255" y="11"/>
                  </a:cubicBezTo>
                  <a:lnTo>
                    <a:pt x="138" y="274"/>
                  </a:lnTo>
                  <a:lnTo>
                    <a:pt x="21" y="10"/>
                  </a:lnTo>
                  <a:cubicBezTo>
                    <a:pt x="17" y="1"/>
                    <a:pt x="13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8"/>
                  </a:lnTo>
                  <a:cubicBezTo>
                    <a:pt x="131" y="307"/>
                    <a:pt x="134" y="309"/>
                    <a:pt x="138" y="309"/>
                  </a:cubicBezTo>
                  <a:cubicBezTo>
                    <a:pt x="145" y="309"/>
                    <a:pt x="146" y="305"/>
                    <a:pt x="149" y="298"/>
                  </a:cubicBezTo>
                  <a:lnTo>
                    <a:pt x="273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3186113" y="2557463"/>
              <a:ext cx="66675" cy="136525"/>
            </a:xfrm>
            <a:custGeom>
              <a:avLst/>
              <a:gdLst>
                <a:gd name="T0" fmla="*/ 102 w 164"/>
                <a:gd name="T1" fmla="*/ 13 h 332"/>
                <a:gd name="T2" fmla="*/ 90 w 164"/>
                <a:gd name="T3" fmla="*/ 0 h 332"/>
                <a:gd name="T4" fmla="*/ 0 w 164"/>
                <a:gd name="T5" fmla="*/ 32 h 332"/>
                <a:gd name="T6" fmla="*/ 0 w 164"/>
                <a:gd name="T7" fmla="*/ 47 h 332"/>
                <a:gd name="T8" fmla="*/ 65 w 164"/>
                <a:gd name="T9" fmla="*/ 34 h 332"/>
                <a:gd name="T10" fmla="*/ 65 w 164"/>
                <a:gd name="T11" fmla="*/ 292 h 332"/>
                <a:gd name="T12" fmla="*/ 18 w 164"/>
                <a:gd name="T13" fmla="*/ 316 h 332"/>
                <a:gd name="T14" fmla="*/ 3 w 164"/>
                <a:gd name="T15" fmla="*/ 316 h 332"/>
                <a:gd name="T16" fmla="*/ 3 w 164"/>
                <a:gd name="T17" fmla="*/ 332 h 332"/>
                <a:gd name="T18" fmla="*/ 83 w 164"/>
                <a:gd name="T19" fmla="*/ 330 h 332"/>
                <a:gd name="T20" fmla="*/ 164 w 164"/>
                <a:gd name="T21" fmla="*/ 332 h 332"/>
                <a:gd name="T22" fmla="*/ 164 w 164"/>
                <a:gd name="T23" fmla="*/ 316 h 332"/>
                <a:gd name="T24" fmla="*/ 148 w 164"/>
                <a:gd name="T25" fmla="*/ 316 h 332"/>
                <a:gd name="T26" fmla="*/ 102 w 164"/>
                <a:gd name="T27" fmla="*/ 292 h 332"/>
                <a:gd name="T28" fmla="*/ 102 w 164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" h="332">
                  <a:moveTo>
                    <a:pt x="102" y="13"/>
                  </a:moveTo>
                  <a:cubicBezTo>
                    <a:pt x="102" y="1"/>
                    <a:pt x="102" y="0"/>
                    <a:pt x="90" y="0"/>
                  </a:cubicBezTo>
                  <a:cubicBezTo>
                    <a:pt x="59" y="32"/>
                    <a:pt x="15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3" y="316"/>
                    <a:pt x="18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0" y="330"/>
                    <a:pt x="63" y="330"/>
                    <a:pt x="83" y="330"/>
                  </a:cubicBezTo>
                  <a:cubicBezTo>
                    <a:pt x="103" y="330"/>
                    <a:pt x="147" y="330"/>
                    <a:pt x="164" y="332"/>
                  </a:cubicBezTo>
                  <a:lnTo>
                    <a:pt x="164" y="316"/>
                  </a:lnTo>
                  <a:lnTo>
                    <a:pt x="148" y="316"/>
                  </a:lnTo>
                  <a:cubicBezTo>
                    <a:pt x="103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3279775" y="2540000"/>
              <a:ext cx="47625" cy="204788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9 w 116"/>
                <a:gd name="T9" fmla="*/ 16 h 498"/>
                <a:gd name="T10" fmla="*/ 87 w 116"/>
                <a:gd name="T11" fmla="*/ 249 h 498"/>
                <a:gd name="T12" fmla="*/ 6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5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auto">
            <a:xfrm>
              <a:off x="2578100" y="2878138"/>
              <a:ext cx="112713" cy="127000"/>
            </a:xfrm>
            <a:custGeom>
              <a:avLst/>
              <a:gdLst>
                <a:gd name="T0" fmla="*/ 150 w 277"/>
                <a:gd name="T1" fmla="*/ 10 h 309"/>
                <a:gd name="T2" fmla="*/ 139 w 277"/>
                <a:gd name="T3" fmla="*/ 0 h 309"/>
                <a:gd name="T4" fmla="*/ 128 w 277"/>
                <a:gd name="T5" fmla="*/ 10 h 309"/>
                <a:gd name="T6" fmla="*/ 4 w 277"/>
                <a:gd name="T7" fmla="*/ 289 h 309"/>
                <a:gd name="T8" fmla="*/ 0 w 277"/>
                <a:gd name="T9" fmla="*/ 299 h 309"/>
                <a:gd name="T10" fmla="*/ 10 w 277"/>
                <a:gd name="T11" fmla="*/ 309 h 309"/>
                <a:gd name="T12" fmla="*/ 22 w 277"/>
                <a:gd name="T13" fmla="*/ 298 h 309"/>
                <a:gd name="T14" fmla="*/ 139 w 277"/>
                <a:gd name="T15" fmla="*/ 34 h 309"/>
                <a:gd name="T16" fmla="*/ 256 w 277"/>
                <a:gd name="T17" fmla="*/ 298 h 309"/>
                <a:gd name="T18" fmla="*/ 267 w 277"/>
                <a:gd name="T19" fmla="*/ 309 h 309"/>
                <a:gd name="T20" fmla="*/ 277 w 277"/>
                <a:gd name="T21" fmla="*/ 299 h 309"/>
                <a:gd name="T22" fmla="*/ 274 w 277"/>
                <a:gd name="T23" fmla="*/ 291 h 309"/>
                <a:gd name="T24" fmla="*/ 150 w 277"/>
                <a:gd name="T25" fmla="*/ 1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150" y="10"/>
                  </a:moveTo>
                  <a:cubicBezTo>
                    <a:pt x="146" y="2"/>
                    <a:pt x="143" y="0"/>
                    <a:pt x="139" y="0"/>
                  </a:cubicBezTo>
                  <a:cubicBezTo>
                    <a:pt x="132" y="0"/>
                    <a:pt x="131" y="3"/>
                    <a:pt x="128" y="10"/>
                  </a:cubicBezTo>
                  <a:lnTo>
                    <a:pt x="4" y="289"/>
                  </a:lnTo>
                  <a:cubicBezTo>
                    <a:pt x="1" y="295"/>
                    <a:pt x="0" y="296"/>
                    <a:pt x="0" y="299"/>
                  </a:cubicBezTo>
                  <a:cubicBezTo>
                    <a:pt x="0" y="304"/>
                    <a:pt x="5" y="309"/>
                    <a:pt x="10" y="309"/>
                  </a:cubicBezTo>
                  <a:cubicBezTo>
                    <a:pt x="14" y="309"/>
                    <a:pt x="18" y="308"/>
                    <a:pt x="22" y="298"/>
                  </a:cubicBezTo>
                  <a:lnTo>
                    <a:pt x="139" y="34"/>
                  </a:lnTo>
                  <a:lnTo>
                    <a:pt x="256" y="298"/>
                  </a:lnTo>
                  <a:cubicBezTo>
                    <a:pt x="260" y="309"/>
                    <a:pt x="265" y="309"/>
                    <a:pt x="267" y="309"/>
                  </a:cubicBezTo>
                  <a:cubicBezTo>
                    <a:pt x="273" y="309"/>
                    <a:pt x="277" y="304"/>
                    <a:pt x="277" y="299"/>
                  </a:cubicBezTo>
                  <a:cubicBezTo>
                    <a:pt x="277" y="298"/>
                    <a:pt x="277" y="297"/>
                    <a:pt x="274" y="291"/>
                  </a:cubicBezTo>
                  <a:lnTo>
                    <a:pt x="150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2767013" y="2846388"/>
              <a:ext cx="47625" cy="204788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auto">
            <a:xfrm>
              <a:off x="2832100" y="2909888"/>
              <a:ext cx="100013" cy="92075"/>
            </a:xfrm>
            <a:custGeom>
              <a:avLst/>
              <a:gdLst>
                <a:gd name="T0" fmla="*/ 152 w 248"/>
                <a:gd name="T1" fmla="*/ 69 h 225"/>
                <a:gd name="T2" fmla="*/ 201 w 248"/>
                <a:gd name="T3" fmla="*/ 10 h 225"/>
                <a:gd name="T4" fmla="*/ 226 w 248"/>
                <a:gd name="T5" fmla="*/ 17 h 225"/>
                <a:gd name="T6" fmla="*/ 202 w 248"/>
                <a:gd name="T7" fmla="*/ 44 h 225"/>
                <a:gd name="T8" fmla="*/ 221 w 248"/>
                <a:gd name="T9" fmla="*/ 61 h 225"/>
                <a:gd name="T10" fmla="*/ 248 w 248"/>
                <a:gd name="T11" fmla="*/ 32 h 225"/>
                <a:gd name="T12" fmla="*/ 202 w 248"/>
                <a:gd name="T13" fmla="*/ 0 h 225"/>
                <a:gd name="T14" fmla="*/ 150 w 248"/>
                <a:gd name="T15" fmla="*/ 37 h 225"/>
                <a:gd name="T16" fmla="*/ 96 w 248"/>
                <a:gd name="T17" fmla="*/ 0 h 225"/>
                <a:gd name="T18" fmla="*/ 15 w 248"/>
                <a:gd name="T19" fmla="*/ 76 h 225"/>
                <a:gd name="T20" fmla="*/ 21 w 248"/>
                <a:gd name="T21" fmla="*/ 81 h 225"/>
                <a:gd name="T22" fmla="*/ 28 w 248"/>
                <a:gd name="T23" fmla="*/ 76 h 225"/>
                <a:gd name="T24" fmla="*/ 95 w 248"/>
                <a:gd name="T25" fmla="*/ 10 h 225"/>
                <a:gd name="T26" fmla="*/ 122 w 248"/>
                <a:gd name="T27" fmla="*/ 44 h 225"/>
                <a:gd name="T28" fmla="*/ 95 w 248"/>
                <a:gd name="T29" fmla="*/ 163 h 225"/>
                <a:gd name="T30" fmla="*/ 47 w 248"/>
                <a:gd name="T31" fmla="*/ 214 h 225"/>
                <a:gd name="T32" fmla="*/ 22 w 248"/>
                <a:gd name="T33" fmla="*/ 208 h 225"/>
                <a:gd name="T34" fmla="*/ 46 w 248"/>
                <a:gd name="T35" fmla="*/ 181 h 225"/>
                <a:gd name="T36" fmla="*/ 27 w 248"/>
                <a:gd name="T37" fmla="*/ 164 h 225"/>
                <a:gd name="T38" fmla="*/ 0 w 248"/>
                <a:gd name="T39" fmla="*/ 192 h 225"/>
                <a:gd name="T40" fmla="*/ 47 w 248"/>
                <a:gd name="T41" fmla="*/ 225 h 225"/>
                <a:gd name="T42" fmla="*/ 99 w 248"/>
                <a:gd name="T43" fmla="*/ 187 h 225"/>
                <a:gd name="T44" fmla="*/ 153 w 248"/>
                <a:gd name="T45" fmla="*/ 225 h 225"/>
                <a:gd name="T46" fmla="*/ 233 w 248"/>
                <a:gd name="T47" fmla="*/ 149 h 225"/>
                <a:gd name="T48" fmla="*/ 227 w 248"/>
                <a:gd name="T49" fmla="*/ 144 h 225"/>
                <a:gd name="T50" fmla="*/ 220 w 248"/>
                <a:gd name="T51" fmla="*/ 149 h 225"/>
                <a:gd name="T52" fmla="*/ 154 w 248"/>
                <a:gd name="T53" fmla="*/ 214 h 225"/>
                <a:gd name="T54" fmla="*/ 127 w 248"/>
                <a:gd name="T55" fmla="*/ 182 h 225"/>
                <a:gd name="T56" fmla="*/ 135 w 248"/>
                <a:gd name="T57" fmla="*/ 138 h 225"/>
                <a:gd name="T58" fmla="*/ 152 w 248"/>
                <a:gd name="T59" fmla="*/ 69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5">
                  <a:moveTo>
                    <a:pt x="152" y="69"/>
                  </a:moveTo>
                  <a:cubicBezTo>
                    <a:pt x="155" y="56"/>
                    <a:pt x="167" y="10"/>
                    <a:pt x="201" y="10"/>
                  </a:cubicBezTo>
                  <a:cubicBezTo>
                    <a:pt x="204" y="10"/>
                    <a:pt x="216" y="10"/>
                    <a:pt x="226" y="17"/>
                  </a:cubicBezTo>
                  <a:cubicBezTo>
                    <a:pt x="212" y="19"/>
                    <a:pt x="202" y="32"/>
                    <a:pt x="202" y="44"/>
                  </a:cubicBezTo>
                  <a:cubicBezTo>
                    <a:pt x="202" y="52"/>
                    <a:pt x="208" y="61"/>
                    <a:pt x="221" y="61"/>
                  </a:cubicBezTo>
                  <a:cubicBezTo>
                    <a:pt x="232" y="61"/>
                    <a:pt x="248" y="52"/>
                    <a:pt x="248" y="32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7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6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7" y="80"/>
                    <a:pt x="28" y="76"/>
                  </a:cubicBezTo>
                  <a:cubicBezTo>
                    <a:pt x="45" y="23"/>
                    <a:pt x="78" y="10"/>
                    <a:pt x="95" y="10"/>
                  </a:cubicBezTo>
                  <a:cubicBezTo>
                    <a:pt x="104" y="10"/>
                    <a:pt x="122" y="15"/>
                    <a:pt x="122" y="44"/>
                  </a:cubicBezTo>
                  <a:cubicBezTo>
                    <a:pt x="122" y="59"/>
                    <a:pt x="113" y="93"/>
                    <a:pt x="95" y="163"/>
                  </a:cubicBezTo>
                  <a:cubicBezTo>
                    <a:pt x="87" y="193"/>
                    <a:pt x="69" y="214"/>
                    <a:pt x="47" y="214"/>
                  </a:cubicBezTo>
                  <a:cubicBezTo>
                    <a:pt x="44" y="214"/>
                    <a:pt x="33" y="214"/>
                    <a:pt x="22" y="208"/>
                  </a:cubicBezTo>
                  <a:cubicBezTo>
                    <a:pt x="35" y="205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2"/>
                  </a:cubicBezTo>
                  <a:cubicBezTo>
                    <a:pt x="0" y="215"/>
                    <a:pt x="25" y="225"/>
                    <a:pt x="47" y="225"/>
                  </a:cubicBezTo>
                  <a:cubicBezTo>
                    <a:pt x="80" y="225"/>
                    <a:pt x="98" y="190"/>
                    <a:pt x="99" y="187"/>
                  </a:cubicBezTo>
                  <a:cubicBezTo>
                    <a:pt x="105" y="206"/>
                    <a:pt x="123" y="225"/>
                    <a:pt x="153" y="225"/>
                  </a:cubicBezTo>
                  <a:cubicBezTo>
                    <a:pt x="204" y="225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2"/>
                    <a:pt x="170" y="214"/>
                    <a:pt x="154" y="214"/>
                  </a:cubicBezTo>
                  <a:cubicBezTo>
                    <a:pt x="135" y="214"/>
                    <a:pt x="127" y="198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2949575" y="2935288"/>
              <a:ext cx="65088" cy="98425"/>
            </a:xfrm>
            <a:custGeom>
              <a:avLst/>
              <a:gdLst>
                <a:gd name="T0" fmla="*/ 77 w 161"/>
                <a:gd name="T1" fmla="*/ 115 h 239"/>
                <a:gd name="T2" fmla="*/ 123 w 161"/>
                <a:gd name="T3" fmla="*/ 171 h 239"/>
                <a:gd name="T4" fmla="*/ 78 w 161"/>
                <a:gd name="T5" fmla="*/ 228 h 239"/>
                <a:gd name="T6" fmla="*/ 19 w 161"/>
                <a:gd name="T7" fmla="*/ 203 h 239"/>
                <a:gd name="T8" fmla="*/ 39 w 161"/>
                <a:gd name="T9" fmla="*/ 184 h 239"/>
                <a:gd name="T10" fmla="*/ 20 w 161"/>
                <a:gd name="T11" fmla="*/ 164 h 239"/>
                <a:gd name="T12" fmla="*/ 0 w 161"/>
                <a:gd name="T13" fmla="*/ 185 h 239"/>
                <a:gd name="T14" fmla="*/ 79 w 161"/>
                <a:gd name="T15" fmla="*/ 239 h 239"/>
                <a:gd name="T16" fmla="*/ 161 w 161"/>
                <a:gd name="T17" fmla="*/ 171 h 239"/>
                <a:gd name="T18" fmla="*/ 100 w 161"/>
                <a:gd name="T19" fmla="*/ 109 h 239"/>
                <a:gd name="T20" fmla="*/ 150 w 161"/>
                <a:gd name="T21" fmla="*/ 48 h 239"/>
                <a:gd name="T22" fmla="*/ 79 w 161"/>
                <a:gd name="T23" fmla="*/ 0 h 239"/>
                <a:gd name="T24" fmla="*/ 11 w 161"/>
                <a:gd name="T25" fmla="*/ 47 h 239"/>
                <a:gd name="T26" fmla="*/ 29 w 161"/>
                <a:gd name="T27" fmla="*/ 65 h 239"/>
                <a:gd name="T28" fmla="*/ 47 w 161"/>
                <a:gd name="T29" fmla="*/ 48 h 239"/>
                <a:gd name="T30" fmla="*/ 29 w 161"/>
                <a:gd name="T31" fmla="*/ 30 h 239"/>
                <a:gd name="T32" fmla="*/ 78 w 161"/>
                <a:gd name="T33" fmla="*/ 10 h 239"/>
                <a:gd name="T34" fmla="*/ 116 w 161"/>
                <a:gd name="T35" fmla="*/ 48 h 239"/>
                <a:gd name="T36" fmla="*/ 102 w 161"/>
                <a:gd name="T37" fmla="*/ 90 h 239"/>
                <a:gd name="T38" fmla="*/ 63 w 161"/>
                <a:gd name="T39" fmla="*/ 105 h 239"/>
                <a:gd name="T40" fmla="*/ 52 w 161"/>
                <a:gd name="T41" fmla="*/ 106 h 239"/>
                <a:gd name="T42" fmla="*/ 49 w 161"/>
                <a:gd name="T43" fmla="*/ 110 h 239"/>
                <a:gd name="T44" fmla="*/ 58 w 161"/>
                <a:gd name="T45" fmla="*/ 115 h 239"/>
                <a:gd name="T46" fmla="*/ 77 w 161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9">
                  <a:moveTo>
                    <a:pt x="77" y="115"/>
                  </a:moveTo>
                  <a:cubicBezTo>
                    <a:pt x="104" y="115"/>
                    <a:pt x="123" y="134"/>
                    <a:pt x="123" y="171"/>
                  </a:cubicBezTo>
                  <a:cubicBezTo>
                    <a:pt x="123" y="215"/>
                    <a:pt x="98" y="228"/>
                    <a:pt x="78" y="228"/>
                  </a:cubicBezTo>
                  <a:cubicBezTo>
                    <a:pt x="64" y="228"/>
                    <a:pt x="33" y="224"/>
                    <a:pt x="19" y="203"/>
                  </a:cubicBezTo>
                  <a:cubicBezTo>
                    <a:pt x="35" y="202"/>
                    <a:pt x="39" y="191"/>
                    <a:pt x="39" y="184"/>
                  </a:cubicBezTo>
                  <a:cubicBezTo>
                    <a:pt x="39" y="172"/>
                    <a:pt x="30" y="164"/>
                    <a:pt x="20" y="164"/>
                  </a:cubicBezTo>
                  <a:cubicBezTo>
                    <a:pt x="10" y="164"/>
                    <a:pt x="0" y="170"/>
                    <a:pt x="0" y="185"/>
                  </a:cubicBezTo>
                  <a:cubicBezTo>
                    <a:pt x="0" y="217"/>
                    <a:pt x="36" y="239"/>
                    <a:pt x="79" y="239"/>
                  </a:cubicBezTo>
                  <a:cubicBezTo>
                    <a:pt x="127" y="239"/>
                    <a:pt x="161" y="206"/>
                    <a:pt x="161" y="171"/>
                  </a:cubicBezTo>
                  <a:cubicBezTo>
                    <a:pt x="161" y="144"/>
                    <a:pt x="138" y="117"/>
                    <a:pt x="100" y="109"/>
                  </a:cubicBezTo>
                  <a:cubicBezTo>
                    <a:pt x="137" y="96"/>
                    <a:pt x="150" y="70"/>
                    <a:pt x="150" y="48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5"/>
                    <a:pt x="29" y="65"/>
                  </a:cubicBezTo>
                  <a:cubicBezTo>
                    <a:pt x="40" y="65"/>
                    <a:pt x="47" y="57"/>
                    <a:pt x="47" y="48"/>
                  </a:cubicBezTo>
                  <a:cubicBezTo>
                    <a:pt x="47" y="38"/>
                    <a:pt x="40" y="30"/>
                    <a:pt x="29" y="30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0" y="103"/>
                    <a:pt x="81" y="104"/>
                    <a:pt x="63" y="105"/>
                  </a:cubicBezTo>
                  <a:cubicBezTo>
                    <a:pt x="55" y="106"/>
                    <a:pt x="54" y="106"/>
                    <a:pt x="52" y="106"/>
                  </a:cubicBezTo>
                  <a:cubicBezTo>
                    <a:pt x="51" y="106"/>
                    <a:pt x="49" y="107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7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3089275" y="2878138"/>
              <a:ext cx="112713" cy="127000"/>
            </a:xfrm>
            <a:custGeom>
              <a:avLst/>
              <a:gdLst>
                <a:gd name="T0" fmla="*/ 274 w 277"/>
                <a:gd name="T1" fmla="*/ 20 h 309"/>
                <a:gd name="T2" fmla="*/ 277 w 277"/>
                <a:gd name="T3" fmla="*/ 10 h 309"/>
                <a:gd name="T4" fmla="*/ 267 w 277"/>
                <a:gd name="T5" fmla="*/ 0 h 309"/>
                <a:gd name="T6" fmla="*/ 256 w 277"/>
                <a:gd name="T7" fmla="*/ 11 h 309"/>
                <a:gd name="T8" fmla="*/ 139 w 277"/>
                <a:gd name="T9" fmla="*/ 274 h 309"/>
                <a:gd name="T10" fmla="*/ 22 w 277"/>
                <a:gd name="T11" fmla="*/ 10 h 309"/>
                <a:gd name="T12" fmla="*/ 10 w 277"/>
                <a:gd name="T13" fmla="*/ 0 h 309"/>
                <a:gd name="T14" fmla="*/ 0 w 277"/>
                <a:gd name="T15" fmla="*/ 10 h 309"/>
                <a:gd name="T16" fmla="*/ 3 w 277"/>
                <a:gd name="T17" fmla="*/ 18 h 309"/>
                <a:gd name="T18" fmla="*/ 127 w 277"/>
                <a:gd name="T19" fmla="*/ 298 h 309"/>
                <a:gd name="T20" fmla="*/ 139 w 277"/>
                <a:gd name="T21" fmla="*/ 309 h 309"/>
                <a:gd name="T22" fmla="*/ 150 w 277"/>
                <a:gd name="T23" fmla="*/ 298 h 309"/>
                <a:gd name="T24" fmla="*/ 274 w 277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274" y="20"/>
                  </a:moveTo>
                  <a:cubicBezTo>
                    <a:pt x="277" y="13"/>
                    <a:pt x="277" y="12"/>
                    <a:pt x="277" y="10"/>
                  </a:cubicBezTo>
                  <a:cubicBezTo>
                    <a:pt x="277" y="4"/>
                    <a:pt x="273" y="0"/>
                    <a:pt x="267" y="0"/>
                  </a:cubicBezTo>
                  <a:cubicBezTo>
                    <a:pt x="262" y="0"/>
                    <a:pt x="259" y="3"/>
                    <a:pt x="256" y="11"/>
                  </a:cubicBezTo>
                  <a:lnTo>
                    <a:pt x="139" y="274"/>
                  </a:lnTo>
                  <a:lnTo>
                    <a:pt x="22" y="10"/>
                  </a:lnTo>
                  <a:cubicBezTo>
                    <a:pt x="18" y="1"/>
                    <a:pt x="14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8"/>
                  </a:lnTo>
                  <a:cubicBezTo>
                    <a:pt x="131" y="307"/>
                    <a:pt x="134" y="309"/>
                    <a:pt x="139" y="309"/>
                  </a:cubicBezTo>
                  <a:cubicBezTo>
                    <a:pt x="145" y="309"/>
                    <a:pt x="147" y="305"/>
                    <a:pt x="150" y="298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3275013" y="2863850"/>
              <a:ext cx="68263" cy="136525"/>
            </a:xfrm>
            <a:custGeom>
              <a:avLst/>
              <a:gdLst>
                <a:gd name="T0" fmla="*/ 102 w 165"/>
                <a:gd name="T1" fmla="*/ 13 h 332"/>
                <a:gd name="T2" fmla="*/ 91 w 165"/>
                <a:gd name="T3" fmla="*/ 0 h 332"/>
                <a:gd name="T4" fmla="*/ 0 w 165"/>
                <a:gd name="T5" fmla="*/ 32 h 332"/>
                <a:gd name="T6" fmla="*/ 0 w 165"/>
                <a:gd name="T7" fmla="*/ 47 h 332"/>
                <a:gd name="T8" fmla="*/ 65 w 165"/>
                <a:gd name="T9" fmla="*/ 34 h 332"/>
                <a:gd name="T10" fmla="*/ 65 w 165"/>
                <a:gd name="T11" fmla="*/ 293 h 332"/>
                <a:gd name="T12" fmla="*/ 19 w 165"/>
                <a:gd name="T13" fmla="*/ 316 h 332"/>
                <a:gd name="T14" fmla="*/ 3 w 165"/>
                <a:gd name="T15" fmla="*/ 316 h 332"/>
                <a:gd name="T16" fmla="*/ 3 w 165"/>
                <a:gd name="T17" fmla="*/ 332 h 332"/>
                <a:gd name="T18" fmla="*/ 84 w 165"/>
                <a:gd name="T19" fmla="*/ 330 h 332"/>
                <a:gd name="T20" fmla="*/ 165 w 165"/>
                <a:gd name="T21" fmla="*/ 332 h 332"/>
                <a:gd name="T22" fmla="*/ 165 w 165"/>
                <a:gd name="T23" fmla="*/ 316 h 332"/>
                <a:gd name="T24" fmla="*/ 149 w 165"/>
                <a:gd name="T25" fmla="*/ 316 h 332"/>
                <a:gd name="T26" fmla="*/ 102 w 165"/>
                <a:gd name="T27" fmla="*/ 293 h 332"/>
                <a:gd name="T28" fmla="*/ 102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3"/>
                  </a:lnTo>
                  <a:cubicBezTo>
                    <a:pt x="65" y="310"/>
                    <a:pt x="64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0" y="330"/>
                    <a:pt x="64" y="330"/>
                    <a:pt x="84" y="330"/>
                  </a:cubicBezTo>
                  <a:cubicBezTo>
                    <a:pt x="104" y="330"/>
                    <a:pt x="147" y="330"/>
                    <a:pt x="165" y="332"/>
                  </a:cubicBezTo>
                  <a:lnTo>
                    <a:pt x="165" y="316"/>
                  </a:lnTo>
                  <a:lnTo>
                    <a:pt x="149" y="316"/>
                  </a:lnTo>
                  <a:cubicBezTo>
                    <a:pt x="104" y="316"/>
                    <a:pt x="102" y="311"/>
                    <a:pt x="102" y="293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0"/>
            <p:cNvSpPr>
              <a:spLocks/>
            </p:cNvSpPr>
            <p:nvPr/>
          </p:nvSpPr>
          <p:spPr bwMode="auto">
            <a:xfrm>
              <a:off x="3370263" y="2846388"/>
              <a:ext cx="47625" cy="204788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6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1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5" name="Freeform 27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7696200" y="2225284"/>
            <a:ext cx="104775" cy="142876"/>
          </a:xfrm>
          <a:custGeom>
            <a:avLst/>
            <a:gdLst>
              <a:gd name="T0" fmla="*/ 102 w 165"/>
              <a:gd name="T1" fmla="*/ 13 h 332"/>
              <a:gd name="T2" fmla="*/ 91 w 165"/>
              <a:gd name="T3" fmla="*/ 0 h 332"/>
              <a:gd name="T4" fmla="*/ 0 w 165"/>
              <a:gd name="T5" fmla="*/ 32 h 332"/>
              <a:gd name="T6" fmla="*/ 0 w 165"/>
              <a:gd name="T7" fmla="*/ 47 h 332"/>
              <a:gd name="T8" fmla="*/ 65 w 165"/>
              <a:gd name="T9" fmla="*/ 34 h 332"/>
              <a:gd name="T10" fmla="*/ 65 w 165"/>
              <a:gd name="T11" fmla="*/ 293 h 332"/>
              <a:gd name="T12" fmla="*/ 19 w 165"/>
              <a:gd name="T13" fmla="*/ 317 h 332"/>
              <a:gd name="T14" fmla="*/ 3 w 165"/>
              <a:gd name="T15" fmla="*/ 317 h 332"/>
              <a:gd name="T16" fmla="*/ 3 w 165"/>
              <a:gd name="T17" fmla="*/ 332 h 332"/>
              <a:gd name="T18" fmla="*/ 84 w 165"/>
              <a:gd name="T19" fmla="*/ 330 h 332"/>
              <a:gd name="T20" fmla="*/ 165 w 165"/>
              <a:gd name="T21" fmla="*/ 332 h 332"/>
              <a:gd name="T22" fmla="*/ 165 w 165"/>
              <a:gd name="T23" fmla="*/ 317 h 332"/>
              <a:gd name="T24" fmla="*/ 149 w 165"/>
              <a:gd name="T25" fmla="*/ 317 h 332"/>
              <a:gd name="T26" fmla="*/ 102 w 165"/>
              <a:gd name="T27" fmla="*/ 293 h 332"/>
              <a:gd name="T28" fmla="*/ 102 w 165"/>
              <a:gd name="T29" fmla="*/ 13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5" h="332">
                <a:moveTo>
                  <a:pt x="102" y="13"/>
                </a:moveTo>
                <a:cubicBezTo>
                  <a:pt x="102" y="1"/>
                  <a:pt x="102" y="0"/>
                  <a:pt x="91" y="0"/>
                </a:cubicBezTo>
                <a:cubicBezTo>
                  <a:pt x="60" y="32"/>
                  <a:pt x="16" y="32"/>
                  <a:pt x="0" y="32"/>
                </a:cubicBezTo>
                <a:lnTo>
                  <a:pt x="0" y="47"/>
                </a:lnTo>
                <a:cubicBezTo>
                  <a:pt x="10" y="47"/>
                  <a:pt x="39" y="47"/>
                  <a:pt x="65" y="34"/>
                </a:cubicBezTo>
                <a:lnTo>
                  <a:pt x="65" y="293"/>
                </a:lnTo>
                <a:cubicBezTo>
                  <a:pt x="65" y="311"/>
                  <a:pt x="64" y="317"/>
                  <a:pt x="19" y="317"/>
                </a:cubicBezTo>
                <a:lnTo>
                  <a:pt x="3" y="317"/>
                </a:lnTo>
                <a:lnTo>
                  <a:pt x="3" y="332"/>
                </a:lnTo>
                <a:cubicBezTo>
                  <a:pt x="20" y="330"/>
                  <a:pt x="64" y="330"/>
                  <a:pt x="84" y="330"/>
                </a:cubicBezTo>
                <a:cubicBezTo>
                  <a:pt x="104" y="330"/>
                  <a:pt x="147" y="330"/>
                  <a:pt x="165" y="332"/>
                </a:cubicBezTo>
                <a:lnTo>
                  <a:pt x="165" y="317"/>
                </a:lnTo>
                <a:lnTo>
                  <a:pt x="149" y="317"/>
                </a:lnTo>
                <a:cubicBezTo>
                  <a:pt x="104" y="317"/>
                  <a:pt x="102" y="311"/>
                  <a:pt x="102" y="293"/>
                </a:cubicBezTo>
                <a:lnTo>
                  <a:pt x="102" y="13"/>
                </a:lnTo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2" name="Straight Connector 211"/>
          <p:cNvCxnSpPr/>
          <p:nvPr/>
        </p:nvCxnSpPr>
        <p:spPr>
          <a:xfrm>
            <a:off x="1143000" y="4419600"/>
            <a:ext cx="4562" cy="49776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1272990" y="442702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PLE</a:t>
            </a:r>
            <a:endParaRPr lang="en-US" b="1" dirty="0"/>
          </a:p>
        </p:txBody>
      </p:sp>
      <p:sp>
        <p:nvSpPr>
          <p:cNvPr id="247" name="TextBox 246"/>
          <p:cNvSpPr txBox="1"/>
          <p:nvPr/>
        </p:nvSpPr>
        <p:spPr>
          <a:xfrm>
            <a:off x="228600" y="48723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B0F0"/>
                </a:solidFill>
              </a:rPr>
              <a:t>4</a:t>
            </a:r>
          </a:p>
        </p:txBody>
      </p:sp>
      <p:grpSp>
        <p:nvGrpSpPr>
          <p:cNvPr id="465" name="Group 464"/>
          <p:cNvGrpSpPr/>
          <p:nvPr/>
        </p:nvGrpSpPr>
        <p:grpSpPr>
          <a:xfrm>
            <a:off x="620310" y="4995216"/>
            <a:ext cx="1074738" cy="215901"/>
            <a:chOff x="2543175" y="2540000"/>
            <a:chExt cx="1074738" cy="215901"/>
          </a:xfrm>
        </p:grpSpPr>
        <p:sp>
          <p:nvSpPr>
            <p:cNvPr id="62" name="Freeform 34"/>
            <p:cNvSpPr>
              <a:spLocks/>
            </p:cNvSpPr>
            <p:nvPr/>
          </p:nvSpPr>
          <p:spPr bwMode="auto">
            <a:xfrm>
              <a:off x="2543175" y="2540000"/>
              <a:ext cx="46038" cy="215901"/>
            </a:xfrm>
            <a:custGeom>
              <a:avLst/>
              <a:gdLst>
                <a:gd name="T0" fmla="*/ 116 w 116"/>
                <a:gd name="T1" fmla="*/ 493 h 498"/>
                <a:gd name="T2" fmla="*/ 107 w 116"/>
                <a:gd name="T3" fmla="*/ 482 h 498"/>
                <a:gd name="T4" fmla="*/ 29 w 116"/>
                <a:gd name="T5" fmla="*/ 249 h 498"/>
                <a:gd name="T6" fmla="*/ 109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5"/>
            <p:cNvSpPr>
              <a:spLocks/>
            </p:cNvSpPr>
            <p:nvPr/>
          </p:nvSpPr>
          <p:spPr bwMode="auto">
            <a:xfrm>
              <a:off x="2617788" y="2557463"/>
              <a:ext cx="66675" cy="144463"/>
            </a:xfrm>
            <a:custGeom>
              <a:avLst/>
              <a:gdLst>
                <a:gd name="T0" fmla="*/ 102 w 165"/>
                <a:gd name="T1" fmla="*/ 13 h 332"/>
                <a:gd name="T2" fmla="*/ 91 w 165"/>
                <a:gd name="T3" fmla="*/ 0 h 332"/>
                <a:gd name="T4" fmla="*/ 0 w 165"/>
                <a:gd name="T5" fmla="*/ 32 h 332"/>
                <a:gd name="T6" fmla="*/ 0 w 165"/>
                <a:gd name="T7" fmla="*/ 47 h 332"/>
                <a:gd name="T8" fmla="*/ 65 w 165"/>
                <a:gd name="T9" fmla="*/ 34 h 332"/>
                <a:gd name="T10" fmla="*/ 65 w 165"/>
                <a:gd name="T11" fmla="*/ 292 h 332"/>
                <a:gd name="T12" fmla="*/ 19 w 165"/>
                <a:gd name="T13" fmla="*/ 316 h 332"/>
                <a:gd name="T14" fmla="*/ 3 w 165"/>
                <a:gd name="T15" fmla="*/ 316 h 332"/>
                <a:gd name="T16" fmla="*/ 3 w 165"/>
                <a:gd name="T17" fmla="*/ 332 h 332"/>
                <a:gd name="T18" fmla="*/ 84 w 165"/>
                <a:gd name="T19" fmla="*/ 330 h 332"/>
                <a:gd name="T20" fmla="*/ 165 w 165"/>
                <a:gd name="T21" fmla="*/ 332 h 332"/>
                <a:gd name="T22" fmla="*/ 165 w 165"/>
                <a:gd name="T23" fmla="*/ 316 h 332"/>
                <a:gd name="T24" fmla="*/ 149 w 165"/>
                <a:gd name="T25" fmla="*/ 316 h 332"/>
                <a:gd name="T26" fmla="*/ 102 w 165"/>
                <a:gd name="T27" fmla="*/ 292 h 332"/>
                <a:gd name="T28" fmla="*/ 102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4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0" y="330"/>
                    <a:pt x="64" y="330"/>
                    <a:pt x="84" y="330"/>
                  </a:cubicBezTo>
                  <a:cubicBezTo>
                    <a:pt x="104" y="330"/>
                    <a:pt x="147" y="330"/>
                    <a:pt x="165" y="332"/>
                  </a:cubicBezTo>
                  <a:lnTo>
                    <a:pt x="165" y="316"/>
                  </a:lnTo>
                  <a:lnTo>
                    <a:pt x="149" y="316"/>
                  </a:lnTo>
                  <a:cubicBezTo>
                    <a:pt x="104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36"/>
            <p:cNvSpPr>
              <a:spLocks/>
            </p:cNvSpPr>
            <p:nvPr/>
          </p:nvSpPr>
          <p:spPr bwMode="auto">
            <a:xfrm>
              <a:off x="2717800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3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5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8" y="51"/>
                    <a:pt x="43" y="46"/>
                  </a:cubicBezTo>
                  <a:cubicBezTo>
                    <a:pt x="45" y="45"/>
                    <a:pt x="45" y="45"/>
                    <a:pt x="46" y="45"/>
                  </a:cubicBezTo>
                  <a:cubicBezTo>
                    <a:pt x="46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37"/>
            <p:cNvSpPr>
              <a:spLocks noEditPoints="1"/>
            </p:cNvSpPr>
            <p:nvPr/>
          </p:nvSpPr>
          <p:spPr bwMode="auto">
            <a:xfrm>
              <a:off x="2797175" y="2557463"/>
              <a:ext cx="84138" cy="149226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5 h 343"/>
                <a:gd name="T4" fmla="*/ 105 w 210"/>
                <a:gd name="T5" fmla="*/ 0 h 343"/>
                <a:gd name="T6" fmla="*/ 18 w 210"/>
                <a:gd name="T7" fmla="*/ 59 h 343"/>
                <a:gd name="T8" fmla="*/ 0 w 210"/>
                <a:gd name="T9" fmla="*/ 172 h 343"/>
                <a:gd name="T10" fmla="*/ 22 w 210"/>
                <a:gd name="T11" fmla="*/ 292 h 343"/>
                <a:gd name="T12" fmla="*/ 104 w 210"/>
                <a:gd name="T13" fmla="*/ 343 h 343"/>
                <a:gd name="T14" fmla="*/ 191 w 210"/>
                <a:gd name="T15" fmla="*/ 285 h 343"/>
                <a:gd name="T16" fmla="*/ 210 w 210"/>
                <a:gd name="T17" fmla="*/ 172 h 343"/>
                <a:gd name="T18" fmla="*/ 104 w 210"/>
                <a:gd name="T19" fmla="*/ 332 h 343"/>
                <a:gd name="T20" fmla="*/ 46 w 210"/>
                <a:gd name="T21" fmla="*/ 271 h 343"/>
                <a:gd name="T22" fmla="*/ 41 w 210"/>
                <a:gd name="T23" fmla="*/ 166 h 343"/>
                <a:gd name="T24" fmla="*/ 45 w 210"/>
                <a:gd name="T25" fmla="*/ 74 h 343"/>
                <a:gd name="T26" fmla="*/ 104 w 210"/>
                <a:gd name="T27" fmla="*/ 11 h 343"/>
                <a:gd name="T28" fmla="*/ 163 w 210"/>
                <a:gd name="T29" fmla="*/ 69 h 343"/>
                <a:gd name="T30" fmla="*/ 168 w 210"/>
                <a:gd name="T31" fmla="*/ 166 h 343"/>
                <a:gd name="T32" fmla="*/ 163 w 210"/>
                <a:gd name="T33" fmla="*/ 269 h 343"/>
                <a:gd name="T34" fmla="*/ 104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7" y="92"/>
                    <a:pt x="190" y="55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59"/>
                  </a:cubicBezTo>
                  <a:cubicBezTo>
                    <a:pt x="2" y="93"/>
                    <a:pt x="0" y="132"/>
                    <a:pt x="0" y="172"/>
                  </a:cubicBezTo>
                  <a:cubicBezTo>
                    <a:pt x="0" y="210"/>
                    <a:pt x="2" y="254"/>
                    <a:pt x="22" y="292"/>
                  </a:cubicBezTo>
                  <a:cubicBezTo>
                    <a:pt x="44" y="333"/>
                    <a:pt x="80" y="343"/>
                    <a:pt x="104" y="343"/>
                  </a:cubicBezTo>
                  <a:cubicBezTo>
                    <a:pt x="131" y="343"/>
                    <a:pt x="169" y="332"/>
                    <a:pt x="191" y="285"/>
                  </a:cubicBezTo>
                  <a:cubicBezTo>
                    <a:pt x="207" y="250"/>
                    <a:pt x="210" y="212"/>
                    <a:pt x="210" y="172"/>
                  </a:cubicBezTo>
                  <a:close/>
                  <a:moveTo>
                    <a:pt x="104" y="332"/>
                  </a:moveTo>
                  <a:cubicBezTo>
                    <a:pt x="85" y="332"/>
                    <a:pt x="55" y="319"/>
                    <a:pt x="46" y="271"/>
                  </a:cubicBezTo>
                  <a:cubicBezTo>
                    <a:pt x="41" y="241"/>
                    <a:pt x="41" y="196"/>
                    <a:pt x="41" y="166"/>
                  </a:cubicBezTo>
                  <a:cubicBezTo>
                    <a:pt x="41" y="134"/>
                    <a:pt x="41" y="101"/>
                    <a:pt x="45" y="74"/>
                  </a:cubicBezTo>
                  <a:cubicBezTo>
                    <a:pt x="54" y="15"/>
                    <a:pt x="92" y="11"/>
                    <a:pt x="104" y="11"/>
                  </a:cubicBezTo>
                  <a:cubicBezTo>
                    <a:pt x="121" y="11"/>
                    <a:pt x="154" y="20"/>
                    <a:pt x="163" y="69"/>
                  </a:cubicBezTo>
                  <a:cubicBezTo>
                    <a:pt x="168" y="97"/>
                    <a:pt x="168" y="135"/>
                    <a:pt x="168" y="166"/>
                  </a:cubicBezTo>
                  <a:cubicBezTo>
                    <a:pt x="168" y="204"/>
                    <a:pt x="168" y="237"/>
                    <a:pt x="163" y="269"/>
                  </a:cubicBezTo>
                  <a:cubicBezTo>
                    <a:pt x="155" y="317"/>
                    <a:pt x="127" y="332"/>
                    <a:pt x="104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38"/>
            <p:cNvSpPr>
              <a:spLocks/>
            </p:cNvSpPr>
            <p:nvPr/>
          </p:nvSpPr>
          <p:spPr bwMode="auto">
            <a:xfrm>
              <a:off x="2906713" y="2678113"/>
              <a:ext cx="23813" cy="6508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39"/>
            <p:cNvSpPr>
              <a:spLocks/>
            </p:cNvSpPr>
            <p:nvPr/>
          </p:nvSpPr>
          <p:spPr bwMode="auto">
            <a:xfrm>
              <a:off x="2984500" y="2605088"/>
              <a:ext cx="100013" cy="98425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6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8" y="5"/>
                    <a:pt x="111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5" y="11"/>
                    <a:pt x="122" y="16"/>
                    <a:pt x="122" y="45"/>
                  </a:cubicBezTo>
                  <a:cubicBezTo>
                    <a:pt x="122" y="60"/>
                    <a:pt x="114" y="94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7"/>
                    <a:pt x="124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6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40"/>
            <p:cNvSpPr>
              <a:spLocks/>
            </p:cNvSpPr>
            <p:nvPr/>
          </p:nvSpPr>
          <p:spPr bwMode="auto">
            <a:xfrm>
              <a:off x="3100388" y="2633663"/>
              <a:ext cx="63500" cy="103188"/>
            </a:xfrm>
            <a:custGeom>
              <a:avLst/>
              <a:gdLst>
                <a:gd name="T0" fmla="*/ 77 w 161"/>
                <a:gd name="T1" fmla="*/ 115 h 239"/>
                <a:gd name="T2" fmla="*/ 123 w 161"/>
                <a:gd name="T3" fmla="*/ 171 h 239"/>
                <a:gd name="T4" fmla="*/ 78 w 161"/>
                <a:gd name="T5" fmla="*/ 227 h 239"/>
                <a:gd name="T6" fmla="*/ 19 w 161"/>
                <a:gd name="T7" fmla="*/ 203 h 239"/>
                <a:gd name="T8" fmla="*/ 39 w 161"/>
                <a:gd name="T9" fmla="*/ 183 h 239"/>
                <a:gd name="T10" fmla="*/ 20 w 161"/>
                <a:gd name="T11" fmla="*/ 164 h 239"/>
                <a:gd name="T12" fmla="*/ 0 w 161"/>
                <a:gd name="T13" fmla="*/ 184 h 239"/>
                <a:gd name="T14" fmla="*/ 79 w 161"/>
                <a:gd name="T15" fmla="*/ 239 h 239"/>
                <a:gd name="T16" fmla="*/ 161 w 161"/>
                <a:gd name="T17" fmla="*/ 171 h 239"/>
                <a:gd name="T18" fmla="*/ 100 w 161"/>
                <a:gd name="T19" fmla="*/ 109 h 239"/>
                <a:gd name="T20" fmla="*/ 150 w 161"/>
                <a:gd name="T21" fmla="*/ 48 h 239"/>
                <a:gd name="T22" fmla="*/ 79 w 161"/>
                <a:gd name="T23" fmla="*/ 0 h 239"/>
                <a:gd name="T24" fmla="*/ 11 w 161"/>
                <a:gd name="T25" fmla="*/ 47 h 239"/>
                <a:gd name="T26" fmla="*/ 29 w 161"/>
                <a:gd name="T27" fmla="*/ 65 h 239"/>
                <a:gd name="T28" fmla="*/ 47 w 161"/>
                <a:gd name="T29" fmla="*/ 47 h 239"/>
                <a:gd name="T30" fmla="*/ 29 w 161"/>
                <a:gd name="T31" fmla="*/ 29 h 239"/>
                <a:gd name="T32" fmla="*/ 78 w 161"/>
                <a:gd name="T33" fmla="*/ 10 h 239"/>
                <a:gd name="T34" fmla="*/ 116 w 161"/>
                <a:gd name="T35" fmla="*/ 48 h 239"/>
                <a:gd name="T36" fmla="*/ 102 w 161"/>
                <a:gd name="T37" fmla="*/ 90 h 239"/>
                <a:gd name="T38" fmla="*/ 63 w 161"/>
                <a:gd name="T39" fmla="*/ 105 h 239"/>
                <a:gd name="T40" fmla="*/ 52 w 161"/>
                <a:gd name="T41" fmla="*/ 106 h 239"/>
                <a:gd name="T42" fmla="*/ 49 w 161"/>
                <a:gd name="T43" fmla="*/ 110 h 239"/>
                <a:gd name="T44" fmla="*/ 58 w 161"/>
                <a:gd name="T45" fmla="*/ 115 h 239"/>
                <a:gd name="T46" fmla="*/ 77 w 161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9">
                  <a:moveTo>
                    <a:pt x="77" y="115"/>
                  </a:moveTo>
                  <a:cubicBezTo>
                    <a:pt x="104" y="115"/>
                    <a:pt x="123" y="134"/>
                    <a:pt x="123" y="171"/>
                  </a:cubicBezTo>
                  <a:cubicBezTo>
                    <a:pt x="123" y="214"/>
                    <a:pt x="98" y="227"/>
                    <a:pt x="78" y="227"/>
                  </a:cubicBezTo>
                  <a:cubicBezTo>
                    <a:pt x="64" y="227"/>
                    <a:pt x="33" y="224"/>
                    <a:pt x="19" y="203"/>
                  </a:cubicBezTo>
                  <a:cubicBezTo>
                    <a:pt x="35" y="202"/>
                    <a:pt x="39" y="191"/>
                    <a:pt x="39" y="183"/>
                  </a:cubicBezTo>
                  <a:cubicBezTo>
                    <a:pt x="39" y="172"/>
                    <a:pt x="31" y="164"/>
                    <a:pt x="20" y="164"/>
                  </a:cubicBezTo>
                  <a:cubicBezTo>
                    <a:pt x="10" y="164"/>
                    <a:pt x="0" y="170"/>
                    <a:pt x="0" y="184"/>
                  </a:cubicBezTo>
                  <a:cubicBezTo>
                    <a:pt x="0" y="217"/>
                    <a:pt x="37" y="239"/>
                    <a:pt x="79" y="239"/>
                  </a:cubicBezTo>
                  <a:cubicBezTo>
                    <a:pt x="127" y="239"/>
                    <a:pt x="161" y="206"/>
                    <a:pt x="161" y="171"/>
                  </a:cubicBezTo>
                  <a:cubicBezTo>
                    <a:pt x="161" y="144"/>
                    <a:pt x="138" y="117"/>
                    <a:pt x="100" y="109"/>
                  </a:cubicBezTo>
                  <a:cubicBezTo>
                    <a:pt x="137" y="96"/>
                    <a:pt x="150" y="69"/>
                    <a:pt x="150" y="48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5"/>
                    <a:pt x="29" y="65"/>
                  </a:cubicBezTo>
                  <a:cubicBezTo>
                    <a:pt x="40" y="65"/>
                    <a:pt x="47" y="57"/>
                    <a:pt x="47" y="47"/>
                  </a:cubicBezTo>
                  <a:cubicBezTo>
                    <a:pt x="47" y="37"/>
                    <a:pt x="40" y="30"/>
                    <a:pt x="29" y="29"/>
                  </a:cubicBezTo>
                  <a:cubicBezTo>
                    <a:pt x="41" y="14"/>
                    <a:pt x="66" y="10"/>
                    <a:pt x="78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1" y="103"/>
                    <a:pt x="81" y="104"/>
                    <a:pt x="63" y="105"/>
                  </a:cubicBezTo>
                  <a:cubicBezTo>
                    <a:pt x="55" y="105"/>
                    <a:pt x="54" y="105"/>
                    <a:pt x="52" y="106"/>
                  </a:cubicBezTo>
                  <a:cubicBezTo>
                    <a:pt x="52" y="106"/>
                    <a:pt x="49" y="106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7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41"/>
            <p:cNvSpPr>
              <a:spLocks/>
            </p:cNvSpPr>
            <p:nvPr/>
          </p:nvSpPr>
          <p:spPr bwMode="auto">
            <a:xfrm>
              <a:off x="3198813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42"/>
            <p:cNvSpPr>
              <a:spLocks/>
            </p:cNvSpPr>
            <p:nvPr/>
          </p:nvSpPr>
          <p:spPr bwMode="auto">
            <a:xfrm>
              <a:off x="3289300" y="2557463"/>
              <a:ext cx="65088" cy="144463"/>
            </a:xfrm>
            <a:custGeom>
              <a:avLst/>
              <a:gdLst>
                <a:gd name="T0" fmla="*/ 102 w 164"/>
                <a:gd name="T1" fmla="*/ 13 h 332"/>
                <a:gd name="T2" fmla="*/ 91 w 164"/>
                <a:gd name="T3" fmla="*/ 0 h 332"/>
                <a:gd name="T4" fmla="*/ 0 w 164"/>
                <a:gd name="T5" fmla="*/ 32 h 332"/>
                <a:gd name="T6" fmla="*/ 0 w 164"/>
                <a:gd name="T7" fmla="*/ 47 h 332"/>
                <a:gd name="T8" fmla="*/ 65 w 164"/>
                <a:gd name="T9" fmla="*/ 34 h 332"/>
                <a:gd name="T10" fmla="*/ 65 w 164"/>
                <a:gd name="T11" fmla="*/ 292 h 332"/>
                <a:gd name="T12" fmla="*/ 19 w 164"/>
                <a:gd name="T13" fmla="*/ 316 h 332"/>
                <a:gd name="T14" fmla="*/ 3 w 164"/>
                <a:gd name="T15" fmla="*/ 316 h 332"/>
                <a:gd name="T16" fmla="*/ 3 w 164"/>
                <a:gd name="T17" fmla="*/ 332 h 332"/>
                <a:gd name="T18" fmla="*/ 84 w 164"/>
                <a:gd name="T19" fmla="*/ 330 h 332"/>
                <a:gd name="T20" fmla="*/ 164 w 164"/>
                <a:gd name="T21" fmla="*/ 332 h 332"/>
                <a:gd name="T22" fmla="*/ 164 w 164"/>
                <a:gd name="T23" fmla="*/ 316 h 332"/>
                <a:gd name="T24" fmla="*/ 148 w 164"/>
                <a:gd name="T25" fmla="*/ 316 h 332"/>
                <a:gd name="T26" fmla="*/ 102 w 164"/>
                <a:gd name="T27" fmla="*/ 292 h 332"/>
                <a:gd name="T28" fmla="*/ 102 w 164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4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0" y="330"/>
                    <a:pt x="64" y="330"/>
                    <a:pt x="84" y="330"/>
                  </a:cubicBezTo>
                  <a:cubicBezTo>
                    <a:pt x="103" y="330"/>
                    <a:pt x="147" y="330"/>
                    <a:pt x="164" y="332"/>
                  </a:cubicBezTo>
                  <a:lnTo>
                    <a:pt x="164" y="316"/>
                  </a:lnTo>
                  <a:lnTo>
                    <a:pt x="148" y="316"/>
                  </a:lnTo>
                  <a:cubicBezTo>
                    <a:pt x="103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43"/>
            <p:cNvSpPr>
              <a:spLocks/>
            </p:cNvSpPr>
            <p:nvPr/>
          </p:nvSpPr>
          <p:spPr bwMode="auto">
            <a:xfrm>
              <a:off x="3387725" y="2678113"/>
              <a:ext cx="23813" cy="6508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44"/>
            <p:cNvSpPr>
              <a:spLocks noEditPoints="1"/>
            </p:cNvSpPr>
            <p:nvPr/>
          </p:nvSpPr>
          <p:spPr bwMode="auto">
            <a:xfrm>
              <a:off x="3467100" y="2557463"/>
              <a:ext cx="84138" cy="149226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5 h 343"/>
                <a:gd name="T4" fmla="*/ 106 w 210"/>
                <a:gd name="T5" fmla="*/ 0 h 343"/>
                <a:gd name="T6" fmla="*/ 19 w 210"/>
                <a:gd name="T7" fmla="*/ 59 h 343"/>
                <a:gd name="T8" fmla="*/ 0 w 210"/>
                <a:gd name="T9" fmla="*/ 172 h 343"/>
                <a:gd name="T10" fmla="*/ 23 w 210"/>
                <a:gd name="T11" fmla="*/ 292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2 h 343"/>
                <a:gd name="T18" fmla="*/ 105 w 210"/>
                <a:gd name="T19" fmla="*/ 332 h 343"/>
                <a:gd name="T20" fmla="*/ 47 w 210"/>
                <a:gd name="T21" fmla="*/ 271 h 343"/>
                <a:gd name="T22" fmla="*/ 42 w 210"/>
                <a:gd name="T23" fmla="*/ 166 h 343"/>
                <a:gd name="T24" fmla="*/ 46 w 210"/>
                <a:gd name="T25" fmla="*/ 74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6 h 343"/>
                <a:gd name="T32" fmla="*/ 163 w 210"/>
                <a:gd name="T33" fmla="*/ 269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8" y="92"/>
                    <a:pt x="190" y="55"/>
                  </a:cubicBezTo>
                  <a:cubicBezTo>
                    <a:pt x="167" y="8"/>
                    <a:pt x="127" y="0"/>
                    <a:pt x="106" y="0"/>
                  </a:cubicBezTo>
                  <a:cubicBezTo>
                    <a:pt x="76" y="0"/>
                    <a:pt x="39" y="13"/>
                    <a:pt x="19" y="59"/>
                  </a:cubicBezTo>
                  <a:cubicBezTo>
                    <a:pt x="3" y="93"/>
                    <a:pt x="0" y="132"/>
                    <a:pt x="0" y="172"/>
                  </a:cubicBezTo>
                  <a:cubicBezTo>
                    <a:pt x="0" y="210"/>
                    <a:pt x="2" y="254"/>
                    <a:pt x="23" y="292"/>
                  </a:cubicBezTo>
                  <a:cubicBezTo>
                    <a:pt x="44" y="333"/>
                    <a:pt x="81" y="343"/>
                    <a:pt x="105" y="343"/>
                  </a:cubicBezTo>
                  <a:cubicBezTo>
                    <a:pt x="132" y="343"/>
                    <a:pt x="170" y="332"/>
                    <a:pt x="192" y="285"/>
                  </a:cubicBezTo>
                  <a:cubicBezTo>
                    <a:pt x="208" y="250"/>
                    <a:pt x="210" y="212"/>
                    <a:pt x="210" y="172"/>
                  </a:cubicBezTo>
                  <a:close/>
                  <a:moveTo>
                    <a:pt x="105" y="332"/>
                  </a:moveTo>
                  <a:cubicBezTo>
                    <a:pt x="86" y="332"/>
                    <a:pt x="56" y="319"/>
                    <a:pt x="47" y="271"/>
                  </a:cubicBezTo>
                  <a:cubicBezTo>
                    <a:pt x="42" y="241"/>
                    <a:pt x="42" y="196"/>
                    <a:pt x="42" y="166"/>
                  </a:cubicBezTo>
                  <a:cubicBezTo>
                    <a:pt x="42" y="134"/>
                    <a:pt x="42" y="101"/>
                    <a:pt x="46" y="74"/>
                  </a:cubicBezTo>
                  <a:cubicBezTo>
                    <a:pt x="55" y="15"/>
                    <a:pt x="93" y="11"/>
                    <a:pt x="105" y="11"/>
                  </a:cubicBezTo>
                  <a:cubicBezTo>
                    <a:pt x="122" y="11"/>
                    <a:pt x="155" y="20"/>
                    <a:pt x="164" y="69"/>
                  </a:cubicBezTo>
                  <a:cubicBezTo>
                    <a:pt x="169" y="97"/>
                    <a:pt x="169" y="135"/>
                    <a:pt x="169" y="166"/>
                  </a:cubicBezTo>
                  <a:cubicBezTo>
                    <a:pt x="169" y="204"/>
                    <a:pt x="169" y="237"/>
                    <a:pt x="163" y="269"/>
                  </a:cubicBezTo>
                  <a:cubicBezTo>
                    <a:pt x="156" y="317"/>
                    <a:pt x="128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45"/>
            <p:cNvSpPr>
              <a:spLocks/>
            </p:cNvSpPr>
            <p:nvPr/>
          </p:nvSpPr>
          <p:spPr bwMode="auto">
            <a:xfrm>
              <a:off x="3571875" y="2540000"/>
              <a:ext cx="46038" cy="215901"/>
            </a:xfrm>
            <a:custGeom>
              <a:avLst/>
              <a:gdLst>
                <a:gd name="T0" fmla="*/ 115 w 115"/>
                <a:gd name="T1" fmla="*/ 249 h 498"/>
                <a:gd name="T2" fmla="*/ 82 w 115"/>
                <a:gd name="T3" fmla="*/ 94 h 498"/>
                <a:gd name="T4" fmla="*/ 5 w 115"/>
                <a:gd name="T5" fmla="*/ 0 h 498"/>
                <a:gd name="T6" fmla="*/ 0 w 115"/>
                <a:gd name="T7" fmla="*/ 5 h 498"/>
                <a:gd name="T8" fmla="*/ 9 w 115"/>
                <a:gd name="T9" fmla="*/ 16 h 498"/>
                <a:gd name="T10" fmla="*/ 86 w 115"/>
                <a:gd name="T11" fmla="*/ 249 h 498"/>
                <a:gd name="T12" fmla="*/ 6 w 115"/>
                <a:gd name="T13" fmla="*/ 485 h 498"/>
                <a:gd name="T14" fmla="*/ 0 w 115"/>
                <a:gd name="T15" fmla="*/ 493 h 498"/>
                <a:gd name="T16" fmla="*/ 5 w 115"/>
                <a:gd name="T17" fmla="*/ 498 h 498"/>
                <a:gd name="T18" fmla="*/ 84 w 115"/>
                <a:gd name="T19" fmla="*/ 401 h 498"/>
                <a:gd name="T20" fmla="*/ 115 w 115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249"/>
                  </a:moveTo>
                  <a:cubicBezTo>
                    <a:pt x="115" y="210"/>
                    <a:pt x="110" y="150"/>
                    <a:pt x="82" y="94"/>
                  </a:cubicBezTo>
                  <a:cubicBezTo>
                    <a:pt x="52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4" y="464"/>
                    <a:pt x="84" y="401"/>
                  </a:cubicBezTo>
                  <a:cubicBezTo>
                    <a:pt x="109" y="346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3" name="TextBox 262"/>
          <p:cNvSpPr txBox="1"/>
          <p:nvPr/>
        </p:nvSpPr>
        <p:spPr>
          <a:xfrm>
            <a:off x="695325" y="5562600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 found two examples of vectors of binary variables that satisfy the k-SAT problem instance.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346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" grpId="0"/>
      <p:bldP spid="55" grpId="0" animBg="1"/>
      <p:bldP spid="2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Analyzing random </a:t>
            </a:r>
            <a:r>
              <a:rPr lang="en-US" i="1" dirty="0" smtClean="0"/>
              <a:t>k</a:t>
            </a:r>
            <a:r>
              <a:rPr lang="en-US" dirty="0" smtClean="0"/>
              <a:t>-SAT problem instances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1710" y="2037600"/>
            <a:ext cx="769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the following analysis, I generated 10,000 random problem instances of </a:t>
            </a:r>
            <a:r>
              <a:rPr lang="en-US" sz="2800" i="1" dirty="0" smtClean="0"/>
              <a:t>k</a:t>
            </a:r>
            <a:r>
              <a:rPr lang="en-US" sz="2800" dirty="0" smtClean="0"/>
              <a:t>-SAT. The main property I looked at was</a:t>
            </a:r>
            <a:endParaRPr lang="en-US" sz="2800" dirty="0"/>
          </a:p>
        </p:txBody>
      </p:sp>
      <p:grpSp>
        <p:nvGrpSpPr>
          <p:cNvPr id="91" name="Group 90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98782" y="3840162"/>
            <a:ext cx="6802218" cy="274638"/>
            <a:chOff x="2540000" y="2540000"/>
            <a:chExt cx="4914901" cy="198438"/>
          </a:xfrm>
        </p:grpSpPr>
        <p:sp>
          <p:nvSpPr>
            <p:cNvPr id="42" name="Freeform 17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2540000" y="2544763"/>
              <a:ext cx="141288" cy="150813"/>
            </a:xfrm>
            <a:custGeom>
              <a:avLst/>
              <a:gdLst>
                <a:gd name="T0" fmla="*/ 132 w 356"/>
                <a:gd name="T1" fmla="*/ 183 h 340"/>
                <a:gd name="T2" fmla="*/ 216 w 356"/>
                <a:gd name="T3" fmla="*/ 183 h 340"/>
                <a:gd name="T4" fmla="*/ 356 w 356"/>
                <a:gd name="T5" fmla="*/ 75 h 340"/>
                <a:gd name="T6" fmla="*/ 258 w 356"/>
                <a:gd name="T7" fmla="*/ 0 h 340"/>
                <a:gd name="T8" fmla="*/ 97 w 356"/>
                <a:gd name="T9" fmla="*/ 0 h 340"/>
                <a:gd name="T10" fmla="*/ 82 w 356"/>
                <a:gd name="T11" fmla="*/ 9 h 340"/>
                <a:gd name="T12" fmla="*/ 96 w 356"/>
                <a:gd name="T13" fmla="*/ 15 h 340"/>
                <a:gd name="T14" fmla="*/ 118 w 356"/>
                <a:gd name="T15" fmla="*/ 16 h 340"/>
                <a:gd name="T16" fmla="*/ 129 w 356"/>
                <a:gd name="T17" fmla="*/ 24 h 340"/>
                <a:gd name="T18" fmla="*/ 127 w 356"/>
                <a:gd name="T19" fmla="*/ 34 h 340"/>
                <a:gd name="T20" fmla="*/ 60 w 356"/>
                <a:gd name="T21" fmla="*/ 302 h 340"/>
                <a:gd name="T22" fmla="*/ 14 w 356"/>
                <a:gd name="T23" fmla="*/ 325 h 340"/>
                <a:gd name="T24" fmla="*/ 0 w 356"/>
                <a:gd name="T25" fmla="*/ 335 h 340"/>
                <a:gd name="T26" fmla="*/ 8 w 356"/>
                <a:gd name="T27" fmla="*/ 340 h 340"/>
                <a:gd name="T28" fmla="*/ 71 w 356"/>
                <a:gd name="T29" fmla="*/ 339 h 340"/>
                <a:gd name="T30" fmla="*/ 103 w 356"/>
                <a:gd name="T31" fmla="*/ 339 h 340"/>
                <a:gd name="T32" fmla="*/ 136 w 356"/>
                <a:gd name="T33" fmla="*/ 340 h 340"/>
                <a:gd name="T34" fmla="*/ 146 w 356"/>
                <a:gd name="T35" fmla="*/ 331 h 340"/>
                <a:gd name="T36" fmla="*/ 132 w 356"/>
                <a:gd name="T37" fmla="*/ 325 h 340"/>
                <a:gd name="T38" fmla="*/ 99 w 356"/>
                <a:gd name="T39" fmla="*/ 316 h 340"/>
                <a:gd name="T40" fmla="*/ 101 w 356"/>
                <a:gd name="T41" fmla="*/ 308 h 340"/>
                <a:gd name="T42" fmla="*/ 132 w 356"/>
                <a:gd name="T43" fmla="*/ 183 h 340"/>
                <a:gd name="T44" fmla="*/ 167 w 356"/>
                <a:gd name="T45" fmla="*/ 34 h 340"/>
                <a:gd name="T46" fmla="*/ 194 w 356"/>
                <a:gd name="T47" fmla="*/ 15 h 340"/>
                <a:gd name="T48" fmla="*/ 242 w 356"/>
                <a:gd name="T49" fmla="*/ 15 h 340"/>
                <a:gd name="T50" fmla="*/ 310 w 356"/>
                <a:gd name="T51" fmla="*/ 63 h 340"/>
                <a:gd name="T52" fmla="*/ 281 w 356"/>
                <a:gd name="T53" fmla="*/ 143 h 340"/>
                <a:gd name="T54" fmla="*/ 204 w 356"/>
                <a:gd name="T55" fmla="*/ 170 h 340"/>
                <a:gd name="T56" fmla="*/ 134 w 356"/>
                <a:gd name="T57" fmla="*/ 170 h 340"/>
                <a:gd name="T58" fmla="*/ 167 w 356"/>
                <a:gd name="T59" fmla="*/ 3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6" h="340">
                  <a:moveTo>
                    <a:pt x="132" y="183"/>
                  </a:moveTo>
                  <a:lnTo>
                    <a:pt x="216" y="183"/>
                  </a:lnTo>
                  <a:cubicBezTo>
                    <a:pt x="287" y="183"/>
                    <a:pt x="356" y="131"/>
                    <a:pt x="356" y="75"/>
                  </a:cubicBezTo>
                  <a:cubicBezTo>
                    <a:pt x="356" y="36"/>
                    <a:pt x="324" y="0"/>
                    <a:pt x="258" y="0"/>
                  </a:cubicBezTo>
                  <a:lnTo>
                    <a:pt x="97" y="0"/>
                  </a:lnTo>
                  <a:cubicBezTo>
                    <a:pt x="87" y="0"/>
                    <a:pt x="82" y="0"/>
                    <a:pt x="82" y="9"/>
                  </a:cubicBezTo>
                  <a:cubicBezTo>
                    <a:pt x="82" y="15"/>
                    <a:pt x="86" y="15"/>
                    <a:pt x="96" y="15"/>
                  </a:cubicBezTo>
                  <a:cubicBezTo>
                    <a:pt x="103" y="15"/>
                    <a:pt x="112" y="16"/>
                    <a:pt x="118" y="16"/>
                  </a:cubicBezTo>
                  <a:cubicBezTo>
                    <a:pt x="126" y="17"/>
                    <a:pt x="129" y="19"/>
                    <a:pt x="129" y="24"/>
                  </a:cubicBezTo>
                  <a:cubicBezTo>
                    <a:pt x="129" y="26"/>
                    <a:pt x="128" y="28"/>
                    <a:pt x="127" y="34"/>
                  </a:cubicBezTo>
                  <a:lnTo>
                    <a:pt x="60" y="302"/>
                  </a:lnTo>
                  <a:cubicBezTo>
                    <a:pt x="55" y="321"/>
                    <a:pt x="54" y="325"/>
                    <a:pt x="14" y="325"/>
                  </a:cubicBezTo>
                  <a:cubicBezTo>
                    <a:pt x="6" y="325"/>
                    <a:pt x="0" y="325"/>
                    <a:pt x="0" y="335"/>
                  </a:cubicBezTo>
                  <a:cubicBezTo>
                    <a:pt x="0" y="340"/>
                    <a:pt x="6" y="340"/>
                    <a:pt x="8" y="340"/>
                  </a:cubicBezTo>
                  <a:cubicBezTo>
                    <a:pt x="22" y="340"/>
                    <a:pt x="57" y="339"/>
                    <a:pt x="71" y="339"/>
                  </a:cubicBezTo>
                  <a:cubicBezTo>
                    <a:pt x="82" y="339"/>
                    <a:pt x="93" y="339"/>
                    <a:pt x="103" y="339"/>
                  </a:cubicBezTo>
                  <a:cubicBezTo>
                    <a:pt x="114" y="339"/>
                    <a:pt x="125" y="340"/>
                    <a:pt x="136" y="340"/>
                  </a:cubicBezTo>
                  <a:cubicBezTo>
                    <a:pt x="139" y="340"/>
                    <a:pt x="146" y="340"/>
                    <a:pt x="146" y="331"/>
                  </a:cubicBezTo>
                  <a:cubicBezTo>
                    <a:pt x="146" y="325"/>
                    <a:pt x="141" y="325"/>
                    <a:pt x="132" y="325"/>
                  </a:cubicBezTo>
                  <a:cubicBezTo>
                    <a:pt x="113" y="325"/>
                    <a:pt x="99" y="325"/>
                    <a:pt x="99" y="316"/>
                  </a:cubicBezTo>
                  <a:cubicBezTo>
                    <a:pt x="99" y="313"/>
                    <a:pt x="100" y="311"/>
                    <a:pt x="101" y="308"/>
                  </a:cubicBezTo>
                  <a:lnTo>
                    <a:pt x="132" y="183"/>
                  </a:lnTo>
                  <a:close/>
                  <a:moveTo>
                    <a:pt x="167" y="34"/>
                  </a:moveTo>
                  <a:cubicBezTo>
                    <a:pt x="172" y="17"/>
                    <a:pt x="173" y="15"/>
                    <a:pt x="194" y="15"/>
                  </a:cubicBezTo>
                  <a:lnTo>
                    <a:pt x="242" y="15"/>
                  </a:lnTo>
                  <a:cubicBezTo>
                    <a:pt x="284" y="15"/>
                    <a:pt x="310" y="29"/>
                    <a:pt x="310" y="63"/>
                  </a:cubicBezTo>
                  <a:cubicBezTo>
                    <a:pt x="310" y="82"/>
                    <a:pt x="300" y="125"/>
                    <a:pt x="281" y="143"/>
                  </a:cubicBezTo>
                  <a:cubicBezTo>
                    <a:pt x="256" y="166"/>
                    <a:pt x="226" y="170"/>
                    <a:pt x="204" y="170"/>
                  </a:cubicBezTo>
                  <a:lnTo>
                    <a:pt x="134" y="170"/>
                  </a:lnTo>
                  <a:lnTo>
                    <a:pt x="167" y="3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8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2670175" y="2620963"/>
              <a:ext cx="88900" cy="111125"/>
            </a:xfrm>
            <a:custGeom>
              <a:avLst/>
              <a:gdLst>
                <a:gd name="T0" fmla="*/ 222 w 222"/>
                <a:gd name="T1" fmla="*/ 5 h 252"/>
                <a:gd name="T2" fmla="*/ 217 w 222"/>
                <a:gd name="T3" fmla="*/ 0 h 252"/>
                <a:gd name="T4" fmla="*/ 210 w 222"/>
                <a:gd name="T5" fmla="*/ 5 h 252"/>
                <a:gd name="T6" fmla="*/ 193 w 222"/>
                <a:gd name="T7" fmla="*/ 25 h 252"/>
                <a:gd name="T8" fmla="*/ 137 w 222"/>
                <a:gd name="T9" fmla="*/ 0 h 252"/>
                <a:gd name="T10" fmla="*/ 44 w 222"/>
                <a:gd name="T11" fmla="*/ 80 h 252"/>
                <a:gd name="T12" fmla="*/ 56 w 222"/>
                <a:gd name="T13" fmla="*/ 112 h 252"/>
                <a:gd name="T14" fmla="*/ 104 w 222"/>
                <a:gd name="T15" fmla="*/ 135 h 252"/>
                <a:gd name="T16" fmla="*/ 134 w 222"/>
                <a:gd name="T17" fmla="*/ 142 h 252"/>
                <a:gd name="T18" fmla="*/ 166 w 222"/>
                <a:gd name="T19" fmla="*/ 178 h 252"/>
                <a:gd name="T20" fmla="*/ 97 w 222"/>
                <a:gd name="T21" fmla="*/ 240 h 252"/>
                <a:gd name="T22" fmla="*/ 29 w 222"/>
                <a:gd name="T23" fmla="*/ 190 h 252"/>
                <a:gd name="T24" fmla="*/ 31 w 222"/>
                <a:gd name="T25" fmla="*/ 173 h 252"/>
                <a:gd name="T26" fmla="*/ 31 w 222"/>
                <a:gd name="T27" fmla="*/ 171 h 252"/>
                <a:gd name="T28" fmla="*/ 26 w 222"/>
                <a:gd name="T29" fmla="*/ 166 h 252"/>
                <a:gd name="T30" fmla="*/ 19 w 222"/>
                <a:gd name="T31" fmla="*/ 173 h 252"/>
                <a:gd name="T32" fmla="*/ 1 w 222"/>
                <a:gd name="T33" fmla="*/ 243 h 252"/>
                <a:gd name="T34" fmla="*/ 0 w 222"/>
                <a:gd name="T35" fmla="*/ 248 h 252"/>
                <a:gd name="T36" fmla="*/ 5 w 222"/>
                <a:gd name="T37" fmla="*/ 252 h 252"/>
                <a:gd name="T38" fmla="*/ 12 w 222"/>
                <a:gd name="T39" fmla="*/ 247 h 252"/>
                <a:gd name="T40" fmla="*/ 29 w 222"/>
                <a:gd name="T41" fmla="*/ 228 h 252"/>
                <a:gd name="T42" fmla="*/ 96 w 222"/>
                <a:gd name="T43" fmla="*/ 252 h 252"/>
                <a:gd name="T44" fmla="*/ 191 w 222"/>
                <a:gd name="T45" fmla="*/ 166 h 252"/>
                <a:gd name="T46" fmla="*/ 177 w 222"/>
                <a:gd name="T47" fmla="*/ 128 h 252"/>
                <a:gd name="T48" fmla="*/ 114 w 222"/>
                <a:gd name="T49" fmla="*/ 104 h 252"/>
                <a:gd name="T50" fmla="*/ 92 w 222"/>
                <a:gd name="T51" fmla="*/ 98 h 252"/>
                <a:gd name="T52" fmla="*/ 69 w 222"/>
                <a:gd name="T53" fmla="*/ 67 h 252"/>
                <a:gd name="T54" fmla="*/ 136 w 222"/>
                <a:gd name="T55" fmla="*/ 11 h 252"/>
                <a:gd name="T56" fmla="*/ 192 w 222"/>
                <a:gd name="T57" fmla="*/ 66 h 252"/>
                <a:gd name="T58" fmla="*/ 191 w 222"/>
                <a:gd name="T59" fmla="*/ 81 h 252"/>
                <a:gd name="T60" fmla="*/ 197 w 222"/>
                <a:gd name="T61" fmla="*/ 86 h 252"/>
                <a:gd name="T62" fmla="*/ 204 w 222"/>
                <a:gd name="T63" fmla="*/ 79 h 252"/>
                <a:gd name="T64" fmla="*/ 222 w 222"/>
                <a:gd name="T65" fmla="*/ 5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2" h="252">
                  <a:moveTo>
                    <a:pt x="222" y="5"/>
                  </a:moveTo>
                  <a:cubicBezTo>
                    <a:pt x="222" y="3"/>
                    <a:pt x="221" y="0"/>
                    <a:pt x="217" y="0"/>
                  </a:cubicBezTo>
                  <a:cubicBezTo>
                    <a:pt x="215" y="0"/>
                    <a:pt x="215" y="0"/>
                    <a:pt x="210" y="5"/>
                  </a:cubicBezTo>
                  <a:lnTo>
                    <a:pt x="193" y="25"/>
                  </a:lnTo>
                  <a:cubicBezTo>
                    <a:pt x="180" y="6"/>
                    <a:pt x="158" y="0"/>
                    <a:pt x="137" y="0"/>
                  </a:cubicBezTo>
                  <a:cubicBezTo>
                    <a:pt x="88" y="0"/>
                    <a:pt x="44" y="40"/>
                    <a:pt x="44" y="80"/>
                  </a:cubicBezTo>
                  <a:cubicBezTo>
                    <a:pt x="44" y="85"/>
                    <a:pt x="45" y="99"/>
                    <a:pt x="56" y="112"/>
                  </a:cubicBezTo>
                  <a:cubicBezTo>
                    <a:pt x="67" y="126"/>
                    <a:pt x="80" y="129"/>
                    <a:pt x="104" y="135"/>
                  </a:cubicBezTo>
                  <a:cubicBezTo>
                    <a:pt x="111" y="137"/>
                    <a:pt x="128" y="140"/>
                    <a:pt x="134" y="142"/>
                  </a:cubicBezTo>
                  <a:cubicBezTo>
                    <a:pt x="145" y="145"/>
                    <a:pt x="166" y="152"/>
                    <a:pt x="166" y="178"/>
                  </a:cubicBezTo>
                  <a:cubicBezTo>
                    <a:pt x="166" y="207"/>
                    <a:pt x="136" y="240"/>
                    <a:pt x="97" y="240"/>
                  </a:cubicBezTo>
                  <a:cubicBezTo>
                    <a:pt x="66" y="240"/>
                    <a:pt x="29" y="229"/>
                    <a:pt x="29" y="190"/>
                  </a:cubicBezTo>
                  <a:cubicBezTo>
                    <a:pt x="29" y="187"/>
                    <a:pt x="30" y="179"/>
                    <a:pt x="31" y="173"/>
                  </a:cubicBezTo>
                  <a:cubicBezTo>
                    <a:pt x="31" y="171"/>
                    <a:pt x="31" y="171"/>
                    <a:pt x="31" y="171"/>
                  </a:cubicBezTo>
                  <a:cubicBezTo>
                    <a:pt x="31" y="166"/>
                    <a:pt x="27" y="166"/>
                    <a:pt x="26" y="166"/>
                  </a:cubicBezTo>
                  <a:cubicBezTo>
                    <a:pt x="21" y="166"/>
                    <a:pt x="21" y="167"/>
                    <a:pt x="19" y="173"/>
                  </a:cubicBezTo>
                  <a:lnTo>
                    <a:pt x="1" y="243"/>
                  </a:lnTo>
                  <a:cubicBezTo>
                    <a:pt x="1" y="244"/>
                    <a:pt x="0" y="246"/>
                    <a:pt x="0" y="248"/>
                  </a:cubicBezTo>
                  <a:cubicBezTo>
                    <a:pt x="0" y="250"/>
                    <a:pt x="2" y="252"/>
                    <a:pt x="5" y="252"/>
                  </a:cubicBezTo>
                  <a:cubicBezTo>
                    <a:pt x="7" y="252"/>
                    <a:pt x="8" y="252"/>
                    <a:pt x="12" y="247"/>
                  </a:cubicBezTo>
                  <a:cubicBezTo>
                    <a:pt x="16" y="243"/>
                    <a:pt x="25" y="232"/>
                    <a:pt x="29" y="228"/>
                  </a:cubicBezTo>
                  <a:cubicBezTo>
                    <a:pt x="48" y="248"/>
                    <a:pt x="75" y="252"/>
                    <a:pt x="96" y="252"/>
                  </a:cubicBezTo>
                  <a:cubicBezTo>
                    <a:pt x="148" y="252"/>
                    <a:pt x="191" y="207"/>
                    <a:pt x="191" y="166"/>
                  </a:cubicBezTo>
                  <a:cubicBezTo>
                    <a:pt x="191" y="150"/>
                    <a:pt x="185" y="137"/>
                    <a:pt x="177" y="128"/>
                  </a:cubicBezTo>
                  <a:cubicBezTo>
                    <a:pt x="165" y="116"/>
                    <a:pt x="159" y="115"/>
                    <a:pt x="114" y="104"/>
                  </a:cubicBezTo>
                  <a:cubicBezTo>
                    <a:pt x="107" y="102"/>
                    <a:pt x="96" y="100"/>
                    <a:pt x="92" y="98"/>
                  </a:cubicBezTo>
                  <a:cubicBezTo>
                    <a:pt x="84" y="95"/>
                    <a:pt x="69" y="87"/>
                    <a:pt x="69" y="67"/>
                  </a:cubicBezTo>
                  <a:cubicBezTo>
                    <a:pt x="69" y="39"/>
                    <a:pt x="100" y="11"/>
                    <a:pt x="136" y="11"/>
                  </a:cubicBezTo>
                  <a:cubicBezTo>
                    <a:pt x="174" y="11"/>
                    <a:pt x="192" y="32"/>
                    <a:pt x="192" y="66"/>
                  </a:cubicBezTo>
                  <a:cubicBezTo>
                    <a:pt x="192" y="70"/>
                    <a:pt x="191" y="78"/>
                    <a:pt x="191" y="81"/>
                  </a:cubicBezTo>
                  <a:cubicBezTo>
                    <a:pt x="191" y="86"/>
                    <a:pt x="195" y="86"/>
                    <a:pt x="197" y="86"/>
                  </a:cubicBezTo>
                  <a:cubicBezTo>
                    <a:pt x="202" y="86"/>
                    <a:pt x="202" y="84"/>
                    <a:pt x="204" y="79"/>
                  </a:cubicBezTo>
                  <a:lnTo>
                    <a:pt x="222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9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2773363" y="2619375"/>
              <a:ext cx="103188" cy="109538"/>
            </a:xfrm>
            <a:custGeom>
              <a:avLst/>
              <a:gdLst>
                <a:gd name="T0" fmla="*/ 52 w 263"/>
                <a:gd name="T1" fmla="*/ 207 h 248"/>
                <a:gd name="T2" fmla="*/ 8 w 263"/>
                <a:gd name="T3" fmla="*/ 236 h 248"/>
                <a:gd name="T4" fmla="*/ 0 w 263"/>
                <a:gd name="T5" fmla="*/ 243 h 248"/>
                <a:gd name="T6" fmla="*/ 5 w 263"/>
                <a:gd name="T7" fmla="*/ 248 h 248"/>
                <a:gd name="T8" fmla="*/ 35 w 263"/>
                <a:gd name="T9" fmla="*/ 247 h 248"/>
                <a:gd name="T10" fmla="*/ 71 w 263"/>
                <a:gd name="T11" fmla="*/ 248 h 248"/>
                <a:gd name="T12" fmla="*/ 78 w 263"/>
                <a:gd name="T13" fmla="*/ 241 h 248"/>
                <a:gd name="T14" fmla="*/ 72 w 263"/>
                <a:gd name="T15" fmla="*/ 236 h 248"/>
                <a:gd name="T16" fmla="*/ 57 w 263"/>
                <a:gd name="T17" fmla="*/ 225 h 248"/>
                <a:gd name="T18" fmla="*/ 62 w 263"/>
                <a:gd name="T19" fmla="*/ 212 h 248"/>
                <a:gd name="T20" fmla="*/ 90 w 263"/>
                <a:gd name="T21" fmla="*/ 169 h 248"/>
                <a:gd name="T22" fmla="*/ 189 w 263"/>
                <a:gd name="T23" fmla="*/ 169 h 248"/>
                <a:gd name="T24" fmla="*/ 198 w 263"/>
                <a:gd name="T25" fmla="*/ 227 h 248"/>
                <a:gd name="T26" fmla="*/ 174 w 263"/>
                <a:gd name="T27" fmla="*/ 236 h 248"/>
                <a:gd name="T28" fmla="*/ 165 w 263"/>
                <a:gd name="T29" fmla="*/ 244 h 248"/>
                <a:gd name="T30" fmla="*/ 170 w 263"/>
                <a:gd name="T31" fmla="*/ 248 h 248"/>
                <a:gd name="T32" fmla="*/ 215 w 263"/>
                <a:gd name="T33" fmla="*/ 247 h 248"/>
                <a:gd name="T34" fmla="*/ 236 w 263"/>
                <a:gd name="T35" fmla="*/ 247 h 248"/>
                <a:gd name="T36" fmla="*/ 256 w 263"/>
                <a:gd name="T37" fmla="*/ 248 h 248"/>
                <a:gd name="T38" fmla="*/ 263 w 263"/>
                <a:gd name="T39" fmla="*/ 241 h 248"/>
                <a:gd name="T40" fmla="*/ 253 w 263"/>
                <a:gd name="T41" fmla="*/ 236 h 248"/>
                <a:gd name="T42" fmla="*/ 231 w 263"/>
                <a:gd name="T43" fmla="*/ 225 h 248"/>
                <a:gd name="T44" fmla="*/ 200 w 263"/>
                <a:gd name="T45" fmla="*/ 9 h 248"/>
                <a:gd name="T46" fmla="*/ 192 w 263"/>
                <a:gd name="T47" fmla="*/ 0 h 248"/>
                <a:gd name="T48" fmla="*/ 180 w 263"/>
                <a:gd name="T49" fmla="*/ 8 h 248"/>
                <a:gd name="T50" fmla="*/ 52 w 263"/>
                <a:gd name="T51" fmla="*/ 207 h 248"/>
                <a:gd name="T52" fmla="*/ 98 w 263"/>
                <a:gd name="T53" fmla="*/ 156 h 248"/>
                <a:gd name="T54" fmla="*/ 171 w 263"/>
                <a:gd name="T55" fmla="*/ 42 h 248"/>
                <a:gd name="T56" fmla="*/ 188 w 263"/>
                <a:gd name="T57" fmla="*/ 156 h 248"/>
                <a:gd name="T58" fmla="*/ 98 w 263"/>
                <a:gd name="T59" fmla="*/ 156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3" h="248">
                  <a:moveTo>
                    <a:pt x="52" y="207"/>
                  </a:moveTo>
                  <a:cubicBezTo>
                    <a:pt x="40" y="225"/>
                    <a:pt x="29" y="234"/>
                    <a:pt x="8" y="236"/>
                  </a:cubicBezTo>
                  <a:cubicBezTo>
                    <a:pt x="5" y="236"/>
                    <a:pt x="0" y="236"/>
                    <a:pt x="0" y="243"/>
                  </a:cubicBezTo>
                  <a:cubicBezTo>
                    <a:pt x="0" y="247"/>
                    <a:pt x="3" y="248"/>
                    <a:pt x="5" y="248"/>
                  </a:cubicBezTo>
                  <a:cubicBezTo>
                    <a:pt x="14" y="248"/>
                    <a:pt x="25" y="247"/>
                    <a:pt x="35" y="247"/>
                  </a:cubicBezTo>
                  <a:cubicBezTo>
                    <a:pt x="46" y="247"/>
                    <a:pt x="60" y="248"/>
                    <a:pt x="71" y="248"/>
                  </a:cubicBezTo>
                  <a:cubicBezTo>
                    <a:pt x="73" y="248"/>
                    <a:pt x="78" y="248"/>
                    <a:pt x="78" y="241"/>
                  </a:cubicBezTo>
                  <a:cubicBezTo>
                    <a:pt x="78" y="236"/>
                    <a:pt x="73" y="236"/>
                    <a:pt x="72" y="236"/>
                  </a:cubicBezTo>
                  <a:cubicBezTo>
                    <a:pt x="69" y="235"/>
                    <a:pt x="57" y="235"/>
                    <a:pt x="57" y="225"/>
                  </a:cubicBezTo>
                  <a:cubicBezTo>
                    <a:pt x="57" y="221"/>
                    <a:pt x="60" y="215"/>
                    <a:pt x="62" y="212"/>
                  </a:cubicBezTo>
                  <a:lnTo>
                    <a:pt x="90" y="169"/>
                  </a:lnTo>
                  <a:lnTo>
                    <a:pt x="189" y="169"/>
                  </a:lnTo>
                  <a:lnTo>
                    <a:pt x="198" y="227"/>
                  </a:lnTo>
                  <a:cubicBezTo>
                    <a:pt x="196" y="230"/>
                    <a:pt x="194" y="236"/>
                    <a:pt x="174" y="236"/>
                  </a:cubicBezTo>
                  <a:cubicBezTo>
                    <a:pt x="169" y="236"/>
                    <a:pt x="165" y="236"/>
                    <a:pt x="165" y="244"/>
                  </a:cubicBezTo>
                  <a:cubicBezTo>
                    <a:pt x="165" y="245"/>
                    <a:pt x="166" y="248"/>
                    <a:pt x="170" y="248"/>
                  </a:cubicBezTo>
                  <a:cubicBezTo>
                    <a:pt x="180" y="248"/>
                    <a:pt x="205" y="247"/>
                    <a:pt x="215" y="247"/>
                  </a:cubicBezTo>
                  <a:cubicBezTo>
                    <a:pt x="221" y="247"/>
                    <a:pt x="229" y="247"/>
                    <a:pt x="236" y="247"/>
                  </a:cubicBezTo>
                  <a:cubicBezTo>
                    <a:pt x="242" y="248"/>
                    <a:pt x="249" y="248"/>
                    <a:pt x="256" y="248"/>
                  </a:cubicBezTo>
                  <a:cubicBezTo>
                    <a:pt x="260" y="248"/>
                    <a:pt x="263" y="246"/>
                    <a:pt x="263" y="241"/>
                  </a:cubicBezTo>
                  <a:cubicBezTo>
                    <a:pt x="263" y="236"/>
                    <a:pt x="258" y="236"/>
                    <a:pt x="253" y="236"/>
                  </a:cubicBezTo>
                  <a:cubicBezTo>
                    <a:pt x="233" y="236"/>
                    <a:pt x="232" y="233"/>
                    <a:pt x="231" y="225"/>
                  </a:cubicBezTo>
                  <a:lnTo>
                    <a:pt x="200" y="9"/>
                  </a:lnTo>
                  <a:cubicBezTo>
                    <a:pt x="199" y="2"/>
                    <a:pt x="198" y="0"/>
                    <a:pt x="192" y="0"/>
                  </a:cubicBezTo>
                  <a:cubicBezTo>
                    <a:pt x="185" y="0"/>
                    <a:pt x="183" y="3"/>
                    <a:pt x="180" y="8"/>
                  </a:cubicBezTo>
                  <a:lnTo>
                    <a:pt x="52" y="207"/>
                  </a:lnTo>
                  <a:close/>
                  <a:moveTo>
                    <a:pt x="98" y="156"/>
                  </a:moveTo>
                  <a:lnTo>
                    <a:pt x="171" y="42"/>
                  </a:lnTo>
                  <a:lnTo>
                    <a:pt x="188" y="156"/>
                  </a:lnTo>
                  <a:lnTo>
                    <a:pt x="98" y="15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0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2889250" y="2624138"/>
              <a:ext cx="104775" cy="104775"/>
            </a:xfrm>
            <a:custGeom>
              <a:avLst/>
              <a:gdLst>
                <a:gd name="T0" fmla="*/ 154 w 260"/>
                <a:gd name="T1" fmla="*/ 25 h 236"/>
                <a:gd name="T2" fmla="*/ 165 w 260"/>
                <a:gd name="T3" fmla="*/ 13 h 236"/>
                <a:gd name="T4" fmla="*/ 186 w 260"/>
                <a:gd name="T5" fmla="*/ 13 h 236"/>
                <a:gd name="T6" fmla="*/ 225 w 260"/>
                <a:gd name="T7" fmla="*/ 16 h 236"/>
                <a:gd name="T8" fmla="*/ 241 w 260"/>
                <a:gd name="T9" fmla="*/ 43 h 236"/>
                <a:gd name="T10" fmla="*/ 239 w 260"/>
                <a:gd name="T11" fmla="*/ 72 h 236"/>
                <a:gd name="T12" fmla="*/ 238 w 260"/>
                <a:gd name="T13" fmla="*/ 75 h 236"/>
                <a:gd name="T14" fmla="*/ 244 w 260"/>
                <a:gd name="T15" fmla="*/ 81 h 236"/>
                <a:gd name="T16" fmla="*/ 251 w 260"/>
                <a:gd name="T17" fmla="*/ 72 h 236"/>
                <a:gd name="T18" fmla="*/ 260 w 260"/>
                <a:gd name="T19" fmla="*/ 5 h 236"/>
                <a:gd name="T20" fmla="*/ 250 w 260"/>
                <a:gd name="T21" fmla="*/ 0 h 236"/>
                <a:gd name="T22" fmla="*/ 35 w 260"/>
                <a:gd name="T23" fmla="*/ 0 h 236"/>
                <a:gd name="T24" fmla="*/ 23 w 260"/>
                <a:gd name="T25" fmla="*/ 8 h 236"/>
                <a:gd name="T26" fmla="*/ 1 w 260"/>
                <a:gd name="T27" fmla="*/ 70 h 236"/>
                <a:gd name="T28" fmla="*/ 0 w 260"/>
                <a:gd name="T29" fmla="*/ 76 h 236"/>
                <a:gd name="T30" fmla="*/ 6 w 260"/>
                <a:gd name="T31" fmla="*/ 81 h 236"/>
                <a:gd name="T32" fmla="*/ 13 w 260"/>
                <a:gd name="T33" fmla="*/ 72 h 236"/>
                <a:gd name="T34" fmla="*/ 98 w 260"/>
                <a:gd name="T35" fmla="*/ 13 h 236"/>
                <a:gd name="T36" fmla="*/ 112 w 260"/>
                <a:gd name="T37" fmla="*/ 13 h 236"/>
                <a:gd name="T38" fmla="*/ 123 w 260"/>
                <a:gd name="T39" fmla="*/ 16 h 236"/>
                <a:gd name="T40" fmla="*/ 122 w 260"/>
                <a:gd name="T41" fmla="*/ 24 h 236"/>
                <a:gd name="T42" fmla="*/ 76 w 260"/>
                <a:gd name="T43" fmla="*/ 207 h 236"/>
                <a:gd name="T44" fmla="*/ 35 w 260"/>
                <a:gd name="T45" fmla="*/ 224 h 236"/>
                <a:gd name="T46" fmla="*/ 19 w 260"/>
                <a:gd name="T47" fmla="*/ 232 h 236"/>
                <a:gd name="T48" fmla="*/ 25 w 260"/>
                <a:gd name="T49" fmla="*/ 236 h 236"/>
                <a:gd name="T50" fmla="*/ 55 w 260"/>
                <a:gd name="T51" fmla="*/ 235 h 236"/>
                <a:gd name="T52" fmla="*/ 85 w 260"/>
                <a:gd name="T53" fmla="*/ 235 h 236"/>
                <a:gd name="T54" fmla="*/ 116 w 260"/>
                <a:gd name="T55" fmla="*/ 235 h 236"/>
                <a:gd name="T56" fmla="*/ 146 w 260"/>
                <a:gd name="T57" fmla="*/ 236 h 236"/>
                <a:gd name="T58" fmla="*/ 154 w 260"/>
                <a:gd name="T59" fmla="*/ 229 h 236"/>
                <a:gd name="T60" fmla="*/ 139 w 260"/>
                <a:gd name="T61" fmla="*/ 224 h 236"/>
                <a:gd name="T62" fmla="*/ 119 w 260"/>
                <a:gd name="T63" fmla="*/ 223 h 236"/>
                <a:gd name="T64" fmla="*/ 107 w 260"/>
                <a:gd name="T65" fmla="*/ 217 h 236"/>
                <a:gd name="T66" fmla="*/ 108 w 260"/>
                <a:gd name="T67" fmla="*/ 208 h 236"/>
                <a:gd name="T68" fmla="*/ 154 w 260"/>
                <a:gd name="T69" fmla="*/ 2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0" h="236">
                  <a:moveTo>
                    <a:pt x="154" y="25"/>
                  </a:moveTo>
                  <a:cubicBezTo>
                    <a:pt x="157" y="15"/>
                    <a:pt x="157" y="14"/>
                    <a:pt x="165" y="13"/>
                  </a:cubicBezTo>
                  <a:cubicBezTo>
                    <a:pt x="167" y="13"/>
                    <a:pt x="179" y="13"/>
                    <a:pt x="186" y="13"/>
                  </a:cubicBezTo>
                  <a:cubicBezTo>
                    <a:pt x="207" y="13"/>
                    <a:pt x="216" y="13"/>
                    <a:pt x="225" y="16"/>
                  </a:cubicBezTo>
                  <a:cubicBezTo>
                    <a:pt x="241" y="21"/>
                    <a:pt x="241" y="31"/>
                    <a:pt x="241" y="43"/>
                  </a:cubicBezTo>
                  <a:cubicBezTo>
                    <a:pt x="241" y="49"/>
                    <a:pt x="241" y="53"/>
                    <a:pt x="239" y="72"/>
                  </a:cubicBezTo>
                  <a:lnTo>
                    <a:pt x="238" y="75"/>
                  </a:lnTo>
                  <a:cubicBezTo>
                    <a:pt x="238" y="79"/>
                    <a:pt x="241" y="81"/>
                    <a:pt x="244" y="81"/>
                  </a:cubicBezTo>
                  <a:cubicBezTo>
                    <a:pt x="249" y="81"/>
                    <a:pt x="250" y="78"/>
                    <a:pt x="251" y="72"/>
                  </a:cubicBezTo>
                  <a:lnTo>
                    <a:pt x="260" y="5"/>
                  </a:lnTo>
                  <a:cubicBezTo>
                    <a:pt x="260" y="0"/>
                    <a:pt x="256" y="0"/>
                    <a:pt x="250" y="0"/>
                  </a:cubicBezTo>
                  <a:lnTo>
                    <a:pt x="35" y="0"/>
                  </a:lnTo>
                  <a:cubicBezTo>
                    <a:pt x="26" y="0"/>
                    <a:pt x="26" y="0"/>
                    <a:pt x="23" y="8"/>
                  </a:cubicBezTo>
                  <a:lnTo>
                    <a:pt x="1" y="70"/>
                  </a:lnTo>
                  <a:cubicBezTo>
                    <a:pt x="1" y="71"/>
                    <a:pt x="0" y="74"/>
                    <a:pt x="0" y="76"/>
                  </a:cubicBezTo>
                  <a:cubicBezTo>
                    <a:pt x="0" y="77"/>
                    <a:pt x="0" y="81"/>
                    <a:pt x="6" y="81"/>
                  </a:cubicBezTo>
                  <a:cubicBezTo>
                    <a:pt x="10" y="81"/>
                    <a:pt x="11" y="79"/>
                    <a:pt x="13" y="72"/>
                  </a:cubicBezTo>
                  <a:cubicBezTo>
                    <a:pt x="33" y="16"/>
                    <a:pt x="45" y="13"/>
                    <a:pt x="98" y="13"/>
                  </a:cubicBezTo>
                  <a:lnTo>
                    <a:pt x="112" y="13"/>
                  </a:lnTo>
                  <a:cubicBezTo>
                    <a:pt x="123" y="13"/>
                    <a:pt x="123" y="13"/>
                    <a:pt x="123" y="16"/>
                  </a:cubicBezTo>
                  <a:cubicBezTo>
                    <a:pt x="123" y="17"/>
                    <a:pt x="123" y="19"/>
                    <a:pt x="122" y="24"/>
                  </a:cubicBezTo>
                  <a:lnTo>
                    <a:pt x="76" y="207"/>
                  </a:lnTo>
                  <a:cubicBezTo>
                    <a:pt x="72" y="220"/>
                    <a:pt x="71" y="224"/>
                    <a:pt x="35" y="224"/>
                  </a:cubicBezTo>
                  <a:cubicBezTo>
                    <a:pt x="22" y="224"/>
                    <a:pt x="19" y="224"/>
                    <a:pt x="19" y="232"/>
                  </a:cubicBezTo>
                  <a:cubicBezTo>
                    <a:pt x="19" y="233"/>
                    <a:pt x="20" y="236"/>
                    <a:pt x="25" y="236"/>
                  </a:cubicBezTo>
                  <a:cubicBezTo>
                    <a:pt x="35" y="236"/>
                    <a:pt x="45" y="235"/>
                    <a:pt x="55" y="235"/>
                  </a:cubicBezTo>
                  <a:cubicBezTo>
                    <a:pt x="65" y="235"/>
                    <a:pt x="75" y="235"/>
                    <a:pt x="85" y="235"/>
                  </a:cubicBezTo>
                  <a:cubicBezTo>
                    <a:pt x="95" y="235"/>
                    <a:pt x="107" y="235"/>
                    <a:pt x="116" y="235"/>
                  </a:cubicBezTo>
                  <a:cubicBezTo>
                    <a:pt x="126" y="236"/>
                    <a:pt x="136" y="236"/>
                    <a:pt x="146" y="236"/>
                  </a:cubicBezTo>
                  <a:cubicBezTo>
                    <a:pt x="149" y="236"/>
                    <a:pt x="154" y="236"/>
                    <a:pt x="154" y="229"/>
                  </a:cubicBezTo>
                  <a:cubicBezTo>
                    <a:pt x="154" y="224"/>
                    <a:pt x="150" y="224"/>
                    <a:pt x="139" y="224"/>
                  </a:cubicBezTo>
                  <a:cubicBezTo>
                    <a:pt x="133" y="224"/>
                    <a:pt x="126" y="223"/>
                    <a:pt x="119" y="223"/>
                  </a:cubicBezTo>
                  <a:cubicBezTo>
                    <a:pt x="107" y="222"/>
                    <a:pt x="107" y="221"/>
                    <a:pt x="107" y="217"/>
                  </a:cubicBezTo>
                  <a:cubicBezTo>
                    <a:pt x="107" y="214"/>
                    <a:pt x="107" y="213"/>
                    <a:pt x="108" y="208"/>
                  </a:cubicBezTo>
                  <a:lnTo>
                    <a:pt x="154" y="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1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3074988" y="2614613"/>
              <a:ext cx="131763" cy="52388"/>
            </a:xfrm>
            <a:custGeom>
              <a:avLst/>
              <a:gdLst>
                <a:gd name="T0" fmla="*/ 314 w 331"/>
                <a:gd name="T1" fmla="*/ 20 h 117"/>
                <a:gd name="T2" fmla="*/ 331 w 331"/>
                <a:gd name="T3" fmla="*/ 10 h 117"/>
                <a:gd name="T4" fmla="*/ 315 w 331"/>
                <a:gd name="T5" fmla="*/ 0 h 117"/>
                <a:gd name="T6" fmla="*/ 16 w 331"/>
                <a:gd name="T7" fmla="*/ 0 h 117"/>
                <a:gd name="T8" fmla="*/ 0 w 331"/>
                <a:gd name="T9" fmla="*/ 10 h 117"/>
                <a:gd name="T10" fmla="*/ 17 w 331"/>
                <a:gd name="T11" fmla="*/ 20 h 117"/>
                <a:gd name="T12" fmla="*/ 314 w 331"/>
                <a:gd name="T13" fmla="*/ 20 h 117"/>
                <a:gd name="T14" fmla="*/ 315 w 331"/>
                <a:gd name="T15" fmla="*/ 117 h 117"/>
                <a:gd name="T16" fmla="*/ 331 w 331"/>
                <a:gd name="T17" fmla="*/ 107 h 117"/>
                <a:gd name="T18" fmla="*/ 314 w 331"/>
                <a:gd name="T19" fmla="*/ 97 h 117"/>
                <a:gd name="T20" fmla="*/ 17 w 331"/>
                <a:gd name="T21" fmla="*/ 97 h 117"/>
                <a:gd name="T22" fmla="*/ 0 w 331"/>
                <a:gd name="T23" fmla="*/ 107 h 117"/>
                <a:gd name="T24" fmla="*/ 16 w 331"/>
                <a:gd name="T25" fmla="*/ 117 h 117"/>
                <a:gd name="T26" fmla="*/ 315 w 331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7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7"/>
                  </a:moveTo>
                  <a:cubicBezTo>
                    <a:pt x="322" y="117"/>
                    <a:pt x="331" y="117"/>
                    <a:pt x="331" y="107"/>
                  </a:cubicBezTo>
                  <a:cubicBezTo>
                    <a:pt x="331" y="97"/>
                    <a:pt x="322" y="97"/>
                    <a:pt x="314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2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3279775" y="2540000"/>
              <a:ext cx="63500" cy="155575"/>
            </a:xfrm>
            <a:custGeom>
              <a:avLst/>
              <a:gdLst>
                <a:gd name="T0" fmla="*/ 71 w 162"/>
                <a:gd name="T1" fmla="*/ 136 h 351"/>
                <a:gd name="T2" fmla="*/ 71 w 162"/>
                <a:gd name="T3" fmla="*/ 78 h 351"/>
                <a:gd name="T4" fmla="*/ 117 w 162"/>
                <a:gd name="T5" fmla="*/ 11 h 351"/>
                <a:gd name="T6" fmla="*/ 133 w 162"/>
                <a:gd name="T7" fmla="*/ 14 h 351"/>
                <a:gd name="T8" fmla="*/ 118 w 162"/>
                <a:gd name="T9" fmla="*/ 35 h 351"/>
                <a:gd name="T10" fmla="*/ 140 w 162"/>
                <a:gd name="T11" fmla="*/ 56 h 351"/>
                <a:gd name="T12" fmla="*/ 162 w 162"/>
                <a:gd name="T13" fmla="*/ 35 h 351"/>
                <a:gd name="T14" fmla="*/ 117 w 162"/>
                <a:gd name="T15" fmla="*/ 0 h 351"/>
                <a:gd name="T16" fmla="*/ 40 w 162"/>
                <a:gd name="T17" fmla="*/ 79 h 351"/>
                <a:gd name="T18" fmla="*/ 40 w 162"/>
                <a:gd name="T19" fmla="*/ 136 h 351"/>
                <a:gd name="T20" fmla="*/ 0 w 162"/>
                <a:gd name="T21" fmla="*/ 136 h 351"/>
                <a:gd name="T22" fmla="*/ 0 w 162"/>
                <a:gd name="T23" fmla="*/ 152 h 351"/>
                <a:gd name="T24" fmla="*/ 40 w 162"/>
                <a:gd name="T25" fmla="*/ 152 h 351"/>
                <a:gd name="T26" fmla="*/ 40 w 162"/>
                <a:gd name="T27" fmla="*/ 314 h 351"/>
                <a:gd name="T28" fmla="*/ 1 w 162"/>
                <a:gd name="T29" fmla="*/ 336 h 351"/>
                <a:gd name="T30" fmla="*/ 1 w 162"/>
                <a:gd name="T31" fmla="*/ 351 h 351"/>
                <a:gd name="T32" fmla="*/ 58 w 162"/>
                <a:gd name="T33" fmla="*/ 350 h 351"/>
                <a:gd name="T34" fmla="*/ 121 w 162"/>
                <a:gd name="T35" fmla="*/ 351 h 351"/>
                <a:gd name="T36" fmla="*/ 121 w 162"/>
                <a:gd name="T37" fmla="*/ 336 h 351"/>
                <a:gd name="T38" fmla="*/ 110 w 162"/>
                <a:gd name="T39" fmla="*/ 336 h 351"/>
                <a:gd name="T40" fmla="*/ 73 w 162"/>
                <a:gd name="T41" fmla="*/ 313 h 351"/>
                <a:gd name="T42" fmla="*/ 73 w 162"/>
                <a:gd name="T43" fmla="*/ 152 h 351"/>
                <a:gd name="T44" fmla="*/ 129 w 162"/>
                <a:gd name="T45" fmla="*/ 152 h 351"/>
                <a:gd name="T46" fmla="*/ 129 w 162"/>
                <a:gd name="T47" fmla="*/ 136 h 351"/>
                <a:gd name="T48" fmla="*/ 71 w 162"/>
                <a:gd name="T49" fmla="*/ 13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2" h="351">
                  <a:moveTo>
                    <a:pt x="71" y="136"/>
                  </a:moveTo>
                  <a:lnTo>
                    <a:pt x="71" y="78"/>
                  </a:lnTo>
                  <a:cubicBezTo>
                    <a:pt x="71" y="35"/>
                    <a:pt x="95" y="11"/>
                    <a:pt x="117" y="11"/>
                  </a:cubicBezTo>
                  <a:cubicBezTo>
                    <a:pt x="118" y="11"/>
                    <a:pt x="126" y="11"/>
                    <a:pt x="133" y="14"/>
                  </a:cubicBezTo>
                  <a:cubicBezTo>
                    <a:pt x="127" y="16"/>
                    <a:pt x="118" y="23"/>
                    <a:pt x="118" y="35"/>
                  </a:cubicBezTo>
                  <a:cubicBezTo>
                    <a:pt x="118" y="46"/>
                    <a:pt x="126" y="56"/>
                    <a:pt x="140" y="56"/>
                  </a:cubicBezTo>
                  <a:cubicBezTo>
                    <a:pt x="154" y="56"/>
                    <a:pt x="162" y="46"/>
                    <a:pt x="162" y="35"/>
                  </a:cubicBezTo>
                  <a:cubicBezTo>
                    <a:pt x="162" y="16"/>
                    <a:pt x="143" y="0"/>
                    <a:pt x="117" y="0"/>
                  </a:cubicBezTo>
                  <a:cubicBezTo>
                    <a:pt x="82" y="0"/>
                    <a:pt x="40" y="26"/>
                    <a:pt x="40" y="79"/>
                  </a:cubicBezTo>
                  <a:lnTo>
                    <a:pt x="40" y="136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40" y="152"/>
                  </a:lnTo>
                  <a:lnTo>
                    <a:pt x="40" y="314"/>
                  </a:lnTo>
                  <a:cubicBezTo>
                    <a:pt x="40" y="336"/>
                    <a:pt x="34" y="336"/>
                    <a:pt x="1" y="336"/>
                  </a:cubicBezTo>
                  <a:lnTo>
                    <a:pt x="1" y="351"/>
                  </a:lnTo>
                  <a:cubicBezTo>
                    <a:pt x="20" y="351"/>
                    <a:pt x="44" y="350"/>
                    <a:pt x="58" y="350"/>
                  </a:cubicBezTo>
                  <a:cubicBezTo>
                    <a:pt x="78" y="350"/>
                    <a:pt x="101" y="350"/>
                    <a:pt x="121" y="351"/>
                  </a:cubicBezTo>
                  <a:lnTo>
                    <a:pt x="121" y="336"/>
                  </a:lnTo>
                  <a:lnTo>
                    <a:pt x="110" y="336"/>
                  </a:lnTo>
                  <a:cubicBezTo>
                    <a:pt x="74" y="336"/>
                    <a:pt x="73" y="331"/>
                    <a:pt x="73" y="313"/>
                  </a:cubicBezTo>
                  <a:lnTo>
                    <a:pt x="73" y="152"/>
                  </a:lnTo>
                  <a:lnTo>
                    <a:pt x="129" y="152"/>
                  </a:lnTo>
                  <a:lnTo>
                    <a:pt x="129" y="136"/>
                  </a:lnTo>
                  <a:lnTo>
                    <a:pt x="71" y="13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3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3338513" y="2597150"/>
              <a:ext cx="66675" cy="98425"/>
            </a:xfrm>
            <a:custGeom>
              <a:avLst/>
              <a:gdLst>
                <a:gd name="T0" fmla="*/ 69 w 167"/>
                <a:gd name="T1" fmla="*/ 55 h 220"/>
                <a:gd name="T2" fmla="*/ 69 w 167"/>
                <a:gd name="T3" fmla="*/ 0 h 220"/>
                <a:gd name="T4" fmla="*/ 0 w 167"/>
                <a:gd name="T5" fmla="*/ 5 h 220"/>
                <a:gd name="T6" fmla="*/ 0 w 167"/>
                <a:gd name="T7" fmla="*/ 21 h 220"/>
                <a:gd name="T8" fmla="*/ 39 w 167"/>
                <a:gd name="T9" fmla="*/ 49 h 220"/>
                <a:gd name="T10" fmla="*/ 39 w 167"/>
                <a:gd name="T11" fmla="*/ 183 h 220"/>
                <a:gd name="T12" fmla="*/ 0 w 167"/>
                <a:gd name="T13" fmla="*/ 205 h 220"/>
                <a:gd name="T14" fmla="*/ 0 w 167"/>
                <a:gd name="T15" fmla="*/ 220 h 220"/>
                <a:gd name="T16" fmla="*/ 57 w 167"/>
                <a:gd name="T17" fmla="*/ 219 h 220"/>
                <a:gd name="T18" fmla="*/ 120 w 167"/>
                <a:gd name="T19" fmla="*/ 220 h 220"/>
                <a:gd name="T20" fmla="*/ 120 w 167"/>
                <a:gd name="T21" fmla="*/ 205 h 220"/>
                <a:gd name="T22" fmla="*/ 110 w 167"/>
                <a:gd name="T23" fmla="*/ 205 h 220"/>
                <a:gd name="T24" fmla="*/ 72 w 167"/>
                <a:gd name="T25" fmla="*/ 182 h 220"/>
                <a:gd name="T26" fmla="*/ 72 w 167"/>
                <a:gd name="T27" fmla="*/ 105 h 220"/>
                <a:gd name="T28" fmla="*/ 131 w 167"/>
                <a:gd name="T29" fmla="*/ 11 h 220"/>
                <a:gd name="T30" fmla="*/ 136 w 167"/>
                <a:gd name="T31" fmla="*/ 11 h 220"/>
                <a:gd name="T32" fmla="*/ 125 w 167"/>
                <a:gd name="T33" fmla="*/ 31 h 220"/>
                <a:gd name="T34" fmla="*/ 146 w 167"/>
                <a:gd name="T35" fmla="*/ 52 h 220"/>
                <a:gd name="T36" fmla="*/ 167 w 167"/>
                <a:gd name="T37" fmla="*/ 30 h 220"/>
                <a:gd name="T38" fmla="*/ 131 w 167"/>
                <a:gd name="T39" fmla="*/ 0 h 220"/>
                <a:gd name="T40" fmla="*/ 69 w 167"/>
                <a:gd name="T41" fmla="*/ 5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7" h="220">
                  <a:moveTo>
                    <a:pt x="69" y="55"/>
                  </a:moveTo>
                  <a:lnTo>
                    <a:pt x="69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183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9" y="220"/>
                    <a:pt x="43" y="219"/>
                    <a:pt x="57" y="219"/>
                  </a:cubicBezTo>
                  <a:cubicBezTo>
                    <a:pt x="77" y="219"/>
                    <a:pt x="100" y="219"/>
                    <a:pt x="120" y="220"/>
                  </a:cubicBezTo>
                  <a:lnTo>
                    <a:pt x="120" y="205"/>
                  </a:lnTo>
                  <a:lnTo>
                    <a:pt x="110" y="205"/>
                  </a:lnTo>
                  <a:cubicBezTo>
                    <a:pt x="73" y="205"/>
                    <a:pt x="72" y="200"/>
                    <a:pt x="72" y="182"/>
                  </a:cubicBezTo>
                  <a:lnTo>
                    <a:pt x="72" y="105"/>
                  </a:lnTo>
                  <a:cubicBezTo>
                    <a:pt x="72" y="55"/>
                    <a:pt x="93" y="11"/>
                    <a:pt x="131" y="11"/>
                  </a:cubicBezTo>
                  <a:cubicBezTo>
                    <a:pt x="134" y="11"/>
                    <a:pt x="135" y="11"/>
                    <a:pt x="136" y="11"/>
                  </a:cubicBezTo>
                  <a:cubicBezTo>
                    <a:pt x="135" y="12"/>
                    <a:pt x="125" y="18"/>
                    <a:pt x="125" y="31"/>
                  </a:cubicBezTo>
                  <a:cubicBezTo>
                    <a:pt x="125" y="45"/>
                    <a:pt x="135" y="52"/>
                    <a:pt x="146" y="52"/>
                  </a:cubicBezTo>
                  <a:cubicBezTo>
                    <a:pt x="155" y="52"/>
                    <a:pt x="167" y="46"/>
                    <a:pt x="167" y="30"/>
                  </a:cubicBezTo>
                  <a:cubicBezTo>
                    <a:pt x="167" y="14"/>
                    <a:pt x="152" y="0"/>
                    <a:pt x="131" y="0"/>
                  </a:cubicBezTo>
                  <a:cubicBezTo>
                    <a:pt x="94" y="0"/>
                    <a:pt x="76" y="33"/>
                    <a:pt x="69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4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419475" y="2597150"/>
              <a:ext cx="88900" cy="101600"/>
            </a:xfrm>
            <a:custGeom>
              <a:avLst/>
              <a:gdLst>
                <a:gd name="T0" fmla="*/ 145 w 225"/>
                <a:gd name="T1" fmla="*/ 186 h 229"/>
                <a:gd name="T2" fmla="*/ 184 w 225"/>
                <a:gd name="T3" fmla="*/ 226 h 229"/>
                <a:gd name="T4" fmla="*/ 225 w 225"/>
                <a:gd name="T5" fmla="*/ 179 h 229"/>
                <a:gd name="T6" fmla="*/ 225 w 225"/>
                <a:gd name="T7" fmla="*/ 151 h 229"/>
                <a:gd name="T8" fmla="*/ 212 w 225"/>
                <a:gd name="T9" fmla="*/ 151 h 229"/>
                <a:gd name="T10" fmla="*/ 212 w 225"/>
                <a:gd name="T11" fmla="*/ 179 h 229"/>
                <a:gd name="T12" fmla="*/ 195 w 225"/>
                <a:gd name="T13" fmla="*/ 211 h 229"/>
                <a:gd name="T14" fmla="*/ 176 w 225"/>
                <a:gd name="T15" fmla="*/ 186 h 229"/>
                <a:gd name="T16" fmla="*/ 176 w 225"/>
                <a:gd name="T17" fmla="*/ 86 h 229"/>
                <a:gd name="T18" fmla="*/ 158 w 225"/>
                <a:gd name="T19" fmla="*/ 27 h 229"/>
                <a:gd name="T20" fmla="*/ 90 w 225"/>
                <a:gd name="T21" fmla="*/ 0 h 229"/>
                <a:gd name="T22" fmla="*/ 15 w 225"/>
                <a:gd name="T23" fmla="*/ 56 h 229"/>
                <a:gd name="T24" fmla="*/ 37 w 225"/>
                <a:gd name="T25" fmla="*/ 80 h 229"/>
                <a:gd name="T26" fmla="*/ 60 w 225"/>
                <a:gd name="T27" fmla="*/ 57 h 229"/>
                <a:gd name="T28" fmla="*/ 35 w 225"/>
                <a:gd name="T29" fmla="*/ 34 h 229"/>
                <a:gd name="T30" fmla="*/ 89 w 225"/>
                <a:gd name="T31" fmla="*/ 11 h 229"/>
                <a:gd name="T32" fmla="*/ 142 w 225"/>
                <a:gd name="T33" fmla="*/ 75 h 229"/>
                <a:gd name="T34" fmla="*/ 142 w 225"/>
                <a:gd name="T35" fmla="*/ 93 h 229"/>
                <a:gd name="T36" fmla="*/ 50 w 225"/>
                <a:gd name="T37" fmla="*/ 111 h 229"/>
                <a:gd name="T38" fmla="*/ 0 w 225"/>
                <a:gd name="T39" fmla="*/ 176 h 229"/>
                <a:gd name="T40" fmla="*/ 80 w 225"/>
                <a:gd name="T41" fmla="*/ 229 h 229"/>
                <a:gd name="T42" fmla="*/ 145 w 225"/>
                <a:gd name="T43" fmla="*/ 186 h 229"/>
                <a:gd name="T44" fmla="*/ 142 w 225"/>
                <a:gd name="T45" fmla="*/ 104 h 229"/>
                <a:gd name="T46" fmla="*/ 142 w 225"/>
                <a:gd name="T47" fmla="*/ 154 h 229"/>
                <a:gd name="T48" fmla="*/ 83 w 225"/>
                <a:gd name="T49" fmla="*/ 218 h 229"/>
                <a:gd name="T50" fmla="*/ 38 w 225"/>
                <a:gd name="T51" fmla="*/ 176 h 229"/>
                <a:gd name="T52" fmla="*/ 142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5" y="186"/>
                  </a:moveTo>
                  <a:cubicBezTo>
                    <a:pt x="147" y="206"/>
                    <a:pt x="161" y="226"/>
                    <a:pt x="184" y="226"/>
                  </a:cubicBezTo>
                  <a:cubicBezTo>
                    <a:pt x="195" y="226"/>
                    <a:pt x="225" y="219"/>
                    <a:pt x="225" y="179"/>
                  </a:cubicBezTo>
                  <a:lnTo>
                    <a:pt x="225" y="151"/>
                  </a:lnTo>
                  <a:lnTo>
                    <a:pt x="212" y="151"/>
                  </a:lnTo>
                  <a:lnTo>
                    <a:pt x="212" y="179"/>
                  </a:lnTo>
                  <a:cubicBezTo>
                    <a:pt x="212" y="208"/>
                    <a:pt x="200" y="211"/>
                    <a:pt x="195" y="211"/>
                  </a:cubicBezTo>
                  <a:cubicBezTo>
                    <a:pt x="178" y="211"/>
                    <a:pt x="176" y="189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6"/>
                    <a:pt x="158" y="27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5" y="23"/>
                    <a:pt x="15" y="56"/>
                  </a:cubicBezTo>
                  <a:cubicBezTo>
                    <a:pt x="15" y="71"/>
                    <a:pt x="24" y="80"/>
                    <a:pt x="37" y="80"/>
                  </a:cubicBezTo>
                  <a:cubicBezTo>
                    <a:pt x="51" y="80"/>
                    <a:pt x="60" y="70"/>
                    <a:pt x="60" y="57"/>
                  </a:cubicBezTo>
                  <a:cubicBezTo>
                    <a:pt x="60" y="51"/>
                    <a:pt x="58" y="34"/>
                    <a:pt x="35" y="34"/>
                  </a:cubicBezTo>
                  <a:cubicBezTo>
                    <a:pt x="48" y="16"/>
                    <a:pt x="73" y="11"/>
                    <a:pt x="89" y="11"/>
                  </a:cubicBezTo>
                  <a:cubicBezTo>
                    <a:pt x="113" y="11"/>
                    <a:pt x="142" y="30"/>
                    <a:pt x="142" y="75"/>
                  </a:cubicBezTo>
                  <a:lnTo>
                    <a:pt x="142" y="93"/>
                  </a:lnTo>
                  <a:cubicBezTo>
                    <a:pt x="116" y="95"/>
                    <a:pt x="81" y="96"/>
                    <a:pt x="50" y="111"/>
                  </a:cubicBezTo>
                  <a:cubicBezTo>
                    <a:pt x="12" y="128"/>
                    <a:pt x="0" y="154"/>
                    <a:pt x="0" y="176"/>
                  </a:cubicBezTo>
                  <a:cubicBezTo>
                    <a:pt x="0" y="217"/>
                    <a:pt x="48" y="229"/>
                    <a:pt x="80" y="229"/>
                  </a:cubicBezTo>
                  <a:cubicBezTo>
                    <a:pt x="113" y="229"/>
                    <a:pt x="136" y="209"/>
                    <a:pt x="145" y="186"/>
                  </a:cubicBezTo>
                  <a:close/>
                  <a:moveTo>
                    <a:pt x="142" y="104"/>
                  </a:moveTo>
                  <a:lnTo>
                    <a:pt x="142" y="154"/>
                  </a:lnTo>
                  <a:cubicBezTo>
                    <a:pt x="142" y="201"/>
                    <a:pt x="106" y="218"/>
                    <a:pt x="83" y="218"/>
                  </a:cubicBezTo>
                  <a:cubicBezTo>
                    <a:pt x="59" y="218"/>
                    <a:pt x="38" y="201"/>
                    <a:pt x="38" y="176"/>
                  </a:cubicBezTo>
                  <a:cubicBezTo>
                    <a:pt x="38" y="148"/>
                    <a:pt x="59" y="107"/>
                    <a:pt x="142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5"/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3516313" y="2597150"/>
              <a:ext cx="76200" cy="101600"/>
            </a:xfrm>
            <a:custGeom>
              <a:avLst/>
              <a:gdLst>
                <a:gd name="T0" fmla="*/ 42 w 190"/>
                <a:gd name="T1" fmla="*/ 115 h 229"/>
                <a:gd name="T2" fmla="*/ 109 w 190"/>
                <a:gd name="T3" fmla="*/ 12 h 229"/>
                <a:gd name="T4" fmla="*/ 162 w 190"/>
                <a:gd name="T5" fmla="*/ 31 h 229"/>
                <a:gd name="T6" fmla="*/ 139 w 190"/>
                <a:gd name="T7" fmla="*/ 54 h 229"/>
                <a:gd name="T8" fmla="*/ 162 w 190"/>
                <a:gd name="T9" fmla="*/ 77 h 229"/>
                <a:gd name="T10" fmla="*/ 185 w 190"/>
                <a:gd name="T11" fmla="*/ 53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4 w 190"/>
                <a:gd name="T21" fmla="*/ 159 h 229"/>
                <a:gd name="T22" fmla="*/ 177 w 190"/>
                <a:gd name="T23" fmla="*/ 164 h 229"/>
                <a:gd name="T24" fmla="*/ 112 w 190"/>
                <a:gd name="T25" fmla="*/ 217 h 229"/>
                <a:gd name="T26" fmla="*/ 42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2" y="115"/>
                  </a:moveTo>
                  <a:cubicBezTo>
                    <a:pt x="42" y="33"/>
                    <a:pt x="82" y="12"/>
                    <a:pt x="109" y="12"/>
                  </a:cubicBezTo>
                  <a:cubicBezTo>
                    <a:pt x="113" y="12"/>
                    <a:pt x="145" y="13"/>
                    <a:pt x="162" y="31"/>
                  </a:cubicBezTo>
                  <a:cubicBezTo>
                    <a:pt x="142" y="32"/>
                    <a:pt x="139" y="47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5" y="77"/>
                    <a:pt x="185" y="68"/>
                    <a:pt x="185" y="53"/>
                  </a:cubicBezTo>
                  <a:cubicBezTo>
                    <a:pt x="185" y="19"/>
                    <a:pt x="147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50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4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1"/>
                    <a:pt x="130" y="217"/>
                    <a:pt x="112" y="217"/>
                  </a:cubicBezTo>
                  <a:cubicBezTo>
                    <a:pt x="85" y="217"/>
                    <a:pt x="42" y="195"/>
                    <a:pt x="42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6"/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3602038" y="2559050"/>
              <a:ext cx="61913" cy="139700"/>
            </a:xfrm>
            <a:custGeom>
              <a:avLst/>
              <a:gdLst>
                <a:gd name="T0" fmla="*/ 77 w 156"/>
                <a:gd name="T1" fmla="*/ 107 h 312"/>
                <a:gd name="T2" fmla="*/ 148 w 156"/>
                <a:gd name="T3" fmla="*/ 107 h 312"/>
                <a:gd name="T4" fmla="*/ 148 w 156"/>
                <a:gd name="T5" fmla="*/ 91 h 312"/>
                <a:gd name="T6" fmla="*/ 77 w 156"/>
                <a:gd name="T7" fmla="*/ 91 h 312"/>
                <a:gd name="T8" fmla="*/ 77 w 156"/>
                <a:gd name="T9" fmla="*/ 0 h 312"/>
                <a:gd name="T10" fmla="*/ 64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3 w 156"/>
                <a:gd name="T17" fmla="*/ 107 h 312"/>
                <a:gd name="T18" fmla="*/ 43 w 156"/>
                <a:gd name="T19" fmla="*/ 245 h 312"/>
                <a:gd name="T20" fmla="*/ 107 w 156"/>
                <a:gd name="T21" fmla="*/ 312 h 312"/>
                <a:gd name="T22" fmla="*/ 156 w 156"/>
                <a:gd name="T23" fmla="*/ 245 h 312"/>
                <a:gd name="T24" fmla="*/ 156 w 156"/>
                <a:gd name="T25" fmla="*/ 216 h 312"/>
                <a:gd name="T26" fmla="*/ 144 w 156"/>
                <a:gd name="T27" fmla="*/ 216 h 312"/>
                <a:gd name="T28" fmla="*/ 144 w 156"/>
                <a:gd name="T29" fmla="*/ 244 h 312"/>
                <a:gd name="T30" fmla="*/ 110 w 156"/>
                <a:gd name="T31" fmla="*/ 300 h 312"/>
                <a:gd name="T32" fmla="*/ 77 w 156"/>
                <a:gd name="T33" fmla="*/ 246 h 312"/>
                <a:gd name="T34" fmla="*/ 77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7" y="107"/>
                  </a:moveTo>
                  <a:lnTo>
                    <a:pt x="148" y="107"/>
                  </a:lnTo>
                  <a:lnTo>
                    <a:pt x="148" y="91"/>
                  </a:lnTo>
                  <a:lnTo>
                    <a:pt x="77" y="91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0"/>
                    <a:pt x="49" y="94"/>
                    <a:pt x="0" y="96"/>
                  </a:cubicBezTo>
                  <a:lnTo>
                    <a:pt x="0" y="107"/>
                  </a:lnTo>
                  <a:lnTo>
                    <a:pt x="43" y="107"/>
                  </a:lnTo>
                  <a:lnTo>
                    <a:pt x="43" y="245"/>
                  </a:lnTo>
                  <a:cubicBezTo>
                    <a:pt x="43" y="306"/>
                    <a:pt x="89" y="312"/>
                    <a:pt x="107" y="312"/>
                  </a:cubicBezTo>
                  <a:cubicBezTo>
                    <a:pt x="142" y="312"/>
                    <a:pt x="156" y="277"/>
                    <a:pt x="156" y="245"/>
                  </a:cubicBezTo>
                  <a:lnTo>
                    <a:pt x="156" y="216"/>
                  </a:lnTo>
                  <a:lnTo>
                    <a:pt x="144" y="216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0" y="300"/>
                  </a:cubicBezTo>
                  <a:cubicBezTo>
                    <a:pt x="77" y="300"/>
                    <a:pt x="77" y="254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7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3681413" y="2547938"/>
              <a:ext cx="42863" cy="147638"/>
            </a:xfrm>
            <a:custGeom>
              <a:avLst/>
              <a:gdLst>
                <a:gd name="T0" fmla="*/ 72 w 107"/>
                <a:gd name="T1" fmla="*/ 113 h 333"/>
                <a:gd name="T2" fmla="*/ 2 w 107"/>
                <a:gd name="T3" fmla="*/ 118 h 333"/>
                <a:gd name="T4" fmla="*/ 2 w 107"/>
                <a:gd name="T5" fmla="*/ 134 h 333"/>
                <a:gd name="T6" fmla="*/ 39 w 107"/>
                <a:gd name="T7" fmla="*/ 161 h 333"/>
                <a:gd name="T8" fmla="*/ 39 w 107"/>
                <a:gd name="T9" fmla="*/ 296 h 333"/>
                <a:gd name="T10" fmla="*/ 0 w 107"/>
                <a:gd name="T11" fmla="*/ 318 h 333"/>
                <a:gd name="T12" fmla="*/ 0 w 107"/>
                <a:gd name="T13" fmla="*/ 333 h 333"/>
                <a:gd name="T14" fmla="*/ 55 w 107"/>
                <a:gd name="T15" fmla="*/ 332 h 333"/>
                <a:gd name="T16" fmla="*/ 107 w 107"/>
                <a:gd name="T17" fmla="*/ 333 h 333"/>
                <a:gd name="T18" fmla="*/ 107 w 107"/>
                <a:gd name="T19" fmla="*/ 318 h 333"/>
                <a:gd name="T20" fmla="*/ 72 w 107"/>
                <a:gd name="T21" fmla="*/ 296 h 333"/>
                <a:gd name="T22" fmla="*/ 72 w 107"/>
                <a:gd name="T23" fmla="*/ 113 h 333"/>
                <a:gd name="T24" fmla="*/ 74 w 107"/>
                <a:gd name="T25" fmla="*/ 26 h 333"/>
                <a:gd name="T26" fmla="*/ 47 w 107"/>
                <a:gd name="T27" fmla="*/ 0 h 333"/>
                <a:gd name="T28" fmla="*/ 21 w 107"/>
                <a:gd name="T29" fmla="*/ 26 h 333"/>
                <a:gd name="T30" fmla="*/ 47 w 107"/>
                <a:gd name="T31" fmla="*/ 52 h 333"/>
                <a:gd name="T32" fmla="*/ 74 w 107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4" y="134"/>
                    <a:pt x="39" y="137"/>
                    <a:pt x="39" y="161"/>
                  </a:cubicBezTo>
                  <a:lnTo>
                    <a:pt x="39" y="296"/>
                  </a:lnTo>
                  <a:cubicBezTo>
                    <a:pt x="39" y="318"/>
                    <a:pt x="33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2" y="332"/>
                    <a:pt x="90" y="333"/>
                    <a:pt x="107" y="333"/>
                  </a:cubicBezTo>
                  <a:lnTo>
                    <a:pt x="107" y="318"/>
                  </a:lnTo>
                  <a:cubicBezTo>
                    <a:pt x="74" y="318"/>
                    <a:pt x="72" y="316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1" y="0"/>
                    <a:pt x="47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39"/>
                    <a:pt x="32" y="52"/>
                    <a:pt x="47" y="52"/>
                  </a:cubicBezTo>
                  <a:cubicBezTo>
                    <a:pt x="61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8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3735388" y="2597150"/>
              <a:ext cx="88900" cy="101600"/>
            </a:xfrm>
            <a:custGeom>
              <a:avLst/>
              <a:gdLst>
                <a:gd name="T0" fmla="*/ 221 w 221"/>
                <a:gd name="T1" fmla="*/ 117 h 229"/>
                <a:gd name="T2" fmla="*/ 110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0 w 221"/>
                <a:gd name="T11" fmla="*/ 217 h 229"/>
                <a:gd name="T12" fmla="*/ 54 w 221"/>
                <a:gd name="T13" fmla="*/ 183 h 229"/>
                <a:gd name="T14" fmla="*/ 41 w 221"/>
                <a:gd name="T15" fmla="*/ 113 h 229"/>
                <a:gd name="T16" fmla="*/ 53 w 221"/>
                <a:gd name="T17" fmla="*/ 44 h 229"/>
                <a:gd name="T18" fmla="*/ 110 w 221"/>
                <a:gd name="T19" fmla="*/ 11 h 229"/>
                <a:gd name="T20" fmla="*/ 166 w 221"/>
                <a:gd name="T21" fmla="*/ 43 h 229"/>
                <a:gd name="T22" fmla="*/ 179 w 221"/>
                <a:gd name="T23" fmla="*/ 113 h 229"/>
                <a:gd name="T24" fmla="*/ 168 w 221"/>
                <a:gd name="T25" fmla="*/ 180 h 229"/>
                <a:gd name="T26" fmla="*/ 110 w 221"/>
                <a:gd name="T27" fmla="*/ 21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0" y="0"/>
                  </a:cubicBezTo>
                  <a:cubicBezTo>
                    <a:pt x="48" y="0"/>
                    <a:pt x="0" y="54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0" y="229"/>
                    <a:pt x="221" y="180"/>
                    <a:pt x="221" y="117"/>
                  </a:cubicBezTo>
                  <a:close/>
                  <a:moveTo>
                    <a:pt x="110" y="217"/>
                  </a:moveTo>
                  <a:cubicBezTo>
                    <a:pt x="89" y="217"/>
                    <a:pt x="67" y="206"/>
                    <a:pt x="54" y="183"/>
                  </a:cubicBezTo>
                  <a:cubicBezTo>
                    <a:pt x="41" y="161"/>
                    <a:pt x="41" y="131"/>
                    <a:pt x="41" y="113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6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8"/>
                    <a:pt x="168" y="180"/>
                  </a:cubicBezTo>
                  <a:cubicBezTo>
                    <a:pt x="157" y="202"/>
                    <a:pt x="135" y="217"/>
                    <a:pt x="110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9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3835400" y="2597150"/>
              <a:ext cx="100013" cy="98425"/>
            </a:xfrm>
            <a:custGeom>
              <a:avLst/>
              <a:gdLst>
                <a:gd name="T0" fmla="*/ 39 w 251"/>
                <a:gd name="T1" fmla="*/ 49 h 220"/>
                <a:gd name="T2" fmla="*/ 39 w 251"/>
                <a:gd name="T3" fmla="*/ 183 h 220"/>
                <a:gd name="T4" fmla="*/ 0 w 251"/>
                <a:gd name="T5" fmla="*/ 205 h 220"/>
                <a:gd name="T6" fmla="*/ 0 w 251"/>
                <a:gd name="T7" fmla="*/ 220 h 220"/>
                <a:gd name="T8" fmla="*/ 56 w 251"/>
                <a:gd name="T9" fmla="*/ 219 h 220"/>
                <a:gd name="T10" fmla="*/ 112 w 251"/>
                <a:gd name="T11" fmla="*/ 220 h 220"/>
                <a:gd name="T12" fmla="*/ 112 w 251"/>
                <a:gd name="T13" fmla="*/ 205 h 220"/>
                <a:gd name="T14" fmla="*/ 73 w 251"/>
                <a:gd name="T15" fmla="*/ 183 h 220"/>
                <a:gd name="T16" fmla="*/ 73 w 251"/>
                <a:gd name="T17" fmla="*/ 91 h 220"/>
                <a:gd name="T18" fmla="*/ 140 w 251"/>
                <a:gd name="T19" fmla="*/ 11 h 220"/>
                <a:gd name="T20" fmla="*/ 177 w 251"/>
                <a:gd name="T21" fmla="*/ 66 h 220"/>
                <a:gd name="T22" fmla="*/ 177 w 251"/>
                <a:gd name="T23" fmla="*/ 183 h 220"/>
                <a:gd name="T24" fmla="*/ 138 w 251"/>
                <a:gd name="T25" fmla="*/ 205 h 220"/>
                <a:gd name="T26" fmla="*/ 138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5 h 220"/>
                <a:gd name="T38" fmla="*/ 196 w 251"/>
                <a:gd name="T39" fmla="*/ 18 h 220"/>
                <a:gd name="T40" fmla="*/ 144 w 251"/>
                <a:gd name="T41" fmla="*/ 0 h 220"/>
                <a:gd name="T42" fmla="*/ 70 w 251"/>
                <a:gd name="T43" fmla="*/ 52 h 220"/>
                <a:gd name="T44" fmla="*/ 70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8" y="11"/>
                    <a:pt x="140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3"/>
                  </a:lnTo>
                  <a:cubicBezTo>
                    <a:pt x="177" y="205"/>
                    <a:pt x="172" y="205"/>
                    <a:pt x="138" y="205"/>
                  </a:cubicBezTo>
                  <a:lnTo>
                    <a:pt x="138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7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0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4010025" y="2597150"/>
              <a:ext cx="88900" cy="101600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1 w 221"/>
                <a:gd name="T7" fmla="*/ 229 h 229"/>
                <a:gd name="T8" fmla="*/ 221 w 221"/>
                <a:gd name="T9" fmla="*/ 117 h 229"/>
                <a:gd name="T10" fmla="*/ 111 w 221"/>
                <a:gd name="T11" fmla="*/ 217 h 229"/>
                <a:gd name="T12" fmla="*/ 54 w 221"/>
                <a:gd name="T13" fmla="*/ 183 h 229"/>
                <a:gd name="T14" fmla="*/ 42 w 221"/>
                <a:gd name="T15" fmla="*/ 113 h 229"/>
                <a:gd name="T16" fmla="*/ 54 w 221"/>
                <a:gd name="T17" fmla="*/ 44 h 229"/>
                <a:gd name="T18" fmla="*/ 111 w 221"/>
                <a:gd name="T19" fmla="*/ 11 h 229"/>
                <a:gd name="T20" fmla="*/ 167 w 221"/>
                <a:gd name="T21" fmla="*/ 43 h 229"/>
                <a:gd name="T22" fmla="*/ 180 w 221"/>
                <a:gd name="T23" fmla="*/ 113 h 229"/>
                <a:gd name="T24" fmla="*/ 169 w 221"/>
                <a:gd name="T25" fmla="*/ 180 h 229"/>
                <a:gd name="T26" fmla="*/ 111 w 221"/>
                <a:gd name="T27" fmla="*/ 21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4"/>
                    <a:pt x="0" y="117"/>
                  </a:cubicBezTo>
                  <a:cubicBezTo>
                    <a:pt x="0" y="181"/>
                    <a:pt x="52" y="229"/>
                    <a:pt x="111" y="229"/>
                  </a:cubicBezTo>
                  <a:cubicBezTo>
                    <a:pt x="171" y="229"/>
                    <a:pt x="221" y="180"/>
                    <a:pt x="221" y="117"/>
                  </a:cubicBezTo>
                  <a:close/>
                  <a:moveTo>
                    <a:pt x="111" y="217"/>
                  </a:moveTo>
                  <a:cubicBezTo>
                    <a:pt x="90" y="217"/>
                    <a:pt x="68" y="206"/>
                    <a:pt x="54" y="183"/>
                  </a:cubicBezTo>
                  <a:cubicBezTo>
                    <a:pt x="42" y="161"/>
                    <a:pt x="42" y="131"/>
                    <a:pt x="42" y="113"/>
                  </a:cubicBezTo>
                  <a:cubicBezTo>
                    <a:pt x="42" y="93"/>
                    <a:pt x="42" y="66"/>
                    <a:pt x="54" y="44"/>
                  </a:cubicBezTo>
                  <a:cubicBezTo>
                    <a:pt x="67" y="21"/>
                    <a:pt x="91" y="11"/>
                    <a:pt x="111" y="11"/>
                  </a:cubicBezTo>
                  <a:cubicBezTo>
                    <a:pt x="133" y="11"/>
                    <a:pt x="154" y="22"/>
                    <a:pt x="167" y="43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2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1"/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4110038" y="2540000"/>
              <a:ext cx="65088" cy="155575"/>
            </a:xfrm>
            <a:custGeom>
              <a:avLst/>
              <a:gdLst>
                <a:gd name="T0" fmla="*/ 71 w 162"/>
                <a:gd name="T1" fmla="*/ 136 h 351"/>
                <a:gd name="T2" fmla="*/ 71 w 162"/>
                <a:gd name="T3" fmla="*/ 78 h 351"/>
                <a:gd name="T4" fmla="*/ 117 w 162"/>
                <a:gd name="T5" fmla="*/ 11 h 351"/>
                <a:gd name="T6" fmla="*/ 133 w 162"/>
                <a:gd name="T7" fmla="*/ 14 h 351"/>
                <a:gd name="T8" fmla="*/ 118 w 162"/>
                <a:gd name="T9" fmla="*/ 35 h 351"/>
                <a:gd name="T10" fmla="*/ 140 w 162"/>
                <a:gd name="T11" fmla="*/ 56 h 351"/>
                <a:gd name="T12" fmla="*/ 162 w 162"/>
                <a:gd name="T13" fmla="*/ 35 h 351"/>
                <a:gd name="T14" fmla="*/ 117 w 162"/>
                <a:gd name="T15" fmla="*/ 0 h 351"/>
                <a:gd name="T16" fmla="*/ 39 w 162"/>
                <a:gd name="T17" fmla="*/ 79 h 351"/>
                <a:gd name="T18" fmla="*/ 39 w 162"/>
                <a:gd name="T19" fmla="*/ 136 h 351"/>
                <a:gd name="T20" fmla="*/ 0 w 162"/>
                <a:gd name="T21" fmla="*/ 136 h 351"/>
                <a:gd name="T22" fmla="*/ 0 w 162"/>
                <a:gd name="T23" fmla="*/ 152 h 351"/>
                <a:gd name="T24" fmla="*/ 39 w 162"/>
                <a:gd name="T25" fmla="*/ 152 h 351"/>
                <a:gd name="T26" fmla="*/ 39 w 162"/>
                <a:gd name="T27" fmla="*/ 314 h 351"/>
                <a:gd name="T28" fmla="*/ 1 w 162"/>
                <a:gd name="T29" fmla="*/ 336 h 351"/>
                <a:gd name="T30" fmla="*/ 1 w 162"/>
                <a:gd name="T31" fmla="*/ 351 h 351"/>
                <a:gd name="T32" fmla="*/ 57 w 162"/>
                <a:gd name="T33" fmla="*/ 350 h 351"/>
                <a:gd name="T34" fmla="*/ 121 w 162"/>
                <a:gd name="T35" fmla="*/ 351 h 351"/>
                <a:gd name="T36" fmla="*/ 121 w 162"/>
                <a:gd name="T37" fmla="*/ 336 h 351"/>
                <a:gd name="T38" fmla="*/ 110 w 162"/>
                <a:gd name="T39" fmla="*/ 336 h 351"/>
                <a:gd name="T40" fmla="*/ 72 w 162"/>
                <a:gd name="T41" fmla="*/ 313 h 351"/>
                <a:gd name="T42" fmla="*/ 72 w 162"/>
                <a:gd name="T43" fmla="*/ 152 h 351"/>
                <a:gd name="T44" fmla="*/ 129 w 162"/>
                <a:gd name="T45" fmla="*/ 152 h 351"/>
                <a:gd name="T46" fmla="*/ 129 w 162"/>
                <a:gd name="T47" fmla="*/ 136 h 351"/>
                <a:gd name="T48" fmla="*/ 71 w 162"/>
                <a:gd name="T49" fmla="*/ 13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2" h="351">
                  <a:moveTo>
                    <a:pt x="71" y="136"/>
                  </a:moveTo>
                  <a:lnTo>
                    <a:pt x="71" y="78"/>
                  </a:lnTo>
                  <a:cubicBezTo>
                    <a:pt x="71" y="35"/>
                    <a:pt x="95" y="11"/>
                    <a:pt x="117" y="11"/>
                  </a:cubicBezTo>
                  <a:cubicBezTo>
                    <a:pt x="118" y="11"/>
                    <a:pt x="126" y="11"/>
                    <a:pt x="133" y="14"/>
                  </a:cubicBezTo>
                  <a:cubicBezTo>
                    <a:pt x="127" y="16"/>
                    <a:pt x="118" y="23"/>
                    <a:pt x="118" y="35"/>
                  </a:cubicBezTo>
                  <a:cubicBezTo>
                    <a:pt x="118" y="46"/>
                    <a:pt x="126" y="56"/>
                    <a:pt x="140" y="56"/>
                  </a:cubicBezTo>
                  <a:cubicBezTo>
                    <a:pt x="154" y="56"/>
                    <a:pt x="162" y="46"/>
                    <a:pt x="162" y="35"/>
                  </a:cubicBezTo>
                  <a:cubicBezTo>
                    <a:pt x="162" y="16"/>
                    <a:pt x="143" y="0"/>
                    <a:pt x="117" y="0"/>
                  </a:cubicBezTo>
                  <a:cubicBezTo>
                    <a:pt x="82" y="0"/>
                    <a:pt x="39" y="26"/>
                    <a:pt x="39" y="79"/>
                  </a:cubicBezTo>
                  <a:lnTo>
                    <a:pt x="39" y="136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39" y="152"/>
                  </a:lnTo>
                  <a:lnTo>
                    <a:pt x="39" y="314"/>
                  </a:lnTo>
                  <a:cubicBezTo>
                    <a:pt x="39" y="336"/>
                    <a:pt x="34" y="336"/>
                    <a:pt x="1" y="336"/>
                  </a:cubicBezTo>
                  <a:lnTo>
                    <a:pt x="1" y="351"/>
                  </a:lnTo>
                  <a:cubicBezTo>
                    <a:pt x="20" y="351"/>
                    <a:pt x="43" y="350"/>
                    <a:pt x="57" y="350"/>
                  </a:cubicBezTo>
                  <a:cubicBezTo>
                    <a:pt x="77" y="350"/>
                    <a:pt x="101" y="350"/>
                    <a:pt x="121" y="351"/>
                  </a:cubicBezTo>
                  <a:lnTo>
                    <a:pt x="121" y="336"/>
                  </a:lnTo>
                  <a:lnTo>
                    <a:pt x="110" y="336"/>
                  </a:lnTo>
                  <a:cubicBezTo>
                    <a:pt x="73" y="336"/>
                    <a:pt x="72" y="331"/>
                    <a:pt x="72" y="313"/>
                  </a:cubicBezTo>
                  <a:lnTo>
                    <a:pt x="72" y="152"/>
                  </a:lnTo>
                  <a:lnTo>
                    <a:pt x="129" y="152"/>
                  </a:lnTo>
                  <a:lnTo>
                    <a:pt x="129" y="136"/>
                  </a:lnTo>
                  <a:lnTo>
                    <a:pt x="71" y="13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2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4237038" y="2597150"/>
              <a:ext cx="96838" cy="141288"/>
            </a:xfrm>
            <a:custGeom>
              <a:avLst/>
              <a:gdLst>
                <a:gd name="T0" fmla="*/ 72 w 246"/>
                <a:gd name="T1" fmla="*/ 33 h 317"/>
                <a:gd name="T2" fmla="*/ 72 w 246"/>
                <a:gd name="T3" fmla="*/ 0 h 317"/>
                <a:gd name="T4" fmla="*/ 0 w 246"/>
                <a:gd name="T5" fmla="*/ 5 h 317"/>
                <a:gd name="T6" fmla="*/ 0 w 246"/>
                <a:gd name="T7" fmla="*/ 21 h 317"/>
                <a:gd name="T8" fmla="*/ 39 w 246"/>
                <a:gd name="T9" fmla="*/ 46 h 317"/>
                <a:gd name="T10" fmla="*/ 39 w 246"/>
                <a:gd name="T11" fmla="*/ 279 h 317"/>
                <a:gd name="T12" fmla="*/ 0 w 246"/>
                <a:gd name="T13" fmla="*/ 302 h 317"/>
                <a:gd name="T14" fmla="*/ 0 w 246"/>
                <a:gd name="T15" fmla="*/ 317 h 317"/>
                <a:gd name="T16" fmla="*/ 56 w 246"/>
                <a:gd name="T17" fmla="*/ 316 h 317"/>
                <a:gd name="T18" fmla="*/ 112 w 246"/>
                <a:gd name="T19" fmla="*/ 317 h 317"/>
                <a:gd name="T20" fmla="*/ 112 w 246"/>
                <a:gd name="T21" fmla="*/ 302 h 317"/>
                <a:gd name="T22" fmla="*/ 73 w 246"/>
                <a:gd name="T23" fmla="*/ 279 h 317"/>
                <a:gd name="T24" fmla="*/ 73 w 246"/>
                <a:gd name="T25" fmla="*/ 196 h 317"/>
                <a:gd name="T26" fmla="*/ 73 w 246"/>
                <a:gd name="T27" fmla="*/ 191 h 317"/>
                <a:gd name="T28" fmla="*/ 134 w 246"/>
                <a:gd name="T29" fmla="*/ 226 h 317"/>
                <a:gd name="T30" fmla="*/ 246 w 246"/>
                <a:gd name="T31" fmla="*/ 113 h 317"/>
                <a:gd name="T32" fmla="*/ 141 w 246"/>
                <a:gd name="T33" fmla="*/ 0 h 317"/>
                <a:gd name="T34" fmla="*/ 72 w 246"/>
                <a:gd name="T35" fmla="*/ 33 h 317"/>
                <a:gd name="T36" fmla="*/ 73 w 246"/>
                <a:gd name="T37" fmla="*/ 164 h 317"/>
                <a:gd name="T38" fmla="*/ 73 w 246"/>
                <a:gd name="T39" fmla="*/ 52 h 317"/>
                <a:gd name="T40" fmla="*/ 137 w 246"/>
                <a:gd name="T41" fmla="*/ 12 h 317"/>
                <a:gd name="T42" fmla="*/ 204 w 246"/>
                <a:gd name="T43" fmla="*/ 113 h 317"/>
                <a:gd name="T44" fmla="*/ 132 w 246"/>
                <a:gd name="T45" fmla="*/ 215 h 317"/>
                <a:gd name="T46" fmla="*/ 80 w 246"/>
                <a:gd name="T47" fmla="*/ 185 h 317"/>
                <a:gd name="T48" fmla="*/ 73 w 246"/>
                <a:gd name="T49" fmla="*/ 16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6" h="317">
                  <a:moveTo>
                    <a:pt x="72" y="33"/>
                  </a:moveTo>
                  <a:lnTo>
                    <a:pt x="72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6"/>
                  </a:cubicBezTo>
                  <a:lnTo>
                    <a:pt x="39" y="279"/>
                  </a:lnTo>
                  <a:cubicBezTo>
                    <a:pt x="39" y="302"/>
                    <a:pt x="33" y="302"/>
                    <a:pt x="0" y="302"/>
                  </a:cubicBezTo>
                  <a:lnTo>
                    <a:pt x="0" y="317"/>
                  </a:lnTo>
                  <a:cubicBezTo>
                    <a:pt x="17" y="317"/>
                    <a:pt x="43" y="316"/>
                    <a:pt x="56" y="316"/>
                  </a:cubicBezTo>
                  <a:cubicBezTo>
                    <a:pt x="69" y="316"/>
                    <a:pt x="94" y="317"/>
                    <a:pt x="112" y="317"/>
                  </a:cubicBezTo>
                  <a:lnTo>
                    <a:pt x="112" y="302"/>
                  </a:lnTo>
                  <a:cubicBezTo>
                    <a:pt x="79" y="302"/>
                    <a:pt x="73" y="302"/>
                    <a:pt x="73" y="279"/>
                  </a:cubicBezTo>
                  <a:lnTo>
                    <a:pt x="73" y="196"/>
                  </a:lnTo>
                  <a:lnTo>
                    <a:pt x="73" y="191"/>
                  </a:lnTo>
                  <a:cubicBezTo>
                    <a:pt x="76" y="199"/>
                    <a:pt x="96" y="226"/>
                    <a:pt x="134" y="226"/>
                  </a:cubicBezTo>
                  <a:cubicBezTo>
                    <a:pt x="194" y="226"/>
                    <a:pt x="246" y="177"/>
                    <a:pt x="246" y="113"/>
                  </a:cubicBezTo>
                  <a:cubicBezTo>
                    <a:pt x="246" y="49"/>
                    <a:pt x="197" y="0"/>
                    <a:pt x="141" y="0"/>
                  </a:cubicBezTo>
                  <a:cubicBezTo>
                    <a:pt x="102" y="0"/>
                    <a:pt x="82" y="22"/>
                    <a:pt x="72" y="33"/>
                  </a:cubicBezTo>
                  <a:close/>
                  <a:moveTo>
                    <a:pt x="73" y="164"/>
                  </a:moveTo>
                  <a:lnTo>
                    <a:pt x="73" y="52"/>
                  </a:lnTo>
                  <a:cubicBezTo>
                    <a:pt x="87" y="27"/>
                    <a:pt x="112" y="12"/>
                    <a:pt x="137" y="12"/>
                  </a:cubicBezTo>
                  <a:cubicBezTo>
                    <a:pt x="174" y="12"/>
                    <a:pt x="204" y="56"/>
                    <a:pt x="204" y="113"/>
                  </a:cubicBezTo>
                  <a:cubicBezTo>
                    <a:pt x="204" y="173"/>
                    <a:pt x="169" y="215"/>
                    <a:pt x="132" y="215"/>
                  </a:cubicBezTo>
                  <a:cubicBezTo>
                    <a:pt x="112" y="215"/>
                    <a:pt x="93" y="205"/>
                    <a:pt x="80" y="185"/>
                  </a:cubicBezTo>
                  <a:cubicBezTo>
                    <a:pt x="73" y="174"/>
                    <a:pt x="73" y="174"/>
                    <a:pt x="73" y="16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3"/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4346575" y="2597150"/>
              <a:ext cx="66675" cy="98425"/>
            </a:xfrm>
            <a:custGeom>
              <a:avLst/>
              <a:gdLst>
                <a:gd name="T0" fmla="*/ 70 w 168"/>
                <a:gd name="T1" fmla="*/ 55 h 220"/>
                <a:gd name="T2" fmla="*/ 70 w 168"/>
                <a:gd name="T3" fmla="*/ 0 h 220"/>
                <a:gd name="T4" fmla="*/ 0 w 168"/>
                <a:gd name="T5" fmla="*/ 5 h 220"/>
                <a:gd name="T6" fmla="*/ 0 w 168"/>
                <a:gd name="T7" fmla="*/ 21 h 220"/>
                <a:gd name="T8" fmla="*/ 39 w 168"/>
                <a:gd name="T9" fmla="*/ 49 h 220"/>
                <a:gd name="T10" fmla="*/ 39 w 168"/>
                <a:gd name="T11" fmla="*/ 183 h 220"/>
                <a:gd name="T12" fmla="*/ 0 w 168"/>
                <a:gd name="T13" fmla="*/ 205 h 220"/>
                <a:gd name="T14" fmla="*/ 0 w 168"/>
                <a:gd name="T15" fmla="*/ 220 h 220"/>
                <a:gd name="T16" fmla="*/ 57 w 168"/>
                <a:gd name="T17" fmla="*/ 219 h 220"/>
                <a:gd name="T18" fmla="*/ 121 w 168"/>
                <a:gd name="T19" fmla="*/ 220 h 220"/>
                <a:gd name="T20" fmla="*/ 121 w 168"/>
                <a:gd name="T21" fmla="*/ 205 h 220"/>
                <a:gd name="T22" fmla="*/ 110 w 168"/>
                <a:gd name="T23" fmla="*/ 205 h 220"/>
                <a:gd name="T24" fmla="*/ 72 w 168"/>
                <a:gd name="T25" fmla="*/ 182 h 220"/>
                <a:gd name="T26" fmla="*/ 72 w 168"/>
                <a:gd name="T27" fmla="*/ 105 h 220"/>
                <a:gd name="T28" fmla="*/ 131 w 168"/>
                <a:gd name="T29" fmla="*/ 11 h 220"/>
                <a:gd name="T30" fmla="*/ 137 w 168"/>
                <a:gd name="T31" fmla="*/ 11 h 220"/>
                <a:gd name="T32" fmla="*/ 125 w 168"/>
                <a:gd name="T33" fmla="*/ 31 h 220"/>
                <a:gd name="T34" fmla="*/ 146 w 168"/>
                <a:gd name="T35" fmla="*/ 52 h 220"/>
                <a:gd name="T36" fmla="*/ 168 w 168"/>
                <a:gd name="T37" fmla="*/ 30 h 220"/>
                <a:gd name="T38" fmla="*/ 131 w 168"/>
                <a:gd name="T39" fmla="*/ 0 h 220"/>
                <a:gd name="T40" fmla="*/ 70 w 168"/>
                <a:gd name="T41" fmla="*/ 5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8" h="220">
                  <a:moveTo>
                    <a:pt x="70" y="55"/>
                  </a:move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183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20" y="220"/>
                    <a:pt x="43" y="219"/>
                    <a:pt x="57" y="219"/>
                  </a:cubicBezTo>
                  <a:cubicBezTo>
                    <a:pt x="77" y="219"/>
                    <a:pt x="101" y="219"/>
                    <a:pt x="121" y="220"/>
                  </a:cubicBezTo>
                  <a:lnTo>
                    <a:pt x="121" y="205"/>
                  </a:lnTo>
                  <a:lnTo>
                    <a:pt x="110" y="205"/>
                  </a:lnTo>
                  <a:cubicBezTo>
                    <a:pt x="73" y="205"/>
                    <a:pt x="72" y="200"/>
                    <a:pt x="72" y="182"/>
                  </a:cubicBezTo>
                  <a:lnTo>
                    <a:pt x="72" y="105"/>
                  </a:lnTo>
                  <a:cubicBezTo>
                    <a:pt x="72" y="55"/>
                    <a:pt x="93" y="11"/>
                    <a:pt x="131" y="11"/>
                  </a:cubicBezTo>
                  <a:cubicBezTo>
                    <a:pt x="135" y="11"/>
                    <a:pt x="136" y="11"/>
                    <a:pt x="137" y="11"/>
                  </a:cubicBezTo>
                  <a:cubicBezTo>
                    <a:pt x="135" y="12"/>
                    <a:pt x="125" y="18"/>
                    <a:pt x="125" y="31"/>
                  </a:cubicBezTo>
                  <a:cubicBezTo>
                    <a:pt x="125" y="45"/>
                    <a:pt x="136" y="52"/>
                    <a:pt x="146" y="52"/>
                  </a:cubicBezTo>
                  <a:cubicBezTo>
                    <a:pt x="155" y="52"/>
                    <a:pt x="168" y="46"/>
                    <a:pt x="168" y="30"/>
                  </a:cubicBezTo>
                  <a:cubicBezTo>
                    <a:pt x="168" y="14"/>
                    <a:pt x="152" y="0"/>
                    <a:pt x="131" y="0"/>
                  </a:cubicBezTo>
                  <a:cubicBezTo>
                    <a:pt x="95" y="0"/>
                    <a:pt x="77" y="33"/>
                    <a:pt x="70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4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4424363" y="2597150"/>
              <a:ext cx="87313" cy="101600"/>
            </a:xfrm>
            <a:custGeom>
              <a:avLst/>
              <a:gdLst>
                <a:gd name="T0" fmla="*/ 220 w 220"/>
                <a:gd name="T1" fmla="*/ 117 h 229"/>
                <a:gd name="T2" fmla="*/ 110 w 220"/>
                <a:gd name="T3" fmla="*/ 0 h 229"/>
                <a:gd name="T4" fmla="*/ 0 w 220"/>
                <a:gd name="T5" fmla="*/ 117 h 229"/>
                <a:gd name="T6" fmla="*/ 110 w 220"/>
                <a:gd name="T7" fmla="*/ 229 h 229"/>
                <a:gd name="T8" fmla="*/ 220 w 220"/>
                <a:gd name="T9" fmla="*/ 117 h 229"/>
                <a:gd name="T10" fmla="*/ 110 w 220"/>
                <a:gd name="T11" fmla="*/ 217 h 229"/>
                <a:gd name="T12" fmla="*/ 53 w 220"/>
                <a:gd name="T13" fmla="*/ 183 h 229"/>
                <a:gd name="T14" fmla="*/ 41 w 220"/>
                <a:gd name="T15" fmla="*/ 113 h 229"/>
                <a:gd name="T16" fmla="*/ 53 w 220"/>
                <a:gd name="T17" fmla="*/ 44 h 229"/>
                <a:gd name="T18" fmla="*/ 110 w 220"/>
                <a:gd name="T19" fmla="*/ 11 h 229"/>
                <a:gd name="T20" fmla="*/ 166 w 220"/>
                <a:gd name="T21" fmla="*/ 43 h 229"/>
                <a:gd name="T22" fmla="*/ 179 w 220"/>
                <a:gd name="T23" fmla="*/ 113 h 229"/>
                <a:gd name="T24" fmla="*/ 168 w 220"/>
                <a:gd name="T25" fmla="*/ 180 h 229"/>
                <a:gd name="T26" fmla="*/ 110 w 220"/>
                <a:gd name="T27" fmla="*/ 21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0" h="229">
                  <a:moveTo>
                    <a:pt x="220" y="117"/>
                  </a:moveTo>
                  <a:cubicBezTo>
                    <a:pt x="220" y="53"/>
                    <a:pt x="171" y="0"/>
                    <a:pt x="110" y="0"/>
                  </a:cubicBezTo>
                  <a:cubicBezTo>
                    <a:pt x="48" y="0"/>
                    <a:pt x="0" y="54"/>
                    <a:pt x="0" y="117"/>
                  </a:cubicBezTo>
                  <a:cubicBezTo>
                    <a:pt x="0" y="181"/>
                    <a:pt x="51" y="229"/>
                    <a:pt x="110" y="229"/>
                  </a:cubicBezTo>
                  <a:cubicBezTo>
                    <a:pt x="170" y="229"/>
                    <a:pt x="220" y="180"/>
                    <a:pt x="220" y="117"/>
                  </a:cubicBezTo>
                  <a:close/>
                  <a:moveTo>
                    <a:pt x="110" y="217"/>
                  </a:moveTo>
                  <a:cubicBezTo>
                    <a:pt x="89" y="217"/>
                    <a:pt x="67" y="206"/>
                    <a:pt x="53" y="183"/>
                  </a:cubicBezTo>
                  <a:cubicBezTo>
                    <a:pt x="41" y="161"/>
                    <a:pt x="41" y="131"/>
                    <a:pt x="41" y="113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6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8"/>
                    <a:pt x="168" y="180"/>
                  </a:cubicBezTo>
                  <a:cubicBezTo>
                    <a:pt x="157" y="202"/>
                    <a:pt x="135" y="217"/>
                    <a:pt x="110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5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4522788" y="2541588"/>
              <a:ext cx="96838" cy="157163"/>
            </a:xfrm>
            <a:custGeom>
              <a:avLst/>
              <a:gdLst>
                <a:gd name="T0" fmla="*/ 71 w 245"/>
                <a:gd name="T1" fmla="*/ 158 h 352"/>
                <a:gd name="T2" fmla="*/ 71 w 245"/>
                <a:gd name="T3" fmla="*/ 0 h 352"/>
                <a:gd name="T4" fmla="*/ 0 w 245"/>
                <a:gd name="T5" fmla="*/ 6 h 352"/>
                <a:gd name="T6" fmla="*/ 0 w 245"/>
                <a:gd name="T7" fmla="*/ 21 h 352"/>
                <a:gd name="T8" fmla="*/ 39 w 245"/>
                <a:gd name="T9" fmla="*/ 49 h 352"/>
                <a:gd name="T10" fmla="*/ 39 w 245"/>
                <a:gd name="T11" fmla="*/ 346 h 352"/>
                <a:gd name="T12" fmla="*/ 51 w 245"/>
                <a:gd name="T13" fmla="*/ 346 h 352"/>
                <a:gd name="T14" fmla="*/ 69 w 245"/>
                <a:gd name="T15" fmla="*/ 316 h 352"/>
                <a:gd name="T16" fmla="*/ 134 w 245"/>
                <a:gd name="T17" fmla="*/ 352 h 352"/>
                <a:gd name="T18" fmla="*/ 245 w 245"/>
                <a:gd name="T19" fmla="*/ 239 h 352"/>
                <a:gd name="T20" fmla="*/ 140 w 245"/>
                <a:gd name="T21" fmla="*/ 126 h 352"/>
                <a:gd name="T22" fmla="*/ 71 w 245"/>
                <a:gd name="T23" fmla="*/ 158 h 352"/>
                <a:gd name="T24" fmla="*/ 73 w 245"/>
                <a:gd name="T25" fmla="*/ 290 h 352"/>
                <a:gd name="T26" fmla="*/ 73 w 245"/>
                <a:gd name="T27" fmla="*/ 187 h 352"/>
                <a:gd name="T28" fmla="*/ 78 w 245"/>
                <a:gd name="T29" fmla="*/ 169 h 352"/>
                <a:gd name="T30" fmla="*/ 137 w 245"/>
                <a:gd name="T31" fmla="*/ 137 h 352"/>
                <a:gd name="T32" fmla="*/ 190 w 245"/>
                <a:gd name="T33" fmla="*/ 169 h 352"/>
                <a:gd name="T34" fmla="*/ 204 w 245"/>
                <a:gd name="T35" fmla="*/ 238 h 352"/>
                <a:gd name="T36" fmla="*/ 189 w 245"/>
                <a:gd name="T37" fmla="*/ 309 h 352"/>
                <a:gd name="T38" fmla="*/ 132 w 245"/>
                <a:gd name="T39" fmla="*/ 341 h 352"/>
                <a:gd name="T40" fmla="*/ 80 w 245"/>
                <a:gd name="T41" fmla="*/ 311 h 352"/>
                <a:gd name="T42" fmla="*/ 73 w 245"/>
                <a:gd name="T43" fmla="*/ 29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5" h="352">
                  <a:moveTo>
                    <a:pt x="71" y="158"/>
                  </a:moveTo>
                  <a:lnTo>
                    <a:pt x="71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  <a:lnTo>
                    <a:pt x="39" y="346"/>
                  </a:lnTo>
                  <a:lnTo>
                    <a:pt x="51" y="346"/>
                  </a:lnTo>
                  <a:cubicBezTo>
                    <a:pt x="52" y="346"/>
                    <a:pt x="56" y="339"/>
                    <a:pt x="69" y="316"/>
                  </a:cubicBezTo>
                  <a:cubicBezTo>
                    <a:pt x="76" y="327"/>
                    <a:pt x="97" y="352"/>
                    <a:pt x="134" y="352"/>
                  </a:cubicBezTo>
                  <a:cubicBezTo>
                    <a:pt x="194" y="352"/>
                    <a:pt x="245" y="303"/>
                    <a:pt x="245" y="239"/>
                  </a:cubicBezTo>
                  <a:cubicBezTo>
                    <a:pt x="245" y="175"/>
                    <a:pt x="197" y="126"/>
                    <a:pt x="140" y="126"/>
                  </a:cubicBezTo>
                  <a:cubicBezTo>
                    <a:pt x="101" y="126"/>
                    <a:pt x="79" y="149"/>
                    <a:pt x="71" y="158"/>
                  </a:cubicBezTo>
                  <a:close/>
                  <a:moveTo>
                    <a:pt x="73" y="290"/>
                  </a:moveTo>
                  <a:lnTo>
                    <a:pt x="73" y="187"/>
                  </a:lnTo>
                  <a:cubicBezTo>
                    <a:pt x="73" y="177"/>
                    <a:pt x="73" y="177"/>
                    <a:pt x="78" y="169"/>
                  </a:cubicBezTo>
                  <a:cubicBezTo>
                    <a:pt x="98" y="141"/>
                    <a:pt x="125" y="137"/>
                    <a:pt x="137" y="137"/>
                  </a:cubicBezTo>
                  <a:cubicBezTo>
                    <a:pt x="160" y="137"/>
                    <a:pt x="178" y="150"/>
                    <a:pt x="190" y="169"/>
                  </a:cubicBezTo>
                  <a:cubicBezTo>
                    <a:pt x="203" y="189"/>
                    <a:pt x="204" y="218"/>
                    <a:pt x="204" y="238"/>
                  </a:cubicBezTo>
                  <a:cubicBezTo>
                    <a:pt x="204" y="257"/>
                    <a:pt x="203" y="287"/>
                    <a:pt x="189" y="309"/>
                  </a:cubicBezTo>
                  <a:cubicBezTo>
                    <a:pt x="178" y="325"/>
                    <a:pt x="159" y="341"/>
                    <a:pt x="132" y="341"/>
                  </a:cubicBezTo>
                  <a:cubicBezTo>
                    <a:pt x="110" y="341"/>
                    <a:pt x="92" y="329"/>
                    <a:pt x="80" y="311"/>
                  </a:cubicBezTo>
                  <a:cubicBezTo>
                    <a:pt x="73" y="300"/>
                    <a:pt x="73" y="299"/>
                    <a:pt x="73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6"/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4633913" y="2541588"/>
              <a:ext cx="44450" cy="153988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6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9 h 346"/>
                <a:gd name="T10" fmla="*/ 0 w 111"/>
                <a:gd name="T11" fmla="*/ 331 h 346"/>
                <a:gd name="T12" fmla="*/ 0 w 111"/>
                <a:gd name="T13" fmla="*/ 346 h 346"/>
                <a:gd name="T14" fmla="*/ 55 w 111"/>
                <a:gd name="T15" fmla="*/ 345 h 346"/>
                <a:gd name="T16" fmla="*/ 111 w 111"/>
                <a:gd name="T17" fmla="*/ 346 h 346"/>
                <a:gd name="T18" fmla="*/ 111 w 111"/>
                <a:gd name="T19" fmla="*/ 331 h 346"/>
                <a:gd name="T20" fmla="*/ 72 w 111"/>
                <a:gd name="T21" fmla="*/ 309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  <a:lnTo>
                    <a:pt x="39" y="309"/>
                  </a:lnTo>
                  <a:cubicBezTo>
                    <a:pt x="39" y="331"/>
                    <a:pt x="33" y="331"/>
                    <a:pt x="0" y="331"/>
                  </a:cubicBezTo>
                  <a:lnTo>
                    <a:pt x="0" y="346"/>
                  </a:lnTo>
                  <a:cubicBezTo>
                    <a:pt x="16" y="346"/>
                    <a:pt x="43" y="345"/>
                    <a:pt x="55" y="345"/>
                  </a:cubicBezTo>
                  <a:cubicBezTo>
                    <a:pt x="68" y="345"/>
                    <a:pt x="92" y="346"/>
                    <a:pt x="111" y="346"/>
                  </a:cubicBezTo>
                  <a:lnTo>
                    <a:pt x="111" y="331"/>
                  </a:lnTo>
                  <a:cubicBezTo>
                    <a:pt x="77" y="331"/>
                    <a:pt x="72" y="331"/>
                    <a:pt x="72" y="309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7"/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4687888" y="2597150"/>
              <a:ext cx="76200" cy="101600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1 w 193"/>
                <a:gd name="T9" fmla="*/ 108 h 229"/>
                <a:gd name="T10" fmla="*/ 180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09 w 193"/>
                <a:gd name="T19" fmla="*/ 229 h 229"/>
                <a:gd name="T20" fmla="*/ 193 w 193"/>
                <a:gd name="T21" fmla="*/ 164 h 229"/>
                <a:gd name="T22" fmla="*/ 186 w 193"/>
                <a:gd name="T23" fmla="*/ 158 h 229"/>
                <a:gd name="T24" fmla="*/ 180 w 193"/>
                <a:gd name="T25" fmla="*/ 165 h 229"/>
                <a:gd name="T26" fmla="*/ 112 w 193"/>
                <a:gd name="T27" fmla="*/ 217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1" y="108"/>
                  </a:moveTo>
                  <a:lnTo>
                    <a:pt x="180" y="108"/>
                  </a:lnTo>
                  <a:cubicBezTo>
                    <a:pt x="191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1"/>
                    <a:pt x="52" y="229"/>
                    <a:pt x="109" y="229"/>
                  </a:cubicBezTo>
                  <a:cubicBezTo>
                    <a:pt x="170" y="229"/>
                    <a:pt x="193" y="174"/>
                    <a:pt x="193" y="164"/>
                  </a:cubicBezTo>
                  <a:cubicBezTo>
                    <a:pt x="193" y="159"/>
                    <a:pt x="189" y="158"/>
                    <a:pt x="186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2" y="217"/>
                    <a:pt x="117" y="217"/>
                    <a:pt x="112" y="217"/>
                  </a:cubicBezTo>
                  <a:cubicBezTo>
                    <a:pt x="88" y="217"/>
                    <a:pt x="68" y="202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8"/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4776788" y="2597150"/>
              <a:ext cx="155575" cy="98425"/>
            </a:xfrm>
            <a:custGeom>
              <a:avLst/>
              <a:gdLst>
                <a:gd name="T0" fmla="*/ 39 w 390"/>
                <a:gd name="T1" fmla="*/ 49 h 220"/>
                <a:gd name="T2" fmla="*/ 39 w 390"/>
                <a:gd name="T3" fmla="*/ 183 h 220"/>
                <a:gd name="T4" fmla="*/ 0 w 390"/>
                <a:gd name="T5" fmla="*/ 205 h 220"/>
                <a:gd name="T6" fmla="*/ 0 w 390"/>
                <a:gd name="T7" fmla="*/ 220 h 220"/>
                <a:gd name="T8" fmla="*/ 57 w 390"/>
                <a:gd name="T9" fmla="*/ 219 h 220"/>
                <a:gd name="T10" fmla="*/ 112 w 390"/>
                <a:gd name="T11" fmla="*/ 220 h 220"/>
                <a:gd name="T12" fmla="*/ 112 w 390"/>
                <a:gd name="T13" fmla="*/ 205 h 220"/>
                <a:gd name="T14" fmla="*/ 74 w 390"/>
                <a:gd name="T15" fmla="*/ 183 h 220"/>
                <a:gd name="T16" fmla="*/ 74 w 390"/>
                <a:gd name="T17" fmla="*/ 91 h 220"/>
                <a:gd name="T18" fmla="*/ 141 w 390"/>
                <a:gd name="T19" fmla="*/ 11 h 220"/>
                <a:gd name="T20" fmla="*/ 178 w 390"/>
                <a:gd name="T21" fmla="*/ 66 h 220"/>
                <a:gd name="T22" fmla="*/ 178 w 390"/>
                <a:gd name="T23" fmla="*/ 183 h 220"/>
                <a:gd name="T24" fmla="*/ 139 w 390"/>
                <a:gd name="T25" fmla="*/ 205 h 220"/>
                <a:gd name="T26" fmla="*/ 139 w 390"/>
                <a:gd name="T27" fmla="*/ 220 h 220"/>
                <a:gd name="T28" fmla="*/ 195 w 390"/>
                <a:gd name="T29" fmla="*/ 219 h 220"/>
                <a:gd name="T30" fmla="*/ 251 w 390"/>
                <a:gd name="T31" fmla="*/ 220 h 220"/>
                <a:gd name="T32" fmla="*/ 251 w 390"/>
                <a:gd name="T33" fmla="*/ 205 h 220"/>
                <a:gd name="T34" fmla="*/ 212 w 390"/>
                <a:gd name="T35" fmla="*/ 183 h 220"/>
                <a:gd name="T36" fmla="*/ 212 w 390"/>
                <a:gd name="T37" fmla="*/ 91 h 220"/>
                <a:gd name="T38" fmla="*/ 279 w 390"/>
                <a:gd name="T39" fmla="*/ 11 h 220"/>
                <a:gd name="T40" fmla="*/ 316 w 390"/>
                <a:gd name="T41" fmla="*/ 66 h 220"/>
                <a:gd name="T42" fmla="*/ 316 w 390"/>
                <a:gd name="T43" fmla="*/ 183 h 220"/>
                <a:gd name="T44" fmla="*/ 277 w 390"/>
                <a:gd name="T45" fmla="*/ 205 h 220"/>
                <a:gd name="T46" fmla="*/ 277 w 390"/>
                <a:gd name="T47" fmla="*/ 220 h 220"/>
                <a:gd name="T48" fmla="*/ 334 w 390"/>
                <a:gd name="T49" fmla="*/ 219 h 220"/>
                <a:gd name="T50" fmla="*/ 390 w 390"/>
                <a:gd name="T51" fmla="*/ 220 h 220"/>
                <a:gd name="T52" fmla="*/ 390 w 390"/>
                <a:gd name="T53" fmla="*/ 205 h 220"/>
                <a:gd name="T54" fmla="*/ 351 w 390"/>
                <a:gd name="T55" fmla="*/ 190 h 220"/>
                <a:gd name="T56" fmla="*/ 351 w 390"/>
                <a:gd name="T57" fmla="*/ 95 h 220"/>
                <a:gd name="T58" fmla="*/ 335 w 390"/>
                <a:gd name="T59" fmla="*/ 18 h 220"/>
                <a:gd name="T60" fmla="*/ 283 w 390"/>
                <a:gd name="T61" fmla="*/ 0 h 220"/>
                <a:gd name="T62" fmla="*/ 211 w 390"/>
                <a:gd name="T63" fmla="*/ 49 h 220"/>
                <a:gd name="T64" fmla="*/ 144 w 390"/>
                <a:gd name="T65" fmla="*/ 0 h 220"/>
                <a:gd name="T66" fmla="*/ 71 w 390"/>
                <a:gd name="T67" fmla="*/ 52 h 220"/>
                <a:gd name="T68" fmla="*/ 71 w 390"/>
                <a:gd name="T69" fmla="*/ 0 h 220"/>
                <a:gd name="T70" fmla="*/ 0 w 390"/>
                <a:gd name="T71" fmla="*/ 5 h 220"/>
                <a:gd name="T72" fmla="*/ 0 w 390"/>
                <a:gd name="T73" fmla="*/ 21 h 220"/>
                <a:gd name="T74" fmla="*/ 39 w 390"/>
                <a:gd name="T75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0" h="220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4" y="205"/>
                    <a:pt x="74" y="183"/>
                  </a:cubicBezTo>
                  <a:lnTo>
                    <a:pt x="74" y="91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3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18" y="205"/>
                    <a:pt x="212" y="205"/>
                    <a:pt x="212" y="183"/>
                  </a:cubicBezTo>
                  <a:lnTo>
                    <a:pt x="212" y="91"/>
                  </a:lnTo>
                  <a:cubicBezTo>
                    <a:pt x="212" y="39"/>
                    <a:pt x="248" y="11"/>
                    <a:pt x="279" y="11"/>
                  </a:cubicBezTo>
                  <a:cubicBezTo>
                    <a:pt x="311" y="11"/>
                    <a:pt x="316" y="38"/>
                    <a:pt x="316" y="66"/>
                  </a:cubicBezTo>
                  <a:lnTo>
                    <a:pt x="316" y="183"/>
                  </a:lnTo>
                  <a:cubicBezTo>
                    <a:pt x="316" y="205"/>
                    <a:pt x="311" y="205"/>
                    <a:pt x="277" y="205"/>
                  </a:cubicBezTo>
                  <a:lnTo>
                    <a:pt x="277" y="220"/>
                  </a:lnTo>
                  <a:cubicBezTo>
                    <a:pt x="295" y="220"/>
                    <a:pt x="320" y="219"/>
                    <a:pt x="334" y="219"/>
                  </a:cubicBezTo>
                  <a:cubicBezTo>
                    <a:pt x="347" y="219"/>
                    <a:pt x="373" y="220"/>
                    <a:pt x="390" y="220"/>
                  </a:cubicBezTo>
                  <a:lnTo>
                    <a:pt x="390" y="205"/>
                  </a:lnTo>
                  <a:cubicBezTo>
                    <a:pt x="364" y="205"/>
                    <a:pt x="351" y="205"/>
                    <a:pt x="351" y="190"/>
                  </a:cubicBezTo>
                  <a:lnTo>
                    <a:pt x="351" y="95"/>
                  </a:lnTo>
                  <a:cubicBezTo>
                    <a:pt x="351" y="52"/>
                    <a:pt x="351" y="36"/>
                    <a:pt x="335" y="18"/>
                  </a:cubicBezTo>
                  <a:cubicBezTo>
                    <a:pt x="328" y="10"/>
                    <a:pt x="312" y="0"/>
                    <a:pt x="283" y="0"/>
                  </a:cubicBezTo>
                  <a:cubicBezTo>
                    <a:pt x="241" y="0"/>
                    <a:pt x="219" y="30"/>
                    <a:pt x="211" y="49"/>
                  </a:cubicBezTo>
                  <a:cubicBezTo>
                    <a:pt x="204" y="5"/>
                    <a:pt x="167" y="0"/>
                    <a:pt x="144" y="0"/>
                  </a:cubicBezTo>
                  <a:cubicBezTo>
                    <a:pt x="108" y="0"/>
                    <a:pt x="84" y="21"/>
                    <a:pt x="71" y="52"/>
                  </a:cubicBezTo>
                  <a:lnTo>
                    <a:pt x="71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9"/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5008563" y="2547938"/>
              <a:ext cx="41275" cy="147638"/>
            </a:xfrm>
            <a:custGeom>
              <a:avLst/>
              <a:gdLst>
                <a:gd name="T0" fmla="*/ 72 w 107"/>
                <a:gd name="T1" fmla="*/ 113 h 333"/>
                <a:gd name="T2" fmla="*/ 2 w 107"/>
                <a:gd name="T3" fmla="*/ 118 h 333"/>
                <a:gd name="T4" fmla="*/ 2 w 107"/>
                <a:gd name="T5" fmla="*/ 134 h 333"/>
                <a:gd name="T6" fmla="*/ 39 w 107"/>
                <a:gd name="T7" fmla="*/ 161 h 333"/>
                <a:gd name="T8" fmla="*/ 39 w 107"/>
                <a:gd name="T9" fmla="*/ 296 h 333"/>
                <a:gd name="T10" fmla="*/ 0 w 107"/>
                <a:gd name="T11" fmla="*/ 318 h 333"/>
                <a:gd name="T12" fmla="*/ 0 w 107"/>
                <a:gd name="T13" fmla="*/ 333 h 333"/>
                <a:gd name="T14" fmla="*/ 55 w 107"/>
                <a:gd name="T15" fmla="*/ 332 h 333"/>
                <a:gd name="T16" fmla="*/ 107 w 107"/>
                <a:gd name="T17" fmla="*/ 333 h 333"/>
                <a:gd name="T18" fmla="*/ 107 w 107"/>
                <a:gd name="T19" fmla="*/ 318 h 333"/>
                <a:gd name="T20" fmla="*/ 72 w 107"/>
                <a:gd name="T21" fmla="*/ 296 h 333"/>
                <a:gd name="T22" fmla="*/ 72 w 107"/>
                <a:gd name="T23" fmla="*/ 113 h 333"/>
                <a:gd name="T24" fmla="*/ 74 w 107"/>
                <a:gd name="T25" fmla="*/ 26 h 333"/>
                <a:gd name="T26" fmla="*/ 48 w 107"/>
                <a:gd name="T27" fmla="*/ 0 h 333"/>
                <a:gd name="T28" fmla="*/ 21 w 107"/>
                <a:gd name="T29" fmla="*/ 26 h 333"/>
                <a:gd name="T30" fmla="*/ 48 w 107"/>
                <a:gd name="T31" fmla="*/ 52 h 333"/>
                <a:gd name="T32" fmla="*/ 74 w 107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1"/>
                  </a:cubicBezTo>
                  <a:lnTo>
                    <a:pt x="39" y="296"/>
                  </a:lnTo>
                  <a:cubicBezTo>
                    <a:pt x="39" y="318"/>
                    <a:pt x="34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3" y="332"/>
                    <a:pt x="90" y="333"/>
                    <a:pt x="107" y="333"/>
                  </a:cubicBezTo>
                  <a:lnTo>
                    <a:pt x="107" y="318"/>
                  </a:lnTo>
                  <a:cubicBezTo>
                    <a:pt x="74" y="318"/>
                    <a:pt x="72" y="316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2" y="0"/>
                    <a:pt x="48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39"/>
                    <a:pt x="32" y="52"/>
                    <a:pt x="48" y="52"/>
                  </a:cubicBezTo>
                  <a:cubicBezTo>
                    <a:pt x="62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0"/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5062538" y="2597150"/>
              <a:ext cx="100013" cy="98425"/>
            </a:xfrm>
            <a:custGeom>
              <a:avLst/>
              <a:gdLst>
                <a:gd name="T0" fmla="*/ 39 w 251"/>
                <a:gd name="T1" fmla="*/ 49 h 220"/>
                <a:gd name="T2" fmla="*/ 39 w 251"/>
                <a:gd name="T3" fmla="*/ 183 h 220"/>
                <a:gd name="T4" fmla="*/ 0 w 251"/>
                <a:gd name="T5" fmla="*/ 205 h 220"/>
                <a:gd name="T6" fmla="*/ 0 w 251"/>
                <a:gd name="T7" fmla="*/ 220 h 220"/>
                <a:gd name="T8" fmla="*/ 56 w 251"/>
                <a:gd name="T9" fmla="*/ 219 h 220"/>
                <a:gd name="T10" fmla="*/ 112 w 251"/>
                <a:gd name="T11" fmla="*/ 220 h 220"/>
                <a:gd name="T12" fmla="*/ 112 w 251"/>
                <a:gd name="T13" fmla="*/ 205 h 220"/>
                <a:gd name="T14" fmla="*/ 73 w 251"/>
                <a:gd name="T15" fmla="*/ 183 h 220"/>
                <a:gd name="T16" fmla="*/ 73 w 251"/>
                <a:gd name="T17" fmla="*/ 91 h 220"/>
                <a:gd name="T18" fmla="*/ 141 w 251"/>
                <a:gd name="T19" fmla="*/ 11 h 220"/>
                <a:gd name="T20" fmla="*/ 178 w 251"/>
                <a:gd name="T21" fmla="*/ 66 h 220"/>
                <a:gd name="T22" fmla="*/ 178 w 251"/>
                <a:gd name="T23" fmla="*/ 183 h 220"/>
                <a:gd name="T24" fmla="*/ 139 w 251"/>
                <a:gd name="T25" fmla="*/ 205 h 220"/>
                <a:gd name="T26" fmla="*/ 139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5 h 220"/>
                <a:gd name="T38" fmla="*/ 197 w 251"/>
                <a:gd name="T39" fmla="*/ 18 h 220"/>
                <a:gd name="T40" fmla="*/ 144 w 251"/>
                <a:gd name="T41" fmla="*/ 0 h 220"/>
                <a:gd name="T42" fmla="*/ 70 w 251"/>
                <a:gd name="T43" fmla="*/ 52 h 220"/>
                <a:gd name="T44" fmla="*/ 70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3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1"/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5173663" y="2597150"/>
              <a:ext cx="63500" cy="101600"/>
            </a:xfrm>
            <a:custGeom>
              <a:avLst/>
              <a:gdLst>
                <a:gd name="T0" fmla="*/ 88 w 163"/>
                <a:gd name="T1" fmla="*/ 127 h 229"/>
                <a:gd name="T2" fmla="*/ 139 w 163"/>
                <a:gd name="T3" fmla="*/ 173 h 229"/>
                <a:gd name="T4" fmla="*/ 83 w 163"/>
                <a:gd name="T5" fmla="*/ 218 h 229"/>
                <a:gd name="T6" fmla="*/ 14 w 163"/>
                <a:gd name="T7" fmla="*/ 147 h 229"/>
                <a:gd name="T8" fmla="*/ 7 w 163"/>
                <a:gd name="T9" fmla="*/ 139 h 229"/>
                <a:gd name="T10" fmla="*/ 0 w 163"/>
                <a:gd name="T11" fmla="*/ 151 h 229"/>
                <a:gd name="T12" fmla="*/ 0 w 163"/>
                <a:gd name="T13" fmla="*/ 217 h 229"/>
                <a:gd name="T14" fmla="*/ 6 w 163"/>
                <a:gd name="T15" fmla="*/ 229 h 229"/>
                <a:gd name="T16" fmla="*/ 18 w 163"/>
                <a:gd name="T17" fmla="*/ 219 h 229"/>
                <a:gd name="T18" fmla="*/ 28 w 163"/>
                <a:gd name="T19" fmla="*/ 208 h 229"/>
                <a:gd name="T20" fmla="*/ 83 w 163"/>
                <a:gd name="T21" fmla="*/ 229 h 229"/>
                <a:gd name="T22" fmla="*/ 163 w 163"/>
                <a:gd name="T23" fmla="*/ 160 h 229"/>
                <a:gd name="T24" fmla="*/ 142 w 163"/>
                <a:gd name="T25" fmla="*/ 112 h 229"/>
                <a:gd name="T26" fmla="*/ 86 w 163"/>
                <a:gd name="T27" fmla="*/ 88 h 229"/>
                <a:gd name="T28" fmla="*/ 24 w 163"/>
                <a:gd name="T29" fmla="*/ 47 h 229"/>
                <a:gd name="T30" fmla="*/ 80 w 163"/>
                <a:gd name="T31" fmla="*/ 9 h 229"/>
                <a:gd name="T32" fmla="*/ 138 w 163"/>
                <a:gd name="T33" fmla="*/ 70 h 229"/>
                <a:gd name="T34" fmla="*/ 144 w 163"/>
                <a:gd name="T35" fmla="*/ 74 h 229"/>
                <a:gd name="T36" fmla="*/ 151 w 163"/>
                <a:gd name="T37" fmla="*/ 62 h 229"/>
                <a:gd name="T38" fmla="*/ 151 w 163"/>
                <a:gd name="T39" fmla="*/ 12 h 229"/>
                <a:gd name="T40" fmla="*/ 145 w 163"/>
                <a:gd name="T41" fmla="*/ 0 h 229"/>
                <a:gd name="T42" fmla="*/ 135 w 163"/>
                <a:gd name="T43" fmla="*/ 6 h 229"/>
                <a:gd name="T44" fmla="*/ 127 w 163"/>
                <a:gd name="T45" fmla="*/ 14 h 229"/>
                <a:gd name="T46" fmla="*/ 80 w 163"/>
                <a:gd name="T47" fmla="*/ 0 h 229"/>
                <a:gd name="T48" fmla="*/ 0 w 163"/>
                <a:gd name="T49" fmla="*/ 61 h 229"/>
                <a:gd name="T50" fmla="*/ 22 w 163"/>
                <a:gd name="T51" fmla="*/ 104 h 229"/>
                <a:gd name="T52" fmla="*/ 88 w 163"/>
                <a:gd name="T53" fmla="*/ 12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8" y="127"/>
                  </a:moveTo>
                  <a:cubicBezTo>
                    <a:pt x="99" y="129"/>
                    <a:pt x="139" y="137"/>
                    <a:pt x="139" y="173"/>
                  </a:cubicBezTo>
                  <a:cubicBezTo>
                    <a:pt x="139" y="198"/>
                    <a:pt x="122" y="218"/>
                    <a:pt x="83" y="218"/>
                  </a:cubicBezTo>
                  <a:cubicBezTo>
                    <a:pt x="41" y="218"/>
                    <a:pt x="23" y="190"/>
                    <a:pt x="14" y="147"/>
                  </a:cubicBezTo>
                  <a:cubicBezTo>
                    <a:pt x="12" y="141"/>
                    <a:pt x="12" y="139"/>
                    <a:pt x="7" y="139"/>
                  </a:cubicBezTo>
                  <a:cubicBezTo>
                    <a:pt x="0" y="139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5"/>
                    <a:pt x="0" y="229"/>
                    <a:pt x="6" y="229"/>
                  </a:cubicBezTo>
                  <a:cubicBezTo>
                    <a:pt x="8" y="229"/>
                    <a:pt x="9" y="228"/>
                    <a:pt x="18" y="219"/>
                  </a:cubicBezTo>
                  <a:cubicBezTo>
                    <a:pt x="19" y="218"/>
                    <a:pt x="19" y="217"/>
                    <a:pt x="28" y="208"/>
                  </a:cubicBezTo>
                  <a:cubicBezTo>
                    <a:pt x="50" y="228"/>
                    <a:pt x="73" y="229"/>
                    <a:pt x="83" y="229"/>
                  </a:cubicBezTo>
                  <a:cubicBezTo>
                    <a:pt x="140" y="229"/>
                    <a:pt x="163" y="196"/>
                    <a:pt x="163" y="160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6" y="96"/>
                    <a:pt x="107" y="92"/>
                    <a:pt x="86" y="88"/>
                  </a:cubicBezTo>
                  <a:cubicBezTo>
                    <a:pt x="58" y="83"/>
                    <a:pt x="24" y="76"/>
                    <a:pt x="24" y="47"/>
                  </a:cubicBezTo>
                  <a:cubicBezTo>
                    <a:pt x="24" y="30"/>
                    <a:pt x="37" y="9"/>
                    <a:pt x="80" y="9"/>
                  </a:cubicBezTo>
                  <a:cubicBezTo>
                    <a:pt x="135" y="9"/>
                    <a:pt x="137" y="54"/>
                    <a:pt x="138" y="70"/>
                  </a:cubicBezTo>
                  <a:cubicBezTo>
                    <a:pt x="139" y="74"/>
                    <a:pt x="143" y="74"/>
                    <a:pt x="144" y="74"/>
                  </a:cubicBezTo>
                  <a:cubicBezTo>
                    <a:pt x="151" y="74"/>
                    <a:pt x="151" y="72"/>
                    <a:pt x="151" y="62"/>
                  </a:cubicBezTo>
                  <a:lnTo>
                    <a:pt x="151" y="12"/>
                  </a:lnTo>
                  <a:cubicBezTo>
                    <a:pt x="151" y="3"/>
                    <a:pt x="151" y="0"/>
                    <a:pt x="145" y="0"/>
                  </a:cubicBezTo>
                  <a:cubicBezTo>
                    <a:pt x="143" y="0"/>
                    <a:pt x="142" y="0"/>
                    <a:pt x="135" y="6"/>
                  </a:cubicBezTo>
                  <a:cubicBezTo>
                    <a:pt x="134" y="8"/>
                    <a:pt x="129" y="12"/>
                    <a:pt x="127" y="14"/>
                  </a:cubicBezTo>
                  <a:cubicBezTo>
                    <a:pt x="108" y="0"/>
                    <a:pt x="88" y="0"/>
                    <a:pt x="80" y="0"/>
                  </a:cubicBezTo>
                  <a:cubicBezTo>
                    <a:pt x="19" y="0"/>
                    <a:pt x="0" y="33"/>
                    <a:pt x="0" y="61"/>
                  </a:cubicBezTo>
                  <a:cubicBezTo>
                    <a:pt x="0" y="79"/>
                    <a:pt x="8" y="93"/>
                    <a:pt x="22" y="104"/>
                  </a:cubicBezTo>
                  <a:cubicBezTo>
                    <a:pt x="38" y="117"/>
                    <a:pt x="52" y="120"/>
                    <a:pt x="88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2"/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5248276" y="2559050"/>
              <a:ext cx="61913" cy="139700"/>
            </a:xfrm>
            <a:custGeom>
              <a:avLst/>
              <a:gdLst>
                <a:gd name="T0" fmla="*/ 77 w 156"/>
                <a:gd name="T1" fmla="*/ 107 h 312"/>
                <a:gd name="T2" fmla="*/ 148 w 156"/>
                <a:gd name="T3" fmla="*/ 107 h 312"/>
                <a:gd name="T4" fmla="*/ 148 w 156"/>
                <a:gd name="T5" fmla="*/ 91 h 312"/>
                <a:gd name="T6" fmla="*/ 77 w 156"/>
                <a:gd name="T7" fmla="*/ 91 h 312"/>
                <a:gd name="T8" fmla="*/ 77 w 156"/>
                <a:gd name="T9" fmla="*/ 0 h 312"/>
                <a:gd name="T10" fmla="*/ 64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2 w 156"/>
                <a:gd name="T17" fmla="*/ 107 h 312"/>
                <a:gd name="T18" fmla="*/ 42 w 156"/>
                <a:gd name="T19" fmla="*/ 245 h 312"/>
                <a:gd name="T20" fmla="*/ 107 w 156"/>
                <a:gd name="T21" fmla="*/ 312 h 312"/>
                <a:gd name="T22" fmla="*/ 156 w 156"/>
                <a:gd name="T23" fmla="*/ 245 h 312"/>
                <a:gd name="T24" fmla="*/ 156 w 156"/>
                <a:gd name="T25" fmla="*/ 216 h 312"/>
                <a:gd name="T26" fmla="*/ 144 w 156"/>
                <a:gd name="T27" fmla="*/ 216 h 312"/>
                <a:gd name="T28" fmla="*/ 144 w 156"/>
                <a:gd name="T29" fmla="*/ 244 h 312"/>
                <a:gd name="T30" fmla="*/ 110 w 156"/>
                <a:gd name="T31" fmla="*/ 300 h 312"/>
                <a:gd name="T32" fmla="*/ 77 w 156"/>
                <a:gd name="T33" fmla="*/ 246 h 312"/>
                <a:gd name="T34" fmla="*/ 77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7" y="107"/>
                  </a:moveTo>
                  <a:lnTo>
                    <a:pt x="148" y="107"/>
                  </a:lnTo>
                  <a:lnTo>
                    <a:pt x="148" y="91"/>
                  </a:lnTo>
                  <a:lnTo>
                    <a:pt x="77" y="91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0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5"/>
                  </a:lnTo>
                  <a:cubicBezTo>
                    <a:pt x="42" y="306"/>
                    <a:pt x="89" y="312"/>
                    <a:pt x="107" y="312"/>
                  </a:cubicBezTo>
                  <a:cubicBezTo>
                    <a:pt x="142" y="312"/>
                    <a:pt x="156" y="277"/>
                    <a:pt x="156" y="245"/>
                  </a:cubicBezTo>
                  <a:lnTo>
                    <a:pt x="156" y="216"/>
                  </a:lnTo>
                  <a:lnTo>
                    <a:pt x="144" y="216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0" y="300"/>
                  </a:cubicBezTo>
                  <a:cubicBezTo>
                    <a:pt x="77" y="300"/>
                    <a:pt x="77" y="254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3"/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5330826" y="2597150"/>
              <a:ext cx="88900" cy="101600"/>
            </a:xfrm>
            <a:custGeom>
              <a:avLst/>
              <a:gdLst>
                <a:gd name="T0" fmla="*/ 145 w 225"/>
                <a:gd name="T1" fmla="*/ 186 h 229"/>
                <a:gd name="T2" fmla="*/ 184 w 225"/>
                <a:gd name="T3" fmla="*/ 226 h 229"/>
                <a:gd name="T4" fmla="*/ 225 w 225"/>
                <a:gd name="T5" fmla="*/ 179 h 229"/>
                <a:gd name="T6" fmla="*/ 225 w 225"/>
                <a:gd name="T7" fmla="*/ 151 h 229"/>
                <a:gd name="T8" fmla="*/ 213 w 225"/>
                <a:gd name="T9" fmla="*/ 151 h 229"/>
                <a:gd name="T10" fmla="*/ 213 w 225"/>
                <a:gd name="T11" fmla="*/ 179 h 229"/>
                <a:gd name="T12" fmla="*/ 195 w 225"/>
                <a:gd name="T13" fmla="*/ 211 h 229"/>
                <a:gd name="T14" fmla="*/ 176 w 225"/>
                <a:gd name="T15" fmla="*/ 186 h 229"/>
                <a:gd name="T16" fmla="*/ 176 w 225"/>
                <a:gd name="T17" fmla="*/ 86 h 229"/>
                <a:gd name="T18" fmla="*/ 158 w 225"/>
                <a:gd name="T19" fmla="*/ 27 h 229"/>
                <a:gd name="T20" fmla="*/ 90 w 225"/>
                <a:gd name="T21" fmla="*/ 0 h 229"/>
                <a:gd name="T22" fmla="*/ 15 w 225"/>
                <a:gd name="T23" fmla="*/ 56 h 229"/>
                <a:gd name="T24" fmla="*/ 38 w 225"/>
                <a:gd name="T25" fmla="*/ 80 h 229"/>
                <a:gd name="T26" fmla="*/ 61 w 225"/>
                <a:gd name="T27" fmla="*/ 57 h 229"/>
                <a:gd name="T28" fmla="*/ 35 w 225"/>
                <a:gd name="T29" fmla="*/ 34 h 229"/>
                <a:gd name="T30" fmla="*/ 89 w 225"/>
                <a:gd name="T31" fmla="*/ 11 h 229"/>
                <a:gd name="T32" fmla="*/ 142 w 225"/>
                <a:gd name="T33" fmla="*/ 75 h 229"/>
                <a:gd name="T34" fmla="*/ 142 w 225"/>
                <a:gd name="T35" fmla="*/ 93 h 229"/>
                <a:gd name="T36" fmla="*/ 50 w 225"/>
                <a:gd name="T37" fmla="*/ 111 h 229"/>
                <a:gd name="T38" fmla="*/ 0 w 225"/>
                <a:gd name="T39" fmla="*/ 176 h 229"/>
                <a:gd name="T40" fmla="*/ 80 w 225"/>
                <a:gd name="T41" fmla="*/ 229 h 229"/>
                <a:gd name="T42" fmla="*/ 145 w 225"/>
                <a:gd name="T43" fmla="*/ 186 h 229"/>
                <a:gd name="T44" fmla="*/ 142 w 225"/>
                <a:gd name="T45" fmla="*/ 104 h 229"/>
                <a:gd name="T46" fmla="*/ 142 w 225"/>
                <a:gd name="T47" fmla="*/ 154 h 229"/>
                <a:gd name="T48" fmla="*/ 83 w 225"/>
                <a:gd name="T49" fmla="*/ 218 h 229"/>
                <a:gd name="T50" fmla="*/ 39 w 225"/>
                <a:gd name="T51" fmla="*/ 176 h 229"/>
                <a:gd name="T52" fmla="*/ 142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5" y="186"/>
                  </a:moveTo>
                  <a:cubicBezTo>
                    <a:pt x="147" y="206"/>
                    <a:pt x="161" y="226"/>
                    <a:pt x="184" y="226"/>
                  </a:cubicBezTo>
                  <a:cubicBezTo>
                    <a:pt x="195" y="226"/>
                    <a:pt x="225" y="219"/>
                    <a:pt x="225" y="179"/>
                  </a:cubicBezTo>
                  <a:lnTo>
                    <a:pt x="225" y="151"/>
                  </a:lnTo>
                  <a:lnTo>
                    <a:pt x="213" y="151"/>
                  </a:lnTo>
                  <a:lnTo>
                    <a:pt x="213" y="179"/>
                  </a:lnTo>
                  <a:cubicBezTo>
                    <a:pt x="213" y="208"/>
                    <a:pt x="200" y="211"/>
                    <a:pt x="195" y="211"/>
                  </a:cubicBezTo>
                  <a:cubicBezTo>
                    <a:pt x="178" y="211"/>
                    <a:pt x="176" y="189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6"/>
                    <a:pt x="158" y="27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5" y="23"/>
                    <a:pt x="15" y="56"/>
                  </a:cubicBezTo>
                  <a:cubicBezTo>
                    <a:pt x="15" y="71"/>
                    <a:pt x="25" y="80"/>
                    <a:pt x="38" y="80"/>
                  </a:cubicBezTo>
                  <a:cubicBezTo>
                    <a:pt x="52" y="80"/>
                    <a:pt x="61" y="70"/>
                    <a:pt x="61" y="57"/>
                  </a:cubicBezTo>
                  <a:cubicBezTo>
                    <a:pt x="61" y="51"/>
                    <a:pt x="58" y="34"/>
                    <a:pt x="35" y="34"/>
                  </a:cubicBezTo>
                  <a:cubicBezTo>
                    <a:pt x="49" y="16"/>
                    <a:pt x="73" y="11"/>
                    <a:pt x="89" y="11"/>
                  </a:cubicBezTo>
                  <a:cubicBezTo>
                    <a:pt x="113" y="11"/>
                    <a:pt x="142" y="30"/>
                    <a:pt x="142" y="75"/>
                  </a:cubicBezTo>
                  <a:lnTo>
                    <a:pt x="142" y="93"/>
                  </a:lnTo>
                  <a:cubicBezTo>
                    <a:pt x="116" y="95"/>
                    <a:pt x="81" y="96"/>
                    <a:pt x="50" y="111"/>
                  </a:cubicBezTo>
                  <a:cubicBezTo>
                    <a:pt x="13" y="128"/>
                    <a:pt x="0" y="154"/>
                    <a:pt x="0" y="176"/>
                  </a:cubicBezTo>
                  <a:cubicBezTo>
                    <a:pt x="0" y="217"/>
                    <a:pt x="49" y="229"/>
                    <a:pt x="80" y="229"/>
                  </a:cubicBezTo>
                  <a:cubicBezTo>
                    <a:pt x="113" y="229"/>
                    <a:pt x="136" y="209"/>
                    <a:pt x="145" y="186"/>
                  </a:cubicBezTo>
                  <a:close/>
                  <a:moveTo>
                    <a:pt x="142" y="104"/>
                  </a:moveTo>
                  <a:lnTo>
                    <a:pt x="142" y="154"/>
                  </a:lnTo>
                  <a:cubicBezTo>
                    <a:pt x="142" y="201"/>
                    <a:pt x="106" y="218"/>
                    <a:pt x="83" y="218"/>
                  </a:cubicBezTo>
                  <a:cubicBezTo>
                    <a:pt x="59" y="218"/>
                    <a:pt x="39" y="201"/>
                    <a:pt x="39" y="176"/>
                  </a:cubicBezTo>
                  <a:cubicBezTo>
                    <a:pt x="39" y="148"/>
                    <a:pt x="60" y="107"/>
                    <a:pt x="142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4"/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5427663" y="2597150"/>
              <a:ext cx="100013" cy="98425"/>
            </a:xfrm>
            <a:custGeom>
              <a:avLst/>
              <a:gdLst>
                <a:gd name="T0" fmla="*/ 39 w 251"/>
                <a:gd name="T1" fmla="*/ 49 h 220"/>
                <a:gd name="T2" fmla="*/ 39 w 251"/>
                <a:gd name="T3" fmla="*/ 183 h 220"/>
                <a:gd name="T4" fmla="*/ 0 w 251"/>
                <a:gd name="T5" fmla="*/ 205 h 220"/>
                <a:gd name="T6" fmla="*/ 0 w 251"/>
                <a:gd name="T7" fmla="*/ 220 h 220"/>
                <a:gd name="T8" fmla="*/ 56 w 251"/>
                <a:gd name="T9" fmla="*/ 219 h 220"/>
                <a:gd name="T10" fmla="*/ 112 w 251"/>
                <a:gd name="T11" fmla="*/ 220 h 220"/>
                <a:gd name="T12" fmla="*/ 112 w 251"/>
                <a:gd name="T13" fmla="*/ 205 h 220"/>
                <a:gd name="T14" fmla="*/ 73 w 251"/>
                <a:gd name="T15" fmla="*/ 183 h 220"/>
                <a:gd name="T16" fmla="*/ 73 w 251"/>
                <a:gd name="T17" fmla="*/ 91 h 220"/>
                <a:gd name="T18" fmla="*/ 141 w 251"/>
                <a:gd name="T19" fmla="*/ 11 h 220"/>
                <a:gd name="T20" fmla="*/ 178 w 251"/>
                <a:gd name="T21" fmla="*/ 66 h 220"/>
                <a:gd name="T22" fmla="*/ 178 w 251"/>
                <a:gd name="T23" fmla="*/ 183 h 220"/>
                <a:gd name="T24" fmla="*/ 139 w 251"/>
                <a:gd name="T25" fmla="*/ 205 h 220"/>
                <a:gd name="T26" fmla="*/ 139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5 h 220"/>
                <a:gd name="T38" fmla="*/ 197 w 251"/>
                <a:gd name="T39" fmla="*/ 18 h 220"/>
                <a:gd name="T40" fmla="*/ 144 w 251"/>
                <a:gd name="T41" fmla="*/ 0 h 220"/>
                <a:gd name="T42" fmla="*/ 70 w 251"/>
                <a:gd name="T43" fmla="*/ 52 h 220"/>
                <a:gd name="T44" fmla="*/ 70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3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3" y="0"/>
                    <a:pt x="144" y="0"/>
                  </a:cubicBezTo>
                  <a:cubicBezTo>
                    <a:pt x="108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5"/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5537201" y="2597150"/>
              <a:ext cx="76200" cy="101600"/>
            </a:xfrm>
            <a:custGeom>
              <a:avLst/>
              <a:gdLst>
                <a:gd name="T0" fmla="*/ 41 w 190"/>
                <a:gd name="T1" fmla="*/ 115 h 229"/>
                <a:gd name="T2" fmla="*/ 109 w 190"/>
                <a:gd name="T3" fmla="*/ 12 h 229"/>
                <a:gd name="T4" fmla="*/ 162 w 190"/>
                <a:gd name="T5" fmla="*/ 31 h 229"/>
                <a:gd name="T6" fmla="*/ 139 w 190"/>
                <a:gd name="T7" fmla="*/ 54 h 229"/>
                <a:gd name="T8" fmla="*/ 162 w 190"/>
                <a:gd name="T9" fmla="*/ 77 h 229"/>
                <a:gd name="T10" fmla="*/ 184 w 190"/>
                <a:gd name="T11" fmla="*/ 53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59 h 229"/>
                <a:gd name="T22" fmla="*/ 177 w 190"/>
                <a:gd name="T23" fmla="*/ 164 h 229"/>
                <a:gd name="T24" fmla="*/ 112 w 190"/>
                <a:gd name="T25" fmla="*/ 217 h 229"/>
                <a:gd name="T26" fmla="*/ 41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5"/>
                  </a:moveTo>
                  <a:cubicBezTo>
                    <a:pt x="41" y="33"/>
                    <a:pt x="82" y="12"/>
                    <a:pt x="109" y="12"/>
                  </a:cubicBezTo>
                  <a:cubicBezTo>
                    <a:pt x="113" y="12"/>
                    <a:pt x="145" y="13"/>
                    <a:pt x="162" y="31"/>
                  </a:cubicBezTo>
                  <a:cubicBezTo>
                    <a:pt x="142" y="32"/>
                    <a:pt x="139" y="47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4" y="77"/>
                    <a:pt x="184" y="68"/>
                    <a:pt x="184" y="53"/>
                  </a:cubicBezTo>
                  <a:cubicBezTo>
                    <a:pt x="184" y="19"/>
                    <a:pt x="147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3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1"/>
                    <a:pt x="130" y="217"/>
                    <a:pt x="112" y="217"/>
                  </a:cubicBezTo>
                  <a:cubicBezTo>
                    <a:pt x="85" y="217"/>
                    <a:pt x="41" y="195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6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5624513" y="2597150"/>
              <a:ext cx="76200" cy="101600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2 w 193"/>
                <a:gd name="T9" fmla="*/ 108 h 229"/>
                <a:gd name="T10" fmla="*/ 181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7 h 229"/>
                <a:gd name="T28" fmla="*/ 57 w 193"/>
                <a:gd name="T29" fmla="*/ 183 h 229"/>
                <a:gd name="T30" fmla="*/ 42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2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1"/>
                    <a:pt x="53" y="229"/>
                    <a:pt x="110" y="229"/>
                  </a:cubicBezTo>
                  <a:cubicBezTo>
                    <a:pt x="171" y="229"/>
                    <a:pt x="193" y="174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7"/>
                    <a:pt x="118" y="217"/>
                    <a:pt x="113" y="217"/>
                  </a:cubicBezTo>
                  <a:cubicBezTo>
                    <a:pt x="88" y="217"/>
                    <a:pt x="68" y="202"/>
                    <a:pt x="57" y="183"/>
                  </a:cubicBezTo>
                  <a:cubicBezTo>
                    <a:pt x="42" y="159"/>
                    <a:pt x="42" y="126"/>
                    <a:pt x="42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7"/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5713413" y="2597150"/>
              <a:ext cx="65088" cy="101600"/>
            </a:xfrm>
            <a:custGeom>
              <a:avLst/>
              <a:gdLst>
                <a:gd name="T0" fmla="*/ 88 w 163"/>
                <a:gd name="T1" fmla="*/ 127 h 229"/>
                <a:gd name="T2" fmla="*/ 139 w 163"/>
                <a:gd name="T3" fmla="*/ 173 h 229"/>
                <a:gd name="T4" fmla="*/ 83 w 163"/>
                <a:gd name="T5" fmla="*/ 218 h 229"/>
                <a:gd name="T6" fmla="*/ 14 w 163"/>
                <a:gd name="T7" fmla="*/ 147 h 229"/>
                <a:gd name="T8" fmla="*/ 7 w 163"/>
                <a:gd name="T9" fmla="*/ 139 h 229"/>
                <a:gd name="T10" fmla="*/ 0 w 163"/>
                <a:gd name="T11" fmla="*/ 151 h 229"/>
                <a:gd name="T12" fmla="*/ 0 w 163"/>
                <a:gd name="T13" fmla="*/ 217 h 229"/>
                <a:gd name="T14" fmla="*/ 6 w 163"/>
                <a:gd name="T15" fmla="*/ 229 h 229"/>
                <a:gd name="T16" fmla="*/ 18 w 163"/>
                <a:gd name="T17" fmla="*/ 219 h 229"/>
                <a:gd name="T18" fmla="*/ 28 w 163"/>
                <a:gd name="T19" fmla="*/ 208 h 229"/>
                <a:gd name="T20" fmla="*/ 83 w 163"/>
                <a:gd name="T21" fmla="*/ 229 h 229"/>
                <a:gd name="T22" fmla="*/ 163 w 163"/>
                <a:gd name="T23" fmla="*/ 160 h 229"/>
                <a:gd name="T24" fmla="*/ 142 w 163"/>
                <a:gd name="T25" fmla="*/ 112 h 229"/>
                <a:gd name="T26" fmla="*/ 86 w 163"/>
                <a:gd name="T27" fmla="*/ 88 h 229"/>
                <a:gd name="T28" fmla="*/ 24 w 163"/>
                <a:gd name="T29" fmla="*/ 47 h 229"/>
                <a:gd name="T30" fmla="*/ 80 w 163"/>
                <a:gd name="T31" fmla="*/ 9 h 229"/>
                <a:gd name="T32" fmla="*/ 138 w 163"/>
                <a:gd name="T33" fmla="*/ 70 h 229"/>
                <a:gd name="T34" fmla="*/ 144 w 163"/>
                <a:gd name="T35" fmla="*/ 74 h 229"/>
                <a:gd name="T36" fmla="*/ 151 w 163"/>
                <a:gd name="T37" fmla="*/ 62 h 229"/>
                <a:gd name="T38" fmla="*/ 151 w 163"/>
                <a:gd name="T39" fmla="*/ 12 h 229"/>
                <a:gd name="T40" fmla="*/ 145 w 163"/>
                <a:gd name="T41" fmla="*/ 0 h 229"/>
                <a:gd name="T42" fmla="*/ 135 w 163"/>
                <a:gd name="T43" fmla="*/ 6 h 229"/>
                <a:gd name="T44" fmla="*/ 127 w 163"/>
                <a:gd name="T45" fmla="*/ 14 h 229"/>
                <a:gd name="T46" fmla="*/ 80 w 163"/>
                <a:gd name="T47" fmla="*/ 0 h 229"/>
                <a:gd name="T48" fmla="*/ 0 w 163"/>
                <a:gd name="T49" fmla="*/ 61 h 229"/>
                <a:gd name="T50" fmla="*/ 22 w 163"/>
                <a:gd name="T51" fmla="*/ 104 h 229"/>
                <a:gd name="T52" fmla="*/ 88 w 163"/>
                <a:gd name="T53" fmla="*/ 12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8" y="127"/>
                  </a:moveTo>
                  <a:cubicBezTo>
                    <a:pt x="99" y="129"/>
                    <a:pt x="139" y="137"/>
                    <a:pt x="139" y="173"/>
                  </a:cubicBezTo>
                  <a:cubicBezTo>
                    <a:pt x="139" y="198"/>
                    <a:pt x="122" y="218"/>
                    <a:pt x="83" y="218"/>
                  </a:cubicBezTo>
                  <a:cubicBezTo>
                    <a:pt x="41" y="218"/>
                    <a:pt x="23" y="190"/>
                    <a:pt x="14" y="147"/>
                  </a:cubicBezTo>
                  <a:cubicBezTo>
                    <a:pt x="12" y="141"/>
                    <a:pt x="12" y="139"/>
                    <a:pt x="7" y="139"/>
                  </a:cubicBezTo>
                  <a:cubicBezTo>
                    <a:pt x="0" y="139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5"/>
                    <a:pt x="0" y="229"/>
                    <a:pt x="6" y="229"/>
                  </a:cubicBezTo>
                  <a:cubicBezTo>
                    <a:pt x="8" y="229"/>
                    <a:pt x="9" y="228"/>
                    <a:pt x="18" y="219"/>
                  </a:cubicBezTo>
                  <a:cubicBezTo>
                    <a:pt x="19" y="218"/>
                    <a:pt x="19" y="217"/>
                    <a:pt x="28" y="208"/>
                  </a:cubicBezTo>
                  <a:cubicBezTo>
                    <a:pt x="50" y="228"/>
                    <a:pt x="73" y="229"/>
                    <a:pt x="83" y="229"/>
                  </a:cubicBezTo>
                  <a:cubicBezTo>
                    <a:pt x="140" y="229"/>
                    <a:pt x="163" y="196"/>
                    <a:pt x="163" y="160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6" y="96"/>
                    <a:pt x="107" y="92"/>
                    <a:pt x="86" y="88"/>
                  </a:cubicBezTo>
                  <a:cubicBezTo>
                    <a:pt x="58" y="83"/>
                    <a:pt x="24" y="76"/>
                    <a:pt x="24" y="47"/>
                  </a:cubicBezTo>
                  <a:cubicBezTo>
                    <a:pt x="24" y="30"/>
                    <a:pt x="37" y="9"/>
                    <a:pt x="80" y="9"/>
                  </a:cubicBezTo>
                  <a:cubicBezTo>
                    <a:pt x="135" y="9"/>
                    <a:pt x="137" y="54"/>
                    <a:pt x="138" y="70"/>
                  </a:cubicBezTo>
                  <a:cubicBezTo>
                    <a:pt x="139" y="74"/>
                    <a:pt x="143" y="74"/>
                    <a:pt x="144" y="74"/>
                  </a:cubicBezTo>
                  <a:cubicBezTo>
                    <a:pt x="151" y="74"/>
                    <a:pt x="151" y="72"/>
                    <a:pt x="151" y="62"/>
                  </a:cubicBezTo>
                  <a:lnTo>
                    <a:pt x="151" y="12"/>
                  </a:lnTo>
                  <a:cubicBezTo>
                    <a:pt x="151" y="3"/>
                    <a:pt x="151" y="0"/>
                    <a:pt x="145" y="0"/>
                  </a:cubicBezTo>
                  <a:cubicBezTo>
                    <a:pt x="143" y="0"/>
                    <a:pt x="142" y="0"/>
                    <a:pt x="135" y="6"/>
                  </a:cubicBezTo>
                  <a:cubicBezTo>
                    <a:pt x="134" y="8"/>
                    <a:pt x="129" y="12"/>
                    <a:pt x="127" y="14"/>
                  </a:cubicBezTo>
                  <a:cubicBezTo>
                    <a:pt x="108" y="0"/>
                    <a:pt x="88" y="0"/>
                    <a:pt x="80" y="0"/>
                  </a:cubicBezTo>
                  <a:cubicBezTo>
                    <a:pt x="19" y="0"/>
                    <a:pt x="0" y="33"/>
                    <a:pt x="0" y="61"/>
                  </a:cubicBezTo>
                  <a:cubicBezTo>
                    <a:pt x="0" y="79"/>
                    <a:pt x="8" y="93"/>
                    <a:pt x="22" y="104"/>
                  </a:cubicBezTo>
                  <a:cubicBezTo>
                    <a:pt x="38" y="117"/>
                    <a:pt x="52" y="120"/>
                    <a:pt x="88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8"/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5854701" y="2559050"/>
              <a:ext cx="61913" cy="139700"/>
            </a:xfrm>
            <a:custGeom>
              <a:avLst/>
              <a:gdLst>
                <a:gd name="T0" fmla="*/ 76 w 156"/>
                <a:gd name="T1" fmla="*/ 107 h 312"/>
                <a:gd name="T2" fmla="*/ 148 w 156"/>
                <a:gd name="T3" fmla="*/ 107 h 312"/>
                <a:gd name="T4" fmla="*/ 148 w 156"/>
                <a:gd name="T5" fmla="*/ 91 h 312"/>
                <a:gd name="T6" fmla="*/ 76 w 156"/>
                <a:gd name="T7" fmla="*/ 91 h 312"/>
                <a:gd name="T8" fmla="*/ 76 w 156"/>
                <a:gd name="T9" fmla="*/ 0 h 312"/>
                <a:gd name="T10" fmla="*/ 64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2 w 156"/>
                <a:gd name="T17" fmla="*/ 107 h 312"/>
                <a:gd name="T18" fmla="*/ 42 w 156"/>
                <a:gd name="T19" fmla="*/ 245 h 312"/>
                <a:gd name="T20" fmla="*/ 106 w 156"/>
                <a:gd name="T21" fmla="*/ 312 h 312"/>
                <a:gd name="T22" fmla="*/ 156 w 156"/>
                <a:gd name="T23" fmla="*/ 245 h 312"/>
                <a:gd name="T24" fmla="*/ 156 w 156"/>
                <a:gd name="T25" fmla="*/ 216 h 312"/>
                <a:gd name="T26" fmla="*/ 143 w 156"/>
                <a:gd name="T27" fmla="*/ 216 h 312"/>
                <a:gd name="T28" fmla="*/ 143 w 156"/>
                <a:gd name="T29" fmla="*/ 244 h 312"/>
                <a:gd name="T30" fmla="*/ 110 w 156"/>
                <a:gd name="T31" fmla="*/ 300 h 312"/>
                <a:gd name="T32" fmla="*/ 76 w 156"/>
                <a:gd name="T33" fmla="*/ 246 h 312"/>
                <a:gd name="T34" fmla="*/ 76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6" y="107"/>
                  </a:moveTo>
                  <a:lnTo>
                    <a:pt x="148" y="107"/>
                  </a:lnTo>
                  <a:lnTo>
                    <a:pt x="148" y="91"/>
                  </a:lnTo>
                  <a:lnTo>
                    <a:pt x="76" y="91"/>
                  </a:lnTo>
                  <a:lnTo>
                    <a:pt x="76" y="0"/>
                  </a:lnTo>
                  <a:lnTo>
                    <a:pt x="64" y="0"/>
                  </a:lnTo>
                  <a:cubicBezTo>
                    <a:pt x="63" y="40"/>
                    <a:pt x="48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5"/>
                  </a:lnTo>
                  <a:cubicBezTo>
                    <a:pt x="42" y="306"/>
                    <a:pt x="88" y="312"/>
                    <a:pt x="106" y="312"/>
                  </a:cubicBezTo>
                  <a:cubicBezTo>
                    <a:pt x="142" y="312"/>
                    <a:pt x="156" y="277"/>
                    <a:pt x="156" y="245"/>
                  </a:cubicBezTo>
                  <a:lnTo>
                    <a:pt x="156" y="216"/>
                  </a:lnTo>
                  <a:lnTo>
                    <a:pt x="143" y="216"/>
                  </a:lnTo>
                  <a:lnTo>
                    <a:pt x="143" y="244"/>
                  </a:lnTo>
                  <a:cubicBezTo>
                    <a:pt x="143" y="281"/>
                    <a:pt x="128" y="300"/>
                    <a:pt x="110" y="300"/>
                  </a:cubicBezTo>
                  <a:cubicBezTo>
                    <a:pt x="76" y="300"/>
                    <a:pt x="76" y="254"/>
                    <a:pt x="76" y="246"/>
                  </a:cubicBezTo>
                  <a:lnTo>
                    <a:pt x="76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9"/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5934076" y="2541588"/>
              <a:ext cx="100013" cy="153988"/>
            </a:xfrm>
            <a:custGeom>
              <a:avLst/>
              <a:gdLst>
                <a:gd name="T0" fmla="*/ 39 w 251"/>
                <a:gd name="T1" fmla="*/ 309 h 346"/>
                <a:gd name="T2" fmla="*/ 0 w 251"/>
                <a:gd name="T3" fmla="*/ 331 h 346"/>
                <a:gd name="T4" fmla="*/ 0 w 251"/>
                <a:gd name="T5" fmla="*/ 346 h 346"/>
                <a:gd name="T6" fmla="*/ 56 w 251"/>
                <a:gd name="T7" fmla="*/ 345 h 346"/>
                <a:gd name="T8" fmla="*/ 112 w 251"/>
                <a:gd name="T9" fmla="*/ 346 h 346"/>
                <a:gd name="T10" fmla="*/ 112 w 251"/>
                <a:gd name="T11" fmla="*/ 331 h 346"/>
                <a:gd name="T12" fmla="*/ 73 w 251"/>
                <a:gd name="T13" fmla="*/ 309 h 346"/>
                <a:gd name="T14" fmla="*/ 73 w 251"/>
                <a:gd name="T15" fmla="*/ 217 h 346"/>
                <a:gd name="T16" fmla="*/ 141 w 251"/>
                <a:gd name="T17" fmla="*/ 137 h 346"/>
                <a:gd name="T18" fmla="*/ 177 w 251"/>
                <a:gd name="T19" fmla="*/ 192 h 346"/>
                <a:gd name="T20" fmla="*/ 177 w 251"/>
                <a:gd name="T21" fmla="*/ 309 h 346"/>
                <a:gd name="T22" fmla="*/ 139 w 251"/>
                <a:gd name="T23" fmla="*/ 331 h 346"/>
                <a:gd name="T24" fmla="*/ 139 w 251"/>
                <a:gd name="T25" fmla="*/ 346 h 346"/>
                <a:gd name="T26" fmla="*/ 195 w 251"/>
                <a:gd name="T27" fmla="*/ 345 h 346"/>
                <a:gd name="T28" fmla="*/ 251 w 251"/>
                <a:gd name="T29" fmla="*/ 346 h 346"/>
                <a:gd name="T30" fmla="*/ 251 w 251"/>
                <a:gd name="T31" fmla="*/ 331 h 346"/>
                <a:gd name="T32" fmla="*/ 212 w 251"/>
                <a:gd name="T33" fmla="*/ 316 h 346"/>
                <a:gd name="T34" fmla="*/ 212 w 251"/>
                <a:gd name="T35" fmla="*/ 221 h 346"/>
                <a:gd name="T36" fmla="*/ 196 w 251"/>
                <a:gd name="T37" fmla="*/ 144 h 346"/>
                <a:gd name="T38" fmla="*/ 144 w 251"/>
                <a:gd name="T39" fmla="*/ 126 h 346"/>
                <a:gd name="T40" fmla="*/ 72 w 251"/>
                <a:gd name="T41" fmla="*/ 175 h 346"/>
                <a:gd name="T42" fmla="*/ 72 w 251"/>
                <a:gd name="T43" fmla="*/ 0 h 346"/>
                <a:gd name="T44" fmla="*/ 0 w 251"/>
                <a:gd name="T45" fmla="*/ 6 h 346"/>
                <a:gd name="T46" fmla="*/ 0 w 251"/>
                <a:gd name="T47" fmla="*/ 21 h 346"/>
                <a:gd name="T48" fmla="*/ 39 w 251"/>
                <a:gd name="T49" fmla="*/ 49 h 346"/>
                <a:gd name="T50" fmla="*/ 39 w 251"/>
                <a:gd name="T51" fmla="*/ 309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346">
                  <a:moveTo>
                    <a:pt x="39" y="309"/>
                  </a:moveTo>
                  <a:cubicBezTo>
                    <a:pt x="39" y="331"/>
                    <a:pt x="33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9" y="345"/>
                    <a:pt x="95" y="346"/>
                    <a:pt x="112" y="346"/>
                  </a:cubicBezTo>
                  <a:lnTo>
                    <a:pt x="112" y="331"/>
                  </a:lnTo>
                  <a:cubicBezTo>
                    <a:pt x="79" y="331"/>
                    <a:pt x="73" y="331"/>
                    <a:pt x="73" y="309"/>
                  </a:cubicBezTo>
                  <a:lnTo>
                    <a:pt x="73" y="217"/>
                  </a:lnTo>
                  <a:cubicBezTo>
                    <a:pt x="73" y="165"/>
                    <a:pt x="109" y="137"/>
                    <a:pt x="141" y="137"/>
                  </a:cubicBezTo>
                  <a:cubicBezTo>
                    <a:pt x="172" y="137"/>
                    <a:pt x="177" y="164"/>
                    <a:pt x="177" y="192"/>
                  </a:cubicBezTo>
                  <a:lnTo>
                    <a:pt x="177" y="309"/>
                  </a:lnTo>
                  <a:cubicBezTo>
                    <a:pt x="177" y="331"/>
                    <a:pt x="172" y="331"/>
                    <a:pt x="139" y="331"/>
                  </a:cubicBezTo>
                  <a:lnTo>
                    <a:pt x="139" y="346"/>
                  </a:lnTo>
                  <a:cubicBezTo>
                    <a:pt x="156" y="346"/>
                    <a:pt x="181" y="345"/>
                    <a:pt x="195" y="345"/>
                  </a:cubicBezTo>
                  <a:cubicBezTo>
                    <a:pt x="208" y="345"/>
                    <a:pt x="234" y="346"/>
                    <a:pt x="251" y="346"/>
                  </a:cubicBezTo>
                  <a:lnTo>
                    <a:pt x="251" y="331"/>
                  </a:lnTo>
                  <a:cubicBezTo>
                    <a:pt x="225" y="331"/>
                    <a:pt x="212" y="331"/>
                    <a:pt x="212" y="316"/>
                  </a:cubicBezTo>
                  <a:lnTo>
                    <a:pt x="212" y="221"/>
                  </a:lnTo>
                  <a:cubicBezTo>
                    <a:pt x="212" y="178"/>
                    <a:pt x="212" y="162"/>
                    <a:pt x="196" y="144"/>
                  </a:cubicBezTo>
                  <a:cubicBezTo>
                    <a:pt x="189" y="136"/>
                    <a:pt x="173" y="126"/>
                    <a:pt x="144" y="126"/>
                  </a:cubicBezTo>
                  <a:cubicBezTo>
                    <a:pt x="102" y="126"/>
                    <a:pt x="80" y="156"/>
                    <a:pt x="72" y="175"/>
                  </a:cubicBezTo>
                  <a:lnTo>
                    <a:pt x="72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  <a:lnTo>
                    <a:pt x="39" y="30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0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6046788" y="2597150"/>
              <a:ext cx="88900" cy="101600"/>
            </a:xfrm>
            <a:custGeom>
              <a:avLst/>
              <a:gdLst>
                <a:gd name="T0" fmla="*/ 145 w 224"/>
                <a:gd name="T1" fmla="*/ 186 h 229"/>
                <a:gd name="T2" fmla="*/ 184 w 224"/>
                <a:gd name="T3" fmla="*/ 226 h 229"/>
                <a:gd name="T4" fmla="*/ 224 w 224"/>
                <a:gd name="T5" fmla="*/ 179 h 229"/>
                <a:gd name="T6" fmla="*/ 224 w 224"/>
                <a:gd name="T7" fmla="*/ 151 h 229"/>
                <a:gd name="T8" fmla="*/ 212 w 224"/>
                <a:gd name="T9" fmla="*/ 151 h 229"/>
                <a:gd name="T10" fmla="*/ 212 w 224"/>
                <a:gd name="T11" fmla="*/ 179 h 229"/>
                <a:gd name="T12" fmla="*/ 194 w 224"/>
                <a:gd name="T13" fmla="*/ 211 h 229"/>
                <a:gd name="T14" fmla="*/ 176 w 224"/>
                <a:gd name="T15" fmla="*/ 186 h 229"/>
                <a:gd name="T16" fmla="*/ 176 w 224"/>
                <a:gd name="T17" fmla="*/ 86 h 229"/>
                <a:gd name="T18" fmla="*/ 158 w 224"/>
                <a:gd name="T19" fmla="*/ 27 h 229"/>
                <a:gd name="T20" fmla="*/ 89 w 224"/>
                <a:gd name="T21" fmla="*/ 0 h 229"/>
                <a:gd name="T22" fmla="*/ 14 w 224"/>
                <a:gd name="T23" fmla="*/ 56 h 229"/>
                <a:gd name="T24" fmla="*/ 37 w 224"/>
                <a:gd name="T25" fmla="*/ 80 h 229"/>
                <a:gd name="T26" fmla="*/ 60 w 224"/>
                <a:gd name="T27" fmla="*/ 57 h 229"/>
                <a:gd name="T28" fmla="*/ 34 w 224"/>
                <a:gd name="T29" fmla="*/ 34 h 229"/>
                <a:gd name="T30" fmla="*/ 88 w 224"/>
                <a:gd name="T31" fmla="*/ 11 h 229"/>
                <a:gd name="T32" fmla="*/ 141 w 224"/>
                <a:gd name="T33" fmla="*/ 75 h 229"/>
                <a:gd name="T34" fmla="*/ 141 w 224"/>
                <a:gd name="T35" fmla="*/ 93 h 229"/>
                <a:gd name="T36" fmla="*/ 49 w 224"/>
                <a:gd name="T37" fmla="*/ 111 h 229"/>
                <a:gd name="T38" fmla="*/ 0 w 224"/>
                <a:gd name="T39" fmla="*/ 176 h 229"/>
                <a:gd name="T40" fmla="*/ 79 w 224"/>
                <a:gd name="T41" fmla="*/ 229 h 229"/>
                <a:gd name="T42" fmla="*/ 145 w 224"/>
                <a:gd name="T43" fmla="*/ 186 h 229"/>
                <a:gd name="T44" fmla="*/ 141 w 224"/>
                <a:gd name="T45" fmla="*/ 104 h 229"/>
                <a:gd name="T46" fmla="*/ 141 w 224"/>
                <a:gd name="T47" fmla="*/ 154 h 229"/>
                <a:gd name="T48" fmla="*/ 83 w 224"/>
                <a:gd name="T49" fmla="*/ 218 h 229"/>
                <a:gd name="T50" fmla="*/ 38 w 224"/>
                <a:gd name="T51" fmla="*/ 176 h 229"/>
                <a:gd name="T52" fmla="*/ 141 w 224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29">
                  <a:moveTo>
                    <a:pt x="145" y="186"/>
                  </a:moveTo>
                  <a:cubicBezTo>
                    <a:pt x="147" y="206"/>
                    <a:pt x="160" y="226"/>
                    <a:pt x="184" y="226"/>
                  </a:cubicBezTo>
                  <a:cubicBezTo>
                    <a:pt x="194" y="226"/>
                    <a:pt x="224" y="219"/>
                    <a:pt x="224" y="179"/>
                  </a:cubicBezTo>
                  <a:lnTo>
                    <a:pt x="224" y="151"/>
                  </a:lnTo>
                  <a:lnTo>
                    <a:pt x="212" y="151"/>
                  </a:lnTo>
                  <a:lnTo>
                    <a:pt x="212" y="179"/>
                  </a:lnTo>
                  <a:cubicBezTo>
                    <a:pt x="212" y="208"/>
                    <a:pt x="200" y="211"/>
                    <a:pt x="194" y="211"/>
                  </a:cubicBezTo>
                  <a:cubicBezTo>
                    <a:pt x="178" y="211"/>
                    <a:pt x="176" y="189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6"/>
                    <a:pt x="158" y="27"/>
                  </a:cubicBezTo>
                  <a:cubicBezTo>
                    <a:pt x="138" y="8"/>
                    <a:pt x="113" y="0"/>
                    <a:pt x="89" y="0"/>
                  </a:cubicBezTo>
                  <a:cubicBezTo>
                    <a:pt x="48" y="0"/>
                    <a:pt x="14" y="23"/>
                    <a:pt x="14" y="56"/>
                  </a:cubicBezTo>
                  <a:cubicBezTo>
                    <a:pt x="14" y="71"/>
                    <a:pt x="24" y="80"/>
                    <a:pt x="37" y="80"/>
                  </a:cubicBezTo>
                  <a:cubicBezTo>
                    <a:pt x="51" y="80"/>
                    <a:pt x="60" y="70"/>
                    <a:pt x="60" y="57"/>
                  </a:cubicBezTo>
                  <a:cubicBezTo>
                    <a:pt x="60" y="51"/>
                    <a:pt x="57" y="34"/>
                    <a:pt x="34" y="34"/>
                  </a:cubicBezTo>
                  <a:cubicBezTo>
                    <a:pt x="48" y="16"/>
                    <a:pt x="72" y="11"/>
                    <a:pt x="88" y="11"/>
                  </a:cubicBezTo>
                  <a:cubicBezTo>
                    <a:pt x="113" y="11"/>
                    <a:pt x="141" y="30"/>
                    <a:pt x="141" y="75"/>
                  </a:cubicBezTo>
                  <a:lnTo>
                    <a:pt x="141" y="93"/>
                  </a:lnTo>
                  <a:cubicBezTo>
                    <a:pt x="116" y="95"/>
                    <a:pt x="81" y="96"/>
                    <a:pt x="49" y="111"/>
                  </a:cubicBezTo>
                  <a:cubicBezTo>
                    <a:pt x="12" y="128"/>
                    <a:pt x="0" y="154"/>
                    <a:pt x="0" y="176"/>
                  </a:cubicBezTo>
                  <a:cubicBezTo>
                    <a:pt x="0" y="217"/>
                    <a:pt x="48" y="229"/>
                    <a:pt x="79" y="229"/>
                  </a:cubicBezTo>
                  <a:cubicBezTo>
                    <a:pt x="112" y="229"/>
                    <a:pt x="135" y="209"/>
                    <a:pt x="145" y="186"/>
                  </a:cubicBezTo>
                  <a:close/>
                  <a:moveTo>
                    <a:pt x="141" y="104"/>
                  </a:moveTo>
                  <a:lnTo>
                    <a:pt x="141" y="154"/>
                  </a:lnTo>
                  <a:cubicBezTo>
                    <a:pt x="141" y="201"/>
                    <a:pt x="105" y="218"/>
                    <a:pt x="83" y="218"/>
                  </a:cubicBezTo>
                  <a:cubicBezTo>
                    <a:pt x="58" y="218"/>
                    <a:pt x="38" y="201"/>
                    <a:pt x="38" y="176"/>
                  </a:cubicBezTo>
                  <a:cubicBezTo>
                    <a:pt x="38" y="148"/>
                    <a:pt x="59" y="107"/>
                    <a:pt x="141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1"/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6140451" y="2559050"/>
              <a:ext cx="61913" cy="139700"/>
            </a:xfrm>
            <a:custGeom>
              <a:avLst/>
              <a:gdLst>
                <a:gd name="T0" fmla="*/ 77 w 156"/>
                <a:gd name="T1" fmla="*/ 107 h 312"/>
                <a:gd name="T2" fmla="*/ 148 w 156"/>
                <a:gd name="T3" fmla="*/ 107 h 312"/>
                <a:gd name="T4" fmla="*/ 148 w 156"/>
                <a:gd name="T5" fmla="*/ 91 h 312"/>
                <a:gd name="T6" fmla="*/ 77 w 156"/>
                <a:gd name="T7" fmla="*/ 91 h 312"/>
                <a:gd name="T8" fmla="*/ 77 w 156"/>
                <a:gd name="T9" fmla="*/ 0 h 312"/>
                <a:gd name="T10" fmla="*/ 65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3 w 156"/>
                <a:gd name="T17" fmla="*/ 107 h 312"/>
                <a:gd name="T18" fmla="*/ 43 w 156"/>
                <a:gd name="T19" fmla="*/ 245 h 312"/>
                <a:gd name="T20" fmla="*/ 107 w 156"/>
                <a:gd name="T21" fmla="*/ 312 h 312"/>
                <a:gd name="T22" fmla="*/ 156 w 156"/>
                <a:gd name="T23" fmla="*/ 245 h 312"/>
                <a:gd name="T24" fmla="*/ 156 w 156"/>
                <a:gd name="T25" fmla="*/ 216 h 312"/>
                <a:gd name="T26" fmla="*/ 144 w 156"/>
                <a:gd name="T27" fmla="*/ 216 h 312"/>
                <a:gd name="T28" fmla="*/ 144 w 156"/>
                <a:gd name="T29" fmla="*/ 244 h 312"/>
                <a:gd name="T30" fmla="*/ 110 w 156"/>
                <a:gd name="T31" fmla="*/ 300 h 312"/>
                <a:gd name="T32" fmla="*/ 77 w 156"/>
                <a:gd name="T33" fmla="*/ 246 h 312"/>
                <a:gd name="T34" fmla="*/ 77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7" y="107"/>
                  </a:moveTo>
                  <a:lnTo>
                    <a:pt x="148" y="107"/>
                  </a:lnTo>
                  <a:lnTo>
                    <a:pt x="148" y="91"/>
                  </a:lnTo>
                  <a:lnTo>
                    <a:pt x="77" y="91"/>
                  </a:lnTo>
                  <a:lnTo>
                    <a:pt x="77" y="0"/>
                  </a:lnTo>
                  <a:lnTo>
                    <a:pt x="65" y="0"/>
                  </a:lnTo>
                  <a:cubicBezTo>
                    <a:pt x="64" y="40"/>
                    <a:pt x="49" y="94"/>
                    <a:pt x="0" y="96"/>
                  </a:cubicBezTo>
                  <a:lnTo>
                    <a:pt x="0" y="107"/>
                  </a:lnTo>
                  <a:lnTo>
                    <a:pt x="43" y="107"/>
                  </a:lnTo>
                  <a:lnTo>
                    <a:pt x="43" y="245"/>
                  </a:lnTo>
                  <a:cubicBezTo>
                    <a:pt x="43" y="306"/>
                    <a:pt x="89" y="312"/>
                    <a:pt x="107" y="312"/>
                  </a:cubicBezTo>
                  <a:cubicBezTo>
                    <a:pt x="142" y="312"/>
                    <a:pt x="156" y="277"/>
                    <a:pt x="156" y="245"/>
                  </a:cubicBezTo>
                  <a:lnTo>
                    <a:pt x="156" y="216"/>
                  </a:lnTo>
                  <a:lnTo>
                    <a:pt x="144" y="216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0" y="300"/>
                  </a:cubicBezTo>
                  <a:cubicBezTo>
                    <a:pt x="77" y="300"/>
                    <a:pt x="77" y="254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2"/>
            <p:cNvSpPr>
              <a:spLocks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6288088" y="2597150"/>
              <a:ext cx="90488" cy="101600"/>
            </a:xfrm>
            <a:custGeom>
              <a:avLst/>
              <a:gdLst>
                <a:gd name="T0" fmla="*/ 146 w 225"/>
                <a:gd name="T1" fmla="*/ 186 h 229"/>
                <a:gd name="T2" fmla="*/ 184 w 225"/>
                <a:gd name="T3" fmla="*/ 226 h 229"/>
                <a:gd name="T4" fmla="*/ 225 w 225"/>
                <a:gd name="T5" fmla="*/ 179 h 229"/>
                <a:gd name="T6" fmla="*/ 225 w 225"/>
                <a:gd name="T7" fmla="*/ 151 h 229"/>
                <a:gd name="T8" fmla="*/ 213 w 225"/>
                <a:gd name="T9" fmla="*/ 151 h 229"/>
                <a:gd name="T10" fmla="*/ 213 w 225"/>
                <a:gd name="T11" fmla="*/ 179 h 229"/>
                <a:gd name="T12" fmla="*/ 195 w 225"/>
                <a:gd name="T13" fmla="*/ 211 h 229"/>
                <a:gd name="T14" fmla="*/ 176 w 225"/>
                <a:gd name="T15" fmla="*/ 186 h 229"/>
                <a:gd name="T16" fmla="*/ 176 w 225"/>
                <a:gd name="T17" fmla="*/ 86 h 229"/>
                <a:gd name="T18" fmla="*/ 159 w 225"/>
                <a:gd name="T19" fmla="*/ 27 h 229"/>
                <a:gd name="T20" fmla="*/ 90 w 225"/>
                <a:gd name="T21" fmla="*/ 0 h 229"/>
                <a:gd name="T22" fmla="*/ 15 w 225"/>
                <a:gd name="T23" fmla="*/ 56 h 229"/>
                <a:gd name="T24" fmla="*/ 38 w 225"/>
                <a:gd name="T25" fmla="*/ 80 h 229"/>
                <a:gd name="T26" fmla="*/ 61 w 225"/>
                <a:gd name="T27" fmla="*/ 57 h 229"/>
                <a:gd name="T28" fmla="*/ 35 w 225"/>
                <a:gd name="T29" fmla="*/ 34 h 229"/>
                <a:gd name="T30" fmla="*/ 89 w 225"/>
                <a:gd name="T31" fmla="*/ 11 h 229"/>
                <a:gd name="T32" fmla="*/ 142 w 225"/>
                <a:gd name="T33" fmla="*/ 75 h 229"/>
                <a:gd name="T34" fmla="*/ 142 w 225"/>
                <a:gd name="T35" fmla="*/ 93 h 229"/>
                <a:gd name="T36" fmla="*/ 50 w 225"/>
                <a:gd name="T37" fmla="*/ 111 h 229"/>
                <a:gd name="T38" fmla="*/ 0 w 225"/>
                <a:gd name="T39" fmla="*/ 176 h 229"/>
                <a:gd name="T40" fmla="*/ 80 w 225"/>
                <a:gd name="T41" fmla="*/ 229 h 229"/>
                <a:gd name="T42" fmla="*/ 146 w 225"/>
                <a:gd name="T43" fmla="*/ 186 h 229"/>
                <a:gd name="T44" fmla="*/ 142 w 225"/>
                <a:gd name="T45" fmla="*/ 104 h 229"/>
                <a:gd name="T46" fmla="*/ 142 w 225"/>
                <a:gd name="T47" fmla="*/ 154 h 229"/>
                <a:gd name="T48" fmla="*/ 84 w 225"/>
                <a:gd name="T49" fmla="*/ 218 h 229"/>
                <a:gd name="T50" fmla="*/ 39 w 225"/>
                <a:gd name="T51" fmla="*/ 176 h 229"/>
                <a:gd name="T52" fmla="*/ 142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6" y="186"/>
                  </a:moveTo>
                  <a:cubicBezTo>
                    <a:pt x="148" y="206"/>
                    <a:pt x="161" y="226"/>
                    <a:pt x="184" y="226"/>
                  </a:cubicBezTo>
                  <a:cubicBezTo>
                    <a:pt x="195" y="226"/>
                    <a:pt x="225" y="219"/>
                    <a:pt x="225" y="179"/>
                  </a:cubicBezTo>
                  <a:lnTo>
                    <a:pt x="225" y="151"/>
                  </a:lnTo>
                  <a:lnTo>
                    <a:pt x="213" y="151"/>
                  </a:lnTo>
                  <a:lnTo>
                    <a:pt x="213" y="179"/>
                  </a:lnTo>
                  <a:cubicBezTo>
                    <a:pt x="213" y="208"/>
                    <a:pt x="200" y="211"/>
                    <a:pt x="195" y="211"/>
                  </a:cubicBezTo>
                  <a:cubicBezTo>
                    <a:pt x="178" y="211"/>
                    <a:pt x="176" y="189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6"/>
                    <a:pt x="159" y="27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5" y="23"/>
                    <a:pt x="15" y="56"/>
                  </a:cubicBezTo>
                  <a:cubicBezTo>
                    <a:pt x="15" y="71"/>
                    <a:pt x="25" y="80"/>
                    <a:pt x="38" y="80"/>
                  </a:cubicBezTo>
                  <a:cubicBezTo>
                    <a:pt x="52" y="80"/>
                    <a:pt x="61" y="70"/>
                    <a:pt x="61" y="57"/>
                  </a:cubicBezTo>
                  <a:cubicBezTo>
                    <a:pt x="61" y="51"/>
                    <a:pt x="58" y="34"/>
                    <a:pt x="35" y="34"/>
                  </a:cubicBezTo>
                  <a:cubicBezTo>
                    <a:pt x="49" y="16"/>
                    <a:pt x="73" y="11"/>
                    <a:pt x="89" y="11"/>
                  </a:cubicBezTo>
                  <a:cubicBezTo>
                    <a:pt x="114" y="11"/>
                    <a:pt x="142" y="30"/>
                    <a:pt x="142" y="75"/>
                  </a:cubicBezTo>
                  <a:lnTo>
                    <a:pt x="142" y="93"/>
                  </a:lnTo>
                  <a:cubicBezTo>
                    <a:pt x="117" y="95"/>
                    <a:pt x="82" y="96"/>
                    <a:pt x="50" y="111"/>
                  </a:cubicBezTo>
                  <a:cubicBezTo>
                    <a:pt x="13" y="128"/>
                    <a:pt x="0" y="154"/>
                    <a:pt x="0" y="176"/>
                  </a:cubicBezTo>
                  <a:cubicBezTo>
                    <a:pt x="0" y="217"/>
                    <a:pt x="49" y="229"/>
                    <a:pt x="80" y="229"/>
                  </a:cubicBezTo>
                  <a:cubicBezTo>
                    <a:pt x="113" y="229"/>
                    <a:pt x="136" y="209"/>
                    <a:pt x="146" y="186"/>
                  </a:cubicBezTo>
                  <a:close/>
                  <a:moveTo>
                    <a:pt x="142" y="104"/>
                  </a:moveTo>
                  <a:lnTo>
                    <a:pt x="142" y="154"/>
                  </a:lnTo>
                  <a:cubicBezTo>
                    <a:pt x="142" y="201"/>
                    <a:pt x="106" y="218"/>
                    <a:pt x="84" y="218"/>
                  </a:cubicBezTo>
                  <a:cubicBezTo>
                    <a:pt x="59" y="218"/>
                    <a:pt x="39" y="201"/>
                    <a:pt x="39" y="176"/>
                  </a:cubicBezTo>
                  <a:cubicBezTo>
                    <a:pt x="39" y="148"/>
                    <a:pt x="60" y="107"/>
                    <a:pt x="142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3"/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6384926" y="2597150"/>
              <a:ext cx="66675" cy="98425"/>
            </a:xfrm>
            <a:custGeom>
              <a:avLst/>
              <a:gdLst>
                <a:gd name="T0" fmla="*/ 70 w 168"/>
                <a:gd name="T1" fmla="*/ 55 h 220"/>
                <a:gd name="T2" fmla="*/ 70 w 168"/>
                <a:gd name="T3" fmla="*/ 0 h 220"/>
                <a:gd name="T4" fmla="*/ 0 w 168"/>
                <a:gd name="T5" fmla="*/ 5 h 220"/>
                <a:gd name="T6" fmla="*/ 0 w 168"/>
                <a:gd name="T7" fmla="*/ 21 h 220"/>
                <a:gd name="T8" fmla="*/ 39 w 168"/>
                <a:gd name="T9" fmla="*/ 49 h 220"/>
                <a:gd name="T10" fmla="*/ 39 w 168"/>
                <a:gd name="T11" fmla="*/ 183 h 220"/>
                <a:gd name="T12" fmla="*/ 0 w 168"/>
                <a:gd name="T13" fmla="*/ 205 h 220"/>
                <a:gd name="T14" fmla="*/ 0 w 168"/>
                <a:gd name="T15" fmla="*/ 220 h 220"/>
                <a:gd name="T16" fmla="*/ 57 w 168"/>
                <a:gd name="T17" fmla="*/ 219 h 220"/>
                <a:gd name="T18" fmla="*/ 121 w 168"/>
                <a:gd name="T19" fmla="*/ 220 h 220"/>
                <a:gd name="T20" fmla="*/ 121 w 168"/>
                <a:gd name="T21" fmla="*/ 205 h 220"/>
                <a:gd name="T22" fmla="*/ 110 w 168"/>
                <a:gd name="T23" fmla="*/ 205 h 220"/>
                <a:gd name="T24" fmla="*/ 72 w 168"/>
                <a:gd name="T25" fmla="*/ 182 h 220"/>
                <a:gd name="T26" fmla="*/ 72 w 168"/>
                <a:gd name="T27" fmla="*/ 105 h 220"/>
                <a:gd name="T28" fmla="*/ 131 w 168"/>
                <a:gd name="T29" fmla="*/ 11 h 220"/>
                <a:gd name="T30" fmla="*/ 137 w 168"/>
                <a:gd name="T31" fmla="*/ 11 h 220"/>
                <a:gd name="T32" fmla="*/ 125 w 168"/>
                <a:gd name="T33" fmla="*/ 31 h 220"/>
                <a:gd name="T34" fmla="*/ 147 w 168"/>
                <a:gd name="T35" fmla="*/ 52 h 220"/>
                <a:gd name="T36" fmla="*/ 168 w 168"/>
                <a:gd name="T37" fmla="*/ 30 h 220"/>
                <a:gd name="T38" fmla="*/ 131 w 168"/>
                <a:gd name="T39" fmla="*/ 0 h 220"/>
                <a:gd name="T40" fmla="*/ 70 w 168"/>
                <a:gd name="T41" fmla="*/ 5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8" h="220">
                  <a:moveTo>
                    <a:pt x="70" y="55"/>
                  </a:move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183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20" y="220"/>
                    <a:pt x="43" y="219"/>
                    <a:pt x="57" y="219"/>
                  </a:cubicBezTo>
                  <a:cubicBezTo>
                    <a:pt x="77" y="219"/>
                    <a:pt x="101" y="219"/>
                    <a:pt x="121" y="220"/>
                  </a:cubicBezTo>
                  <a:lnTo>
                    <a:pt x="121" y="205"/>
                  </a:lnTo>
                  <a:lnTo>
                    <a:pt x="110" y="205"/>
                  </a:lnTo>
                  <a:cubicBezTo>
                    <a:pt x="73" y="205"/>
                    <a:pt x="72" y="200"/>
                    <a:pt x="72" y="182"/>
                  </a:cubicBezTo>
                  <a:lnTo>
                    <a:pt x="72" y="105"/>
                  </a:lnTo>
                  <a:cubicBezTo>
                    <a:pt x="72" y="55"/>
                    <a:pt x="93" y="11"/>
                    <a:pt x="131" y="11"/>
                  </a:cubicBezTo>
                  <a:cubicBezTo>
                    <a:pt x="135" y="11"/>
                    <a:pt x="136" y="11"/>
                    <a:pt x="137" y="11"/>
                  </a:cubicBezTo>
                  <a:cubicBezTo>
                    <a:pt x="135" y="12"/>
                    <a:pt x="125" y="18"/>
                    <a:pt x="125" y="31"/>
                  </a:cubicBezTo>
                  <a:cubicBezTo>
                    <a:pt x="125" y="45"/>
                    <a:pt x="136" y="52"/>
                    <a:pt x="147" y="52"/>
                  </a:cubicBezTo>
                  <a:cubicBezTo>
                    <a:pt x="155" y="52"/>
                    <a:pt x="168" y="46"/>
                    <a:pt x="168" y="30"/>
                  </a:cubicBezTo>
                  <a:cubicBezTo>
                    <a:pt x="168" y="14"/>
                    <a:pt x="152" y="0"/>
                    <a:pt x="131" y="0"/>
                  </a:cubicBezTo>
                  <a:cubicBezTo>
                    <a:pt x="95" y="0"/>
                    <a:pt x="77" y="33"/>
                    <a:pt x="70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4"/>
            <p:cNvSpPr>
              <a:spLocks noEditPoints="1"/>
            </p:cNvSpPr>
            <p:nvPr>
              <p:custDataLst>
                <p:tags r:id="rId45"/>
              </p:custDataLst>
            </p:nvPr>
          </p:nvSpPr>
          <p:spPr bwMode="auto">
            <a:xfrm>
              <a:off x="6462713" y="2597150"/>
              <a:ext cx="76200" cy="101600"/>
            </a:xfrm>
            <a:custGeom>
              <a:avLst/>
              <a:gdLst>
                <a:gd name="T0" fmla="*/ 41 w 193"/>
                <a:gd name="T1" fmla="*/ 98 h 229"/>
                <a:gd name="T2" fmla="*/ 103 w 193"/>
                <a:gd name="T3" fmla="*/ 11 h 229"/>
                <a:gd name="T4" fmla="*/ 160 w 193"/>
                <a:gd name="T5" fmla="*/ 98 h 229"/>
                <a:gd name="T6" fmla="*/ 41 w 193"/>
                <a:gd name="T7" fmla="*/ 98 h 229"/>
                <a:gd name="T8" fmla="*/ 41 w 193"/>
                <a:gd name="T9" fmla="*/ 108 h 229"/>
                <a:gd name="T10" fmla="*/ 180 w 193"/>
                <a:gd name="T11" fmla="*/ 108 h 229"/>
                <a:gd name="T12" fmla="*/ 193 w 193"/>
                <a:gd name="T13" fmla="*/ 98 h 229"/>
                <a:gd name="T14" fmla="*/ 103 w 193"/>
                <a:gd name="T15" fmla="*/ 0 h 229"/>
                <a:gd name="T16" fmla="*/ 0 w 193"/>
                <a:gd name="T17" fmla="*/ 114 h 229"/>
                <a:gd name="T18" fmla="*/ 109 w 193"/>
                <a:gd name="T19" fmla="*/ 229 h 229"/>
                <a:gd name="T20" fmla="*/ 193 w 193"/>
                <a:gd name="T21" fmla="*/ 164 h 229"/>
                <a:gd name="T22" fmla="*/ 186 w 193"/>
                <a:gd name="T23" fmla="*/ 158 h 229"/>
                <a:gd name="T24" fmla="*/ 180 w 193"/>
                <a:gd name="T25" fmla="*/ 165 h 229"/>
                <a:gd name="T26" fmla="*/ 112 w 193"/>
                <a:gd name="T27" fmla="*/ 217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1" y="98"/>
                  </a:moveTo>
                  <a:cubicBezTo>
                    <a:pt x="44" y="23"/>
                    <a:pt x="86" y="11"/>
                    <a:pt x="103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1" y="98"/>
                  </a:lnTo>
                  <a:close/>
                  <a:moveTo>
                    <a:pt x="41" y="108"/>
                  </a:moveTo>
                  <a:lnTo>
                    <a:pt x="180" y="108"/>
                  </a:lnTo>
                  <a:cubicBezTo>
                    <a:pt x="191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3" y="0"/>
                  </a:cubicBezTo>
                  <a:cubicBezTo>
                    <a:pt x="45" y="0"/>
                    <a:pt x="0" y="51"/>
                    <a:pt x="0" y="114"/>
                  </a:cubicBezTo>
                  <a:cubicBezTo>
                    <a:pt x="0" y="181"/>
                    <a:pt x="52" y="229"/>
                    <a:pt x="109" y="229"/>
                  </a:cubicBezTo>
                  <a:cubicBezTo>
                    <a:pt x="170" y="229"/>
                    <a:pt x="193" y="174"/>
                    <a:pt x="193" y="164"/>
                  </a:cubicBezTo>
                  <a:cubicBezTo>
                    <a:pt x="193" y="159"/>
                    <a:pt x="189" y="158"/>
                    <a:pt x="186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2" y="217"/>
                    <a:pt x="117" y="217"/>
                    <a:pt x="112" y="217"/>
                  </a:cubicBezTo>
                  <a:cubicBezTo>
                    <a:pt x="87" y="217"/>
                    <a:pt x="67" y="202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5"/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6618288" y="2597150"/>
              <a:ext cx="63500" cy="101600"/>
            </a:xfrm>
            <a:custGeom>
              <a:avLst/>
              <a:gdLst>
                <a:gd name="T0" fmla="*/ 87 w 163"/>
                <a:gd name="T1" fmla="*/ 127 h 229"/>
                <a:gd name="T2" fmla="*/ 139 w 163"/>
                <a:gd name="T3" fmla="*/ 173 h 229"/>
                <a:gd name="T4" fmla="*/ 83 w 163"/>
                <a:gd name="T5" fmla="*/ 218 h 229"/>
                <a:gd name="T6" fmla="*/ 13 w 163"/>
                <a:gd name="T7" fmla="*/ 147 h 229"/>
                <a:gd name="T8" fmla="*/ 6 w 163"/>
                <a:gd name="T9" fmla="*/ 139 h 229"/>
                <a:gd name="T10" fmla="*/ 0 w 163"/>
                <a:gd name="T11" fmla="*/ 151 h 229"/>
                <a:gd name="T12" fmla="*/ 0 w 163"/>
                <a:gd name="T13" fmla="*/ 217 h 229"/>
                <a:gd name="T14" fmla="*/ 5 w 163"/>
                <a:gd name="T15" fmla="*/ 229 h 229"/>
                <a:gd name="T16" fmla="*/ 18 w 163"/>
                <a:gd name="T17" fmla="*/ 219 h 229"/>
                <a:gd name="T18" fmla="*/ 28 w 163"/>
                <a:gd name="T19" fmla="*/ 208 h 229"/>
                <a:gd name="T20" fmla="*/ 83 w 163"/>
                <a:gd name="T21" fmla="*/ 229 h 229"/>
                <a:gd name="T22" fmla="*/ 163 w 163"/>
                <a:gd name="T23" fmla="*/ 160 h 229"/>
                <a:gd name="T24" fmla="*/ 142 w 163"/>
                <a:gd name="T25" fmla="*/ 112 h 229"/>
                <a:gd name="T26" fmla="*/ 85 w 163"/>
                <a:gd name="T27" fmla="*/ 88 h 229"/>
                <a:gd name="T28" fmla="*/ 24 w 163"/>
                <a:gd name="T29" fmla="*/ 47 h 229"/>
                <a:gd name="T30" fmla="*/ 80 w 163"/>
                <a:gd name="T31" fmla="*/ 9 h 229"/>
                <a:gd name="T32" fmla="*/ 138 w 163"/>
                <a:gd name="T33" fmla="*/ 70 h 229"/>
                <a:gd name="T34" fmla="*/ 144 w 163"/>
                <a:gd name="T35" fmla="*/ 74 h 229"/>
                <a:gd name="T36" fmla="*/ 150 w 163"/>
                <a:gd name="T37" fmla="*/ 62 h 229"/>
                <a:gd name="T38" fmla="*/ 150 w 163"/>
                <a:gd name="T39" fmla="*/ 12 h 229"/>
                <a:gd name="T40" fmla="*/ 145 w 163"/>
                <a:gd name="T41" fmla="*/ 0 h 229"/>
                <a:gd name="T42" fmla="*/ 135 w 163"/>
                <a:gd name="T43" fmla="*/ 6 h 229"/>
                <a:gd name="T44" fmla="*/ 127 w 163"/>
                <a:gd name="T45" fmla="*/ 14 h 229"/>
                <a:gd name="T46" fmla="*/ 80 w 163"/>
                <a:gd name="T47" fmla="*/ 0 h 229"/>
                <a:gd name="T48" fmla="*/ 0 w 163"/>
                <a:gd name="T49" fmla="*/ 61 h 229"/>
                <a:gd name="T50" fmla="*/ 21 w 163"/>
                <a:gd name="T51" fmla="*/ 104 h 229"/>
                <a:gd name="T52" fmla="*/ 87 w 163"/>
                <a:gd name="T53" fmla="*/ 12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7" y="127"/>
                  </a:moveTo>
                  <a:cubicBezTo>
                    <a:pt x="98" y="129"/>
                    <a:pt x="139" y="137"/>
                    <a:pt x="139" y="173"/>
                  </a:cubicBezTo>
                  <a:cubicBezTo>
                    <a:pt x="139" y="198"/>
                    <a:pt x="122" y="218"/>
                    <a:pt x="83" y="218"/>
                  </a:cubicBezTo>
                  <a:cubicBezTo>
                    <a:pt x="41" y="218"/>
                    <a:pt x="23" y="190"/>
                    <a:pt x="13" y="147"/>
                  </a:cubicBezTo>
                  <a:cubicBezTo>
                    <a:pt x="12" y="141"/>
                    <a:pt x="11" y="139"/>
                    <a:pt x="6" y="139"/>
                  </a:cubicBezTo>
                  <a:cubicBezTo>
                    <a:pt x="0" y="139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5"/>
                    <a:pt x="0" y="229"/>
                    <a:pt x="5" y="229"/>
                  </a:cubicBezTo>
                  <a:cubicBezTo>
                    <a:pt x="8" y="229"/>
                    <a:pt x="8" y="228"/>
                    <a:pt x="18" y="219"/>
                  </a:cubicBezTo>
                  <a:cubicBezTo>
                    <a:pt x="19" y="218"/>
                    <a:pt x="19" y="217"/>
                    <a:pt x="28" y="208"/>
                  </a:cubicBezTo>
                  <a:cubicBezTo>
                    <a:pt x="50" y="228"/>
                    <a:pt x="72" y="229"/>
                    <a:pt x="83" y="229"/>
                  </a:cubicBezTo>
                  <a:cubicBezTo>
                    <a:pt x="140" y="229"/>
                    <a:pt x="163" y="196"/>
                    <a:pt x="163" y="160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6" y="96"/>
                    <a:pt x="106" y="92"/>
                    <a:pt x="85" y="88"/>
                  </a:cubicBezTo>
                  <a:cubicBezTo>
                    <a:pt x="57" y="83"/>
                    <a:pt x="24" y="76"/>
                    <a:pt x="24" y="47"/>
                  </a:cubicBezTo>
                  <a:cubicBezTo>
                    <a:pt x="24" y="30"/>
                    <a:pt x="37" y="9"/>
                    <a:pt x="80" y="9"/>
                  </a:cubicBezTo>
                  <a:cubicBezTo>
                    <a:pt x="134" y="9"/>
                    <a:pt x="137" y="54"/>
                    <a:pt x="138" y="70"/>
                  </a:cubicBezTo>
                  <a:cubicBezTo>
                    <a:pt x="138" y="74"/>
                    <a:pt x="143" y="74"/>
                    <a:pt x="144" y="74"/>
                  </a:cubicBezTo>
                  <a:cubicBezTo>
                    <a:pt x="150" y="74"/>
                    <a:pt x="150" y="72"/>
                    <a:pt x="150" y="62"/>
                  </a:cubicBezTo>
                  <a:lnTo>
                    <a:pt x="150" y="12"/>
                  </a:lnTo>
                  <a:cubicBezTo>
                    <a:pt x="150" y="3"/>
                    <a:pt x="150" y="0"/>
                    <a:pt x="145" y="0"/>
                  </a:cubicBezTo>
                  <a:cubicBezTo>
                    <a:pt x="142" y="0"/>
                    <a:pt x="141" y="0"/>
                    <a:pt x="135" y="6"/>
                  </a:cubicBezTo>
                  <a:cubicBezTo>
                    <a:pt x="133" y="8"/>
                    <a:pt x="129" y="12"/>
                    <a:pt x="127" y="14"/>
                  </a:cubicBezTo>
                  <a:cubicBezTo>
                    <a:pt x="108" y="0"/>
                    <a:pt x="87" y="0"/>
                    <a:pt x="80" y="0"/>
                  </a:cubicBezTo>
                  <a:cubicBezTo>
                    <a:pt x="19" y="0"/>
                    <a:pt x="0" y="33"/>
                    <a:pt x="0" y="61"/>
                  </a:cubicBezTo>
                  <a:cubicBezTo>
                    <a:pt x="0" y="79"/>
                    <a:pt x="8" y="93"/>
                    <a:pt x="21" y="104"/>
                  </a:cubicBezTo>
                  <a:cubicBezTo>
                    <a:pt x="37" y="117"/>
                    <a:pt x="51" y="120"/>
                    <a:pt x="87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6"/>
            <p:cNvSpPr>
              <a:spLocks noEditPoints="1"/>
            </p:cNvSpPr>
            <p:nvPr>
              <p:custDataLst>
                <p:tags r:id="rId47"/>
              </p:custDataLst>
            </p:nvPr>
          </p:nvSpPr>
          <p:spPr bwMode="auto">
            <a:xfrm>
              <a:off x="6697663" y="2597150"/>
              <a:ext cx="88900" cy="101600"/>
            </a:xfrm>
            <a:custGeom>
              <a:avLst/>
              <a:gdLst>
                <a:gd name="T0" fmla="*/ 145 w 225"/>
                <a:gd name="T1" fmla="*/ 186 h 229"/>
                <a:gd name="T2" fmla="*/ 184 w 225"/>
                <a:gd name="T3" fmla="*/ 226 h 229"/>
                <a:gd name="T4" fmla="*/ 225 w 225"/>
                <a:gd name="T5" fmla="*/ 179 h 229"/>
                <a:gd name="T6" fmla="*/ 225 w 225"/>
                <a:gd name="T7" fmla="*/ 151 h 229"/>
                <a:gd name="T8" fmla="*/ 212 w 225"/>
                <a:gd name="T9" fmla="*/ 151 h 229"/>
                <a:gd name="T10" fmla="*/ 212 w 225"/>
                <a:gd name="T11" fmla="*/ 179 h 229"/>
                <a:gd name="T12" fmla="*/ 194 w 225"/>
                <a:gd name="T13" fmla="*/ 211 h 229"/>
                <a:gd name="T14" fmla="*/ 176 w 225"/>
                <a:gd name="T15" fmla="*/ 186 h 229"/>
                <a:gd name="T16" fmla="*/ 176 w 225"/>
                <a:gd name="T17" fmla="*/ 86 h 229"/>
                <a:gd name="T18" fmla="*/ 158 w 225"/>
                <a:gd name="T19" fmla="*/ 27 h 229"/>
                <a:gd name="T20" fmla="*/ 90 w 225"/>
                <a:gd name="T21" fmla="*/ 0 h 229"/>
                <a:gd name="T22" fmla="*/ 14 w 225"/>
                <a:gd name="T23" fmla="*/ 56 h 229"/>
                <a:gd name="T24" fmla="*/ 37 w 225"/>
                <a:gd name="T25" fmla="*/ 80 h 229"/>
                <a:gd name="T26" fmla="*/ 60 w 225"/>
                <a:gd name="T27" fmla="*/ 57 h 229"/>
                <a:gd name="T28" fmla="*/ 35 w 225"/>
                <a:gd name="T29" fmla="*/ 34 h 229"/>
                <a:gd name="T30" fmla="*/ 89 w 225"/>
                <a:gd name="T31" fmla="*/ 11 h 229"/>
                <a:gd name="T32" fmla="*/ 141 w 225"/>
                <a:gd name="T33" fmla="*/ 75 h 229"/>
                <a:gd name="T34" fmla="*/ 141 w 225"/>
                <a:gd name="T35" fmla="*/ 93 h 229"/>
                <a:gd name="T36" fmla="*/ 50 w 225"/>
                <a:gd name="T37" fmla="*/ 111 h 229"/>
                <a:gd name="T38" fmla="*/ 0 w 225"/>
                <a:gd name="T39" fmla="*/ 176 h 229"/>
                <a:gd name="T40" fmla="*/ 80 w 225"/>
                <a:gd name="T41" fmla="*/ 229 h 229"/>
                <a:gd name="T42" fmla="*/ 145 w 225"/>
                <a:gd name="T43" fmla="*/ 186 h 229"/>
                <a:gd name="T44" fmla="*/ 141 w 225"/>
                <a:gd name="T45" fmla="*/ 104 h 229"/>
                <a:gd name="T46" fmla="*/ 141 w 225"/>
                <a:gd name="T47" fmla="*/ 154 h 229"/>
                <a:gd name="T48" fmla="*/ 83 w 225"/>
                <a:gd name="T49" fmla="*/ 218 h 229"/>
                <a:gd name="T50" fmla="*/ 38 w 225"/>
                <a:gd name="T51" fmla="*/ 176 h 229"/>
                <a:gd name="T52" fmla="*/ 141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5" y="186"/>
                  </a:moveTo>
                  <a:cubicBezTo>
                    <a:pt x="147" y="206"/>
                    <a:pt x="160" y="226"/>
                    <a:pt x="184" y="226"/>
                  </a:cubicBezTo>
                  <a:cubicBezTo>
                    <a:pt x="194" y="226"/>
                    <a:pt x="225" y="219"/>
                    <a:pt x="225" y="179"/>
                  </a:cubicBezTo>
                  <a:lnTo>
                    <a:pt x="225" y="151"/>
                  </a:lnTo>
                  <a:lnTo>
                    <a:pt x="212" y="151"/>
                  </a:lnTo>
                  <a:lnTo>
                    <a:pt x="212" y="179"/>
                  </a:lnTo>
                  <a:cubicBezTo>
                    <a:pt x="212" y="208"/>
                    <a:pt x="200" y="211"/>
                    <a:pt x="194" y="211"/>
                  </a:cubicBezTo>
                  <a:cubicBezTo>
                    <a:pt x="178" y="211"/>
                    <a:pt x="176" y="189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6"/>
                    <a:pt x="158" y="27"/>
                  </a:cubicBezTo>
                  <a:cubicBezTo>
                    <a:pt x="138" y="8"/>
                    <a:pt x="113" y="0"/>
                    <a:pt x="90" y="0"/>
                  </a:cubicBezTo>
                  <a:cubicBezTo>
                    <a:pt x="49" y="0"/>
                    <a:pt x="14" y="23"/>
                    <a:pt x="14" y="56"/>
                  </a:cubicBezTo>
                  <a:cubicBezTo>
                    <a:pt x="14" y="71"/>
                    <a:pt x="24" y="80"/>
                    <a:pt x="37" y="80"/>
                  </a:cubicBezTo>
                  <a:cubicBezTo>
                    <a:pt x="51" y="80"/>
                    <a:pt x="60" y="70"/>
                    <a:pt x="60" y="57"/>
                  </a:cubicBezTo>
                  <a:cubicBezTo>
                    <a:pt x="60" y="51"/>
                    <a:pt x="58" y="34"/>
                    <a:pt x="35" y="34"/>
                  </a:cubicBezTo>
                  <a:cubicBezTo>
                    <a:pt x="48" y="16"/>
                    <a:pt x="73" y="11"/>
                    <a:pt x="89" y="11"/>
                  </a:cubicBezTo>
                  <a:cubicBezTo>
                    <a:pt x="113" y="11"/>
                    <a:pt x="141" y="30"/>
                    <a:pt x="141" y="75"/>
                  </a:cubicBezTo>
                  <a:lnTo>
                    <a:pt x="141" y="93"/>
                  </a:lnTo>
                  <a:cubicBezTo>
                    <a:pt x="116" y="95"/>
                    <a:pt x="81" y="96"/>
                    <a:pt x="50" y="111"/>
                  </a:cubicBezTo>
                  <a:cubicBezTo>
                    <a:pt x="12" y="128"/>
                    <a:pt x="0" y="154"/>
                    <a:pt x="0" y="176"/>
                  </a:cubicBezTo>
                  <a:cubicBezTo>
                    <a:pt x="0" y="217"/>
                    <a:pt x="48" y="229"/>
                    <a:pt x="80" y="229"/>
                  </a:cubicBezTo>
                  <a:cubicBezTo>
                    <a:pt x="112" y="229"/>
                    <a:pt x="135" y="209"/>
                    <a:pt x="145" y="186"/>
                  </a:cubicBezTo>
                  <a:close/>
                  <a:moveTo>
                    <a:pt x="141" y="104"/>
                  </a:moveTo>
                  <a:lnTo>
                    <a:pt x="141" y="154"/>
                  </a:lnTo>
                  <a:cubicBezTo>
                    <a:pt x="141" y="201"/>
                    <a:pt x="106" y="218"/>
                    <a:pt x="83" y="218"/>
                  </a:cubicBezTo>
                  <a:cubicBezTo>
                    <a:pt x="59" y="218"/>
                    <a:pt x="38" y="201"/>
                    <a:pt x="38" y="176"/>
                  </a:cubicBezTo>
                  <a:cubicBezTo>
                    <a:pt x="38" y="148"/>
                    <a:pt x="59" y="107"/>
                    <a:pt x="141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7"/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6791326" y="2559050"/>
              <a:ext cx="63500" cy="139700"/>
            </a:xfrm>
            <a:custGeom>
              <a:avLst/>
              <a:gdLst>
                <a:gd name="T0" fmla="*/ 77 w 157"/>
                <a:gd name="T1" fmla="*/ 107 h 312"/>
                <a:gd name="T2" fmla="*/ 149 w 157"/>
                <a:gd name="T3" fmla="*/ 107 h 312"/>
                <a:gd name="T4" fmla="*/ 149 w 157"/>
                <a:gd name="T5" fmla="*/ 91 h 312"/>
                <a:gd name="T6" fmla="*/ 77 w 157"/>
                <a:gd name="T7" fmla="*/ 91 h 312"/>
                <a:gd name="T8" fmla="*/ 77 w 157"/>
                <a:gd name="T9" fmla="*/ 0 h 312"/>
                <a:gd name="T10" fmla="*/ 65 w 157"/>
                <a:gd name="T11" fmla="*/ 0 h 312"/>
                <a:gd name="T12" fmla="*/ 0 w 157"/>
                <a:gd name="T13" fmla="*/ 96 h 312"/>
                <a:gd name="T14" fmla="*/ 0 w 157"/>
                <a:gd name="T15" fmla="*/ 107 h 312"/>
                <a:gd name="T16" fmla="*/ 43 w 157"/>
                <a:gd name="T17" fmla="*/ 107 h 312"/>
                <a:gd name="T18" fmla="*/ 43 w 157"/>
                <a:gd name="T19" fmla="*/ 245 h 312"/>
                <a:gd name="T20" fmla="*/ 107 w 157"/>
                <a:gd name="T21" fmla="*/ 312 h 312"/>
                <a:gd name="T22" fmla="*/ 157 w 157"/>
                <a:gd name="T23" fmla="*/ 245 h 312"/>
                <a:gd name="T24" fmla="*/ 157 w 157"/>
                <a:gd name="T25" fmla="*/ 216 h 312"/>
                <a:gd name="T26" fmla="*/ 144 w 157"/>
                <a:gd name="T27" fmla="*/ 216 h 312"/>
                <a:gd name="T28" fmla="*/ 144 w 157"/>
                <a:gd name="T29" fmla="*/ 244 h 312"/>
                <a:gd name="T30" fmla="*/ 111 w 157"/>
                <a:gd name="T31" fmla="*/ 300 h 312"/>
                <a:gd name="T32" fmla="*/ 77 w 157"/>
                <a:gd name="T33" fmla="*/ 246 h 312"/>
                <a:gd name="T34" fmla="*/ 77 w 157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7" h="312">
                  <a:moveTo>
                    <a:pt x="77" y="107"/>
                  </a:moveTo>
                  <a:lnTo>
                    <a:pt x="149" y="107"/>
                  </a:lnTo>
                  <a:lnTo>
                    <a:pt x="149" y="91"/>
                  </a:lnTo>
                  <a:lnTo>
                    <a:pt x="77" y="91"/>
                  </a:lnTo>
                  <a:lnTo>
                    <a:pt x="77" y="0"/>
                  </a:lnTo>
                  <a:lnTo>
                    <a:pt x="65" y="0"/>
                  </a:lnTo>
                  <a:cubicBezTo>
                    <a:pt x="64" y="40"/>
                    <a:pt x="49" y="94"/>
                    <a:pt x="0" y="96"/>
                  </a:cubicBezTo>
                  <a:lnTo>
                    <a:pt x="0" y="107"/>
                  </a:lnTo>
                  <a:lnTo>
                    <a:pt x="43" y="107"/>
                  </a:lnTo>
                  <a:lnTo>
                    <a:pt x="43" y="245"/>
                  </a:lnTo>
                  <a:cubicBezTo>
                    <a:pt x="43" y="306"/>
                    <a:pt x="89" y="312"/>
                    <a:pt x="107" y="312"/>
                  </a:cubicBezTo>
                  <a:cubicBezTo>
                    <a:pt x="143" y="312"/>
                    <a:pt x="157" y="277"/>
                    <a:pt x="157" y="245"/>
                  </a:cubicBezTo>
                  <a:lnTo>
                    <a:pt x="157" y="216"/>
                  </a:lnTo>
                  <a:lnTo>
                    <a:pt x="144" y="216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1" y="300"/>
                  </a:cubicBezTo>
                  <a:cubicBezTo>
                    <a:pt x="77" y="300"/>
                    <a:pt x="77" y="254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6872288" y="2547938"/>
              <a:ext cx="41275" cy="147638"/>
            </a:xfrm>
            <a:custGeom>
              <a:avLst/>
              <a:gdLst>
                <a:gd name="T0" fmla="*/ 72 w 107"/>
                <a:gd name="T1" fmla="*/ 113 h 333"/>
                <a:gd name="T2" fmla="*/ 2 w 107"/>
                <a:gd name="T3" fmla="*/ 118 h 333"/>
                <a:gd name="T4" fmla="*/ 2 w 107"/>
                <a:gd name="T5" fmla="*/ 134 h 333"/>
                <a:gd name="T6" fmla="*/ 39 w 107"/>
                <a:gd name="T7" fmla="*/ 161 h 333"/>
                <a:gd name="T8" fmla="*/ 39 w 107"/>
                <a:gd name="T9" fmla="*/ 296 h 333"/>
                <a:gd name="T10" fmla="*/ 0 w 107"/>
                <a:gd name="T11" fmla="*/ 318 h 333"/>
                <a:gd name="T12" fmla="*/ 0 w 107"/>
                <a:gd name="T13" fmla="*/ 333 h 333"/>
                <a:gd name="T14" fmla="*/ 55 w 107"/>
                <a:gd name="T15" fmla="*/ 332 h 333"/>
                <a:gd name="T16" fmla="*/ 107 w 107"/>
                <a:gd name="T17" fmla="*/ 333 h 333"/>
                <a:gd name="T18" fmla="*/ 107 w 107"/>
                <a:gd name="T19" fmla="*/ 318 h 333"/>
                <a:gd name="T20" fmla="*/ 72 w 107"/>
                <a:gd name="T21" fmla="*/ 296 h 333"/>
                <a:gd name="T22" fmla="*/ 72 w 107"/>
                <a:gd name="T23" fmla="*/ 113 h 333"/>
                <a:gd name="T24" fmla="*/ 74 w 107"/>
                <a:gd name="T25" fmla="*/ 26 h 333"/>
                <a:gd name="T26" fmla="*/ 47 w 107"/>
                <a:gd name="T27" fmla="*/ 0 h 333"/>
                <a:gd name="T28" fmla="*/ 21 w 107"/>
                <a:gd name="T29" fmla="*/ 26 h 333"/>
                <a:gd name="T30" fmla="*/ 47 w 107"/>
                <a:gd name="T31" fmla="*/ 52 h 333"/>
                <a:gd name="T32" fmla="*/ 74 w 107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5" y="134"/>
                    <a:pt x="39" y="137"/>
                    <a:pt x="39" y="161"/>
                  </a:cubicBezTo>
                  <a:lnTo>
                    <a:pt x="39" y="296"/>
                  </a:lnTo>
                  <a:cubicBezTo>
                    <a:pt x="39" y="318"/>
                    <a:pt x="34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2" y="332"/>
                    <a:pt x="90" y="333"/>
                    <a:pt x="107" y="333"/>
                  </a:cubicBezTo>
                  <a:lnTo>
                    <a:pt x="107" y="318"/>
                  </a:lnTo>
                  <a:cubicBezTo>
                    <a:pt x="74" y="318"/>
                    <a:pt x="72" y="316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1" y="0"/>
                    <a:pt x="47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39"/>
                    <a:pt x="32" y="52"/>
                    <a:pt x="47" y="52"/>
                  </a:cubicBezTo>
                  <a:cubicBezTo>
                    <a:pt x="61" y="52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59"/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6926263" y="2597150"/>
              <a:ext cx="65088" cy="101600"/>
            </a:xfrm>
            <a:custGeom>
              <a:avLst/>
              <a:gdLst>
                <a:gd name="T0" fmla="*/ 87 w 163"/>
                <a:gd name="T1" fmla="*/ 127 h 229"/>
                <a:gd name="T2" fmla="*/ 139 w 163"/>
                <a:gd name="T3" fmla="*/ 173 h 229"/>
                <a:gd name="T4" fmla="*/ 82 w 163"/>
                <a:gd name="T5" fmla="*/ 218 h 229"/>
                <a:gd name="T6" fmla="*/ 13 w 163"/>
                <a:gd name="T7" fmla="*/ 147 h 229"/>
                <a:gd name="T8" fmla="*/ 6 w 163"/>
                <a:gd name="T9" fmla="*/ 139 h 229"/>
                <a:gd name="T10" fmla="*/ 0 w 163"/>
                <a:gd name="T11" fmla="*/ 151 h 229"/>
                <a:gd name="T12" fmla="*/ 0 w 163"/>
                <a:gd name="T13" fmla="*/ 217 h 229"/>
                <a:gd name="T14" fmla="*/ 5 w 163"/>
                <a:gd name="T15" fmla="*/ 229 h 229"/>
                <a:gd name="T16" fmla="*/ 18 w 163"/>
                <a:gd name="T17" fmla="*/ 219 h 229"/>
                <a:gd name="T18" fmla="*/ 28 w 163"/>
                <a:gd name="T19" fmla="*/ 208 h 229"/>
                <a:gd name="T20" fmla="*/ 82 w 163"/>
                <a:gd name="T21" fmla="*/ 229 h 229"/>
                <a:gd name="T22" fmla="*/ 163 w 163"/>
                <a:gd name="T23" fmla="*/ 160 h 229"/>
                <a:gd name="T24" fmla="*/ 142 w 163"/>
                <a:gd name="T25" fmla="*/ 112 h 229"/>
                <a:gd name="T26" fmla="*/ 85 w 163"/>
                <a:gd name="T27" fmla="*/ 88 h 229"/>
                <a:gd name="T28" fmla="*/ 24 w 163"/>
                <a:gd name="T29" fmla="*/ 47 h 229"/>
                <a:gd name="T30" fmla="*/ 79 w 163"/>
                <a:gd name="T31" fmla="*/ 9 h 229"/>
                <a:gd name="T32" fmla="*/ 138 w 163"/>
                <a:gd name="T33" fmla="*/ 70 h 229"/>
                <a:gd name="T34" fmla="*/ 144 w 163"/>
                <a:gd name="T35" fmla="*/ 74 h 229"/>
                <a:gd name="T36" fmla="*/ 150 w 163"/>
                <a:gd name="T37" fmla="*/ 62 h 229"/>
                <a:gd name="T38" fmla="*/ 150 w 163"/>
                <a:gd name="T39" fmla="*/ 12 h 229"/>
                <a:gd name="T40" fmla="*/ 145 w 163"/>
                <a:gd name="T41" fmla="*/ 0 h 229"/>
                <a:gd name="T42" fmla="*/ 135 w 163"/>
                <a:gd name="T43" fmla="*/ 6 h 229"/>
                <a:gd name="T44" fmla="*/ 126 w 163"/>
                <a:gd name="T45" fmla="*/ 14 h 229"/>
                <a:gd name="T46" fmla="*/ 79 w 163"/>
                <a:gd name="T47" fmla="*/ 0 h 229"/>
                <a:gd name="T48" fmla="*/ 0 w 163"/>
                <a:gd name="T49" fmla="*/ 61 h 229"/>
                <a:gd name="T50" fmla="*/ 21 w 163"/>
                <a:gd name="T51" fmla="*/ 104 h 229"/>
                <a:gd name="T52" fmla="*/ 87 w 163"/>
                <a:gd name="T53" fmla="*/ 12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229">
                  <a:moveTo>
                    <a:pt x="87" y="127"/>
                  </a:moveTo>
                  <a:cubicBezTo>
                    <a:pt x="98" y="129"/>
                    <a:pt x="139" y="137"/>
                    <a:pt x="139" y="173"/>
                  </a:cubicBezTo>
                  <a:cubicBezTo>
                    <a:pt x="139" y="198"/>
                    <a:pt x="121" y="218"/>
                    <a:pt x="82" y="218"/>
                  </a:cubicBezTo>
                  <a:cubicBezTo>
                    <a:pt x="40" y="218"/>
                    <a:pt x="23" y="190"/>
                    <a:pt x="13" y="147"/>
                  </a:cubicBezTo>
                  <a:cubicBezTo>
                    <a:pt x="12" y="141"/>
                    <a:pt x="11" y="139"/>
                    <a:pt x="6" y="139"/>
                  </a:cubicBezTo>
                  <a:cubicBezTo>
                    <a:pt x="0" y="139"/>
                    <a:pt x="0" y="142"/>
                    <a:pt x="0" y="151"/>
                  </a:cubicBezTo>
                  <a:lnTo>
                    <a:pt x="0" y="217"/>
                  </a:lnTo>
                  <a:cubicBezTo>
                    <a:pt x="0" y="225"/>
                    <a:pt x="0" y="229"/>
                    <a:pt x="5" y="229"/>
                  </a:cubicBezTo>
                  <a:cubicBezTo>
                    <a:pt x="8" y="229"/>
                    <a:pt x="8" y="228"/>
                    <a:pt x="18" y="219"/>
                  </a:cubicBezTo>
                  <a:cubicBezTo>
                    <a:pt x="19" y="218"/>
                    <a:pt x="19" y="217"/>
                    <a:pt x="28" y="208"/>
                  </a:cubicBezTo>
                  <a:cubicBezTo>
                    <a:pt x="49" y="228"/>
                    <a:pt x="72" y="229"/>
                    <a:pt x="82" y="229"/>
                  </a:cubicBezTo>
                  <a:cubicBezTo>
                    <a:pt x="140" y="229"/>
                    <a:pt x="163" y="196"/>
                    <a:pt x="163" y="160"/>
                  </a:cubicBezTo>
                  <a:cubicBezTo>
                    <a:pt x="163" y="133"/>
                    <a:pt x="148" y="118"/>
                    <a:pt x="142" y="112"/>
                  </a:cubicBezTo>
                  <a:cubicBezTo>
                    <a:pt x="125" y="96"/>
                    <a:pt x="106" y="92"/>
                    <a:pt x="85" y="88"/>
                  </a:cubicBezTo>
                  <a:cubicBezTo>
                    <a:pt x="57" y="83"/>
                    <a:pt x="24" y="76"/>
                    <a:pt x="24" y="47"/>
                  </a:cubicBezTo>
                  <a:cubicBezTo>
                    <a:pt x="24" y="30"/>
                    <a:pt x="37" y="9"/>
                    <a:pt x="79" y="9"/>
                  </a:cubicBezTo>
                  <a:cubicBezTo>
                    <a:pt x="134" y="9"/>
                    <a:pt x="137" y="54"/>
                    <a:pt x="138" y="70"/>
                  </a:cubicBezTo>
                  <a:cubicBezTo>
                    <a:pt x="138" y="74"/>
                    <a:pt x="143" y="74"/>
                    <a:pt x="144" y="74"/>
                  </a:cubicBezTo>
                  <a:cubicBezTo>
                    <a:pt x="150" y="74"/>
                    <a:pt x="150" y="72"/>
                    <a:pt x="150" y="62"/>
                  </a:cubicBezTo>
                  <a:lnTo>
                    <a:pt x="150" y="12"/>
                  </a:lnTo>
                  <a:cubicBezTo>
                    <a:pt x="150" y="3"/>
                    <a:pt x="150" y="0"/>
                    <a:pt x="145" y="0"/>
                  </a:cubicBezTo>
                  <a:cubicBezTo>
                    <a:pt x="142" y="0"/>
                    <a:pt x="141" y="0"/>
                    <a:pt x="135" y="6"/>
                  </a:cubicBezTo>
                  <a:cubicBezTo>
                    <a:pt x="133" y="8"/>
                    <a:pt x="128" y="12"/>
                    <a:pt x="126" y="14"/>
                  </a:cubicBezTo>
                  <a:cubicBezTo>
                    <a:pt x="107" y="0"/>
                    <a:pt x="87" y="0"/>
                    <a:pt x="79" y="0"/>
                  </a:cubicBezTo>
                  <a:cubicBezTo>
                    <a:pt x="19" y="0"/>
                    <a:pt x="0" y="33"/>
                    <a:pt x="0" y="61"/>
                  </a:cubicBezTo>
                  <a:cubicBezTo>
                    <a:pt x="0" y="79"/>
                    <a:pt x="8" y="93"/>
                    <a:pt x="21" y="104"/>
                  </a:cubicBezTo>
                  <a:cubicBezTo>
                    <a:pt x="37" y="117"/>
                    <a:pt x="51" y="120"/>
                    <a:pt x="87" y="1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60"/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7004051" y="2540000"/>
              <a:ext cx="98425" cy="155575"/>
            </a:xfrm>
            <a:custGeom>
              <a:avLst/>
              <a:gdLst>
                <a:gd name="T0" fmla="*/ 151 w 249"/>
                <a:gd name="T1" fmla="*/ 152 h 351"/>
                <a:gd name="T2" fmla="*/ 178 w 249"/>
                <a:gd name="T3" fmla="*/ 179 h 351"/>
                <a:gd name="T4" fmla="*/ 178 w 249"/>
                <a:gd name="T5" fmla="*/ 314 h 351"/>
                <a:gd name="T6" fmla="*/ 139 w 249"/>
                <a:gd name="T7" fmla="*/ 336 h 351"/>
                <a:gd name="T8" fmla="*/ 139 w 249"/>
                <a:gd name="T9" fmla="*/ 351 h 351"/>
                <a:gd name="T10" fmla="*/ 194 w 249"/>
                <a:gd name="T11" fmla="*/ 350 h 351"/>
                <a:gd name="T12" fmla="*/ 249 w 249"/>
                <a:gd name="T13" fmla="*/ 351 h 351"/>
                <a:gd name="T14" fmla="*/ 249 w 249"/>
                <a:gd name="T15" fmla="*/ 336 h 351"/>
                <a:gd name="T16" fmla="*/ 210 w 249"/>
                <a:gd name="T17" fmla="*/ 314 h 351"/>
                <a:gd name="T18" fmla="*/ 210 w 249"/>
                <a:gd name="T19" fmla="*/ 130 h 351"/>
                <a:gd name="T20" fmla="*/ 148 w 249"/>
                <a:gd name="T21" fmla="*/ 135 h 351"/>
                <a:gd name="T22" fmla="*/ 139 w 249"/>
                <a:gd name="T23" fmla="*/ 136 h 351"/>
                <a:gd name="T24" fmla="*/ 130 w 249"/>
                <a:gd name="T25" fmla="*/ 136 h 351"/>
                <a:gd name="T26" fmla="*/ 71 w 249"/>
                <a:gd name="T27" fmla="*/ 136 h 351"/>
                <a:gd name="T28" fmla="*/ 71 w 249"/>
                <a:gd name="T29" fmla="*/ 80 h 351"/>
                <a:gd name="T30" fmla="*/ 145 w 249"/>
                <a:gd name="T31" fmla="*/ 11 h 351"/>
                <a:gd name="T32" fmla="*/ 188 w 249"/>
                <a:gd name="T33" fmla="*/ 27 h 351"/>
                <a:gd name="T34" fmla="*/ 164 w 249"/>
                <a:gd name="T35" fmla="*/ 50 h 351"/>
                <a:gd name="T36" fmla="*/ 187 w 249"/>
                <a:gd name="T37" fmla="*/ 73 h 351"/>
                <a:gd name="T38" fmla="*/ 209 w 249"/>
                <a:gd name="T39" fmla="*/ 50 h 351"/>
                <a:gd name="T40" fmla="*/ 145 w 249"/>
                <a:gd name="T41" fmla="*/ 0 h 351"/>
                <a:gd name="T42" fmla="*/ 39 w 249"/>
                <a:gd name="T43" fmla="*/ 79 h 351"/>
                <a:gd name="T44" fmla="*/ 39 w 249"/>
                <a:gd name="T45" fmla="*/ 136 h 351"/>
                <a:gd name="T46" fmla="*/ 0 w 249"/>
                <a:gd name="T47" fmla="*/ 136 h 351"/>
                <a:gd name="T48" fmla="*/ 0 w 249"/>
                <a:gd name="T49" fmla="*/ 152 h 351"/>
                <a:gd name="T50" fmla="*/ 39 w 249"/>
                <a:gd name="T51" fmla="*/ 152 h 351"/>
                <a:gd name="T52" fmla="*/ 39 w 249"/>
                <a:gd name="T53" fmla="*/ 314 h 351"/>
                <a:gd name="T54" fmla="*/ 1 w 249"/>
                <a:gd name="T55" fmla="*/ 336 h 351"/>
                <a:gd name="T56" fmla="*/ 1 w 249"/>
                <a:gd name="T57" fmla="*/ 351 h 351"/>
                <a:gd name="T58" fmla="*/ 56 w 249"/>
                <a:gd name="T59" fmla="*/ 350 h 351"/>
                <a:gd name="T60" fmla="*/ 111 w 249"/>
                <a:gd name="T61" fmla="*/ 351 h 351"/>
                <a:gd name="T62" fmla="*/ 111 w 249"/>
                <a:gd name="T63" fmla="*/ 336 h 351"/>
                <a:gd name="T64" fmla="*/ 72 w 249"/>
                <a:gd name="T65" fmla="*/ 314 h 351"/>
                <a:gd name="T66" fmla="*/ 72 w 249"/>
                <a:gd name="T67" fmla="*/ 152 h 351"/>
                <a:gd name="T68" fmla="*/ 151 w 249"/>
                <a:gd name="T69" fmla="*/ 152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9" h="351">
                  <a:moveTo>
                    <a:pt x="151" y="152"/>
                  </a:moveTo>
                  <a:cubicBezTo>
                    <a:pt x="174" y="152"/>
                    <a:pt x="178" y="158"/>
                    <a:pt x="178" y="179"/>
                  </a:cubicBezTo>
                  <a:lnTo>
                    <a:pt x="178" y="314"/>
                  </a:lnTo>
                  <a:cubicBezTo>
                    <a:pt x="178" y="336"/>
                    <a:pt x="172" y="336"/>
                    <a:pt x="139" y="336"/>
                  </a:cubicBezTo>
                  <a:lnTo>
                    <a:pt x="139" y="351"/>
                  </a:lnTo>
                  <a:cubicBezTo>
                    <a:pt x="155" y="351"/>
                    <a:pt x="182" y="350"/>
                    <a:pt x="194" y="350"/>
                  </a:cubicBezTo>
                  <a:cubicBezTo>
                    <a:pt x="206" y="350"/>
                    <a:pt x="231" y="351"/>
                    <a:pt x="249" y="351"/>
                  </a:cubicBezTo>
                  <a:lnTo>
                    <a:pt x="249" y="336"/>
                  </a:lnTo>
                  <a:cubicBezTo>
                    <a:pt x="216" y="336"/>
                    <a:pt x="210" y="336"/>
                    <a:pt x="210" y="314"/>
                  </a:cubicBezTo>
                  <a:lnTo>
                    <a:pt x="210" y="130"/>
                  </a:lnTo>
                  <a:lnTo>
                    <a:pt x="148" y="135"/>
                  </a:lnTo>
                  <a:cubicBezTo>
                    <a:pt x="140" y="135"/>
                    <a:pt x="139" y="136"/>
                    <a:pt x="139" y="136"/>
                  </a:cubicBezTo>
                  <a:cubicBezTo>
                    <a:pt x="138" y="136"/>
                    <a:pt x="137" y="136"/>
                    <a:pt x="130" y="136"/>
                  </a:cubicBezTo>
                  <a:lnTo>
                    <a:pt x="71" y="136"/>
                  </a:lnTo>
                  <a:lnTo>
                    <a:pt x="71" y="80"/>
                  </a:lnTo>
                  <a:cubicBezTo>
                    <a:pt x="71" y="31"/>
                    <a:pt x="114" y="11"/>
                    <a:pt x="145" y="11"/>
                  </a:cubicBezTo>
                  <a:cubicBezTo>
                    <a:pt x="160" y="11"/>
                    <a:pt x="178" y="16"/>
                    <a:pt x="188" y="27"/>
                  </a:cubicBezTo>
                  <a:cubicBezTo>
                    <a:pt x="167" y="28"/>
                    <a:pt x="164" y="42"/>
                    <a:pt x="164" y="50"/>
                  </a:cubicBezTo>
                  <a:cubicBezTo>
                    <a:pt x="164" y="66"/>
                    <a:pt x="177" y="73"/>
                    <a:pt x="187" y="73"/>
                  </a:cubicBezTo>
                  <a:cubicBezTo>
                    <a:pt x="198" y="73"/>
                    <a:pt x="209" y="65"/>
                    <a:pt x="209" y="50"/>
                  </a:cubicBezTo>
                  <a:cubicBezTo>
                    <a:pt x="209" y="21"/>
                    <a:pt x="182" y="0"/>
                    <a:pt x="145" y="0"/>
                  </a:cubicBezTo>
                  <a:cubicBezTo>
                    <a:pt x="99" y="0"/>
                    <a:pt x="39" y="25"/>
                    <a:pt x="39" y="79"/>
                  </a:cubicBezTo>
                  <a:lnTo>
                    <a:pt x="39" y="136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39" y="152"/>
                  </a:lnTo>
                  <a:lnTo>
                    <a:pt x="39" y="314"/>
                  </a:lnTo>
                  <a:cubicBezTo>
                    <a:pt x="39" y="336"/>
                    <a:pt x="34" y="336"/>
                    <a:pt x="1" y="336"/>
                  </a:cubicBezTo>
                  <a:lnTo>
                    <a:pt x="1" y="351"/>
                  </a:lnTo>
                  <a:cubicBezTo>
                    <a:pt x="17" y="351"/>
                    <a:pt x="43" y="350"/>
                    <a:pt x="56" y="350"/>
                  </a:cubicBezTo>
                  <a:cubicBezTo>
                    <a:pt x="68" y="350"/>
                    <a:pt x="93" y="351"/>
                    <a:pt x="111" y="351"/>
                  </a:cubicBezTo>
                  <a:lnTo>
                    <a:pt x="111" y="336"/>
                  </a:lnTo>
                  <a:cubicBezTo>
                    <a:pt x="78" y="336"/>
                    <a:pt x="72" y="336"/>
                    <a:pt x="72" y="314"/>
                  </a:cubicBezTo>
                  <a:lnTo>
                    <a:pt x="72" y="152"/>
                  </a:lnTo>
                  <a:lnTo>
                    <a:pt x="151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6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7116763" y="2597150"/>
              <a:ext cx="88900" cy="101600"/>
            </a:xfrm>
            <a:custGeom>
              <a:avLst/>
              <a:gdLst>
                <a:gd name="T0" fmla="*/ 145 w 225"/>
                <a:gd name="T1" fmla="*/ 186 h 229"/>
                <a:gd name="T2" fmla="*/ 184 w 225"/>
                <a:gd name="T3" fmla="*/ 226 h 229"/>
                <a:gd name="T4" fmla="*/ 225 w 225"/>
                <a:gd name="T5" fmla="*/ 179 h 229"/>
                <a:gd name="T6" fmla="*/ 225 w 225"/>
                <a:gd name="T7" fmla="*/ 151 h 229"/>
                <a:gd name="T8" fmla="*/ 213 w 225"/>
                <a:gd name="T9" fmla="*/ 151 h 229"/>
                <a:gd name="T10" fmla="*/ 213 w 225"/>
                <a:gd name="T11" fmla="*/ 179 h 229"/>
                <a:gd name="T12" fmla="*/ 195 w 225"/>
                <a:gd name="T13" fmla="*/ 211 h 229"/>
                <a:gd name="T14" fmla="*/ 176 w 225"/>
                <a:gd name="T15" fmla="*/ 186 h 229"/>
                <a:gd name="T16" fmla="*/ 176 w 225"/>
                <a:gd name="T17" fmla="*/ 86 h 229"/>
                <a:gd name="T18" fmla="*/ 158 w 225"/>
                <a:gd name="T19" fmla="*/ 27 h 229"/>
                <a:gd name="T20" fmla="*/ 90 w 225"/>
                <a:gd name="T21" fmla="*/ 0 h 229"/>
                <a:gd name="T22" fmla="*/ 15 w 225"/>
                <a:gd name="T23" fmla="*/ 56 h 229"/>
                <a:gd name="T24" fmla="*/ 38 w 225"/>
                <a:gd name="T25" fmla="*/ 80 h 229"/>
                <a:gd name="T26" fmla="*/ 61 w 225"/>
                <a:gd name="T27" fmla="*/ 57 h 229"/>
                <a:gd name="T28" fmla="*/ 35 w 225"/>
                <a:gd name="T29" fmla="*/ 34 h 229"/>
                <a:gd name="T30" fmla="*/ 89 w 225"/>
                <a:gd name="T31" fmla="*/ 11 h 229"/>
                <a:gd name="T32" fmla="*/ 142 w 225"/>
                <a:gd name="T33" fmla="*/ 75 h 229"/>
                <a:gd name="T34" fmla="*/ 142 w 225"/>
                <a:gd name="T35" fmla="*/ 93 h 229"/>
                <a:gd name="T36" fmla="*/ 50 w 225"/>
                <a:gd name="T37" fmla="*/ 111 h 229"/>
                <a:gd name="T38" fmla="*/ 0 w 225"/>
                <a:gd name="T39" fmla="*/ 176 h 229"/>
                <a:gd name="T40" fmla="*/ 80 w 225"/>
                <a:gd name="T41" fmla="*/ 229 h 229"/>
                <a:gd name="T42" fmla="*/ 145 w 225"/>
                <a:gd name="T43" fmla="*/ 186 h 229"/>
                <a:gd name="T44" fmla="*/ 142 w 225"/>
                <a:gd name="T45" fmla="*/ 104 h 229"/>
                <a:gd name="T46" fmla="*/ 142 w 225"/>
                <a:gd name="T47" fmla="*/ 154 h 229"/>
                <a:gd name="T48" fmla="*/ 84 w 225"/>
                <a:gd name="T49" fmla="*/ 218 h 229"/>
                <a:gd name="T50" fmla="*/ 39 w 225"/>
                <a:gd name="T51" fmla="*/ 176 h 229"/>
                <a:gd name="T52" fmla="*/ 142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5" y="186"/>
                  </a:moveTo>
                  <a:cubicBezTo>
                    <a:pt x="147" y="206"/>
                    <a:pt x="161" y="226"/>
                    <a:pt x="184" y="226"/>
                  </a:cubicBezTo>
                  <a:cubicBezTo>
                    <a:pt x="195" y="226"/>
                    <a:pt x="225" y="219"/>
                    <a:pt x="225" y="179"/>
                  </a:cubicBezTo>
                  <a:lnTo>
                    <a:pt x="225" y="151"/>
                  </a:lnTo>
                  <a:lnTo>
                    <a:pt x="213" y="151"/>
                  </a:lnTo>
                  <a:lnTo>
                    <a:pt x="213" y="179"/>
                  </a:lnTo>
                  <a:cubicBezTo>
                    <a:pt x="213" y="208"/>
                    <a:pt x="200" y="211"/>
                    <a:pt x="195" y="211"/>
                  </a:cubicBezTo>
                  <a:cubicBezTo>
                    <a:pt x="178" y="211"/>
                    <a:pt x="176" y="189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6"/>
                    <a:pt x="158" y="27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5" y="23"/>
                    <a:pt x="15" y="56"/>
                  </a:cubicBezTo>
                  <a:cubicBezTo>
                    <a:pt x="15" y="71"/>
                    <a:pt x="25" y="80"/>
                    <a:pt x="38" y="80"/>
                  </a:cubicBezTo>
                  <a:cubicBezTo>
                    <a:pt x="52" y="80"/>
                    <a:pt x="61" y="70"/>
                    <a:pt x="61" y="57"/>
                  </a:cubicBezTo>
                  <a:cubicBezTo>
                    <a:pt x="61" y="51"/>
                    <a:pt x="58" y="34"/>
                    <a:pt x="35" y="34"/>
                  </a:cubicBezTo>
                  <a:cubicBezTo>
                    <a:pt x="49" y="16"/>
                    <a:pt x="73" y="11"/>
                    <a:pt x="89" y="11"/>
                  </a:cubicBezTo>
                  <a:cubicBezTo>
                    <a:pt x="114" y="11"/>
                    <a:pt x="142" y="30"/>
                    <a:pt x="142" y="75"/>
                  </a:cubicBezTo>
                  <a:lnTo>
                    <a:pt x="142" y="93"/>
                  </a:lnTo>
                  <a:cubicBezTo>
                    <a:pt x="117" y="95"/>
                    <a:pt x="82" y="96"/>
                    <a:pt x="50" y="111"/>
                  </a:cubicBezTo>
                  <a:cubicBezTo>
                    <a:pt x="13" y="128"/>
                    <a:pt x="0" y="154"/>
                    <a:pt x="0" y="176"/>
                  </a:cubicBezTo>
                  <a:cubicBezTo>
                    <a:pt x="0" y="217"/>
                    <a:pt x="49" y="229"/>
                    <a:pt x="80" y="229"/>
                  </a:cubicBezTo>
                  <a:cubicBezTo>
                    <a:pt x="113" y="229"/>
                    <a:pt x="136" y="209"/>
                    <a:pt x="145" y="186"/>
                  </a:cubicBezTo>
                  <a:close/>
                  <a:moveTo>
                    <a:pt x="142" y="104"/>
                  </a:moveTo>
                  <a:lnTo>
                    <a:pt x="142" y="154"/>
                  </a:lnTo>
                  <a:cubicBezTo>
                    <a:pt x="142" y="201"/>
                    <a:pt x="106" y="218"/>
                    <a:pt x="84" y="218"/>
                  </a:cubicBezTo>
                  <a:cubicBezTo>
                    <a:pt x="59" y="218"/>
                    <a:pt x="39" y="201"/>
                    <a:pt x="39" y="176"/>
                  </a:cubicBezTo>
                  <a:cubicBezTo>
                    <a:pt x="39" y="148"/>
                    <a:pt x="60" y="107"/>
                    <a:pt x="142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7213601" y="2541588"/>
              <a:ext cx="96838" cy="157163"/>
            </a:xfrm>
            <a:custGeom>
              <a:avLst/>
              <a:gdLst>
                <a:gd name="T0" fmla="*/ 71 w 245"/>
                <a:gd name="T1" fmla="*/ 158 h 352"/>
                <a:gd name="T2" fmla="*/ 71 w 245"/>
                <a:gd name="T3" fmla="*/ 0 h 352"/>
                <a:gd name="T4" fmla="*/ 0 w 245"/>
                <a:gd name="T5" fmla="*/ 6 h 352"/>
                <a:gd name="T6" fmla="*/ 0 w 245"/>
                <a:gd name="T7" fmla="*/ 21 h 352"/>
                <a:gd name="T8" fmla="*/ 38 w 245"/>
                <a:gd name="T9" fmla="*/ 49 h 352"/>
                <a:gd name="T10" fmla="*/ 38 w 245"/>
                <a:gd name="T11" fmla="*/ 346 h 352"/>
                <a:gd name="T12" fmla="*/ 51 w 245"/>
                <a:gd name="T13" fmla="*/ 346 h 352"/>
                <a:gd name="T14" fmla="*/ 69 w 245"/>
                <a:gd name="T15" fmla="*/ 316 h 352"/>
                <a:gd name="T16" fmla="*/ 134 w 245"/>
                <a:gd name="T17" fmla="*/ 352 h 352"/>
                <a:gd name="T18" fmla="*/ 245 w 245"/>
                <a:gd name="T19" fmla="*/ 239 h 352"/>
                <a:gd name="T20" fmla="*/ 140 w 245"/>
                <a:gd name="T21" fmla="*/ 126 h 352"/>
                <a:gd name="T22" fmla="*/ 71 w 245"/>
                <a:gd name="T23" fmla="*/ 158 h 352"/>
                <a:gd name="T24" fmla="*/ 73 w 245"/>
                <a:gd name="T25" fmla="*/ 290 h 352"/>
                <a:gd name="T26" fmla="*/ 73 w 245"/>
                <a:gd name="T27" fmla="*/ 187 h 352"/>
                <a:gd name="T28" fmla="*/ 78 w 245"/>
                <a:gd name="T29" fmla="*/ 169 h 352"/>
                <a:gd name="T30" fmla="*/ 137 w 245"/>
                <a:gd name="T31" fmla="*/ 137 h 352"/>
                <a:gd name="T32" fmla="*/ 189 w 245"/>
                <a:gd name="T33" fmla="*/ 169 h 352"/>
                <a:gd name="T34" fmla="*/ 204 w 245"/>
                <a:gd name="T35" fmla="*/ 238 h 352"/>
                <a:gd name="T36" fmla="*/ 188 w 245"/>
                <a:gd name="T37" fmla="*/ 309 h 352"/>
                <a:gd name="T38" fmla="*/ 132 w 245"/>
                <a:gd name="T39" fmla="*/ 341 h 352"/>
                <a:gd name="T40" fmla="*/ 80 w 245"/>
                <a:gd name="T41" fmla="*/ 311 h 352"/>
                <a:gd name="T42" fmla="*/ 73 w 245"/>
                <a:gd name="T43" fmla="*/ 29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5" h="352">
                  <a:moveTo>
                    <a:pt x="71" y="158"/>
                  </a:moveTo>
                  <a:lnTo>
                    <a:pt x="71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4" y="21"/>
                    <a:pt x="38" y="25"/>
                    <a:pt x="38" y="49"/>
                  </a:cubicBezTo>
                  <a:lnTo>
                    <a:pt x="38" y="346"/>
                  </a:lnTo>
                  <a:lnTo>
                    <a:pt x="51" y="346"/>
                  </a:lnTo>
                  <a:cubicBezTo>
                    <a:pt x="51" y="346"/>
                    <a:pt x="55" y="339"/>
                    <a:pt x="69" y="316"/>
                  </a:cubicBezTo>
                  <a:cubicBezTo>
                    <a:pt x="76" y="327"/>
                    <a:pt x="97" y="352"/>
                    <a:pt x="134" y="352"/>
                  </a:cubicBezTo>
                  <a:cubicBezTo>
                    <a:pt x="193" y="352"/>
                    <a:pt x="245" y="303"/>
                    <a:pt x="245" y="239"/>
                  </a:cubicBezTo>
                  <a:cubicBezTo>
                    <a:pt x="245" y="175"/>
                    <a:pt x="196" y="126"/>
                    <a:pt x="140" y="126"/>
                  </a:cubicBezTo>
                  <a:cubicBezTo>
                    <a:pt x="101" y="126"/>
                    <a:pt x="79" y="149"/>
                    <a:pt x="71" y="158"/>
                  </a:cubicBezTo>
                  <a:close/>
                  <a:moveTo>
                    <a:pt x="73" y="290"/>
                  </a:moveTo>
                  <a:lnTo>
                    <a:pt x="73" y="187"/>
                  </a:lnTo>
                  <a:cubicBezTo>
                    <a:pt x="73" y="177"/>
                    <a:pt x="73" y="177"/>
                    <a:pt x="78" y="169"/>
                  </a:cubicBezTo>
                  <a:cubicBezTo>
                    <a:pt x="98" y="141"/>
                    <a:pt x="125" y="137"/>
                    <a:pt x="137" y="137"/>
                  </a:cubicBezTo>
                  <a:cubicBezTo>
                    <a:pt x="160" y="137"/>
                    <a:pt x="178" y="150"/>
                    <a:pt x="189" y="169"/>
                  </a:cubicBezTo>
                  <a:cubicBezTo>
                    <a:pt x="202" y="189"/>
                    <a:pt x="204" y="218"/>
                    <a:pt x="204" y="238"/>
                  </a:cubicBezTo>
                  <a:cubicBezTo>
                    <a:pt x="204" y="257"/>
                    <a:pt x="203" y="287"/>
                    <a:pt x="188" y="309"/>
                  </a:cubicBezTo>
                  <a:cubicBezTo>
                    <a:pt x="178" y="325"/>
                    <a:pt x="159" y="341"/>
                    <a:pt x="132" y="341"/>
                  </a:cubicBezTo>
                  <a:cubicBezTo>
                    <a:pt x="110" y="341"/>
                    <a:pt x="92" y="329"/>
                    <a:pt x="80" y="311"/>
                  </a:cubicBezTo>
                  <a:cubicBezTo>
                    <a:pt x="73" y="300"/>
                    <a:pt x="73" y="299"/>
                    <a:pt x="73" y="29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3"/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7324726" y="2541588"/>
              <a:ext cx="42863" cy="153988"/>
            </a:xfrm>
            <a:custGeom>
              <a:avLst/>
              <a:gdLst>
                <a:gd name="T0" fmla="*/ 71 w 110"/>
                <a:gd name="T1" fmla="*/ 0 h 346"/>
                <a:gd name="T2" fmla="*/ 0 w 110"/>
                <a:gd name="T3" fmla="*/ 6 h 346"/>
                <a:gd name="T4" fmla="*/ 0 w 110"/>
                <a:gd name="T5" fmla="*/ 21 h 346"/>
                <a:gd name="T6" fmla="*/ 39 w 110"/>
                <a:gd name="T7" fmla="*/ 49 h 346"/>
                <a:gd name="T8" fmla="*/ 39 w 110"/>
                <a:gd name="T9" fmla="*/ 309 h 346"/>
                <a:gd name="T10" fmla="*/ 0 w 110"/>
                <a:gd name="T11" fmla="*/ 331 h 346"/>
                <a:gd name="T12" fmla="*/ 0 w 110"/>
                <a:gd name="T13" fmla="*/ 346 h 346"/>
                <a:gd name="T14" fmla="*/ 55 w 110"/>
                <a:gd name="T15" fmla="*/ 345 h 346"/>
                <a:gd name="T16" fmla="*/ 110 w 110"/>
                <a:gd name="T17" fmla="*/ 346 h 346"/>
                <a:gd name="T18" fmla="*/ 110 w 110"/>
                <a:gd name="T19" fmla="*/ 331 h 346"/>
                <a:gd name="T20" fmla="*/ 71 w 110"/>
                <a:gd name="T21" fmla="*/ 309 h 346"/>
                <a:gd name="T22" fmla="*/ 71 w 110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" h="346">
                  <a:moveTo>
                    <a:pt x="71" y="0"/>
                  </a:move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  <a:lnTo>
                    <a:pt x="39" y="309"/>
                  </a:lnTo>
                  <a:cubicBezTo>
                    <a:pt x="39" y="331"/>
                    <a:pt x="33" y="331"/>
                    <a:pt x="0" y="331"/>
                  </a:cubicBezTo>
                  <a:lnTo>
                    <a:pt x="0" y="346"/>
                  </a:lnTo>
                  <a:cubicBezTo>
                    <a:pt x="16" y="346"/>
                    <a:pt x="43" y="345"/>
                    <a:pt x="55" y="345"/>
                  </a:cubicBezTo>
                  <a:cubicBezTo>
                    <a:pt x="67" y="345"/>
                    <a:pt x="92" y="346"/>
                    <a:pt x="110" y="346"/>
                  </a:cubicBezTo>
                  <a:lnTo>
                    <a:pt x="110" y="331"/>
                  </a:lnTo>
                  <a:cubicBezTo>
                    <a:pt x="77" y="331"/>
                    <a:pt x="71" y="331"/>
                    <a:pt x="71" y="309"/>
                  </a:cubicBezTo>
                  <a:lnTo>
                    <a:pt x="71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4"/>
            <p:cNvSpPr>
              <a:spLocks noEditPoints="1"/>
            </p:cNvSpPr>
            <p:nvPr>
              <p:custDataLst>
                <p:tags r:id="rId55"/>
              </p:custDataLst>
            </p:nvPr>
          </p:nvSpPr>
          <p:spPr bwMode="auto">
            <a:xfrm>
              <a:off x="7378701" y="2597150"/>
              <a:ext cx="76200" cy="101600"/>
            </a:xfrm>
            <a:custGeom>
              <a:avLst/>
              <a:gdLst>
                <a:gd name="T0" fmla="*/ 42 w 193"/>
                <a:gd name="T1" fmla="*/ 98 h 229"/>
                <a:gd name="T2" fmla="*/ 103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1 w 193"/>
                <a:gd name="T9" fmla="*/ 108 h 229"/>
                <a:gd name="T10" fmla="*/ 180 w 193"/>
                <a:gd name="T11" fmla="*/ 108 h 229"/>
                <a:gd name="T12" fmla="*/ 193 w 193"/>
                <a:gd name="T13" fmla="*/ 98 h 229"/>
                <a:gd name="T14" fmla="*/ 103 w 193"/>
                <a:gd name="T15" fmla="*/ 0 h 229"/>
                <a:gd name="T16" fmla="*/ 0 w 193"/>
                <a:gd name="T17" fmla="*/ 114 h 229"/>
                <a:gd name="T18" fmla="*/ 109 w 193"/>
                <a:gd name="T19" fmla="*/ 229 h 229"/>
                <a:gd name="T20" fmla="*/ 193 w 193"/>
                <a:gd name="T21" fmla="*/ 164 h 229"/>
                <a:gd name="T22" fmla="*/ 186 w 193"/>
                <a:gd name="T23" fmla="*/ 158 h 229"/>
                <a:gd name="T24" fmla="*/ 180 w 193"/>
                <a:gd name="T25" fmla="*/ 165 h 229"/>
                <a:gd name="T26" fmla="*/ 112 w 193"/>
                <a:gd name="T27" fmla="*/ 217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4" y="23"/>
                    <a:pt x="86" y="11"/>
                    <a:pt x="103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1" y="108"/>
                  </a:moveTo>
                  <a:lnTo>
                    <a:pt x="180" y="108"/>
                  </a:lnTo>
                  <a:cubicBezTo>
                    <a:pt x="191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3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1"/>
                    <a:pt x="52" y="229"/>
                    <a:pt x="109" y="229"/>
                  </a:cubicBezTo>
                  <a:cubicBezTo>
                    <a:pt x="170" y="229"/>
                    <a:pt x="193" y="174"/>
                    <a:pt x="193" y="164"/>
                  </a:cubicBezTo>
                  <a:cubicBezTo>
                    <a:pt x="193" y="159"/>
                    <a:pt x="189" y="158"/>
                    <a:pt x="186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2" y="217"/>
                    <a:pt x="117" y="217"/>
                    <a:pt x="112" y="217"/>
                  </a:cubicBezTo>
                  <a:cubicBezTo>
                    <a:pt x="87" y="217"/>
                    <a:pt x="67" y="202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762000" y="4736068"/>
            <a:ext cx="7078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presented as a function of </a:t>
            </a:r>
            <a:r>
              <a:rPr lang="en-US" sz="2800" i="1" dirty="0" smtClean="0"/>
              <a:t>clause density</a:t>
            </a:r>
            <a:endParaRPr lang="en-US" sz="2800" dirty="0"/>
          </a:p>
        </p:txBody>
      </p:sp>
      <p:grpSp>
        <p:nvGrpSpPr>
          <p:cNvPr id="105" name="Group 104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294814" y="5417216"/>
            <a:ext cx="1805523" cy="454726"/>
            <a:chOff x="2541586" y="2540000"/>
            <a:chExt cx="857250" cy="215901"/>
          </a:xfrm>
        </p:grpSpPr>
        <p:sp>
          <p:nvSpPr>
            <p:cNvPr id="99" name="Freeform 71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2541586" y="2605088"/>
              <a:ext cx="111125" cy="98425"/>
            </a:xfrm>
            <a:custGeom>
              <a:avLst/>
              <a:gdLst>
                <a:gd name="T0" fmla="*/ 217 w 280"/>
                <a:gd name="T1" fmla="*/ 103 h 226"/>
                <a:gd name="T2" fmla="*/ 134 w 280"/>
                <a:gd name="T3" fmla="*/ 0 h 226"/>
                <a:gd name="T4" fmla="*/ 0 w 280"/>
                <a:gd name="T5" fmla="*/ 142 h 226"/>
                <a:gd name="T6" fmla="*/ 81 w 280"/>
                <a:gd name="T7" fmla="*/ 226 h 226"/>
                <a:gd name="T8" fmla="*/ 186 w 280"/>
                <a:gd name="T9" fmla="*/ 184 h 226"/>
                <a:gd name="T10" fmla="*/ 231 w 280"/>
                <a:gd name="T11" fmla="*/ 226 h 226"/>
                <a:gd name="T12" fmla="*/ 273 w 280"/>
                <a:gd name="T13" fmla="*/ 191 h 226"/>
                <a:gd name="T14" fmla="*/ 267 w 280"/>
                <a:gd name="T15" fmla="*/ 186 h 226"/>
                <a:gd name="T16" fmla="*/ 261 w 280"/>
                <a:gd name="T17" fmla="*/ 191 h 226"/>
                <a:gd name="T18" fmla="*/ 233 w 280"/>
                <a:gd name="T19" fmla="*/ 215 h 226"/>
                <a:gd name="T20" fmla="*/ 217 w 280"/>
                <a:gd name="T21" fmla="*/ 164 h 226"/>
                <a:gd name="T22" fmla="*/ 222 w 280"/>
                <a:gd name="T23" fmla="*/ 147 h 226"/>
                <a:gd name="T24" fmla="*/ 280 w 280"/>
                <a:gd name="T25" fmla="*/ 30 h 226"/>
                <a:gd name="T26" fmla="*/ 274 w 280"/>
                <a:gd name="T27" fmla="*/ 25 h 226"/>
                <a:gd name="T28" fmla="*/ 266 w 280"/>
                <a:gd name="T29" fmla="*/ 35 h 226"/>
                <a:gd name="T30" fmla="*/ 217 w 280"/>
                <a:gd name="T31" fmla="*/ 134 h 226"/>
                <a:gd name="T32" fmla="*/ 217 w 280"/>
                <a:gd name="T33" fmla="*/ 103 h 226"/>
                <a:gd name="T34" fmla="*/ 184 w 280"/>
                <a:gd name="T35" fmla="*/ 171 h 226"/>
                <a:gd name="T36" fmla="*/ 82 w 280"/>
                <a:gd name="T37" fmla="*/ 215 h 226"/>
                <a:gd name="T38" fmla="*/ 37 w 280"/>
                <a:gd name="T39" fmla="*/ 161 h 226"/>
                <a:gd name="T40" fmla="*/ 66 w 280"/>
                <a:gd name="T41" fmla="*/ 57 h 226"/>
                <a:gd name="T42" fmla="*/ 133 w 280"/>
                <a:gd name="T43" fmla="*/ 11 h 226"/>
                <a:gd name="T44" fmla="*/ 183 w 280"/>
                <a:gd name="T45" fmla="*/ 116 h 226"/>
                <a:gd name="T46" fmla="*/ 184 w 280"/>
                <a:gd name="T47" fmla="*/ 17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0" h="226">
                  <a:moveTo>
                    <a:pt x="217" y="103"/>
                  </a:moveTo>
                  <a:cubicBezTo>
                    <a:pt x="217" y="25"/>
                    <a:pt x="171" y="0"/>
                    <a:pt x="134" y="0"/>
                  </a:cubicBezTo>
                  <a:cubicBezTo>
                    <a:pt x="66" y="0"/>
                    <a:pt x="0" y="72"/>
                    <a:pt x="0" y="142"/>
                  </a:cubicBezTo>
                  <a:cubicBezTo>
                    <a:pt x="0" y="188"/>
                    <a:pt x="30" y="226"/>
                    <a:pt x="81" y="226"/>
                  </a:cubicBezTo>
                  <a:cubicBezTo>
                    <a:pt x="112" y="226"/>
                    <a:pt x="148" y="215"/>
                    <a:pt x="186" y="184"/>
                  </a:cubicBezTo>
                  <a:cubicBezTo>
                    <a:pt x="192" y="211"/>
                    <a:pt x="209" y="226"/>
                    <a:pt x="231" y="226"/>
                  </a:cubicBezTo>
                  <a:cubicBezTo>
                    <a:pt x="258" y="226"/>
                    <a:pt x="273" y="199"/>
                    <a:pt x="273" y="191"/>
                  </a:cubicBezTo>
                  <a:cubicBezTo>
                    <a:pt x="273" y="187"/>
                    <a:pt x="270" y="186"/>
                    <a:pt x="267" y="186"/>
                  </a:cubicBezTo>
                  <a:cubicBezTo>
                    <a:pt x="264" y="186"/>
                    <a:pt x="262" y="187"/>
                    <a:pt x="261" y="191"/>
                  </a:cubicBezTo>
                  <a:cubicBezTo>
                    <a:pt x="252" y="215"/>
                    <a:pt x="234" y="215"/>
                    <a:pt x="233" y="215"/>
                  </a:cubicBezTo>
                  <a:cubicBezTo>
                    <a:pt x="217" y="215"/>
                    <a:pt x="217" y="176"/>
                    <a:pt x="217" y="164"/>
                  </a:cubicBezTo>
                  <a:cubicBezTo>
                    <a:pt x="217" y="154"/>
                    <a:pt x="217" y="153"/>
                    <a:pt x="222" y="147"/>
                  </a:cubicBezTo>
                  <a:cubicBezTo>
                    <a:pt x="269" y="88"/>
                    <a:pt x="280" y="30"/>
                    <a:pt x="280" y="30"/>
                  </a:cubicBezTo>
                  <a:cubicBezTo>
                    <a:pt x="280" y="29"/>
                    <a:pt x="279" y="25"/>
                    <a:pt x="274" y="25"/>
                  </a:cubicBezTo>
                  <a:cubicBezTo>
                    <a:pt x="269" y="25"/>
                    <a:pt x="269" y="26"/>
                    <a:pt x="266" y="35"/>
                  </a:cubicBezTo>
                  <a:cubicBezTo>
                    <a:pt x="257" y="67"/>
                    <a:pt x="241" y="105"/>
                    <a:pt x="217" y="134"/>
                  </a:cubicBezTo>
                  <a:lnTo>
                    <a:pt x="217" y="103"/>
                  </a:lnTo>
                  <a:close/>
                  <a:moveTo>
                    <a:pt x="184" y="171"/>
                  </a:moveTo>
                  <a:cubicBezTo>
                    <a:pt x="140" y="210"/>
                    <a:pt x="102" y="215"/>
                    <a:pt x="82" y="215"/>
                  </a:cubicBezTo>
                  <a:cubicBezTo>
                    <a:pt x="52" y="215"/>
                    <a:pt x="37" y="193"/>
                    <a:pt x="37" y="161"/>
                  </a:cubicBezTo>
                  <a:cubicBezTo>
                    <a:pt x="37" y="136"/>
                    <a:pt x="50" y="83"/>
                    <a:pt x="66" y="57"/>
                  </a:cubicBezTo>
                  <a:cubicBezTo>
                    <a:pt x="89" y="21"/>
                    <a:pt x="116" y="11"/>
                    <a:pt x="133" y="11"/>
                  </a:cubicBezTo>
                  <a:cubicBezTo>
                    <a:pt x="183" y="11"/>
                    <a:pt x="183" y="77"/>
                    <a:pt x="183" y="116"/>
                  </a:cubicBezTo>
                  <a:cubicBezTo>
                    <a:pt x="183" y="134"/>
                    <a:pt x="183" y="163"/>
                    <a:pt x="184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72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2727324" y="2622550"/>
              <a:ext cx="133350" cy="49213"/>
            </a:xfrm>
            <a:custGeom>
              <a:avLst/>
              <a:gdLst>
                <a:gd name="T0" fmla="*/ 315 w 332"/>
                <a:gd name="T1" fmla="*/ 20 h 116"/>
                <a:gd name="T2" fmla="*/ 332 w 332"/>
                <a:gd name="T3" fmla="*/ 10 h 116"/>
                <a:gd name="T4" fmla="*/ 316 w 332"/>
                <a:gd name="T5" fmla="*/ 0 h 116"/>
                <a:gd name="T6" fmla="*/ 17 w 332"/>
                <a:gd name="T7" fmla="*/ 0 h 116"/>
                <a:gd name="T8" fmla="*/ 0 w 332"/>
                <a:gd name="T9" fmla="*/ 10 h 116"/>
                <a:gd name="T10" fmla="*/ 17 w 332"/>
                <a:gd name="T11" fmla="*/ 20 h 116"/>
                <a:gd name="T12" fmla="*/ 315 w 332"/>
                <a:gd name="T13" fmla="*/ 20 h 116"/>
                <a:gd name="T14" fmla="*/ 316 w 332"/>
                <a:gd name="T15" fmla="*/ 116 h 116"/>
                <a:gd name="T16" fmla="*/ 332 w 332"/>
                <a:gd name="T17" fmla="*/ 106 h 116"/>
                <a:gd name="T18" fmla="*/ 315 w 332"/>
                <a:gd name="T19" fmla="*/ 96 h 116"/>
                <a:gd name="T20" fmla="*/ 17 w 332"/>
                <a:gd name="T21" fmla="*/ 96 h 116"/>
                <a:gd name="T22" fmla="*/ 0 w 332"/>
                <a:gd name="T23" fmla="*/ 106 h 116"/>
                <a:gd name="T24" fmla="*/ 17 w 332"/>
                <a:gd name="T25" fmla="*/ 116 h 116"/>
                <a:gd name="T26" fmla="*/ 316 w 332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6">
                  <a:moveTo>
                    <a:pt x="315" y="20"/>
                  </a:moveTo>
                  <a:cubicBezTo>
                    <a:pt x="323" y="20"/>
                    <a:pt x="332" y="20"/>
                    <a:pt x="332" y="10"/>
                  </a:cubicBezTo>
                  <a:cubicBezTo>
                    <a:pt x="332" y="0"/>
                    <a:pt x="323" y="0"/>
                    <a:pt x="316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6" y="116"/>
                  </a:moveTo>
                  <a:cubicBezTo>
                    <a:pt x="323" y="116"/>
                    <a:pt x="332" y="116"/>
                    <a:pt x="332" y="106"/>
                  </a:cubicBezTo>
                  <a:cubicBezTo>
                    <a:pt x="332" y="96"/>
                    <a:pt x="323" y="96"/>
                    <a:pt x="315" y="96"/>
                  </a:cubicBezTo>
                  <a:lnTo>
                    <a:pt x="17" y="96"/>
                  </a:lnTo>
                  <a:cubicBezTo>
                    <a:pt x="10" y="96"/>
                    <a:pt x="0" y="96"/>
                    <a:pt x="0" y="106"/>
                  </a:cubicBezTo>
                  <a:cubicBezTo>
                    <a:pt x="0" y="116"/>
                    <a:pt x="10" y="116"/>
                    <a:pt x="17" y="116"/>
                  </a:cubicBezTo>
                  <a:lnTo>
                    <a:pt x="316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3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2936874" y="2554288"/>
              <a:ext cx="200025" cy="147638"/>
            </a:xfrm>
            <a:custGeom>
              <a:avLst/>
              <a:gdLst>
                <a:gd name="T0" fmla="*/ 441 w 500"/>
                <a:gd name="T1" fmla="*/ 39 h 341"/>
                <a:gd name="T2" fmla="*/ 484 w 500"/>
                <a:gd name="T3" fmla="*/ 16 h 341"/>
                <a:gd name="T4" fmla="*/ 500 w 500"/>
                <a:gd name="T5" fmla="*/ 6 h 341"/>
                <a:gd name="T6" fmla="*/ 487 w 500"/>
                <a:gd name="T7" fmla="*/ 0 h 341"/>
                <a:gd name="T8" fmla="*/ 421 w 500"/>
                <a:gd name="T9" fmla="*/ 0 h 341"/>
                <a:gd name="T10" fmla="*/ 401 w 500"/>
                <a:gd name="T11" fmla="*/ 10 h 341"/>
                <a:gd name="T12" fmla="*/ 219 w 500"/>
                <a:gd name="T13" fmla="*/ 294 h 341"/>
                <a:gd name="T14" fmla="*/ 180 w 500"/>
                <a:gd name="T15" fmla="*/ 12 h 341"/>
                <a:gd name="T16" fmla="*/ 165 w 500"/>
                <a:gd name="T17" fmla="*/ 0 h 341"/>
                <a:gd name="T18" fmla="*/ 97 w 500"/>
                <a:gd name="T19" fmla="*/ 0 h 341"/>
                <a:gd name="T20" fmla="*/ 82 w 500"/>
                <a:gd name="T21" fmla="*/ 10 h 341"/>
                <a:gd name="T22" fmla="*/ 96 w 500"/>
                <a:gd name="T23" fmla="*/ 16 h 341"/>
                <a:gd name="T24" fmla="*/ 118 w 500"/>
                <a:gd name="T25" fmla="*/ 17 h 341"/>
                <a:gd name="T26" fmla="*/ 129 w 500"/>
                <a:gd name="T27" fmla="*/ 25 h 341"/>
                <a:gd name="T28" fmla="*/ 127 w 500"/>
                <a:gd name="T29" fmla="*/ 34 h 341"/>
                <a:gd name="T30" fmla="*/ 63 w 500"/>
                <a:gd name="T31" fmla="*/ 288 h 341"/>
                <a:gd name="T32" fmla="*/ 9 w 500"/>
                <a:gd name="T33" fmla="*/ 325 h 341"/>
                <a:gd name="T34" fmla="*/ 0 w 500"/>
                <a:gd name="T35" fmla="*/ 335 h 341"/>
                <a:gd name="T36" fmla="*/ 7 w 500"/>
                <a:gd name="T37" fmla="*/ 341 h 341"/>
                <a:gd name="T38" fmla="*/ 57 w 500"/>
                <a:gd name="T39" fmla="*/ 339 h 341"/>
                <a:gd name="T40" fmla="*/ 109 w 500"/>
                <a:gd name="T41" fmla="*/ 341 h 341"/>
                <a:gd name="T42" fmla="*/ 118 w 500"/>
                <a:gd name="T43" fmla="*/ 331 h 341"/>
                <a:gd name="T44" fmla="*/ 109 w 500"/>
                <a:gd name="T45" fmla="*/ 325 h 341"/>
                <a:gd name="T46" fmla="*/ 75 w 500"/>
                <a:gd name="T47" fmla="*/ 303 h 341"/>
                <a:gd name="T48" fmla="*/ 77 w 500"/>
                <a:gd name="T49" fmla="*/ 292 h 341"/>
                <a:gd name="T50" fmla="*/ 145 w 500"/>
                <a:gd name="T51" fmla="*/ 20 h 341"/>
                <a:gd name="T52" fmla="*/ 145 w 500"/>
                <a:gd name="T53" fmla="*/ 20 h 341"/>
                <a:gd name="T54" fmla="*/ 188 w 500"/>
                <a:gd name="T55" fmla="*/ 329 h 341"/>
                <a:gd name="T56" fmla="*/ 195 w 500"/>
                <a:gd name="T57" fmla="*/ 341 h 341"/>
                <a:gd name="T58" fmla="*/ 206 w 500"/>
                <a:gd name="T59" fmla="*/ 332 h 341"/>
                <a:gd name="T60" fmla="*/ 408 w 500"/>
                <a:gd name="T61" fmla="*/ 16 h 341"/>
                <a:gd name="T62" fmla="*/ 408 w 500"/>
                <a:gd name="T63" fmla="*/ 16 h 341"/>
                <a:gd name="T64" fmla="*/ 337 w 500"/>
                <a:gd name="T65" fmla="*/ 302 h 341"/>
                <a:gd name="T66" fmla="*/ 292 w 500"/>
                <a:gd name="T67" fmla="*/ 325 h 341"/>
                <a:gd name="T68" fmla="*/ 278 w 500"/>
                <a:gd name="T69" fmla="*/ 335 h 341"/>
                <a:gd name="T70" fmla="*/ 285 w 500"/>
                <a:gd name="T71" fmla="*/ 341 h 341"/>
                <a:gd name="T72" fmla="*/ 347 w 500"/>
                <a:gd name="T73" fmla="*/ 339 h 341"/>
                <a:gd name="T74" fmla="*/ 409 w 500"/>
                <a:gd name="T75" fmla="*/ 341 h 341"/>
                <a:gd name="T76" fmla="*/ 419 w 500"/>
                <a:gd name="T77" fmla="*/ 331 h 341"/>
                <a:gd name="T78" fmla="*/ 405 w 500"/>
                <a:gd name="T79" fmla="*/ 325 h 341"/>
                <a:gd name="T80" fmla="*/ 373 w 500"/>
                <a:gd name="T81" fmla="*/ 316 h 341"/>
                <a:gd name="T82" fmla="*/ 375 w 500"/>
                <a:gd name="T83" fmla="*/ 304 h 341"/>
                <a:gd name="T84" fmla="*/ 441 w 500"/>
                <a:gd name="T85" fmla="*/ 39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0" h="341">
                  <a:moveTo>
                    <a:pt x="441" y="39"/>
                  </a:moveTo>
                  <a:cubicBezTo>
                    <a:pt x="446" y="21"/>
                    <a:pt x="447" y="16"/>
                    <a:pt x="484" y="16"/>
                  </a:cubicBezTo>
                  <a:cubicBezTo>
                    <a:pt x="496" y="16"/>
                    <a:pt x="500" y="16"/>
                    <a:pt x="500" y="6"/>
                  </a:cubicBezTo>
                  <a:cubicBezTo>
                    <a:pt x="500" y="0"/>
                    <a:pt x="495" y="0"/>
                    <a:pt x="487" y="0"/>
                  </a:cubicBezTo>
                  <a:lnTo>
                    <a:pt x="421" y="0"/>
                  </a:lnTo>
                  <a:cubicBezTo>
                    <a:pt x="408" y="0"/>
                    <a:pt x="407" y="0"/>
                    <a:pt x="401" y="10"/>
                  </a:cubicBezTo>
                  <a:lnTo>
                    <a:pt x="219" y="294"/>
                  </a:lnTo>
                  <a:lnTo>
                    <a:pt x="180" y="12"/>
                  </a:lnTo>
                  <a:cubicBezTo>
                    <a:pt x="179" y="0"/>
                    <a:pt x="178" y="0"/>
                    <a:pt x="165" y="0"/>
                  </a:cubicBezTo>
                  <a:lnTo>
                    <a:pt x="97" y="0"/>
                  </a:lnTo>
                  <a:cubicBezTo>
                    <a:pt x="87" y="0"/>
                    <a:pt x="82" y="0"/>
                    <a:pt x="82" y="10"/>
                  </a:cubicBezTo>
                  <a:cubicBezTo>
                    <a:pt x="82" y="16"/>
                    <a:pt x="86" y="16"/>
                    <a:pt x="96" y="16"/>
                  </a:cubicBezTo>
                  <a:cubicBezTo>
                    <a:pt x="103" y="16"/>
                    <a:pt x="112" y="16"/>
                    <a:pt x="118" y="17"/>
                  </a:cubicBezTo>
                  <a:cubicBezTo>
                    <a:pt x="126" y="18"/>
                    <a:pt x="129" y="19"/>
                    <a:pt x="129" y="25"/>
                  </a:cubicBezTo>
                  <a:cubicBezTo>
                    <a:pt x="129" y="27"/>
                    <a:pt x="128" y="28"/>
                    <a:pt x="127" y="34"/>
                  </a:cubicBezTo>
                  <a:lnTo>
                    <a:pt x="63" y="288"/>
                  </a:lnTo>
                  <a:cubicBezTo>
                    <a:pt x="58" y="308"/>
                    <a:pt x="50" y="324"/>
                    <a:pt x="9" y="325"/>
                  </a:cubicBezTo>
                  <a:cubicBezTo>
                    <a:pt x="7" y="325"/>
                    <a:pt x="0" y="326"/>
                    <a:pt x="0" y="335"/>
                  </a:cubicBezTo>
                  <a:cubicBezTo>
                    <a:pt x="0" y="339"/>
                    <a:pt x="3" y="341"/>
                    <a:pt x="7" y="341"/>
                  </a:cubicBezTo>
                  <a:cubicBezTo>
                    <a:pt x="23" y="341"/>
                    <a:pt x="41" y="339"/>
                    <a:pt x="57" y="339"/>
                  </a:cubicBezTo>
                  <a:cubicBezTo>
                    <a:pt x="74" y="339"/>
                    <a:pt x="92" y="341"/>
                    <a:pt x="109" y="341"/>
                  </a:cubicBezTo>
                  <a:cubicBezTo>
                    <a:pt x="111" y="341"/>
                    <a:pt x="118" y="341"/>
                    <a:pt x="118" y="331"/>
                  </a:cubicBezTo>
                  <a:cubicBezTo>
                    <a:pt x="118" y="325"/>
                    <a:pt x="112" y="325"/>
                    <a:pt x="109" y="325"/>
                  </a:cubicBezTo>
                  <a:cubicBezTo>
                    <a:pt x="80" y="325"/>
                    <a:pt x="75" y="315"/>
                    <a:pt x="75" y="303"/>
                  </a:cubicBezTo>
                  <a:cubicBezTo>
                    <a:pt x="75" y="300"/>
                    <a:pt x="75" y="297"/>
                    <a:pt x="77" y="292"/>
                  </a:cubicBezTo>
                  <a:lnTo>
                    <a:pt x="145" y="20"/>
                  </a:lnTo>
                  <a:lnTo>
                    <a:pt x="145" y="20"/>
                  </a:lnTo>
                  <a:lnTo>
                    <a:pt x="188" y="329"/>
                  </a:lnTo>
                  <a:cubicBezTo>
                    <a:pt x="189" y="335"/>
                    <a:pt x="189" y="341"/>
                    <a:pt x="195" y="341"/>
                  </a:cubicBezTo>
                  <a:cubicBezTo>
                    <a:pt x="201" y="341"/>
                    <a:pt x="204" y="335"/>
                    <a:pt x="206" y="332"/>
                  </a:cubicBezTo>
                  <a:lnTo>
                    <a:pt x="408" y="16"/>
                  </a:lnTo>
                  <a:lnTo>
                    <a:pt x="408" y="16"/>
                  </a:lnTo>
                  <a:lnTo>
                    <a:pt x="337" y="302"/>
                  </a:lnTo>
                  <a:cubicBezTo>
                    <a:pt x="332" y="321"/>
                    <a:pt x="331" y="325"/>
                    <a:pt x="292" y="325"/>
                  </a:cubicBezTo>
                  <a:cubicBezTo>
                    <a:pt x="283" y="325"/>
                    <a:pt x="278" y="325"/>
                    <a:pt x="278" y="335"/>
                  </a:cubicBezTo>
                  <a:cubicBezTo>
                    <a:pt x="278" y="341"/>
                    <a:pt x="284" y="341"/>
                    <a:pt x="285" y="341"/>
                  </a:cubicBezTo>
                  <a:cubicBezTo>
                    <a:pt x="299" y="341"/>
                    <a:pt x="333" y="339"/>
                    <a:pt x="347" y="339"/>
                  </a:cubicBezTo>
                  <a:cubicBezTo>
                    <a:pt x="368" y="339"/>
                    <a:pt x="389" y="341"/>
                    <a:pt x="409" y="341"/>
                  </a:cubicBezTo>
                  <a:cubicBezTo>
                    <a:pt x="412" y="341"/>
                    <a:pt x="419" y="341"/>
                    <a:pt x="419" y="331"/>
                  </a:cubicBezTo>
                  <a:cubicBezTo>
                    <a:pt x="419" y="325"/>
                    <a:pt x="414" y="325"/>
                    <a:pt x="405" y="325"/>
                  </a:cubicBezTo>
                  <a:cubicBezTo>
                    <a:pt x="387" y="325"/>
                    <a:pt x="373" y="325"/>
                    <a:pt x="373" y="316"/>
                  </a:cubicBezTo>
                  <a:cubicBezTo>
                    <a:pt x="373" y="314"/>
                    <a:pt x="373" y="313"/>
                    <a:pt x="375" y="304"/>
                  </a:cubicBezTo>
                  <a:lnTo>
                    <a:pt x="441" y="3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4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3143249" y="2540000"/>
              <a:ext cx="79375" cy="215901"/>
            </a:xfrm>
            <a:custGeom>
              <a:avLst/>
              <a:gdLst>
                <a:gd name="T0" fmla="*/ 192 w 194"/>
                <a:gd name="T1" fmla="*/ 19 h 498"/>
                <a:gd name="T2" fmla="*/ 194 w 194"/>
                <a:gd name="T3" fmla="*/ 10 h 498"/>
                <a:gd name="T4" fmla="*/ 184 w 194"/>
                <a:gd name="T5" fmla="*/ 0 h 498"/>
                <a:gd name="T6" fmla="*/ 176 w 194"/>
                <a:gd name="T7" fmla="*/ 4 h 498"/>
                <a:gd name="T8" fmla="*/ 3 w 194"/>
                <a:gd name="T9" fmla="*/ 479 h 498"/>
                <a:gd name="T10" fmla="*/ 0 w 194"/>
                <a:gd name="T11" fmla="*/ 488 h 498"/>
                <a:gd name="T12" fmla="*/ 10 w 194"/>
                <a:gd name="T13" fmla="*/ 498 h 498"/>
                <a:gd name="T14" fmla="*/ 21 w 194"/>
                <a:gd name="T15" fmla="*/ 486 h 498"/>
                <a:gd name="T16" fmla="*/ 192 w 194"/>
                <a:gd name="T17" fmla="*/ 1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498">
                  <a:moveTo>
                    <a:pt x="192" y="19"/>
                  </a:moveTo>
                  <a:cubicBezTo>
                    <a:pt x="194" y="12"/>
                    <a:pt x="194" y="10"/>
                    <a:pt x="194" y="10"/>
                  </a:cubicBezTo>
                  <a:cubicBezTo>
                    <a:pt x="194" y="4"/>
                    <a:pt x="190" y="0"/>
                    <a:pt x="184" y="0"/>
                  </a:cubicBezTo>
                  <a:cubicBezTo>
                    <a:pt x="181" y="0"/>
                    <a:pt x="177" y="1"/>
                    <a:pt x="176" y="4"/>
                  </a:cubicBezTo>
                  <a:lnTo>
                    <a:pt x="3" y="479"/>
                  </a:lnTo>
                  <a:cubicBezTo>
                    <a:pt x="0" y="486"/>
                    <a:pt x="0" y="488"/>
                    <a:pt x="0" y="488"/>
                  </a:cubicBezTo>
                  <a:cubicBezTo>
                    <a:pt x="0" y="494"/>
                    <a:pt x="5" y="498"/>
                    <a:pt x="10" y="498"/>
                  </a:cubicBezTo>
                  <a:cubicBezTo>
                    <a:pt x="17" y="498"/>
                    <a:pt x="18" y="495"/>
                    <a:pt x="21" y="486"/>
                  </a:cubicBezTo>
                  <a:lnTo>
                    <a:pt x="192" y="1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75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3230561" y="2554288"/>
              <a:ext cx="168275" cy="147638"/>
            </a:xfrm>
            <a:custGeom>
              <a:avLst/>
              <a:gdLst>
                <a:gd name="T0" fmla="*/ 357 w 420"/>
                <a:gd name="T1" fmla="*/ 53 h 341"/>
                <a:gd name="T2" fmla="*/ 411 w 420"/>
                <a:gd name="T3" fmla="*/ 16 h 341"/>
                <a:gd name="T4" fmla="*/ 420 w 420"/>
                <a:gd name="T5" fmla="*/ 6 h 341"/>
                <a:gd name="T6" fmla="*/ 413 w 420"/>
                <a:gd name="T7" fmla="*/ 0 h 341"/>
                <a:gd name="T8" fmla="*/ 363 w 420"/>
                <a:gd name="T9" fmla="*/ 2 h 341"/>
                <a:gd name="T10" fmla="*/ 312 w 420"/>
                <a:gd name="T11" fmla="*/ 0 h 341"/>
                <a:gd name="T12" fmla="*/ 303 w 420"/>
                <a:gd name="T13" fmla="*/ 10 h 341"/>
                <a:gd name="T14" fmla="*/ 312 w 420"/>
                <a:gd name="T15" fmla="*/ 16 h 341"/>
                <a:gd name="T16" fmla="*/ 346 w 420"/>
                <a:gd name="T17" fmla="*/ 38 h 341"/>
                <a:gd name="T18" fmla="*/ 344 w 420"/>
                <a:gd name="T19" fmla="*/ 48 h 341"/>
                <a:gd name="T20" fmla="*/ 288 w 420"/>
                <a:gd name="T21" fmla="*/ 270 h 341"/>
                <a:gd name="T22" fmla="*/ 178 w 420"/>
                <a:gd name="T23" fmla="*/ 10 h 341"/>
                <a:gd name="T24" fmla="*/ 162 w 420"/>
                <a:gd name="T25" fmla="*/ 0 h 341"/>
                <a:gd name="T26" fmla="*/ 95 w 420"/>
                <a:gd name="T27" fmla="*/ 0 h 341"/>
                <a:gd name="T28" fmla="*/ 81 w 420"/>
                <a:gd name="T29" fmla="*/ 10 h 341"/>
                <a:gd name="T30" fmla="*/ 95 w 420"/>
                <a:gd name="T31" fmla="*/ 16 h 341"/>
                <a:gd name="T32" fmla="*/ 129 w 420"/>
                <a:gd name="T33" fmla="*/ 20 h 341"/>
                <a:gd name="T34" fmla="*/ 62 w 420"/>
                <a:gd name="T35" fmla="*/ 288 h 341"/>
                <a:gd name="T36" fmla="*/ 8 w 420"/>
                <a:gd name="T37" fmla="*/ 325 h 341"/>
                <a:gd name="T38" fmla="*/ 0 w 420"/>
                <a:gd name="T39" fmla="*/ 335 h 341"/>
                <a:gd name="T40" fmla="*/ 6 w 420"/>
                <a:gd name="T41" fmla="*/ 341 h 341"/>
                <a:gd name="T42" fmla="*/ 56 w 420"/>
                <a:gd name="T43" fmla="*/ 339 h 341"/>
                <a:gd name="T44" fmla="*/ 107 w 420"/>
                <a:gd name="T45" fmla="*/ 341 h 341"/>
                <a:gd name="T46" fmla="*/ 116 w 420"/>
                <a:gd name="T47" fmla="*/ 331 h 341"/>
                <a:gd name="T48" fmla="*/ 106 w 420"/>
                <a:gd name="T49" fmla="*/ 325 h 341"/>
                <a:gd name="T50" fmla="*/ 73 w 420"/>
                <a:gd name="T51" fmla="*/ 303 h 341"/>
                <a:gd name="T52" fmla="*/ 75 w 420"/>
                <a:gd name="T53" fmla="*/ 292 h 341"/>
                <a:gd name="T54" fmla="*/ 141 w 420"/>
                <a:gd name="T55" fmla="*/ 29 h 341"/>
                <a:gd name="T56" fmla="*/ 146 w 420"/>
                <a:gd name="T57" fmla="*/ 38 h 341"/>
                <a:gd name="T58" fmla="*/ 270 w 420"/>
                <a:gd name="T59" fmla="*/ 331 h 341"/>
                <a:gd name="T60" fmla="*/ 279 w 420"/>
                <a:gd name="T61" fmla="*/ 341 h 341"/>
                <a:gd name="T62" fmla="*/ 287 w 420"/>
                <a:gd name="T63" fmla="*/ 330 h 341"/>
                <a:gd name="T64" fmla="*/ 357 w 420"/>
                <a:gd name="T65" fmla="*/ 53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0" h="341">
                  <a:moveTo>
                    <a:pt x="357" y="53"/>
                  </a:moveTo>
                  <a:cubicBezTo>
                    <a:pt x="362" y="33"/>
                    <a:pt x="371" y="17"/>
                    <a:pt x="411" y="16"/>
                  </a:cubicBezTo>
                  <a:cubicBezTo>
                    <a:pt x="414" y="16"/>
                    <a:pt x="420" y="15"/>
                    <a:pt x="420" y="6"/>
                  </a:cubicBezTo>
                  <a:cubicBezTo>
                    <a:pt x="420" y="5"/>
                    <a:pt x="420" y="0"/>
                    <a:pt x="413" y="0"/>
                  </a:cubicBezTo>
                  <a:cubicBezTo>
                    <a:pt x="397" y="0"/>
                    <a:pt x="379" y="2"/>
                    <a:pt x="363" y="2"/>
                  </a:cubicBezTo>
                  <a:cubicBezTo>
                    <a:pt x="346" y="2"/>
                    <a:pt x="328" y="0"/>
                    <a:pt x="312" y="0"/>
                  </a:cubicBezTo>
                  <a:cubicBezTo>
                    <a:pt x="309" y="0"/>
                    <a:pt x="303" y="0"/>
                    <a:pt x="303" y="10"/>
                  </a:cubicBezTo>
                  <a:cubicBezTo>
                    <a:pt x="303" y="16"/>
                    <a:pt x="308" y="16"/>
                    <a:pt x="312" y="16"/>
                  </a:cubicBezTo>
                  <a:cubicBezTo>
                    <a:pt x="340" y="16"/>
                    <a:pt x="346" y="27"/>
                    <a:pt x="346" y="38"/>
                  </a:cubicBezTo>
                  <a:cubicBezTo>
                    <a:pt x="346" y="39"/>
                    <a:pt x="345" y="47"/>
                    <a:pt x="344" y="48"/>
                  </a:cubicBezTo>
                  <a:lnTo>
                    <a:pt x="288" y="270"/>
                  </a:lnTo>
                  <a:lnTo>
                    <a:pt x="178" y="10"/>
                  </a:lnTo>
                  <a:cubicBezTo>
                    <a:pt x="174" y="1"/>
                    <a:pt x="174" y="0"/>
                    <a:pt x="162" y="0"/>
                  </a:cubicBezTo>
                  <a:lnTo>
                    <a:pt x="95" y="0"/>
                  </a:lnTo>
                  <a:cubicBezTo>
                    <a:pt x="85" y="0"/>
                    <a:pt x="81" y="0"/>
                    <a:pt x="81" y="10"/>
                  </a:cubicBezTo>
                  <a:cubicBezTo>
                    <a:pt x="81" y="16"/>
                    <a:pt x="85" y="16"/>
                    <a:pt x="95" y="16"/>
                  </a:cubicBezTo>
                  <a:cubicBezTo>
                    <a:pt x="97" y="16"/>
                    <a:pt x="129" y="16"/>
                    <a:pt x="129" y="20"/>
                  </a:cubicBezTo>
                  <a:lnTo>
                    <a:pt x="62" y="288"/>
                  </a:lnTo>
                  <a:cubicBezTo>
                    <a:pt x="57" y="308"/>
                    <a:pt x="48" y="324"/>
                    <a:pt x="8" y="325"/>
                  </a:cubicBezTo>
                  <a:cubicBezTo>
                    <a:pt x="5" y="325"/>
                    <a:pt x="0" y="326"/>
                    <a:pt x="0" y="335"/>
                  </a:cubicBezTo>
                  <a:cubicBezTo>
                    <a:pt x="0" y="339"/>
                    <a:pt x="2" y="341"/>
                    <a:pt x="6" y="341"/>
                  </a:cubicBezTo>
                  <a:cubicBezTo>
                    <a:pt x="22" y="341"/>
                    <a:pt x="39" y="339"/>
                    <a:pt x="56" y="339"/>
                  </a:cubicBezTo>
                  <a:cubicBezTo>
                    <a:pt x="73" y="339"/>
                    <a:pt x="91" y="341"/>
                    <a:pt x="107" y="341"/>
                  </a:cubicBezTo>
                  <a:cubicBezTo>
                    <a:pt x="110" y="341"/>
                    <a:pt x="116" y="341"/>
                    <a:pt x="116" y="331"/>
                  </a:cubicBezTo>
                  <a:cubicBezTo>
                    <a:pt x="116" y="326"/>
                    <a:pt x="112" y="325"/>
                    <a:pt x="106" y="325"/>
                  </a:cubicBezTo>
                  <a:cubicBezTo>
                    <a:pt x="77" y="324"/>
                    <a:pt x="73" y="313"/>
                    <a:pt x="73" y="303"/>
                  </a:cubicBezTo>
                  <a:cubicBezTo>
                    <a:pt x="73" y="300"/>
                    <a:pt x="74" y="297"/>
                    <a:pt x="75" y="292"/>
                  </a:cubicBezTo>
                  <a:lnTo>
                    <a:pt x="141" y="29"/>
                  </a:lnTo>
                  <a:cubicBezTo>
                    <a:pt x="143" y="32"/>
                    <a:pt x="143" y="33"/>
                    <a:pt x="146" y="38"/>
                  </a:cubicBezTo>
                  <a:lnTo>
                    <a:pt x="270" y="331"/>
                  </a:lnTo>
                  <a:cubicBezTo>
                    <a:pt x="273" y="340"/>
                    <a:pt x="275" y="341"/>
                    <a:pt x="279" y="341"/>
                  </a:cubicBezTo>
                  <a:cubicBezTo>
                    <a:pt x="285" y="341"/>
                    <a:pt x="285" y="339"/>
                    <a:pt x="287" y="330"/>
                  </a:cubicBezTo>
                  <a:lnTo>
                    <a:pt x="357" y="5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552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Satisfiability of random </a:t>
            </a:r>
            <a:r>
              <a:rPr lang="en-US" i="1" dirty="0" smtClean="0"/>
              <a:t>k</a:t>
            </a:r>
            <a:r>
              <a:rPr lang="en-US" dirty="0" smtClean="0"/>
              <a:t>-SAT problem instances</a:t>
            </a:r>
            <a:endParaRPr lang="en-US" dirty="0"/>
          </a:p>
        </p:txBody>
      </p:sp>
      <p:pic>
        <p:nvPicPr>
          <p:cNvPr id="7193" name="Picture 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00" y="2556384"/>
            <a:ext cx="2578205" cy="250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4" name="Picture 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529271"/>
            <a:ext cx="2595108" cy="2585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5" name="Picture 2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41619"/>
            <a:ext cx="2588021" cy="25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556148" y="2094719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k=2</a:t>
            </a:r>
            <a:endParaRPr lang="en-US" sz="24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4395693" y="2057400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k=3</a:t>
            </a:r>
            <a:endParaRPr lang="en-US" sz="24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7073256" y="2094719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k=4</a:t>
            </a:r>
            <a:endParaRPr lang="en-US" sz="24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599148" y="5334000"/>
            <a:ext cx="2847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Continuous change in P</a:t>
            </a:r>
            <a:r>
              <a:rPr lang="en-US" sz="2000" i="1" baseline="-25000" dirty="0" smtClean="0"/>
              <a:t>SAT</a:t>
            </a:r>
            <a:endParaRPr lang="en-US" sz="2000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4803659" y="5334000"/>
            <a:ext cx="3133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Discontinuous change in P</a:t>
            </a:r>
            <a:r>
              <a:rPr lang="en-US" sz="2000" i="1" baseline="-25000" dirty="0" smtClean="0"/>
              <a:t>SAT</a:t>
            </a:r>
            <a:endParaRPr lang="en-US" sz="20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9148" y="5943600"/>
            <a:ext cx="248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Problem instances are </a:t>
            </a:r>
            <a:r>
              <a:rPr lang="en-US" b="1" i="1" dirty="0" smtClean="0"/>
              <a:t>P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779059" y="5943600"/>
            <a:ext cx="3575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Problem instances are </a:t>
            </a:r>
            <a:r>
              <a:rPr lang="en-US" b="1" i="1" dirty="0" smtClean="0"/>
              <a:t>NP-complete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962908" y="1718846"/>
            <a:ext cx="3121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(Generated using </a:t>
            </a:r>
            <a:r>
              <a:rPr lang="en-US" sz="1600" dirty="0" err="1" smtClean="0"/>
              <a:t>Zchaff</a:t>
            </a:r>
            <a:r>
              <a:rPr lang="en-US" sz="1600" dirty="0" smtClean="0"/>
              <a:t> SAT solver)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92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5" grpId="0"/>
      <p:bldP spid="40" grpId="0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time of DPLL on random </a:t>
            </a:r>
            <a:r>
              <a:rPr lang="en-US" i="1" dirty="0" smtClean="0"/>
              <a:t>k-</a:t>
            </a:r>
            <a:r>
              <a:rPr lang="en-US" dirty="0" smtClean="0"/>
              <a:t>SAT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752600"/>
            <a:ext cx="3986213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86600" y="3308265"/>
            <a:ext cx="159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N=100, k=3</a:t>
            </a:r>
            <a:endParaRPr lang="en-US" sz="2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5859598"/>
            <a:ext cx="8219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hardest problem instances are the ones near the transition!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170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size scaling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1236"/>
            <a:ext cx="2579481" cy="259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570" y="2891236"/>
            <a:ext cx="2569030" cy="2595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41624"/>
            <a:ext cx="2634352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1501914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You can even perform “finite size scaling” to determine the critical exponents of the </a:t>
            </a:r>
            <a:r>
              <a:rPr lang="en-US" sz="2000" i="1" dirty="0" smtClean="0"/>
              <a:t>k</a:t>
            </a:r>
            <a:r>
              <a:rPr lang="en-US" sz="2000" dirty="0" smtClean="0"/>
              <a:t>-SAT transition.</a:t>
            </a:r>
            <a:endParaRPr lang="en-US" sz="2000" dirty="0"/>
          </a:p>
        </p:txBody>
      </p:sp>
      <p:grpSp>
        <p:nvGrpSpPr>
          <p:cNvPr id="17" name="Group 16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384990" y="5638800"/>
            <a:ext cx="1028700" cy="258763"/>
            <a:chOff x="2540000" y="2540000"/>
            <a:chExt cx="1028700" cy="258763"/>
          </a:xfrm>
        </p:grpSpPr>
        <p:sp>
          <p:nvSpPr>
            <p:cNvPr id="11" name="Freeform 10"/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2540000" y="2624138"/>
              <a:ext cx="158750" cy="166688"/>
            </a:xfrm>
            <a:custGeom>
              <a:avLst/>
              <a:gdLst>
                <a:gd name="T0" fmla="*/ 85 w 235"/>
                <a:gd name="T1" fmla="*/ 6 h 221"/>
                <a:gd name="T2" fmla="*/ 78 w 235"/>
                <a:gd name="T3" fmla="*/ 0 h 221"/>
                <a:gd name="T4" fmla="*/ 17 w 235"/>
                <a:gd name="T5" fmla="*/ 5 h 221"/>
                <a:gd name="T6" fmla="*/ 8 w 235"/>
                <a:gd name="T7" fmla="*/ 15 h 221"/>
                <a:gd name="T8" fmla="*/ 20 w 235"/>
                <a:gd name="T9" fmla="*/ 21 h 221"/>
                <a:gd name="T10" fmla="*/ 45 w 235"/>
                <a:gd name="T11" fmla="*/ 30 h 221"/>
                <a:gd name="T12" fmla="*/ 35 w 235"/>
                <a:gd name="T13" fmla="*/ 70 h 221"/>
                <a:gd name="T14" fmla="*/ 5 w 235"/>
                <a:gd name="T15" fmla="*/ 193 h 221"/>
                <a:gd name="T16" fmla="*/ 0 w 235"/>
                <a:gd name="T17" fmla="*/ 215 h 221"/>
                <a:gd name="T18" fmla="*/ 8 w 235"/>
                <a:gd name="T19" fmla="*/ 221 h 221"/>
                <a:gd name="T20" fmla="*/ 14 w 235"/>
                <a:gd name="T21" fmla="*/ 221 h 221"/>
                <a:gd name="T22" fmla="*/ 155 w 235"/>
                <a:gd name="T23" fmla="*/ 148 h 221"/>
                <a:gd name="T24" fmla="*/ 235 w 235"/>
                <a:gd name="T25" fmla="*/ 14 h 221"/>
                <a:gd name="T26" fmla="*/ 220 w 235"/>
                <a:gd name="T27" fmla="*/ 0 h 221"/>
                <a:gd name="T28" fmla="*/ 201 w 235"/>
                <a:gd name="T29" fmla="*/ 17 h 221"/>
                <a:gd name="T30" fmla="*/ 36 w 235"/>
                <a:gd name="T31" fmla="*/ 205 h 221"/>
                <a:gd name="T32" fmla="*/ 85 w 235"/>
                <a:gd name="T33" fmla="*/ 6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5" h="221">
                  <a:moveTo>
                    <a:pt x="85" y="6"/>
                  </a:moveTo>
                  <a:cubicBezTo>
                    <a:pt x="85" y="5"/>
                    <a:pt x="85" y="0"/>
                    <a:pt x="78" y="0"/>
                  </a:cubicBezTo>
                  <a:cubicBezTo>
                    <a:pt x="67" y="0"/>
                    <a:pt x="30" y="4"/>
                    <a:pt x="17" y="5"/>
                  </a:cubicBezTo>
                  <a:cubicBezTo>
                    <a:pt x="14" y="6"/>
                    <a:pt x="8" y="6"/>
                    <a:pt x="8" y="15"/>
                  </a:cubicBezTo>
                  <a:cubicBezTo>
                    <a:pt x="8" y="21"/>
                    <a:pt x="13" y="21"/>
                    <a:pt x="20" y="21"/>
                  </a:cubicBezTo>
                  <a:cubicBezTo>
                    <a:pt x="44" y="21"/>
                    <a:pt x="45" y="25"/>
                    <a:pt x="45" y="30"/>
                  </a:cubicBezTo>
                  <a:cubicBezTo>
                    <a:pt x="45" y="33"/>
                    <a:pt x="39" y="57"/>
                    <a:pt x="35" y="70"/>
                  </a:cubicBezTo>
                  <a:lnTo>
                    <a:pt x="5" y="193"/>
                  </a:lnTo>
                  <a:cubicBezTo>
                    <a:pt x="3" y="200"/>
                    <a:pt x="0" y="214"/>
                    <a:pt x="0" y="215"/>
                  </a:cubicBezTo>
                  <a:cubicBezTo>
                    <a:pt x="0" y="221"/>
                    <a:pt x="5" y="221"/>
                    <a:pt x="8" y="221"/>
                  </a:cubicBezTo>
                  <a:lnTo>
                    <a:pt x="14" y="221"/>
                  </a:lnTo>
                  <a:cubicBezTo>
                    <a:pt x="49" y="215"/>
                    <a:pt x="104" y="196"/>
                    <a:pt x="155" y="148"/>
                  </a:cubicBezTo>
                  <a:cubicBezTo>
                    <a:pt x="221" y="86"/>
                    <a:pt x="235" y="18"/>
                    <a:pt x="235" y="14"/>
                  </a:cubicBezTo>
                  <a:cubicBezTo>
                    <a:pt x="235" y="5"/>
                    <a:pt x="229" y="0"/>
                    <a:pt x="220" y="0"/>
                  </a:cubicBezTo>
                  <a:cubicBezTo>
                    <a:pt x="216" y="0"/>
                    <a:pt x="205" y="2"/>
                    <a:pt x="201" y="17"/>
                  </a:cubicBezTo>
                  <a:cubicBezTo>
                    <a:pt x="169" y="130"/>
                    <a:pt x="93" y="186"/>
                    <a:pt x="36" y="205"/>
                  </a:cubicBezTo>
                  <a:lnTo>
                    <a:pt x="85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2820988" y="2652713"/>
              <a:ext cx="222250" cy="87313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6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6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6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3" y="20"/>
                    <a:pt x="332" y="20"/>
                    <a:pt x="332" y="10"/>
                  </a:cubicBezTo>
                  <a:cubicBezTo>
                    <a:pt x="332" y="0"/>
                    <a:pt x="323" y="0"/>
                    <a:pt x="316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6" y="117"/>
                  </a:moveTo>
                  <a:cubicBezTo>
                    <a:pt x="323" y="117"/>
                    <a:pt x="332" y="117"/>
                    <a:pt x="332" y="107"/>
                  </a:cubicBezTo>
                  <a:cubicBezTo>
                    <a:pt x="332" y="97"/>
                    <a:pt x="323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6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3171825" y="2540000"/>
              <a:ext cx="134938" cy="250825"/>
            </a:xfrm>
            <a:custGeom>
              <a:avLst/>
              <a:gdLst>
                <a:gd name="T0" fmla="*/ 38 w 199"/>
                <a:gd name="T1" fmla="*/ 295 h 333"/>
                <a:gd name="T2" fmla="*/ 91 w 199"/>
                <a:gd name="T3" fmla="*/ 243 h 333"/>
                <a:gd name="T4" fmla="*/ 199 w 199"/>
                <a:gd name="T5" fmla="*/ 97 h 333"/>
                <a:gd name="T6" fmla="*/ 93 w 199"/>
                <a:gd name="T7" fmla="*/ 0 h 333"/>
                <a:gd name="T8" fmla="*/ 0 w 199"/>
                <a:gd name="T9" fmla="*/ 91 h 333"/>
                <a:gd name="T10" fmla="*/ 26 w 199"/>
                <a:gd name="T11" fmla="*/ 119 h 333"/>
                <a:gd name="T12" fmla="*/ 52 w 199"/>
                <a:gd name="T13" fmla="*/ 92 h 333"/>
                <a:gd name="T14" fmla="*/ 26 w 199"/>
                <a:gd name="T15" fmla="*/ 66 h 333"/>
                <a:gd name="T16" fmla="*/ 19 w 199"/>
                <a:gd name="T17" fmla="*/ 67 h 333"/>
                <a:gd name="T18" fmla="*/ 87 w 199"/>
                <a:gd name="T19" fmla="*/ 16 h 333"/>
                <a:gd name="T20" fmla="*/ 153 w 199"/>
                <a:gd name="T21" fmla="*/ 97 h 333"/>
                <a:gd name="T22" fmla="*/ 101 w 199"/>
                <a:gd name="T23" fmla="*/ 208 h 333"/>
                <a:gd name="T24" fmla="*/ 5 w 199"/>
                <a:gd name="T25" fmla="*/ 315 h 333"/>
                <a:gd name="T26" fmla="*/ 0 w 199"/>
                <a:gd name="T27" fmla="*/ 333 h 333"/>
                <a:gd name="T28" fmla="*/ 185 w 199"/>
                <a:gd name="T29" fmla="*/ 333 h 333"/>
                <a:gd name="T30" fmla="*/ 199 w 199"/>
                <a:gd name="T31" fmla="*/ 246 h 333"/>
                <a:gd name="T32" fmla="*/ 186 w 199"/>
                <a:gd name="T33" fmla="*/ 246 h 333"/>
                <a:gd name="T34" fmla="*/ 175 w 199"/>
                <a:gd name="T35" fmla="*/ 291 h 333"/>
                <a:gd name="T36" fmla="*/ 128 w 199"/>
                <a:gd name="T37" fmla="*/ 295 h 333"/>
                <a:gd name="T38" fmla="*/ 38 w 199"/>
                <a:gd name="T39" fmla="*/ 29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9" h="333">
                  <a:moveTo>
                    <a:pt x="38" y="295"/>
                  </a:moveTo>
                  <a:lnTo>
                    <a:pt x="91" y="243"/>
                  </a:lnTo>
                  <a:cubicBezTo>
                    <a:pt x="169" y="174"/>
                    <a:pt x="199" y="147"/>
                    <a:pt x="199" y="97"/>
                  </a:cubicBezTo>
                  <a:cubicBezTo>
                    <a:pt x="199" y="40"/>
                    <a:pt x="154" y="0"/>
                    <a:pt x="93" y="0"/>
                  </a:cubicBezTo>
                  <a:cubicBezTo>
                    <a:pt x="37" y="0"/>
                    <a:pt x="0" y="46"/>
                    <a:pt x="0" y="91"/>
                  </a:cubicBezTo>
                  <a:cubicBezTo>
                    <a:pt x="0" y="119"/>
                    <a:pt x="25" y="119"/>
                    <a:pt x="26" y="119"/>
                  </a:cubicBezTo>
                  <a:cubicBezTo>
                    <a:pt x="35" y="119"/>
                    <a:pt x="52" y="113"/>
                    <a:pt x="52" y="92"/>
                  </a:cubicBezTo>
                  <a:cubicBezTo>
                    <a:pt x="52" y="79"/>
                    <a:pt x="43" y="66"/>
                    <a:pt x="26" y="66"/>
                  </a:cubicBezTo>
                  <a:cubicBezTo>
                    <a:pt x="22" y="66"/>
                    <a:pt x="21" y="66"/>
                    <a:pt x="19" y="67"/>
                  </a:cubicBezTo>
                  <a:cubicBezTo>
                    <a:pt x="31" y="34"/>
                    <a:pt x="58" y="16"/>
                    <a:pt x="87" y="16"/>
                  </a:cubicBezTo>
                  <a:cubicBezTo>
                    <a:pt x="132" y="16"/>
                    <a:pt x="153" y="56"/>
                    <a:pt x="153" y="97"/>
                  </a:cubicBezTo>
                  <a:cubicBezTo>
                    <a:pt x="153" y="137"/>
                    <a:pt x="128" y="177"/>
                    <a:pt x="101" y="208"/>
                  </a:cubicBezTo>
                  <a:lnTo>
                    <a:pt x="5" y="315"/>
                  </a:lnTo>
                  <a:cubicBezTo>
                    <a:pt x="0" y="320"/>
                    <a:pt x="0" y="321"/>
                    <a:pt x="0" y="333"/>
                  </a:cubicBezTo>
                  <a:lnTo>
                    <a:pt x="185" y="333"/>
                  </a:lnTo>
                  <a:lnTo>
                    <a:pt x="199" y="246"/>
                  </a:lnTo>
                  <a:lnTo>
                    <a:pt x="186" y="246"/>
                  </a:lnTo>
                  <a:cubicBezTo>
                    <a:pt x="184" y="261"/>
                    <a:pt x="180" y="283"/>
                    <a:pt x="175" y="291"/>
                  </a:cubicBezTo>
                  <a:cubicBezTo>
                    <a:pt x="172" y="295"/>
                    <a:pt x="139" y="295"/>
                    <a:pt x="128" y="295"/>
                  </a:cubicBezTo>
                  <a:lnTo>
                    <a:pt x="38" y="2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13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3351213" y="2751138"/>
              <a:ext cx="36513" cy="39688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 noEditPoints="1"/>
            </p:cNvSpPr>
            <p:nvPr>
              <p:custDataLst>
                <p:tags r:id="rId40"/>
              </p:custDataLst>
            </p:nvPr>
          </p:nvSpPr>
          <p:spPr bwMode="auto">
            <a:xfrm>
              <a:off x="3429000" y="2540000"/>
              <a:ext cx="139700" cy="258763"/>
            </a:xfrm>
            <a:custGeom>
              <a:avLst/>
              <a:gdLst>
                <a:gd name="T0" fmla="*/ 45 w 207"/>
                <a:gd name="T1" fmla="*/ 169 h 344"/>
                <a:gd name="T2" fmla="*/ 45 w 207"/>
                <a:gd name="T3" fmla="*/ 157 h 344"/>
                <a:gd name="T4" fmla="*/ 132 w 207"/>
                <a:gd name="T5" fmla="*/ 13 h 344"/>
                <a:gd name="T6" fmla="*/ 176 w 207"/>
                <a:gd name="T7" fmla="*/ 33 h 344"/>
                <a:gd name="T8" fmla="*/ 149 w 207"/>
                <a:gd name="T9" fmla="*/ 55 h 344"/>
                <a:gd name="T10" fmla="*/ 172 w 207"/>
                <a:gd name="T11" fmla="*/ 78 h 344"/>
                <a:gd name="T12" fmla="*/ 195 w 207"/>
                <a:gd name="T13" fmla="*/ 54 h 344"/>
                <a:gd name="T14" fmla="*/ 131 w 207"/>
                <a:gd name="T15" fmla="*/ 0 h 344"/>
                <a:gd name="T16" fmla="*/ 0 w 207"/>
                <a:gd name="T17" fmla="*/ 175 h 344"/>
                <a:gd name="T18" fmla="*/ 105 w 207"/>
                <a:gd name="T19" fmla="*/ 344 h 344"/>
                <a:gd name="T20" fmla="*/ 207 w 207"/>
                <a:gd name="T21" fmla="*/ 231 h 344"/>
                <a:gd name="T22" fmla="*/ 108 w 207"/>
                <a:gd name="T23" fmla="*/ 120 h 344"/>
                <a:gd name="T24" fmla="*/ 45 w 207"/>
                <a:gd name="T25" fmla="*/ 169 h 344"/>
                <a:gd name="T26" fmla="*/ 105 w 207"/>
                <a:gd name="T27" fmla="*/ 330 h 344"/>
                <a:gd name="T28" fmla="*/ 55 w 207"/>
                <a:gd name="T29" fmla="*/ 293 h 344"/>
                <a:gd name="T30" fmla="*/ 46 w 207"/>
                <a:gd name="T31" fmla="*/ 220 h 344"/>
                <a:gd name="T32" fmla="*/ 107 w 207"/>
                <a:gd name="T33" fmla="*/ 131 h 344"/>
                <a:gd name="T34" fmla="*/ 153 w 207"/>
                <a:gd name="T35" fmla="*/ 162 h 344"/>
                <a:gd name="T36" fmla="*/ 162 w 207"/>
                <a:gd name="T37" fmla="*/ 231 h 344"/>
                <a:gd name="T38" fmla="*/ 154 w 207"/>
                <a:gd name="T39" fmla="*/ 298 h 344"/>
                <a:gd name="T40" fmla="*/ 105 w 207"/>
                <a:gd name="T41" fmla="*/ 33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7" h="344">
                  <a:moveTo>
                    <a:pt x="45" y="169"/>
                  </a:moveTo>
                  <a:lnTo>
                    <a:pt x="45" y="157"/>
                  </a:lnTo>
                  <a:cubicBezTo>
                    <a:pt x="45" y="31"/>
                    <a:pt x="107" y="13"/>
                    <a:pt x="132" y="13"/>
                  </a:cubicBezTo>
                  <a:cubicBezTo>
                    <a:pt x="144" y="13"/>
                    <a:pt x="165" y="16"/>
                    <a:pt x="176" y="33"/>
                  </a:cubicBezTo>
                  <a:cubicBezTo>
                    <a:pt x="169" y="33"/>
                    <a:pt x="149" y="33"/>
                    <a:pt x="149" y="55"/>
                  </a:cubicBezTo>
                  <a:cubicBezTo>
                    <a:pt x="149" y="71"/>
                    <a:pt x="161" y="78"/>
                    <a:pt x="172" y="78"/>
                  </a:cubicBezTo>
                  <a:cubicBezTo>
                    <a:pt x="180" y="78"/>
                    <a:pt x="195" y="74"/>
                    <a:pt x="195" y="54"/>
                  </a:cubicBezTo>
                  <a:cubicBezTo>
                    <a:pt x="195" y="24"/>
                    <a:pt x="173" y="0"/>
                    <a:pt x="131" y="0"/>
                  </a:cubicBezTo>
                  <a:cubicBezTo>
                    <a:pt x="68" y="0"/>
                    <a:pt x="0" y="65"/>
                    <a:pt x="0" y="175"/>
                  </a:cubicBezTo>
                  <a:cubicBezTo>
                    <a:pt x="0" y="309"/>
                    <a:pt x="58" y="344"/>
                    <a:pt x="105" y="344"/>
                  </a:cubicBezTo>
                  <a:cubicBezTo>
                    <a:pt x="160" y="344"/>
                    <a:pt x="207" y="297"/>
                    <a:pt x="207" y="231"/>
                  </a:cubicBezTo>
                  <a:cubicBezTo>
                    <a:pt x="207" y="168"/>
                    <a:pt x="163" y="120"/>
                    <a:pt x="108" y="120"/>
                  </a:cubicBezTo>
                  <a:cubicBezTo>
                    <a:pt x="74" y="120"/>
                    <a:pt x="55" y="145"/>
                    <a:pt x="45" y="169"/>
                  </a:cubicBezTo>
                  <a:close/>
                  <a:moveTo>
                    <a:pt x="105" y="330"/>
                  </a:moveTo>
                  <a:cubicBezTo>
                    <a:pt x="73" y="330"/>
                    <a:pt x="58" y="300"/>
                    <a:pt x="55" y="293"/>
                  </a:cubicBezTo>
                  <a:cubicBezTo>
                    <a:pt x="46" y="269"/>
                    <a:pt x="46" y="229"/>
                    <a:pt x="46" y="220"/>
                  </a:cubicBezTo>
                  <a:cubicBezTo>
                    <a:pt x="46" y="181"/>
                    <a:pt x="62" y="131"/>
                    <a:pt x="107" y="131"/>
                  </a:cubicBezTo>
                  <a:cubicBezTo>
                    <a:pt x="115" y="131"/>
                    <a:pt x="138" y="131"/>
                    <a:pt x="153" y="162"/>
                  </a:cubicBezTo>
                  <a:cubicBezTo>
                    <a:pt x="162" y="181"/>
                    <a:pt x="162" y="206"/>
                    <a:pt x="162" y="231"/>
                  </a:cubicBezTo>
                  <a:cubicBezTo>
                    <a:pt x="162" y="255"/>
                    <a:pt x="162" y="280"/>
                    <a:pt x="154" y="298"/>
                  </a:cubicBezTo>
                  <a:cubicBezTo>
                    <a:pt x="139" y="328"/>
                    <a:pt x="116" y="330"/>
                    <a:pt x="105" y="33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4250531" y="5593556"/>
            <a:ext cx="1023938" cy="258763"/>
            <a:chOff x="2540000" y="2540000"/>
            <a:chExt cx="1023938" cy="258763"/>
          </a:xfrm>
        </p:grpSpPr>
        <p:sp>
          <p:nvSpPr>
            <p:cNvPr id="24" name="Freeform 21"/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2540000" y="2624138"/>
              <a:ext cx="157163" cy="166688"/>
            </a:xfrm>
            <a:custGeom>
              <a:avLst/>
              <a:gdLst>
                <a:gd name="T0" fmla="*/ 85 w 234"/>
                <a:gd name="T1" fmla="*/ 6 h 221"/>
                <a:gd name="T2" fmla="*/ 78 w 234"/>
                <a:gd name="T3" fmla="*/ 0 h 221"/>
                <a:gd name="T4" fmla="*/ 17 w 234"/>
                <a:gd name="T5" fmla="*/ 5 h 221"/>
                <a:gd name="T6" fmla="*/ 8 w 234"/>
                <a:gd name="T7" fmla="*/ 15 h 221"/>
                <a:gd name="T8" fmla="*/ 20 w 234"/>
                <a:gd name="T9" fmla="*/ 21 h 221"/>
                <a:gd name="T10" fmla="*/ 45 w 234"/>
                <a:gd name="T11" fmla="*/ 30 h 221"/>
                <a:gd name="T12" fmla="*/ 35 w 234"/>
                <a:gd name="T13" fmla="*/ 70 h 221"/>
                <a:gd name="T14" fmla="*/ 5 w 234"/>
                <a:gd name="T15" fmla="*/ 193 h 221"/>
                <a:gd name="T16" fmla="*/ 0 w 234"/>
                <a:gd name="T17" fmla="*/ 215 h 221"/>
                <a:gd name="T18" fmla="*/ 7 w 234"/>
                <a:gd name="T19" fmla="*/ 221 h 221"/>
                <a:gd name="T20" fmla="*/ 14 w 234"/>
                <a:gd name="T21" fmla="*/ 221 h 221"/>
                <a:gd name="T22" fmla="*/ 155 w 234"/>
                <a:gd name="T23" fmla="*/ 148 h 221"/>
                <a:gd name="T24" fmla="*/ 234 w 234"/>
                <a:gd name="T25" fmla="*/ 14 h 221"/>
                <a:gd name="T26" fmla="*/ 220 w 234"/>
                <a:gd name="T27" fmla="*/ 0 h 221"/>
                <a:gd name="T28" fmla="*/ 201 w 234"/>
                <a:gd name="T29" fmla="*/ 17 h 221"/>
                <a:gd name="T30" fmla="*/ 36 w 234"/>
                <a:gd name="T31" fmla="*/ 205 h 221"/>
                <a:gd name="T32" fmla="*/ 85 w 234"/>
                <a:gd name="T33" fmla="*/ 6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" h="221">
                  <a:moveTo>
                    <a:pt x="85" y="6"/>
                  </a:moveTo>
                  <a:cubicBezTo>
                    <a:pt x="85" y="5"/>
                    <a:pt x="85" y="0"/>
                    <a:pt x="78" y="0"/>
                  </a:cubicBezTo>
                  <a:cubicBezTo>
                    <a:pt x="67" y="0"/>
                    <a:pt x="30" y="4"/>
                    <a:pt x="17" y="5"/>
                  </a:cubicBezTo>
                  <a:cubicBezTo>
                    <a:pt x="13" y="6"/>
                    <a:pt x="8" y="6"/>
                    <a:pt x="8" y="15"/>
                  </a:cubicBezTo>
                  <a:cubicBezTo>
                    <a:pt x="8" y="21"/>
                    <a:pt x="13" y="21"/>
                    <a:pt x="20" y="21"/>
                  </a:cubicBezTo>
                  <a:cubicBezTo>
                    <a:pt x="44" y="21"/>
                    <a:pt x="45" y="25"/>
                    <a:pt x="45" y="30"/>
                  </a:cubicBezTo>
                  <a:cubicBezTo>
                    <a:pt x="45" y="33"/>
                    <a:pt x="39" y="57"/>
                    <a:pt x="35" y="70"/>
                  </a:cubicBezTo>
                  <a:lnTo>
                    <a:pt x="5" y="193"/>
                  </a:lnTo>
                  <a:cubicBezTo>
                    <a:pt x="3" y="200"/>
                    <a:pt x="0" y="214"/>
                    <a:pt x="0" y="215"/>
                  </a:cubicBezTo>
                  <a:cubicBezTo>
                    <a:pt x="0" y="221"/>
                    <a:pt x="5" y="221"/>
                    <a:pt x="7" y="221"/>
                  </a:cubicBezTo>
                  <a:lnTo>
                    <a:pt x="14" y="221"/>
                  </a:lnTo>
                  <a:cubicBezTo>
                    <a:pt x="49" y="215"/>
                    <a:pt x="104" y="196"/>
                    <a:pt x="155" y="148"/>
                  </a:cubicBezTo>
                  <a:cubicBezTo>
                    <a:pt x="221" y="86"/>
                    <a:pt x="234" y="18"/>
                    <a:pt x="234" y="14"/>
                  </a:cubicBezTo>
                  <a:cubicBezTo>
                    <a:pt x="234" y="5"/>
                    <a:pt x="228" y="0"/>
                    <a:pt x="220" y="0"/>
                  </a:cubicBezTo>
                  <a:cubicBezTo>
                    <a:pt x="216" y="0"/>
                    <a:pt x="205" y="2"/>
                    <a:pt x="201" y="17"/>
                  </a:cubicBezTo>
                  <a:cubicBezTo>
                    <a:pt x="169" y="130"/>
                    <a:pt x="93" y="186"/>
                    <a:pt x="36" y="205"/>
                  </a:cubicBezTo>
                  <a:lnTo>
                    <a:pt x="85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2819400" y="2652713"/>
              <a:ext cx="222250" cy="87313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6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6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6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3" y="20"/>
                    <a:pt x="332" y="20"/>
                    <a:pt x="332" y="10"/>
                  </a:cubicBezTo>
                  <a:cubicBezTo>
                    <a:pt x="332" y="0"/>
                    <a:pt x="323" y="0"/>
                    <a:pt x="316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6" y="117"/>
                  </a:moveTo>
                  <a:cubicBezTo>
                    <a:pt x="323" y="117"/>
                    <a:pt x="332" y="117"/>
                    <a:pt x="332" y="107"/>
                  </a:cubicBezTo>
                  <a:cubicBezTo>
                    <a:pt x="332" y="97"/>
                    <a:pt x="323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6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3182938" y="2540000"/>
              <a:ext cx="111125" cy="250825"/>
            </a:xfrm>
            <a:custGeom>
              <a:avLst/>
              <a:gdLst>
                <a:gd name="T0" fmla="*/ 102 w 164"/>
                <a:gd name="T1" fmla="*/ 13 h 333"/>
                <a:gd name="T2" fmla="*/ 91 w 164"/>
                <a:gd name="T3" fmla="*/ 0 h 333"/>
                <a:gd name="T4" fmla="*/ 0 w 164"/>
                <a:gd name="T5" fmla="*/ 32 h 333"/>
                <a:gd name="T6" fmla="*/ 0 w 164"/>
                <a:gd name="T7" fmla="*/ 48 h 333"/>
                <a:gd name="T8" fmla="*/ 65 w 164"/>
                <a:gd name="T9" fmla="*/ 35 h 333"/>
                <a:gd name="T10" fmla="*/ 65 w 164"/>
                <a:gd name="T11" fmla="*/ 294 h 333"/>
                <a:gd name="T12" fmla="*/ 19 w 164"/>
                <a:gd name="T13" fmla="*/ 318 h 333"/>
                <a:gd name="T14" fmla="*/ 3 w 164"/>
                <a:gd name="T15" fmla="*/ 318 h 333"/>
                <a:gd name="T16" fmla="*/ 3 w 164"/>
                <a:gd name="T17" fmla="*/ 333 h 333"/>
                <a:gd name="T18" fmla="*/ 84 w 164"/>
                <a:gd name="T19" fmla="*/ 332 h 333"/>
                <a:gd name="T20" fmla="*/ 164 w 164"/>
                <a:gd name="T21" fmla="*/ 333 h 333"/>
                <a:gd name="T22" fmla="*/ 164 w 164"/>
                <a:gd name="T23" fmla="*/ 318 h 333"/>
                <a:gd name="T24" fmla="*/ 149 w 164"/>
                <a:gd name="T25" fmla="*/ 318 h 333"/>
                <a:gd name="T26" fmla="*/ 102 w 164"/>
                <a:gd name="T27" fmla="*/ 294 h 333"/>
                <a:gd name="T28" fmla="*/ 102 w 164"/>
                <a:gd name="T29" fmla="*/ 1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" h="333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8"/>
                  </a:lnTo>
                  <a:cubicBezTo>
                    <a:pt x="10" y="48"/>
                    <a:pt x="39" y="48"/>
                    <a:pt x="65" y="35"/>
                  </a:cubicBezTo>
                  <a:lnTo>
                    <a:pt x="65" y="294"/>
                  </a:lnTo>
                  <a:cubicBezTo>
                    <a:pt x="65" y="312"/>
                    <a:pt x="64" y="318"/>
                    <a:pt x="19" y="318"/>
                  </a:cubicBezTo>
                  <a:lnTo>
                    <a:pt x="3" y="318"/>
                  </a:lnTo>
                  <a:lnTo>
                    <a:pt x="3" y="333"/>
                  </a:lnTo>
                  <a:cubicBezTo>
                    <a:pt x="20" y="332"/>
                    <a:pt x="64" y="332"/>
                    <a:pt x="84" y="332"/>
                  </a:cubicBezTo>
                  <a:cubicBezTo>
                    <a:pt x="104" y="332"/>
                    <a:pt x="147" y="332"/>
                    <a:pt x="164" y="333"/>
                  </a:cubicBezTo>
                  <a:lnTo>
                    <a:pt x="164" y="318"/>
                  </a:lnTo>
                  <a:lnTo>
                    <a:pt x="149" y="318"/>
                  </a:lnTo>
                  <a:cubicBezTo>
                    <a:pt x="104" y="318"/>
                    <a:pt x="102" y="312"/>
                    <a:pt x="102" y="294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24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349625" y="2751138"/>
              <a:ext cx="34925" cy="39688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3430588" y="2540000"/>
              <a:ext cx="133350" cy="258763"/>
            </a:xfrm>
            <a:custGeom>
              <a:avLst/>
              <a:gdLst>
                <a:gd name="T0" fmla="*/ 199 w 199"/>
                <a:gd name="T1" fmla="*/ 233 h 344"/>
                <a:gd name="T2" fmla="*/ 104 w 199"/>
                <a:gd name="T3" fmla="*/ 123 h 344"/>
                <a:gd name="T4" fmla="*/ 41 w 199"/>
                <a:gd name="T5" fmla="*/ 149 h 344"/>
                <a:gd name="T6" fmla="*/ 41 w 199"/>
                <a:gd name="T7" fmla="*/ 51 h 344"/>
                <a:gd name="T8" fmla="*/ 83 w 199"/>
                <a:gd name="T9" fmla="*/ 58 h 344"/>
                <a:gd name="T10" fmla="*/ 179 w 199"/>
                <a:gd name="T11" fmla="*/ 6 h 344"/>
                <a:gd name="T12" fmla="*/ 174 w 199"/>
                <a:gd name="T13" fmla="*/ 0 h 344"/>
                <a:gd name="T14" fmla="*/ 170 w 199"/>
                <a:gd name="T15" fmla="*/ 2 h 344"/>
                <a:gd name="T16" fmla="*/ 103 w 199"/>
                <a:gd name="T17" fmla="*/ 16 h 344"/>
                <a:gd name="T18" fmla="*/ 36 w 199"/>
                <a:gd name="T19" fmla="*/ 2 h 344"/>
                <a:gd name="T20" fmla="*/ 30 w 199"/>
                <a:gd name="T21" fmla="*/ 1 h 344"/>
                <a:gd name="T22" fmla="*/ 25 w 199"/>
                <a:gd name="T23" fmla="*/ 13 h 344"/>
                <a:gd name="T24" fmla="*/ 25 w 199"/>
                <a:gd name="T25" fmla="*/ 161 h 344"/>
                <a:gd name="T26" fmla="*/ 32 w 199"/>
                <a:gd name="T27" fmla="*/ 174 h 344"/>
                <a:gd name="T28" fmla="*/ 39 w 199"/>
                <a:gd name="T29" fmla="*/ 169 h 344"/>
                <a:gd name="T30" fmla="*/ 103 w 199"/>
                <a:gd name="T31" fmla="*/ 134 h 344"/>
                <a:gd name="T32" fmla="*/ 145 w 199"/>
                <a:gd name="T33" fmla="*/ 166 h 344"/>
                <a:gd name="T34" fmla="*/ 154 w 199"/>
                <a:gd name="T35" fmla="*/ 229 h 344"/>
                <a:gd name="T36" fmla="*/ 142 w 199"/>
                <a:gd name="T37" fmla="*/ 298 h 344"/>
                <a:gd name="T38" fmla="*/ 89 w 199"/>
                <a:gd name="T39" fmla="*/ 330 h 344"/>
                <a:gd name="T40" fmla="*/ 16 w 199"/>
                <a:gd name="T41" fmla="*/ 274 h 344"/>
                <a:gd name="T42" fmla="*/ 24 w 199"/>
                <a:gd name="T43" fmla="*/ 275 h 344"/>
                <a:gd name="T44" fmla="*/ 49 w 199"/>
                <a:gd name="T45" fmla="*/ 251 h 344"/>
                <a:gd name="T46" fmla="*/ 24 w 199"/>
                <a:gd name="T47" fmla="*/ 226 h 344"/>
                <a:gd name="T48" fmla="*/ 0 w 199"/>
                <a:gd name="T49" fmla="*/ 253 h 344"/>
                <a:gd name="T50" fmla="*/ 90 w 199"/>
                <a:gd name="T51" fmla="*/ 344 h 344"/>
                <a:gd name="T52" fmla="*/ 199 w 199"/>
                <a:gd name="T53" fmla="*/ 23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9" h="344">
                  <a:moveTo>
                    <a:pt x="199" y="233"/>
                  </a:moveTo>
                  <a:cubicBezTo>
                    <a:pt x="199" y="173"/>
                    <a:pt x="158" y="123"/>
                    <a:pt x="104" y="123"/>
                  </a:cubicBezTo>
                  <a:cubicBezTo>
                    <a:pt x="80" y="123"/>
                    <a:pt x="59" y="131"/>
                    <a:pt x="41" y="149"/>
                  </a:cubicBezTo>
                  <a:lnTo>
                    <a:pt x="41" y="51"/>
                  </a:lnTo>
                  <a:cubicBezTo>
                    <a:pt x="51" y="54"/>
                    <a:pt x="67" y="58"/>
                    <a:pt x="83" y="58"/>
                  </a:cubicBezTo>
                  <a:cubicBezTo>
                    <a:pt x="144" y="58"/>
                    <a:pt x="179" y="12"/>
                    <a:pt x="179" y="6"/>
                  </a:cubicBezTo>
                  <a:cubicBezTo>
                    <a:pt x="179" y="3"/>
                    <a:pt x="178" y="0"/>
                    <a:pt x="174" y="0"/>
                  </a:cubicBezTo>
                  <a:cubicBezTo>
                    <a:pt x="174" y="0"/>
                    <a:pt x="173" y="0"/>
                    <a:pt x="170" y="2"/>
                  </a:cubicBezTo>
                  <a:cubicBezTo>
                    <a:pt x="160" y="6"/>
                    <a:pt x="136" y="16"/>
                    <a:pt x="103" y="16"/>
                  </a:cubicBezTo>
                  <a:cubicBezTo>
                    <a:pt x="83" y="16"/>
                    <a:pt x="60" y="13"/>
                    <a:pt x="36" y="2"/>
                  </a:cubicBezTo>
                  <a:cubicBezTo>
                    <a:pt x="32" y="1"/>
                    <a:pt x="31" y="1"/>
                    <a:pt x="30" y="1"/>
                  </a:cubicBezTo>
                  <a:cubicBezTo>
                    <a:pt x="25" y="1"/>
                    <a:pt x="25" y="5"/>
                    <a:pt x="25" y="13"/>
                  </a:cubicBezTo>
                  <a:lnTo>
                    <a:pt x="25" y="161"/>
                  </a:lnTo>
                  <a:cubicBezTo>
                    <a:pt x="25" y="170"/>
                    <a:pt x="25" y="174"/>
                    <a:pt x="32" y="174"/>
                  </a:cubicBezTo>
                  <a:cubicBezTo>
                    <a:pt x="36" y="174"/>
                    <a:pt x="37" y="172"/>
                    <a:pt x="39" y="169"/>
                  </a:cubicBezTo>
                  <a:cubicBezTo>
                    <a:pt x="44" y="161"/>
                    <a:pt x="63" y="134"/>
                    <a:pt x="103" y="134"/>
                  </a:cubicBezTo>
                  <a:cubicBezTo>
                    <a:pt x="129" y="134"/>
                    <a:pt x="141" y="157"/>
                    <a:pt x="145" y="166"/>
                  </a:cubicBezTo>
                  <a:cubicBezTo>
                    <a:pt x="153" y="185"/>
                    <a:pt x="154" y="204"/>
                    <a:pt x="154" y="229"/>
                  </a:cubicBezTo>
                  <a:cubicBezTo>
                    <a:pt x="154" y="247"/>
                    <a:pt x="154" y="277"/>
                    <a:pt x="142" y="298"/>
                  </a:cubicBezTo>
                  <a:cubicBezTo>
                    <a:pt x="130" y="317"/>
                    <a:pt x="112" y="330"/>
                    <a:pt x="89" y="330"/>
                  </a:cubicBezTo>
                  <a:cubicBezTo>
                    <a:pt x="53" y="330"/>
                    <a:pt x="24" y="304"/>
                    <a:pt x="16" y="274"/>
                  </a:cubicBezTo>
                  <a:cubicBezTo>
                    <a:pt x="17" y="275"/>
                    <a:pt x="19" y="275"/>
                    <a:pt x="24" y="275"/>
                  </a:cubicBezTo>
                  <a:cubicBezTo>
                    <a:pt x="41" y="275"/>
                    <a:pt x="49" y="263"/>
                    <a:pt x="49" y="251"/>
                  </a:cubicBezTo>
                  <a:cubicBezTo>
                    <a:pt x="49" y="239"/>
                    <a:pt x="41" y="226"/>
                    <a:pt x="24" y="226"/>
                  </a:cubicBezTo>
                  <a:cubicBezTo>
                    <a:pt x="17" y="226"/>
                    <a:pt x="0" y="230"/>
                    <a:pt x="0" y="253"/>
                  </a:cubicBezTo>
                  <a:cubicBezTo>
                    <a:pt x="0" y="296"/>
                    <a:pt x="34" y="344"/>
                    <a:pt x="90" y="344"/>
                  </a:cubicBezTo>
                  <a:cubicBezTo>
                    <a:pt x="148" y="344"/>
                    <a:pt x="199" y="296"/>
                    <a:pt x="199" y="23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" name="Group 43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6817863" y="5604782"/>
            <a:ext cx="1190626" cy="258763"/>
            <a:chOff x="2540000" y="2540000"/>
            <a:chExt cx="1190626" cy="258763"/>
          </a:xfrm>
        </p:grpSpPr>
        <p:sp>
          <p:nvSpPr>
            <p:cNvPr id="37" name="Freeform 32"/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2540000" y="2624138"/>
              <a:ext cx="157163" cy="166688"/>
            </a:xfrm>
            <a:custGeom>
              <a:avLst/>
              <a:gdLst>
                <a:gd name="T0" fmla="*/ 85 w 235"/>
                <a:gd name="T1" fmla="*/ 6 h 221"/>
                <a:gd name="T2" fmla="*/ 79 w 235"/>
                <a:gd name="T3" fmla="*/ 0 h 221"/>
                <a:gd name="T4" fmla="*/ 18 w 235"/>
                <a:gd name="T5" fmla="*/ 5 h 221"/>
                <a:gd name="T6" fmla="*/ 9 w 235"/>
                <a:gd name="T7" fmla="*/ 15 h 221"/>
                <a:gd name="T8" fmla="*/ 21 w 235"/>
                <a:gd name="T9" fmla="*/ 21 h 221"/>
                <a:gd name="T10" fmla="*/ 46 w 235"/>
                <a:gd name="T11" fmla="*/ 30 h 221"/>
                <a:gd name="T12" fmla="*/ 36 w 235"/>
                <a:gd name="T13" fmla="*/ 70 h 221"/>
                <a:gd name="T14" fmla="*/ 6 w 235"/>
                <a:gd name="T15" fmla="*/ 193 h 221"/>
                <a:gd name="T16" fmla="*/ 0 w 235"/>
                <a:gd name="T17" fmla="*/ 215 h 221"/>
                <a:gd name="T18" fmla="*/ 8 w 235"/>
                <a:gd name="T19" fmla="*/ 221 h 221"/>
                <a:gd name="T20" fmla="*/ 15 w 235"/>
                <a:gd name="T21" fmla="*/ 221 h 221"/>
                <a:gd name="T22" fmla="*/ 156 w 235"/>
                <a:gd name="T23" fmla="*/ 148 h 221"/>
                <a:gd name="T24" fmla="*/ 235 w 235"/>
                <a:gd name="T25" fmla="*/ 14 h 221"/>
                <a:gd name="T26" fmla="*/ 221 w 235"/>
                <a:gd name="T27" fmla="*/ 0 h 221"/>
                <a:gd name="T28" fmla="*/ 201 w 235"/>
                <a:gd name="T29" fmla="*/ 17 h 221"/>
                <a:gd name="T30" fmla="*/ 37 w 235"/>
                <a:gd name="T31" fmla="*/ 205 h 221"/>
                <a:gd name="T32" fmla="*/ 85 w 235"/>
                <a:gd name="T33" fmla="*/ 6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5" h="221">
                  <a:moveTo>
                    <a:pt x="85" y="6"/>
                  </a:moveTo>
                  <a:cubicBezTo>
                    <a:pt x="85" y="5"/>
                    <a:pt x="85" y="0"/>
                    <a:pt x="79" y="0"/>
                  </a:cubicBezTo>
                  <a:cubicBezTo>
                    <a:pt x="67" y="0"/>
                    <a:pt x="31" y="4"/>
                    <a:pt x="18" y="5"/>
                  </a:cubicBezTo>
                  <a:cubicBezTo>
                    <a:pt x="14" y="6"/>
                    <a:pt x="9" y="6"/>
                    <a:pt x="9" y="15"/>
                  </a:cubicBezTo>
                  <a:cubicBezTo>
                    <a:pt x="9" y="21"/>
                    <a:pt x="13" y="21"/>
                    <a:pt x="21" y="21"/>
                  </a:cubicBezTo>
                  <a:cubicBezTo>
                    <a:pt x="45" y="21"/>
                    <a:pt x="46" y="25"/>
                    <a:pt x="46" y="30"/>
                  </a:cubicBezTo>
                  <a:cubicBezTo>
                    <a:pt x="46" y="33"/>
                    <a:pt x="40" y="57"/>
                    <a:pt x="36" y="70"/>
                  </a:cubicBezTo>
                  <a:lnTo>
                    <a:pt x="6" y="193"/>
                  </a:lnTo>
                  <a:cubicBezTo>
                    <a:pt x="4" y="200"/>
                    <a:pt x="0" y="214"/>
                    <a:pt x="0" y="215"/>
                  </a:cubicBezTo>
                  <a:cubicBezTo>
                    <a:pt x="0" y="221"/>
                    <a:pt x="5" y="221"/>
                    <a:pt x="8" y="221"/>
                  </a:cubicBezTo>
                  <a:lnTo>
                    <a:pt x="15" y="221"/>
                  </a:lnTo>
                  <a:cubicBezTo>
                    <a:pt x="50" y="215"/>
                    <a:pt x="104" y="196"/>
                    <a:pt x="156" y="148"/>
                  </a:cubicBezTo>
                  <a:cubicBezTo>
                    <a:pt x="222" y="86"/>
                    <a:pt x="235" y="18"/>
                    <a:pt x="235" y="14"/>
                  </a:cubicBezTo>
                  <a:cubicBezTo>
                    <a:pt x="235" y="5"/>
                    <a:pt x="229" y="0"/>
                    <a:pt x="221" y="0"/>
                  </a:cubicBezTo>
                  <a:cubicBezTo>
                    <a:pt x="217" y="0"/>
                    <a:pt x="205" y="2"/>
                    <a:pt x="201" y="17"/>
                  </a:cubicBezTo>
                  <a:cubicBezTo>
                    <a:pt x="169" y="130"/>
                    <a:pt x="93" y="186"/>
                    <a:pt x="37" y="205"/>
                  </a:cubicBezTo>
                  <a:lnTo>
                    <a:pt x="85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2820988" y="2652713"/>
              <a:ext cx="222250" cy="87313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6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6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3182938" y="2540000"/>
              <a:ext cx="111125" cy="250825"/>
            </a:xfrm>
            <a:custGeom>
              <a:avLst/>
              <a:gdLst>
                <a:gd name="T0" fmla="*/ 103 w 165"/>
                <a:gd name="T1" fmla="*/ 13 h 333"/>
                <a:gd name="T2" fmla="*/ 91 w 165"/>
                <a:gd name="T3" fmla="*/ 0 h 333"/>
                <a:gd name="T4" fmla="*/ 0 w 165"/>
                <a:gd name="T5" fmla="*/ 32 h 333"/>
                <a:gd name="T6" fmla="*/ 0 w 165"/>
                <a:gd name="T7" fmla="*/ 48 h 333"/>
                <a:gd name="T8" fmla="*/ 66 w 165"/>
                <a:gd name="T9" fmla="*/ 35 h 333"/>
                <a:gd name="T10" fmla="*/ 66 w 165"/>
                <a:gd name="T11" fmla="*/ 294 h 333"/>
                <a:gd name="T12" fmla="*/ 19 w 165"/>
                <a:gd name="T13" fmla="*/ 318 h 333"/>
                <a:gd name="T14" fmla="*/ 3 w 165"/>
                <a:gd name="T15" fmla="*/ 318 h 333"/>
                <a:gd name="T16" fmla="*/ 3 w 165"/>
                <a:gd name="T17" fmla="*/ 333 h 333"/>
                <a:gd name="T18" fmla="*/ 84 w 165"/>
                <a:gd name="T19" fmla="*/ 332 h 333"/>
                <a:gd name="T20" fmla="*/ 165 w 165"/>
                <a:gd name="T21" fmla="*/ 333 h 333"/>
                <a:gd name="T22" fmla="*/ 165 w 165"/>
                <a:gd name="T23" fmla="*/ 318 h 333"/>
                <a:gd name="T24" fmla="*/ 149 w 165"/>
                <a:gd name="T25" fmla="*/ 318 h 333"/>
                <a:gd name="T26" fmla="*/ 103 w 165"/>
                <a:gd name="T27" fmla="*/ 294 h 333"/>
                <a:gd name="T28" fmla="*/ 103 w 165"/>
                <a:gd name="T29" fmla="*/ 1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3">
                  <a:moveTo>
                    <a:pt x="103" y="13"/>
                  </a:moveTo>
                  <a:cubicBezTo>
                    <a:pt x="103" y="1"/>
                    <a:pt x="103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8"/>
                  </a:lnTo>
                  <a:cubicBezTo>
                    <a:pt x="10" y="48"/>
                    <a:pt x="40" y="48"/>
                    <a:pt x="66" y="35"/>
                  </a:cubicBezTo>
                  <a:lnTo>
                    <a:pt x="66" y="294"/>
                  </a:lnTo>
                  <a:cubicBezTo>
                    <a:pt x="66" y="312"/>
                    <a:pt x="64" y="318"/>
                    <a:pt x="19" y="318"/>
                  </a:cubicBezTo>
                  <a:lnTo>
                    <a:pt x="3" y="318"/>
                  </a:lnTo>
                  <a:lnTo>
                    <a:pt x="3" y="333"/>
                  </a:lnTo>
                  <a:cubicBezTo>
                    <a:pt x="21" y="332"/>
                    <a:pt x="64" y="332"/>
                    <a:pt x="84" y="332"/>
                  </a:cubicBezTo>
                  <a:cubicBezTo>
                    <a:pt x="104" y="332"/>
                    <a:pt x="148" y="332"/>
                    <a:pt x="165" y="333"/>
                  </a:cubicBezTo>
                  <a:lnTo>
                    <a:pt x="165" y="318"/>
                  </a:lnTo>
                  <a:lnTo>
                    <a:pt x="149" y="318"/>
                  </a:lnTo>
                  <a:cubicBezTo>
                    <a:pt x="104" y="318"/>
                    <a:pt x="103" y="312"/>
                    <a:pt x="103" y="294"/>
                  </a:cubicBezTo>
                  <a:lnTo>
                    <a:pt x="103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35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3349626" y="2751138"/>
              <a:ext cx="34925" cy="39688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3430588" y="2540000"/>
              <a:ext cx="133350" cy="250825"/>
            </a:xfrm>
            <a:custGeom>
              <a:avLst/>
              <a:gdLst>
                <a:gd name="T0" fmla="*/ 39 w 199"/>
                <a:gd name="T1" fmla="*/ 295 h 333"/>
                <a:gd name="T2" fmla="*/ 92 w 199"/>
                <a:gd name="T3" fmla="*/ 243 h 333"/>
                <a:gd name="T4" fmla="*/ 199 w 199"/>
                <a:gd name="T5" fmla="*/ 97 h 333"/>
                <a:gd name="T6" fmla="*/ 94 w 199"/>
                <a:gd name="T7" fmla="*/ 0 h 333"/>
                <a:gd name="T8" fmla="*/ 0 w 199"/>
                <a:gd name="T9" fmla="*/ 91 h 333"/>
                <a:gd name="T10" fmla="*/ 27 w 199"/>
                <a:gd name="T11" fmla="*/ 119 h 333"/>
                <a:gd name="T12" fmla="*/ 53 w 199"/>
                <a:gd name="T13" fmla="*/ 92 h 333"/>
                <a:gd name="T14" fmla="*/ 26 w 199"/>
                <a:gd name="T15" fmla="*/ 66 h 333"/>
                <a:gd name="T16" fmla="*/ 20 w 199"/>
                <a:gd name="T17" fmla="*/ 67 h 333"/>
                <a:gd name="T18" fmla="*/ 87 w 199"/>
                <a:gd name="T19" fmla="*/ 16 h 333"/>
                <a:gd name="T20" fmla="*/ 154 w 199"/>
                <a:gd name="T21" fmla="*/ 97 h 333"/>
                <a:gd name="T22" fmla="*/ 102 w 199"/>
                <a:gd name="T23" fmla="*/ 208 h 333"/>
                <a:gd name="T24" fmla="*/ 6 w 199"/>
                <a:gd name="T25" fmla="*/ 315 h 333"/>
                <a:gd name="T26" fmla="*/ 0 w 199"/>
                <a:gd name="T27" fmla="*/ 333 h 333"/>
                <a:gd name="T28" fmla="*/ 185 w 199"/>
                <a:gd name="T29" fmla="*/ 333 h 333"/>
                <a:gd name="T30" fmla="*/ 199 w 199"/>
                <a:gd name="T31" fmla="*/ 246 h 333"/>
                <a:gd name="T32" fmla="*/ 187 w 199"/>
                <a:gd name="T33" fmla="*/ 246 h 333"/>
                <a:gd name="T34" fmla="*/ 176 w 199"/>
                <a:gd name="T35" fmla="*/ 291 h 333"/>
                <a:gd name="T36" fmla="*/ 129 w 199"/>
                <a:gd name="T37" fmla="*/ 295 h 333"/>
                <a:gd name="T38" fmla="*/ 39 w 199"/>
                <a:gd name="T39" fmla="*/ 29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9" h="333">
                  <a:moveTo>
                    <a:pt x="39" y="295"/>
                  </a:moveTo>
                  <a:lnTo>
                    <a:pt x="92" y="243"/>
                  </a:lnTo>
                  <a:cubicBezTo>
                    <a:pt x="169" y="174"/>
                    <a:pt x="199" y="147"/>
                    <a:pt x="199" y="97"/>
                  </a:cubicBezTo>
                  <a:cubicBezTo>
                    <a:pt x="199" y="40"/>
                    <a:pt x="154" y="0"/>
                    <a:pt x="94" y="0"/>
                  </a:cubicBezTo>
                  <a:cubicBezTo>
                    <a:pt x="37" y="0"/>
                    <a:pt x="0" y="46"/>
                    <a:pt x="0" y="91"/>
                  </a:cubicBezTo>
                  <a:cubicBezTo>
                    <a:pt x="0" y="119"/>
                    <a:pt x="25" y="119"/>
                    <a:pt x="27" y="119"/>
                  </a:cubicBezTo>
                  <a:cubicBezTo>
                    <a:pt x="35" y="119"/>
                    <a:pt x="53" y="113"/>
                    <a:pt x="53" y="92"/>
                  </a:cubicBezTo>
                  <a:cubicBezTo>
                    <a:pt x="53" y="79"/>
                    <a:pt x="44" y="66"/>
                    <a:pt x="26" y="66"/>
                  </a:cubicBezTo>
                  <a:cubicBezTo>
                    <a:pt x="22" y="66"/>
                    <a:pt x="21" y="66"/>
                    <a:pt x="20" y="67"/>
                  </a:cubicBezTo>
                  <a:cubicBezTo>
                    <a:pt x="31" y="34"/>
                    <a:pt x="58" y="16"/>
                    <a:pt x="87" y="16"/>
                  </a:cubicBezTo>
                  <a:cubicBezTo>
                    <a:pt x="133" y="16"/>
                    <a:pt x="154" y="56"/>
                    <a:pt x="154" y="97"/>
                  </a:cubicBezTo>
                  <a:cubicBezTo>
                    <a:pt x="154" y="137"/>
                    <a:pt x="129" y="177"/>
                    <a:pt x="102" y="208"/>
                  </a:cubicBezTo>
                  <a:lnTo>
                    <a:pt x="6" y="315"/>
                  </a:lnTo>
                  <a:cubicBezTo>
                    <a:pt x="0" y="320"/>
                    <a:pt x="0" y="321"/>
                    <a:pt x="0" y="333"/>
                  </a:cubicBezTo>
                  <a:lnTo>
                    <a:pt x="185" y="333"/>
                  </a:lnTo>
                  <a:lnTo>
                    <a:pt x="199" y="246"/>
                  </a:lnTo>
                  <a:lnTo>
                    <a:pt x="187" y="246"/>
                  </a:lnTo>
                  <a:cubicBezTo>
                    <a:pt x="184" y="261"/>
                    <a:pt x="181" y="283"/>
                    <a:pt x="176" y="291"/>
                  </a:cubicBezTo>
                  <a:cubicBezTo>
                    <a:pt x="172" y="295"/>
                    <a:pt x="140" y="295"/>
                    <a:pt x="129" y="295"/>
                  </a:cubicBezTo>
                  <a:lnTo>
                    <a:pt x="39" y="2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3597276" y="2540000"/>
              <a:ext cx="133350" cy="258763"/>
            </a:xfrm>
            <a:custGeom>
              <a:avLst/>
              <a:gdLst>
                <a:gd name="T0" fmla="*/ 199 w 199"/>
                <a:gd name="T1" fmla="*/ 233 h 344"/>
                <a:gd name="T2" fmla="*/ 104 w 199"/>
                <a:gd name="T3" fmla="*/ 123 h 344"/>
                <a:gd name="T4" fmla="*/ 40 w 199"/>
                <a:gd name="T5" fmla="*/ 149 h 344"/>
                <a:gd name="T6" fmla="*/ 40 w 199"/>
                <a:gd name="T7" fmla="*/ 51 h 344"/>
                <a:gd name="T8" fmla="*/ 83 w 199"/>
                <a:gd name="T9" fmla="*/ 58 h 344"/>
                <a:gd name="T10" fmla="*/ 179 w 199"/>
                <a:gd name="T11" fmla="*/ 6 h 344"/>
                <a:gd name="T12" fmla="*/ 174 w 199"/>
                <a:gd name="T13" fmla="*/ 0 h 344"/>
                <a:gd name="T14" fmla="*/ 170 w 199"/>
                <a:gd name="T15" fmla="*/ 2 h 344"/>
                <a:gd name="T16" fmla="*/ 102 w 199"/>
                <a:gd name="T17" fmla="*/ 16 h 344"/>
                <a:gd name="T18" fmla="*/ 36 w 199"/>
                <a:gd name="T19" fmla="*/ 2 h 344"/>
                <a:gd name="T20" fmla="*/ 30 w 199"/>
                <a:gd name="T21" fmla="*/ 1 h 344"/>
                <a:gd name="T22" fmla="*/ 25 w 199"/>
                <a:gd name="T23" fmla="*/ 13 h 344"/>
                <a:gd name="T24" fmla="*/ 25 w 199"/>
                <a:gd name="T25" fmla="*/ 161 h 344"/>
                <a:gd name="T26" fmla="*/ 32 w 199"/>
                <a:gd name="T27" fmla="*/ 174 h 344"/>
                <a:gd name="T28" fmla="*/ 38 w 199"/>
                <a:gd name="T29" fmla="*/ 169 h 344"/>
                <a:gd name="T30" fmla="*/ 103 w 199"/>
                <a:gd name="T31" fmla="*/ 134 h 344"/>
                <a:gd name="T32" fmla="*/ 145 w 199"/>
                <a:gd name="T33" fmla="*/ 166 h 344"/>
                <a:gd name="T34" fmla="*/ 154 w 199"/>
                <a:gd name="T35" fmla="*/ 229 h 344"/>
                <a:gd name="T36" fmla="*/ 142 w 199"/>
                <a:gd name="T37" fmla="*/ 298 h 344"/>
                <a:gd name="T38" fmla="*/ 89 w 199"/>
                <a:gd name="T39" fmla="*/ 330 h 344"/>
                <a:gd name="T40" fmla="*/ 15 w 199"/>
                <a:gd name="T41" fmla="*/ 274 h 344"/>
                <a:gd name="T42" fmla="*/ 24 w 199"/>
                <a:gd name="T43" fmla="*/ 275 h 344"/>
                <a:gd name="T44" fmla="*/ 49 w 199"/>
                <a:gd name="T45" fmla="*/ 251 h 344"/>
                <a:gd name="T46" fmla="*/ 24 w 199"/>
                <a:gd name="T47" fmla="*/ 226 h 344"/>
                <a:gd name="T48" fmla="*/ 0 w 199"/>
                <a:gd name="T49" fmla="*/ 253 h 344"/>
                <a:gd name="T50" fmla="*/ 90 w 199"/>
                <a:gd name="T51" fmla="*/ 344 h 344"/>
                <a:gd name="T52" fmla="*/ 199 w 199"/>
                <a:gd name="T53" fmla="*/ 23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9" h="344">
                  <a:moveTo>
                    <a:pt x="199" y="233"/>
                  </a:moveTo>
                  <a:cubicBezTo>
                    <a:pt x="199" y="173"/>
                    <a:pt x="158" y="123"/>
                    <a:pt x="104" y="123"/>
                  </a:cubicBezTo>
                  <a:cubicBezTo>
                    <a:pt x="80" y="123"/>
                    <a:pt x="58" y="131"/>
                    <a:pt x="40" y="149"/>
                  </a:cubicBezTo>
                  <a:lnTo>
                    <a:pt x="40" y="51"/>
                  </a:lnTo>
                  <a:cubicBezTo>
                    <a:pt x="50" y="54"/>
                    <a:pt x="67" y="58"/>
                    <a:pt x="83" y="58"/>
                  </a:cubicBezTo>
                  <a:cubicBezTo>
                    <a:pt x="144" y="58"/>
                    <a:pt x="179" y="12"/>
                    <a:pt x="179" y="6"/>
                  </a:cubicBezTo>
                  <a:cubicBezTo>
                    <a:pt x="179" y="3"/>
                    <a:pt x="178" y="0"/>
                    <a:pt x="174" y="0"/>
                  </a:cubicBezTo>
                  <a:cubicBezTo>
                    <a:pt x="174" y="0"/>
                    <a:pt x="173" y="0"/>
                    <a:pt x="170" y="2"/>
                  </a:cubicBezTo>
                  <a:cubicBezTo>
                    <a:pt x="160" y="6"/>
                    <a:pt x="136" y="16"/>
                    <a:pt x="102" y="16"/>
                  </a:cubicBezTo>
                  <a:cubicBezTo>
                    <a:pt x="82" y="16"/>
                    <a:pt x="59" y="13"/>
                    <a:pt x="36" y="2"/>
                  </a:cubicBezTo>
                  <a:cubicBezTo>
                    <a:pt x="32" y="1"/>
                    <a:pt x="31" y="1"/>
                    <a:pt x="30" y="1"/>
                  </a:cubicBezTo>
                  <a:cubicBezTo>
                    <a:pt x="25" y="1"/>
                    <a:pt x="25" y="5"/>
                    <a:pt x="25" y="13"/>
                  </a:cubicBezTo>
                  <a:lnTo>
                    <a:pt x="25" y="161"/>
                  </a:lnTo>
                  <a:cubicBezTo>
                    <a:pt x="25" y="170"/>
                    <a:pt x="25" y="174"/>
                    <a:pt x="32" y="174"/>
                  </a:cubicBezTo>
                  <a:cubicBezTo>
                    <a:pt x="35" y="174"/>
                    <a:pt x="36" y="172"/>
                    <a:pt x="38" y="169"/>
                  </a:cubicBezTo>
                  <a:cubicBezTo>
                    <a:pt x="44" y="161"/>
                    <a:pt x="62" y="134"/>
                    <a:pt x="103" y="134"/>
                  </a:cubicBezTo>
                  <a:cubicBezTo>
                    <a:pt x="129" y="134"/>
                    <a:pt x="141" y="157"/>
                    <a:pt x="145" y="166"/>
                  </a:cubicBezTo>
                  <a:cubicBezTo>
                    <a:pt x="153" y="185"/>
                    <a:pt x="154" y="204"/>
                    <a:pt x="154" y="229"/>
                  </a:cubicBezTo>
                  <a:cubicBezTo>
                    <a:pt x="154" y="247"/>
                    <a:pt x="154" y="277"/>
                    <a:pt x="142" y="298"/>
                  </a:cubicBezTo>
                  <a:cubicBezTo>
                    <a:pt x="130" y="317"/>
                    <a:pt x="112" y="330"/>
                    <a:pt x="89" y="330"/>
                  </a:cubicBezTo>
                  <a:cubicBezTo>
                    <a:pt x="52" y="330"/>
                    <a:pt x="24" y="304"/>
                    <a:pt x="15" y="274"/>
                  </a:cubicBezTo>
                  <a:cubicBezTo>
                    <a:pt x="17" y="275"/>
                    <a:pt x="18" y="275"/>
                    <a:pt x="24" y="275"/>
                  </a:cubicBezTo>
                  <a:cubicBezTo>
                    <a:pt x="40" y="275"/>
                    <a:pt x="49" y="263"/>
                    <a:pt x="49" y="251"/>
                  </a:cubicBezTo>
                  <a:cubicBezTo>
                    <a:pt x="49" y="239"/>
                    <a:pt x="40" y="226"/>
                    <a:pt x="24" y="226"/>
                  </a:cubicBezTo>
                  <a:cubicBezTo>
                    <a:pt x="17" y="226"/>
                    <a:pt x="0" y="230"/>
                    <a:pt x="0" y="253"/>
                  </a:cubicBezTo>
                  <a:cubicBezTo>
                    <a:pt x="0" y="296"/>
                    <a:pt x="34" y="344"/>
                    <a:pt x="90" y="344"/>
                  </a:cubicBezTo>
                  <a:cubicBezTo>
                    <a:pt x="148" y="344"/>
                    <a:pt x="199" y="296"/>
                    <a:pt x="199" y="23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5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1103312" y="6019800"/>
            <a:ext cx="1030288" cy="322263"/>
            <a:chOff x="2540000" y="2540000"/>
            <a:chExt cx="1030288" cy="322263"/>
          </a:xfrm>
        </p:grpSpPr>
        <p:sp>
          <p:nvSpPr>
            <p:cNvPr id="51" name="Freeform 44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2540000" y="2625725"/>
              <a:ext cx="192088" cy="176213"/>
            </a:xfrm>
            <a:custGeom>
              <a:avLst/>
              <a:gdLst>
                <a:gd name="T0" fmla="*/ 218 w 280"/>
                <a:gd name="T1" fmla="*/ 103 h 226"/>
                <a:gd name="T2" fmla="*/ 134 w 280"/>
                <a:gd name="T3" fmla="*/ 0 h 226"/>
                <a:gd name="T4" fmla="*/ 0 w 280"/>
                <a:gd name="T5" fmla="*/ 142 h 226"/>
                <a:gd name="T6" fmla="*/ 81 w 280"/>
                <a:gd name="T7" fmla="*/ 226 h 226"/>
                <a:gd name="T8" fmla="*/ 186 w 280"/>
                <a:gd name="T9" fmla="*/ 184 h 226"/>
                <a:gd name="T10" fmla="*/ 232 w 280"/>
                <a:gd name="T11" fmla="*/ 226 h 226"/>
                <a:gd name="T12" fmla="*/ 274 w 280"/>
                <a:gd name="T13" fmla="*/ 191 h 226"/>
                <a:gd name="T14" fmla="*/ 268 w 280"/>
                <a:gd name="T15" fmla="*/ 186 h 226"/>
                <a:gd name="T16" fmla="*/ 261 w 280"/>
                <a:gd name="T17" fmla="*/ 191 h 226"/>
                <a:gd name="T18" fmla="*/ 233 w 280"/>
                <a:gd name="T19" fmla="*/ 215 h 226"/>
                <a:gd name="T20" fmla="*/ 218 w 280"/>
                <a:gd name="T21" fmla="*/ 164 h 226"/>
                <a:gd name="T22" fmla="*/ 223 w 280"/>
                <a:gd name="T23" fmla="*/ 147 h 226"/>
                <a:gd name="T24" fmla="*/ 280 w 280"/>
                <a:gd name="T25" fmla="*/ 29 h 226"/>
                <a:gd name="T26" fmla="*/ 274 w 280"/>
                <a:gd name="T27" fmla="*/ 24 h 226"/>
                <a:gd name="T28" fmla="*/ 267 w 280"/>
                <a:gd name="T29" fmla="*/ 35 h 226"/>
                <a:gd name="T30" fmla="*/ 218 w 280"/>
                <a:gd name="T31" fmla="*/ 134 h 226"/>
                <a:gd name="T32" fmla="*/ 218 w 280"/>
                <a:gd name="T33" fmla="*/ 103 h 226"/>
                <a:gd name="T34" fmla="*/ 184 w 280"/>
                <a:gd name="T35" fmla="*/ 171 h 226"/>
                <a:gd name="T36" fmla="*/ 82 w 280"/>
                <a:gd name="T37" fmla="*/ 215 h 226"/>
                <a:gd name="T38" fmla="*/ 37 w 280"/>
                <a:gd name="T39" fmla="*/ 161 h 226"/>
                <a:gd name="T40" fmla="*/ 66 w 280"/>
                <a:gd name="T41" fmla="*/ 57 h 226"/>
                <a:gd name="T42" fmla="*/ 134 w 280"/>
                <a:gd name="T43" fmla="*/ 11 h 226"/>
                <a:gd name="T44" fmla="*/ 183 w 280"/>
                <a:gd name="T45" fmla="*/ 115 h 226"/>
                <a:gd name="T46" fmla="*/ 184 w 280"/>
                <a:gd name="T47" fmla="*/ 17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0" h="226">
                  <a:moveTo>
                    <a:pt x="218" y="103"/>
                  </a:moveTo>
                  <a:cubicBezTo>
                    <a:pt x="218" y="24"/>
                    <a:pt x="171" y="0"/>
                    <a:pt x="134" y="0"/>
                  </a:cubicBezTo>
                  <a:cubicBezTo>
                    <a:pt x="66" y="0"/>
                    <a:pt x="0" y="71"/>
                    <a:pt x="0" y="142"/>
                  </a:cubicBezTo>
                  <a:cubicBezTo>
                    <a:pt x="0" y="188"/>
                    <a:pt x="30" y="226"/>
                    <a:pt x="81" y="226"/>
                  </a:cubicBezTo>
                  <a:cubicBezTo>
                    <a:pt x="112" y="226"/>
                    <a:pt x="148" y="215"/>
                    <a:pt x="186" y="184"/>
                  </a:cubicBezTo>
                  <a:cubicBezTo>
                    <a:pt x="193" y="211"/>
                    <a:pt x="209" y="226"/>
                    <a:pt x="232" y="226"/>
                  </a:cubicBezTo>
                  <a:cubicBezTo>
                    <a:pt x="258" y="226"/>
                    <a:pt x="274" y="199"/>
                    <a:pt x="274" y="191"/>
                  </a:cubicBezTo>
                  <a:cubicBezTo>
                    <a:pt x="274" y="187"/>
                    <a:pt x="271" y="186"/>
                    <a:pt x="268" y="186"/>
                  </a:cubicBezTo>
                  <a:cubicBezTo>
                    <a:pt x="264" y="186"/>
                    <a:pt x="263" y="187"/>
                    <a:pt x="261" y="191"/>
                  </a:cubicBezTo>
                  <a:cubicBezTo>
                    <a:pt x="252" y="215"/>
                    <a:pt x="234" y="215"/>
                    <a:pt x="233" y="215"/>
                  </a:cubicBezTo>
                  <a:cubicBezTo>
                    <a:pt x="218" y="215"/>
                    <a:pt x="218" y="176"/>
                    <a:pt x="218" y="164"/>
                  </a:cubicBezTo>
                  <a:cubicBezTo>
                    <a:pt x="218" y="154"/>
                    <a:pt x="218" y="153"/>
                    <a:pt x="223" y="147"/>
                  </a:cubicBezTo>
                  <a:cubicBezTo>
                    <a:pt x="270" y="88"/>
                    <a:pt x="280" y="30"/>
                    <a:pt x="280" y="29"/>
                  </a:cubicBezTo>
                  <a:cubicBezTo>
                    <a:pt x="280" y="28"/>
                    <a:pt x="280" y="24"/>
                    <a:pt x="274" y="24"/>
                  </a:cubicBezTo>
                  <a:cubicBezTo>
                    <a:pt x="269" y="24"/>
                    <a:pt x="269" y="26"/>
                    <a:pt x="267" y="35"/>
                  </a:cubicBezTo>
                  <a:cubicBezTo>
                    <a:pt x="258" y="66"/>
                    <a:pt x="241" y="104"/>
                    <a:pt x="218" y="134"/>
                  </a:cubicBezTo>
                  <a:lnTo>
                    <a:pt x="218" y="103"/>
                  </a:lnTo>
                  <a:close/>
                  <a:moveTo>
                    <a:pt x="184" y="171"/>
                  </a:moveTo>
                  <a:cubicBezTo>
                    <a:pt x="140" y="210"/>
                    <a:pt x="102" y="215"/>
                    <a:pt x="82" y="215"/>
                  </a:cubicBezTo>
                  <a:cubicBezTo>
                    <a:pt x="52" y="215"/>
                    <a:pt x="37" y="193"/>
                    <a:pt x="37" y="161"/>
                  </a:cubicBezTo>
                  <a:cubicBezTo>
                    <a:pt x="37" y="136"/>
                    <a:pt x="50" y="82"/>
                    <a:pt x="66" y="57"/>
                  </a:cubicBezTo>
                  <a:cubicBezTo>
                    <a:pt x="89" y="20"/>
                    <a:pt x="116" y="11"/>
                    <a:pt x="134" y="11"/>
                  </a:cubicBezTo>
                  <a:cubicBezTo>
                    <a:pt x="183" y="11"/>
                    <a:pt x="183" y="76"/>
                    <a:pt x="183" y="115"/>
                  </a:cubicBezTo>
                  <a:cubicBezTo>
                    <a:pt x="183" y="134"/>
                    <a:pt x="183" y="163"/>
                    <a:pt x="184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/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2760663" y="2665413"/>
              <a:ext cx="185738" cy="196850"/>
            </a:xfrm>
            <a:custGeom>
              <a:avLst/>
              <a:gdLst>
                <a:gd name="T0" fmla="*/ 270 w 270"/>
                <a:gd name="T1" fmla="*/ 5 h 253"/>
                <a:gd name="T2" fmla="*/ 265 w 270"/>
                <a:gd name="T3" fmla="*/ 0 h 253"/>
                <a:gd name="T4" fmla="*/ 259 w 270"/>
                <a:gd name="T5" fmla="*/ 4 h 253"/>
                <a:gd name="T6" fmla="*/ 233 w 270"/>
                <a:gd name="T7" fmla="*/ 31 h 253"/>
                <a:gd name="T8" fmla="*/ 168 w 270"/>
                <a:gd name="T9" fmla="*/ 0 h 253"/>
                <a:gd name="T10" fmla="*/ 0 w 270"/>
                <a:gd name="T11" fmla="*/ 154 h 253"/>
                <a:gd name="T12" fmla="*/ 107 w 270"/>
                <a:gd name="T13" fmla="*/ 253 h 253"/>
                <a:gd name="T14" fmla="*/ 195 w 270"/>
                <a:gd name="T15" fmla="*/ 219 h 253"/>
                <a:gd name="T16" fmla="*/ 230 w 270"/>
                <a:gd name="T17" fmla="*/ 162 h 253"/>
                <a:gd name="T18" fmla="*/ 225 w 270"/>
                <a:gd name="T19" fmla="*/ 157 h 253"/>
                <a:gd name="T20" fmla="*/ 218 w 270"/>
                <a:gd name="T21" fmla="*/ 163 h 253"/>
                <a:gd name="T22" fmla="*/ 113 w 270"/>
                <a:gd name="T23" fmla="*/ 240 h 253"/>
                <a:gd name="T24" fmla="*/ 35 w 270"/>
                <a:gd name="T25" fmla="*/ 165 h 253"/>
                <a:gd name="T26" fmla="*/ 77 w 270"/>
                <a:gd name="T27" fmla="*/ 56 h 253"/>
                <a:gd name="T28" fmla="*/ 171 w 270"/>
                <a:gd name="T29" fmla="*/ 13 h 253"/>
                <a:gd name="T30" fmla="*/ 235 w 270"/>
                <a:gd name="T31" fmla="*/ 81 h 253"/>
                <a:gd name="T32" fmla="*/ 234 w 270"/>
                <a:gd name="T33" fmla="*/ 96 h 253"/>
                <a:gd name="T34" fmla="*/ 241 w 270"/>
                <a:gd name="T35" fmla="*/ 100 h 253"/>
                <a:gd name="T36" fmla="*/ 248 w 270"/>
                <a:gd name="T37" fmla="*/ 92 h 253"/>
                <a:gd name="T38" fmla="*/ 270 w 270"/>
                <a:gd name="T39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0" h="253">
                  <a:moveTo>
                    <a:pt x="270" y="5"/>
                  </a:moveTo>
                  <a:cubicBezTo>
                    <a:pt x="270" y="3"/>
                    <a:pt x="269" y="0"/>
                    <a:pt x="265" y="0"/>
                  </a:cubicBezTo>
                  <a:cubicBezTo>
                    <a:pt x="263" y="0"/>
                    <a:pt x="262" y="1"/>
                    <a:pt x="259" y="4"/>
                  </a:cubicBezTo>
                  <a:lnTo>
                    <a:pt x="233" y="31"/>
                  </a:lnTo>
                  <a:cubicBezTo>
                    <a:pt x="230" y="27"/>
                    <a:pt x="211" y="0"/>
                    <a:pt x="168" y="0"/>
                  </a:cubicBezTo>
                  <a:cubicBezTo>
                    <a:pt x="83" y="0"/>
                    <a:pt x="0" y="75"/>
                    <a:pt x="0" y="154"/>
                  </a:cubicBezTo>
                  <a:cubicBezTo>
                    <a:pt x="0" y="211"/>
                    <a:pt x="45" y="253"/>
                    <a:pt x="107" y="253"/>
                  </a:cubicBezTo>
                  <a:cubicBezTo>
                    <a:pt x="126" y="253"/>
                    <a:pt x="159" y="249"/>
                    <a:pt x="195" y="219"/>
                  </a:cubicBezTo>
                  <a:cubicBezTo>
                    <a:pt x="223" y="195"/>
                    <a:pt x="230" y="165"/>
                    <a:pt x="230" y="162"/>
                  </a:cubicBezTo>
                  <a:cubicBezTo>
                    <a:pt x="230" y="157"/>
                    <a:pt x="226" y="157"/>
                    <a:pt x="225" y="157"/>
                  </a:cubicBezTo>
                  <a:cubicBezTo>
                    <a:pt x="220" y="157"/>
                    <a:pt x="219" y="159"/>
                    <a:pt x="218" y="163"/>
                  </a:cubicBezTo>
                  <a:cubicBezTo>
                    <a:pt x="204" y="211"/>
                    <a:pt x="155" y="240"/>
                    <a:pt x="113" y="240"/>
                  </a:cubicBezTo>
                  <a:cubicBezTo>
                    <a:pt x="76" y="240"/>
                    <a:pt x="35" y="220"/>
                    <a:pt x="35" y="165"/>
                  </a:cubicBezTo>
                  <a:cubicBezTo>
                    <a:pt x="35" y="155"/>
                    <a:pt x="37" y="100"/>
                    <a:pt x="77" y="56"/>
                  </a:cubicBezTo>
                  <a:cubicBezTo>
                    <a:pt x="101" y="29"/>
                    <a:pt x="138" y="13"/>
                    <a:pt x="171" y="13"/>
                  </a:cubicBezTo>
                  <a:cubicBezTo>
                    <a:pt x="212" y="13"/>
                    <a:pt x="235" y="42"/>
                    <a:pt x="235" y="81"/>
                  </a:cubicBezTo>
                  <a:cubicBezTo>
                    <a:pt x="235" y="91"/>
                    <a:pt x="234" y="93"/>
                    <a:pt x="234" y="96"/>
                  </a:cubicBezTo>
                  <a:cubicBezTo>
                    <a:pt x="234" y="100"/>
                    <a:pt x="239" y="100"/>
                    <a:pt x="241" y="100"/>
                  </a:cubicBezTo>
                  <a:cubicBezTo>
                    <a:pt x="246" y="100"/>
                    <a:pt x="246" y="99"/>
                    <a:pt x="248" y="92"/>
                  </a:cubicBezTo>
                  <a:lnTo>
                    <a:pt x="270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6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3087688" y="2655888"/>
              <a:ext cx="225425" cy="90488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6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6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7"/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3457575" y="2540000"/>
              <a:ext cx="112713" cy="258763"/>
            </a:xfrm>
            <a:custGeom>
              <a:avLst/>
              <a:gdLst>
                <a:gd name="T0" fmla="*/ 102 w 164"/>
                <a:gd name="T1" fmla="*/ 13 h 333"/>
                <a:gd name="T2" fmla="*/ 90 w 164"/>
                <a:gd name="T3" fmla="*/ 0 h 333"/>
                <a:gd name="T4" fmla="*/ 0 w 164"/>
                <a:gd name="T5" fmla="*/ 32 h 333"/>
                <a:gd name="T6" fmla="*/ 0 w 164"/>
                <a:gd name="T7" fmla="*/ 47 h 333"/>
                <a:gd name="T8" fmla="*/ 65 w 164"/>
                <a:gd name="T9" fmla="*/ 34 h 333"/>
                <a:gd name="T10" fmla="*/ 65 w 164"/>
                <a:gd name="T11" fmla="*/ 293 h 333"/>
                <a:gd name="T12" fmla="*/ 19 w 164"/>
                <a:gd name="T13" fmla="*/ 317 h 333"/>
                <a:gd name="T14" fmla="*/ 3 w 164"/>
                <a:gd name="T15" fmla="*/ 317 h 333"/>
                <a:gd name="T16" fmla="*/ 3 w 164"/>
                <a:gd name="T17" fmla="*/ 333 h 333"/>
                <a:gd name="T18" fmla="*/ 83 w 164"/>
                <a:gd name="T19" fmla="*/ 331 h 333"/>
                <a:gd name="T20" fmla="*/ 164 w 164"/>
                <a:gd name="T21" fmla="*/ 333 h 333"/>
                <a:gd name="T22" fmla="*/ 164 w 164"/>
                <a:gd name="T23" fmla="*/ 317 h 333"/>
                <a:gd name="T24" fmla="*/ 148 w 164"/>
                <a:gd name="T25" fmla="*/ 317 h 333"/>
                <a:gd name="T26" fmla="*/ 102 w 164"/>
                <a:gd name="T27" fmla="*/ 293 h 333"/>
                <a:gd name="T28" fmla="*/ 102 w 164"/>
                <a:gd name="T29" fmla="*/ 1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" h="333">
                  <a:moveTo>
                    <a:pt x="102" y="13"/>
                  </a:moveTo>
                  <a:cubicBezTo>
                    <a:pt x="102" y="1"/>
                    <a:pt x="102" y="0"/>
                    <a:pt x="90" y="0"/>
                  </a:cubicBezTo>
                  <a:cubicBezTo>
                    <a:pt x="59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3"/>
                  </a:lnTo>
                  <a:cubicBezTo>
                    <a:pt x="65" y="311"/>
                    <a:pt x="63" y="317"/>
                    <a:pt x="19" y="317"/>
                  </a:cubicBezTo>
                  <a:lnTo>
                    <a:pt x="3" y="317"/>
                  </a:lnTo>
                  <a:lnTo>
                    <a:pt x="3" y="333"/>
                  </a:lnTo>
                  <a:cubicBezTo>
                    <a:pt x="20" y="331"/>
                    <a:pt x="63" y="331"/>
                    <a:pt x="83" y="331"/>
                  </a:cubicBezTo>
                  <a:cubicBezTo>
                    <a:pt x="103" y="331"/>
                    <a:pt x="147" y="331"/>
                    <a:pt x="164" y="333"/>
                  </a:cubicBezTo>
                  <a:lnTo>
                    <a:pt x="164" y="317"/>
                  </a:lnTo>
                  <a:lnTo>
                    <a:pt x="148" y="317"/>
                  </a:lnTo>
                  <a:cubicBezTo>
                    <a:pt x="103" y="317"/>
                    <a:pt x="102" y="312"/>
                    <a:pt x="102" y="293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226" name="Group 9225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3992562" y="6024562"/>
            <a:ext cx="1450975" cy="330201"/>
            <a:chOff x="2541587" y="2540000"/>
            <a:chExt cx="1450975" cy="330201"/>
          </a:xfrm>
        </p:grpSpPr>
        <p:sp>
          <p:nvSpPr>
            <p:cNvPr id="63" name="Freeform 54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2541587" y="2632075"/>
              <a:ext cx="185738" cy="177801"/>
            </a:xfrm>
            <a:custGeom>
              <a:avLst/>
              <a:gdLst>
                <a:gd name="T0" fmla="*/ 217 w 279"/>
                <a:gd name="T1" fmla="*/ 103 h 226"/>
                <a:gd name="T2" fmla="*/ 134 w 279"/>
                <a:gd name="T3" fmla="*/ 0 h 226"/>
                <a:gd name="T4" fmla="*/ 0 w 279"/>
                <a:gd name="T5" fmla="*/ 142 h 226"/>
                <a:gd name="T6" fmla="*/ 80 w 279"/>
                <a:gd name="T7" fmla="*/ 226 h 226"/>
                <a:gd name="T8" fmla="*/ 186 w 279"/>
                <a:gd name="T9" fmla="*/ 184 h 226"/>
                <a:gd name="T10" fmla="*/ 231 w 279"/>
                <a:gd name="T11" fmla="*/ 226 h 226"/>
                <a:gd name="T12" fmla="*/ 273 w 279"/>
                <a:gd name="T13" fmla="*/ 191 h 226"/>
                <a:gd name="T14" fmla="*/ 267 w 279"/>
                <a:gd name="T15" fmla="*/ 186 h 226"/>
                <a:gd name="T16" fmla="*/ 260 w 279"/>
                <a:gd name="T17" fmla="*/ 191 h 226"/>
                <a:gd name="T18" fmla="*/ 233 w 279"/>
                <a:gd name="T19" fmla="*/ 215 h 226"/>
                <a:gd name="T20" fmla="*/ 217 w 279"/>
                <a:gd name="T21" fmla="*/ 164 h 226"/>
                <a:gd name="T22" fmla="*/ 222 w 279"/>
                <a:gd name="T23" fmla="*/ 147 h 226"/>
                <a:gd name="T24" fmla="*/ 279 w 279"/>
                <a:gd name="T25" fmla="*/ 30 h 226"/>
                <a:gd name="T26" fmla="*/ 273 w 279"/>
                <a:gd name="T27" fmla="*/ 25 h 226"/>
                <a:gd name="T28" fmla="*/ 266 w 279"/>
                <a:gd name="T29" fmla="*/ 35 h 226"/>
                <a:gd name="T30" fmla="*/ 217 w 279"/>
                <a:gd name="T31" fmla="*/ 134 h 226"/>
                <a:gd name="T32" fmla="*/ 217 w 279"/>
                <a:gd name="T33" fmla="*/ 103 h 226"/>
                <a:gd name="T34" fmla="*/ 184 w 279"/>
                <a:gd name="T35" fmla="*/ 171 h 226"/>
                <a:gd name="T36" fmla="*/ 81 w 279"/>
                <a:gd name="T37" fmla="*/ 215 h 226"/>
                <a:gd name="T38" fmla="*/ 36 w 279"/>
                <a:gd name="T39" fmla="*/ 161 h 226"/>
                <a:gd name="T40" fmla="*/ 65 w 279"/>
                <a:gd name="T41" fmla="*/ 57 h 226"/>
                <a:gd name="T42" fmla="*/ 133 w 279"/>
                <a:gd name="T43" fmla="*/ 11 h 226"/>
                <a:gd name="T44" fmla="*/ 183 w 279"/>
                <a:gd name="T45" fmla="*/ 116 h 226"/>
                <a:gd name="T46" fmla="*/ 184 w 279"/>
                <a:gd name="T47" fmla="*/ 17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9" h="226">
                  <a:moveTo>
                    <a:pt x="217" y="103"/>
                  </a:moveTo>
                  <a:cubicBezTo>
                    <a:pt x="217" y="25"/>
                    <a:pt x="171" y="0"/>
                    <a:pt x="134" y="0"/>
                  </a:cubicBezTo>
                  <a:cubicBezTo>
                    <a:pt x="65" y="0"/>
                    <a:pt x="0" y="72"/>
                    <a:pt x="0" y="142"/>
                  </a:cubicBezTo>
                  <a:cubicBezTo>
                    <a:pt x="0" y="188"/>
                    <a:pt x="29" y="226"/>
                    <a:pt x="80" y="226"/>
                  </a:cubicBezTo>
                  <a:cubicBezTo>
                    <a:pt x="112" y="226"/>
                    <a:pt x="148" y="215"/>
                    <a:pt x="186" y="184"/>
                  </a:cubicBezTo>
                  <a:cubicBezTo>
                    <a:pt x="192" y="211"/>
                    <a:pt x="209" y="226"/>
                    <a:pt x="231" y="226"/>
                  </a:cubicBezTo>
                  <a:cubicBezTo>
                    <a:pt x="257" y="226"/>
                    <a:pt x="273" y="199"/>
                    <a:pt x="273" y="191"/>
                  </a:cubicBezTo>
                  <a:cubicBezTo>
                    <a:pt x="273" y="187"/>
                    <a:pt x="270" y="186"/>
                    <a:pt x="267" y="186"/>
                  </a:cubicBezTo>
                  <a:cubicBezTo>
                    <a:pt x="263" y="186"/>
                    <a:pt x="262" y="187"/>
                    <a:pt x="260" y="191"/>
                  </a:cubicBezTo>
                  <a:cubicBezTo>
                    <a:pt x="251" y="215"/>
                    <a:pt x="234" y="215"/>
                    <a:pt x="233" y="215"/>
                  </a:cubicBezTo>
                  <a:cubicBezTo>
                    <a:pt x="217" y="215"/>
                    <a:pt x="217" y="176"/>
                    <a:pt x="217" y="164"/>
                  </a:cubicBezTo>
                  <a:cubicBezTo>
                    <a:pt x="217" y="154"/>
                    <a:pt x="217" y="153"/>
                    <a:pt x="222" y="147"/>
                  </a:cubicBezTo>
                  <a:cubicBezTo>
                    <a:pt x="269" y="88"/>
                    <a:pt x="279" y="30"/>
                    <a:pt x="279" y="30"/>
                  </a:cubicBezTo>
                  <a:cubicBezTo>
                    <a:pt x="279" y="29"/>
                    <a:pt x="279" y="25"/>
                    <a:pt x="273" y="25"/>
                  </a:cubicBezTo>
                  <a:cubicBezTo>
                    <a:pt x="268" y="25"/>
                    <a:pt x="268" y="26"/>
                    <a:pt x="266" y="35"/>
                  </a:cubicBezTo>
                  <a:cubicBezTo>
                    <a:pt x="257" y="67"/>
                    <a:pt x="240" y="105"/>
                    <a:pt x="217" y="134"/>
                  </a:cubicBezTo>
                  <a:lnTo>
                    <a:pt x="217" y="103"/>
                  </a:lnTo>
                  <a:close/>
                  <a:moveTo>
                    <a:pt x="184" y="171"/>
                  </a:moveTo>
                  <a:cubicBezTo>
                    <a:pt x="140" y="210"/>
                    <a:pt x="101" y="215"/>
                    <a:pt x="81" y="215"/>
                  </a:cubicBezTo>
                  <a:cubicBezTo>
                    <a:pt x="51" y="215"/>
                    <a:pt x="36" y="193"/>
                    <a:pt x="36" y="161"/>
                  </a:cubicBezTo>
                  <a:cubicBezTo>
                    <a:pt x="36" y="137"/>
                    <a:pt x="49" y="83"/>
                    <a:pt x="65" y="57"/>
                  </a:cubicBezTo>
                  <a:cubicBezTo>
                    <a:pt x="89" y="21"/>
                    <a:pt x="116" y="11"/>
                    <a:pt x="133" y="11"/>
                  </a:cubicBezTo>
                  <a:cubicBezTo>
                    <a:pt x="183" y="11"/>
                    <a:pt x="183" y="77"/>
                    <a:pt x="183" y="116"/>
                  </a:cubicBezTo>
                  <a:cubicBezTo>
                    <a:pt x="183" y="134"/>
                    <a:pt x="183" y="163"/>
                    <a:pt x="184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6" name="Freeform 55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2755900" y="2670175"/>
              <a:ext cx="180975" cy="200026"/>
            </a:xfrm>
            <a:custGeom>
              <a:avLst/>
              <a:gdLst>
                <a:gd name="T0" fmla="*/ 270 w 270"/>
                <a:gd name="T1" fmla="*/ 5 h 253"/>
                <a:gd name="T2" fmla="*/ 265 w 270"/>
                <a:gd name="T3" fmla="*/ 0 h 253"/>
                <a:gd name="T4" fmla="*/ 259 w 270"/>
                <a:gd name="T5" fmla="*/ 5 h 253"/>
                <a:gd name="T6" fmla="*/ 234 w 270"/>
                <a:gd name="T7" fmla="*/ 31 h 253"/>
                <a:gd name="T8" fmla="*/ 168 w 270"/>
                <a:gd name="T9" fmla="*/ 0 h 253"/>
                <a:gd name="T10" fmla="*/ 0 w 270"/>
                <a:gd name="T11" fmla="*/ 154 h 253"/>
                <a:gd name="T12" fmla="*/ 107 w 270"/>
                <a:gd name="T13" fmla="*/ 253 h 253"/>
                <a:gd name="T14" fmla="*/ 196 w 270"/>
                <a:gd name="T15" fmla="*/ 219 h 253"/>
                <a:gd name="T16" fmla="*/ 231 w 270"/>
                <a:gd name="T17" fmla="*/ 162 h 253"/>
                <a:gd name="T18" fmla="*/ 225 w 270"/>
                <a:gd name="T19" fmla="*/ 157 h 253"/>
                <a:gd name="T20" fmla="*/ 219 w 270"/>
                <a:gd name="T21" fmla="*/ 163 h 253"/>
                <a:gd name="T22" fmla="*/ 113 w 270"/>
                <a:gd name="T23" fmla="*/ 240 h 253"/>
                <a:gd name="T24" fmla="*/ 35 w 270"/>
                <a:gd name="T25" fmla="*/ 165 h 253"/>
                <a:gd name="T26" fmla="*/ 78 w 270"/>
                <a:gd name="T27" fmla="*/ 56 h 253"/>
                <a:gd name="T28" fmla="*/ 172 w 270"/>
                <a:gd name="T29" fmla="*/ 13 h 253"/>
                <a:gd name="T30" fmla="*/ 236 w 270"/>
                <a:gd name="T31" fmla="*/ 81 h 253"/>
                <a:gd name="T32" fmla="*/ 235 w 270"/>
                <a:gd name="T33" fmla="*/ 96 h 253"/>
                <a:gd name="T34" fmla="*/ 241 w 270"/>
                <a:gd name="T35" fmla="*/ 100 h 253"/>
                <a:gd name="T36" fmla="*/ 248 w 270"/>
                <a:gd name="T37" fmla="*/ 93 h 253"/>
                <a:gd name="T38" fmla="*/ 270 w 270"/>
                <a:gd name="T39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0" h="253">
                  <a:moveTo>
                    <a:pt x="270" y="5"/>
                  </a:moveTo>
                  <a:cubicBezTo>
                    <a:pt x="270" y="3"/>
                    <a:pt x="269" y="0"/>
                    <a:pt x="265" y="0"/>
                  </a:cubicBezTo>
                  <a:cubicBezTo>
                    <a:pt x="263" y="0"/>
                    <a:pt x="262" y="1"/>
                    <a:pt x="259" y="5"/>
                  </a:cubicBezTo>
                  <a:lnTo>
                    <a:pt x="234" y="31"/>
                  </a:lnTo>
                  <a:cubicBezTo>
                    <a:pt x="231" y="27"/>
                    <a:pt x="211" y="0"/>
                    <a:pt x="168" y="0"/>
                  </a:cubicBezTo>
                  <a:cubicBezTo>
                    <a:pt x="83" y="0"/>
                    <a:pt x="0" y="75"/>
                    <a:pt x="0" y="154"/>
                  </a:cubicBezTo>
                  <a:cubicBezTo>
                    <a:pt x="0" y="211"/>
                    <a:pt x="45" y="253"/>
                    <a:pt x="107" y="253"/>
                  </a:cubicBezTo>
                  <a:cubicBezTo>
                    <a:pt x="126" y="253"/>
                    <a:pt x="160" y="249"/>
                    <a:pt x="196" y="219"/>
                  </a:cubicBezTo>
                  <a:cubicBezTo>
                    <a:pt x="223" y="195"/>
                    <a:pt x="231" y="165"/>
                    <a:pt x="231" y="162"/>
                  </a:cubicBezTo>
                  <a:cubicBezTo>
                    <a:pt x="231" y="157"/>
                    <a:pt x="227" y="157"/>
                    <a:pt x="225" y="157"/>
                  </a:cubicBezTo>
                  <a:cubicBezTo>
                    <a:pt x="220" y="157"/>
                    <a:pt x="220" y="159"/>
                    <a:pt x="219" y="163"/>
                  </a:cubicBezTo>
                  <a:cubicBezTo>
                    <a:pt x="204" y="211"/>
                    <a:pt x="156" y="240"/>
                    <a:pt x="113" y="240"/>
                  </a:cubicBezTo>
                  <a:cubicBezTo>
                    <a:pt x="76" y="240"/>
                    <a:pt x="35" y="220"/>
                    <a:pt x="35" y="165"/>
                  </a:cubicBezTo>
                  <a:cubicBezTo>
                    <a:pt x="35" y="155"/>
                    <a:pt x="38" y="100"/>
                    <a:pt x="78" y="56"/>
                  </a:cubicBezTo>
                  <a:cubicBezTo>
                    <a:pt x="102" y="29"/>
                    <a:pt x="138" y="13"/>
                    <a:pt x="172" y="13"/>
                  </a:cubicBezTo>
                  <a:cubicBezTo>
                    <a:pt x="212" y="13"/>
                    <a:pt x="236" y="42"/>
                    <a:pt x="236" y="81"/>
                  </a:cubicBezTo>
                  <a:cubicBezTo>
                    <a:pt x="236" y="91"/>
                    <a:pt x="235" y="94"/>
                    <a:pt x="235" y="96"/>
                  </a:cubicBezTo>
                  <a:cubicBezTo>
                    <a:pt x="235" y="100"/>
                    <a:pt x="239" y="100"/>
                    <a:pt x="241" y="100"/>
                  </a:cubicBezTo>
                  <a:cubicBezTo>
                    <a:pt x="247" y="100"/>
                    <a:pt x="247" y="99"/>
                    <a:pt x="248" y="93"/>
                  </a:cubicBezTo>
                  <a:lnTo>
                    <a:pt x="270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7" name="Freeform 56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3074987" y="2660650"/>
              <a:ext cx="220663" cy="93663"/>
            </a:xfrm>
            <a:custGeom>
              <a:avLst/>
              <a:gdLst>
                <a:gd name="T0" fmla="*/ 314 w 331"/>
                <a:gd name="T1" fmla="*/ 20 h 117"/>
                <a:gd name="T2" fmla="*/ 331 w 331"/>
                <a:gd name="T3" fmla="*/ 10 h 117"/>
                <a:gd name="T4" fmla="*/ 315 w 331"/>
                <a:gd name="T5" fmla="*/ 0 h 117"/>
                <a:gd name="T6" fmla="*/ 16 w 331"/>
                <a:gd name="T7" fmla="*/ 0 h 117"/>
                <a:gd name="T8" fmla="*/ 0 w 331"/>
                <a:gd name="T9" fmla="*/ 10 h 117"/>
                <a:gd name="T10" fmla="*/ 16 w 331"/>
                <a:gd name="T11" fmla="*/ 20 h 117"/>
                <a:gd name="T12" fmla="*/ 314 w 331"/>
                <a:gd name="T13" fmla="*/ 20 h 117"/>
                <a:gd name="T14" fmla="*/ 315 w 331"/>
                <a:gd name="T15" fmla="*/ 117 h 117"/>
                <a:gd name="T16" fmla="*/ 331 w 331"/>
                <a:gd name="T17" fmla="*/ 107 h 117"/>
                <a:gd name="T18" fmla="*/ 314 w 331"/>
                <a:gd name="T19" fmla="*/ 97 h 117"/>
                <a:gd name="T20" fmla="*/ 16 w 331"/>
                <a:gd name="T21" fmla="*/ 97 h 117"/>
                <a:gd name="T22" fmla="*/ 0 w 331"/>
                <a:gd name="T23" fmla="*/ 107 h 117"/>
                <a:gd name="T24" fmla="*/ 16 w 331"/>
                <a:gd name="T25" fmla="*/ 117 h 117"/>
                <a:gd name="T26" fmla="*/ 315 w 331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7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6" y="20"/>
                  </a:cubicBezTo>
                  <a:lnTo>
                    <a:pt x="314" y="20"/>
                  </a:lnTo>
                  <a:close/>
                  <a:moveTo>
                    <a:pt x="315" y="117"/>
                  </a:moveTo>
                  <a:cubicBezTo>
                    <a:pt x="322" y="117"/>
                    <a:pt x="331" y="117"/>
                    <a:pt x="331" y="107"/>
                  </a:cubicBezTo>
                  <a:cubicBezTo>
                    <a:pt x="331" y="97"/>
                    <a:pt x="322" y="97"/>
                    <a:pt x="314" y="97"/>
                  </a:cubicBezTo>
                  <a:lnTo>
                    <a:pt x="16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1" name="Freeform 57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3416300" y="2540000"/>
              <a:ext cx="147638" cy="265113"/>
            </a:xfrm>
            <a:custGeom>
              <a:avLst/>
              <a:gdLst>
                <a:gd name="T0" fmla="*/ 132 w 221"/>
                <a:gd name="T1" fmla="*/ 256 h 338"/>
                <a:gd name="T2" fmla="*/ 132 w 221"/>
                <a:gd name="T3" fmla="*/ 299 h 338"/>
                <a:gd name="T4" fmla="*/ 94 w 221"/>
                <a:gd name="T5" fmla="*/ 322 h 338"/>
                <a:gd name="T6" fmla="*/ 84 w 221"/>
                <a:gd name="T7" fmla="*/ 322 h 338"/>
                <a:gd name="T8" fmla="*/ 84 w 221"/>
                <a:gd name="T9" fmla="*/ 338 h 338"/>
                <a:gd name="T10" fmla="*/ 151 w 221"/>
                <a:gd name="T11" fmla="*/ 336 h 338"/>
                <a:gd name="T12" fmla="*/ 219 w 221"/>
                <a:gd name="T13" fmla="*/ 338 h 338"/>
                <a:gd name="T14" fmla="*/ 219 w 221"/>
                <a:gd name="T15" fmla="*/ 322 h 338"/>
                <a:gd name="T16" fmla="*/ 209 w 221"/>
                <a:gd name="T17" fmla="*/ 322 h 338"/>
                <a:gd name="T18" fmla="*/ 171 w 221"/>
                <a:gd name="T19" fmla="*/ 299 h 338"/>
                <a:gd name="T20" fmla="*/ 171 w 221"/>
                <a:gd name="T21" fmla="*/ 256 h 338"/>
                <a:gd name="T22" fmla="*/ 221 w 221"/>
                <a:gd name="T23" fmla="*/ 256 h 338"/>
                <a:gd name="T24" fmla="*/ 221 w 221"/>
                <a:gd name="T25" fmla="*/ 240 h 338"/>
                <a:gd name="T26" fmla="*/ 171 w 221"/>
                <a:gd name="T27" fmla="*/ 240 h 338"/>
                <a:gd name="T28" fmla="*/ 171 w 221"/>
                <a:gd name="T29" fmla="*/ 13 h 338"/>
                <a:gd name="T30" fmla="*/ 163 w 221"/>
                <a:gd name="T31" fmla="*/ 0 h 338"/>
                <a:gd name="T32" fmla="*/ 153 w 221"/>
                <a:gd name="T33" fmla="*/ 6 h 338"/>
                <a:gd name="T34" fmla="*/ 0 w 221"/>
                <a:gd name="T35" fmla="*/ 240 h 338"/>
                <a:gd name="T36" fmla="*/ 0 w 221"/>
                <a:gd name="T37" fmla="*/ 256 h 338"/>
                <a:gd name="T38" fmla="*/ 132 w 221"/>
                <a:gd name="T39" fmla="*/ 256 h 338"/>
                <a:gd name="T40" fmla="*/ 135 w 221"/>
                <a:gd name="T41" fmla="*/ 240 h 338"/>
                <a:gd name="T42" fmla="*/ 14 w 221"/>
                <a:gd name="T43" fmla="*/ 240 h 338"/>
                <a:gd name="T44" fmla="*/ 135 w 221"/>
                <a:gd name="T45" fmla="*/ 54 h 338"/>
                <a:gd name="T46" fmla="*/ 135 w 221"/>
                <a:gd name="T47" fmla="*/ 24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38">
                  <a:moveTo>
                    <a:pt x="132" y="256"/>
                  </a:moveTo>
                  <a:lnTo>
                    <a:pt x="132" y="299"/>
                  </a:lnTo>
                  <a:cubicBezTo>
                    <a:pt x="132" y="317"/>
                    <a:pt x="131" y="322"/>
                    <a:pt x="94" y="322"/>
                  </a:cubicBezTo>
                  <a:lnTo>
                    <a:pt x="84" y="322"/>
                  </a:lnTo>
                  <a:lnTo>
                    <a:pt x="84" y="338"/>
                  </a:lnTo>
                  <a:cubicBezTo>
                    <a:pt x="104" y="336"/>
                    <a:pt x="130" y="336"/>
                    <a:pt x="151" y="336"/>
                  </a:cubicBezTo>
                  <a:cubicBezTo>
                    <a:pt x="172" y="336"/>
                    <a:pt x="199" y="336"/>
                    <a:pt x="219" y="338"/>
                  </a:cubicBezTo>
                  <a:lnTo>
                    <a:pt x="219" y="322"/>
                  </a:lnTo>
                  <a:lnTo>
                    <a:pt x="209" y="322"/>
                  </a:lnTo>
                  <a:cubicBezTo>
                    <a:pt x="172" y="322"/>
                    <a:pt x="171" y="317"/>
                    <a:pt x="171" y="299"/>
                  </a:cubicBezTo>
                  <a:lnTo>
                    <a:pt x="171" y="256"/>
                  </a:lnTo>
                  <a:lnTo>
                    <a:pt x="221" y="256"/>
                  </a:lnTo>
                  <a:lnTo>
                    <a:pt x="221" y="240"/>
                  </a:lnTo>
                  <a:lnTo>
                    <a:pt x="171" y="240"/>
                  </a:lnTo>
                  <a:lnTo>
                    <a:pt x="171" y="13"/>
                  </a:lnTo>
                  <a:cubicBezTo>
                    <a:pt x="171" y="3"/>
                    <a:pt x="171" y="0"/>
                    <a:pt x="163" y="0"/>
                  </a:cubicBezTo>
                  <a:cubicBezTo>
                    <a:pt x="158" y="0"/>
                    <a:pt x="157" y="0"/>
                    <a:pt x="153" y="6"/>
                  </a:cubicBezTo>
                  <a:lnTo>
                    <a:pt x="0" y="240"/>
                  </a:lnTo>
                  <a:lnTo>
                    <a:pt x="0" y="256"/>
                  </a:lnTo>
                  <a:lnTo>
                    <a:pt x="132" y="256"/>
                  </a:lnTo>
                  <a:close/>
                  <a:moveTo>
                    <a:pt x="135" y="240"/>
                  </a:moveTo>
                  <a:lnTo>
                    <a:pt x="14" y="240"/>
                  </a:lnTo>
                  <a:lnTo>
                    <a:pt x="135" y="54"/>
                  </a:lnTo>
                  <a:lnTo>
                    <a:pt x="135" y="24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2" name="Oval 58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602037" y="2763838"/>
              <a:ext cx="34925" cy="412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3" name="Freeform 59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3695700" y="2543175"/>
              <a:ext cx="109538" cy="261938"/>
            </a:xfrm>
            <a:custGeom>
              <a:avLst/>
              <a:gdLst>
                <a:gd name="T0" fmla="*/ 102 w 164"/>
                <a:gd name="T1" fmla="*/ 13 h 333"/>
                <a:gd name="T2" fmla="*/ 90 w 164"/>
                <a:gd name="T3" fmla="*/ 0 h 333"/>
                <a:gd name="T4" fmla="*/ 0 w 164"/>
                <a:gd name="T5" fmla="*/ 32 h 333"/>
                <a:gd name="T6" fmla="*/ 0 w 164"/>
                <a:gd name="T7" fmla="*/ 48 h 333"/>
                <a:gd name="T8" fmla="*/ 65 w 164"/>
                <a:gd name="T9" fmla="*/ 35 h 333"/>
                <a:gd name="T10" fmla="*/ 65 w 164"/>
                <a:gd name="T11" fmla="*/ 293 h 333"/>
                <a:gd name="T12" fmla="*/ 18 w 164"/>
                <a:gd name="T13" fmla="*/ 317 h 333"/>
                <a:gd name="T14" fmla="*/ 2 w 164"/>
                <a:gd name="T15" fmla="*/ 317 h 333"/>
                <a:gd name="T16" fmla="*/ 2 w 164"/>
                <a:gd name="T17" fmla="*/ 333 h 333"/>
                <a:gd name="T18" fmla="*/ 83 w 164"/>
                <a:gd name="T19" fmla="*/ 331 h 333"/>
                <a:gd name="T20" fmla="*/ 164 w 164"/>
                <a:gd name="T21" fmla="*/ 333 h 333"/>
                <a:gd name="T22" fmla="*/ 164 w 164"/>
                <a:gd name="T23" fmla="*/ 317 h 333"/>
                <a:gd name="T24" fmla="*/ 148 w 164"/>
                <a:gd name="T25" fmla="*/ 317 h 333"/>
                <a:gd name="T26" fmla="*/ 102 w 164"/>
                <a:gd name="T27" fmla="*/ 293 h 333"/>
                <a:gd name="T28" fmla="*/ 102 w 164"/>
                <a:gd name="T29" fmla="*/ 1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" h="333">
                  <a:moveTo>
                    <a:pt x="102" y="13"/>
                  </a:moveTo>
                  <a:cubicBezTo>
                    <a:pt x="102" y="1"/>
                    <a:pt x="102" y="0"/>
                    <a:pt x="90" y="0"/>
                  </a:cubicBezTo>
                  <a:cubicBezTo>
                    <a:pt x="59" y="32"/>
                    <a:pt x="15" y="32"/>
                    <a:pt x="0" y="32"/>
                  </a:cubicBezTo>
                  <a:lnTo>
                    <a:pt x="0" y="48"/>
                  </a:lnTo>
                  <a:cubicBezTo>
                    <a:pt x="9" y="48"/>
                    <a:pt x="39" y="48"/>
                    <a:pt x="65" y="35"/>
                  </a:cubicBezTo>
                  <a:lnTo>
                    <a:pt x="65" y="293"/>
                  </a:lnTo>
                  <a:cubicBezTo>
                    <a:pt x="65" y="311"/>
                    <a:pt x="63" y="317"/>
                    <a:pt x="18" y="317"/>
                  </a:cubicBezTo>
                  <a:lnTo>
                    <a:pt x="2" y="317"/>
                  </a:lnTo>
                  <a:lnTo>
                    <a:pt x="2" y="333"/>
                  </a:lnTo>
                  <a:cubicBezTo>
                    <a:pt x="20" y="331"/>
                    <a:pt x="63" y="331"/>
                    <a:pt x="83" y="331"/>
                  </a:cubicBezTo>
                  <a:cubicBezTo>
                    <a:pt x="103" y="331"/>
                    <a:pt x="147" y="331"/>
                    <a:pt x="164" y="333"/>
                  </a:cubicBezTo>
                  <a:lnTo>
                    <a:pt x="164" y="317"/>
                  </a:lnTo>
                  <a:lnTo>
                    <a:pt x="148" y="317"/>
                  </a:lnTo>
                  <a:cubicBezTo>
                    <a:pt x="103" y="317"/>
                    <a:pt x="102" y="312"/>
                    <a:pt x="102" y="293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4" name="Freeform 60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3849687" y="2540000"/>
              <a:ext cx="142875" cy="274638"/>
            </a:xfrm>
            <a:custGeom>
              <a:avLst/>
              <a:gdLst>
                <a:gd name="T0" fmla="*/ 210 w 214"/>
                <a:gd name="T1" fmla="*/ 34 h 349"/>
                <a:gd name="T2" fmla="*/ 214 w 214"/>
                <a:gd name="T3" fmla="*/ 16 h 349"/>
                <a:gd name="T4" fmla="*/ 93 w 214"/>
                <a:gd name="T5" fmla="*/ 16 h 349"/>
                <a:gd name="T6" fmla="*/ 29 w 214"/>
                <a:gd name="T7" fmla="*/ 0 h 349"/>
                <a:gd name="T8" fmla="*/ 17 w 214"/>
                <a:gd name="T9" fmla="*/ 0 h 349"/>
                <a:gd name="T10" fmla="*/ 0 w 214"/>
                <a:gd name="T11" fmla="*/ 103 h 349"/>
                <a:gd name="T12" fmla="*/ 13 w 214"/>
                <a:gd name="T13" fmla="*/ 103 h 349"/>
                <a:gd name="T14" fmla="*/ 25 w 214"/>
                <a:gd name="T15" fmla="*/ 58 h 349"/>
                <a:gd name="T16" fmla="*/ 74 w 214"/>
                <a:gd name="T17" fmla="*/ 55 h 349"/>
                <a:gd name="T18" fmla="*/ 177 w 214"/>
                <a:gd name="T19" fmla="*/ 55 h 349"/>
                <a:gd name="T20" fmla="*/ 121 w 214"/>
                <a:gd name="T21" fmla="*/ 134 h 349"/>
                <a:gd name="T22" fmla="*/ 60 w 214"/>
                <a:gd name="T23" fmla="*/ 321 h 349"/>
                <a:gd name="T24" fmla="*/ 83 w 214"/>
                <a:gd name="T25" fmla="*/ 349 h 349"/>
                <a:gd name="T26" fmla="*/ 106 w 214"/>
                <a:gd name="T27" fmla="*/ 321 h 349"/>
                <a:gd name="T28" fmla="*/ 106 w 214"/>
                <a:gd name="T29" fmla="*/ 296 h 349"/>
                <a:gd name="T30" fmla="*/ 112 w 214"/>
                <a:gd name="T31" fmla="*/ 214 h 349"/>
                <a:gd name="T32" fmla="*/ 142 w 214"/>
                <a:gd name="T33" fmla="*/ 129 h 349"/>
                <a:gd name="T34" fmla="*/ 210 w 214"/>
                <a:gd name="T35" fmla="*/ 3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4" h="349">
                  <a:moveTo>
                    <a:pt x="210" y="34"/>
                  </a:moveTo>
                  <a:cubicBezTo>
                    <a:pt x="214" y="28"/>
                    <a:pt x="214" y="27"/>
                    <a:pt x="214" y="16"/>
                  </a:cubicBezTo>
                  <a:lnTo>
                    <a:pt x="93" y="16"/>
                  </a:lnTo>
                  <a:cubicBezTo>
                    <a:pt x="32" y="16"/>
                    <a:pt x="31" y="10"/>
                    <a:pt x="29" y="0"/>
                  </a:cubicBezTo>
                  <a:lnTo>
                    <a:pt x="17" y="0"/>
                  </a:lnTo>
                  <a:lnTo>
                    <a:pt x="0" y="103"/>
                  </a:lnTo>
                  <a:lnTo>
                    <a:pt x="13" y="103"/>
                  </a:lnTo>
                  <a:cubicBezTo>
                    <a:pt x="14" y="95"/>
                    <a:pt x="19" y="64"/>
                    <a:pt x="25" y="58"/>
                  </a:cubicBezTo>
                  <a:cubicBezTo>
                    <a:pt x="29" y="55"/>
                    <a:pt x="68" y="55"/>
                    <a:pt x="74" y="55"/>
                  </a:cubicBezTo>
                  <a:lnTo>
                    <a:pt x="177" y="55"/>
                  </a:lnTo>
                  <a:cubicBezTo>
                    <a:pt x="172" y="63"/>
                    <a:pt x="132" y="117"/>
                    <a:pt x="121" y="134"/>
                  </a:cubicBezTo>
                  <a:cubicBezTo>
                    <a:pt x="77" y="201"/>
                    <a:pt x="60" y="271"/>
                    <a:pt x="60" y="321"/>
                  </a:cubicBezTo>
                  <a:cubicBezTo>
                    <a:pt x="60" y="326"/>
                    <a:pt x="60" y="349"/>
                    <a:pt x="83" y="349"/>
                  </a:cubicBezTo>
                  <a:cubicBezTo>
                    <a:pt x="106" y="349"/>
                    <a:pt x="106" y="326"/>
                    <a:pt x="106" y="321"/>
                  </a:cubicBezTo>
                  <a:lnTo>
                    <a:pt x="106" y="296"/>
                  </a:lnTo>
                  <a:cubicBezTo>
                    <a:pt x="106" y="268"/>
                    <a:pt x="107" y="241"/>
                    <a:pt x="112" y="214"/>
                  </a:cubicBezTo>
                  <a:cubicBezTo>
                    <a:pt x="113" y="203"/>
                    <a:pt x="120" y="160"/>
                    <a:pt x="142" y="129"/>
                  </a:cubicBezTo>
                  <a:lnTo>
                    <a:pt x="210" y="3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241" name="Group 9240"/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6590850" y="5964237"/>
            <a:ext cx="1460501" cy="330201"/>
            <a:chOff x="2541587" y="2538412"/>
            <a:chExt cx="1460501" cy="330201"/>
          </a:xfrm>
        </p:grpSpPr>
        <p:sp>
          <p:nvSpPr>
            <p:cNvPr id="9233" name="Freeform 67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2541587" y="2630487"/>
              <a:ext cx="188913" cy="177801"/>
            </a:xfrm>
            <a:custGeom>
              <a:avLst/>
              <a:gdLst>
                <a:gd name="T0" fmla="*/ 217 w 279"/>
                <a:gd name="T1" fmla="*/ 103 h 226"/>
                <a:gd name="T2" fmla="*/ 134 w 279"/>
                <a:gd name="T3" fmla="*/ 0 h 226"/>
                <a:gd name="T4" fmla="*/ 0 w 279"/>
                <a:gd name="T5" fmla="*/ 142 h 226"/>
                <a:gd name="T6" fmla="*/ 80 w 279"/>
                <a:gd name="T7" fmla="*/ 226 h 226"/>
                <a:gd name="T8" fmla="*/ 186 w 279"/>
                <a:gd name="T9" fmla="*/ 184 h 226"/>
                <a:gd name="T10" fmla="*/ 231 w 279"/>
                <a:gd name="T11" fmla="*/ 226 h 226"/>
                <a:gd name="T12" fmla="*/ 273 w 279"/>
                <a:gd name="T13" fmla="*/ 191 h 226"/>
                <a:gd name="T14" fmla="*/ 267 w 279"/>
                <a:gd name="T15" fmla="*/ 186 h 226"/>
                <a:gd name="T16" fmla="*/ 260 w 279"/>
                <a:gd name="T17" fmla="*/ 191 h 226"/>
                <a:gd name="T18" fmla="*/ 233 w 279"/>
                <a:gd name="T19" fmla="*/ 215 h 226"/>
                <a:gd name="T20" fmla="*/ 217 w 279"/>
                <a:gd name="T21" fmla="*/ 164 h 226"/>
                <a:gd name="T22" fmla="*/ 222 w 279"/>
                <a:gd name="T23" fmla="*/ 147 h 226"/>
                <a:gd name="T24" fmla="*/ 279 w 279"/>
                <a:gd name="T25" fmla="*/ 30 h 226"/>
                <a:gd name="T26" fmla="*/ 273 w 279"/>
                <a:gd name="T27" fmla="*/ 25 h 226"/>
                <a:gd name="T28" fmla="*/ 266 w 279"/>
                <a:gd name="T29" fmla="*/ 35 h 226"/>
                <a:gd name="T30" fmla="*/ 217 w 279"/>
                <a:gd name="T31" fmla="*/ 134 h 226"/>
                <a:gd name="T32" fmla="*/ 217 w 279"/>
                <a:gd name="T33" fmla="*/ 103 h 226"/>
                <a:gd name="T34" fmla="*/ 184 w 279"/>
                <a:gd name="T35" fmla="*/ 171 h 226"/>
                <a:gd name="T36" fmla="*/ 81 w 279"/>
                <a:gd name="T37" fmla="*/ 215 h 226"/>
                <a:gd name="T38" fmla="*/ 36 w 279"/>
                <a:gd name="T39" fmla="*/ 161 h 226"/>
                <a:gd name="T40" fmla="*/ 65 w 279"/>
                <a:gd name="T41" fmla="*/ 57 h 226"/>
                <a:gd name="T42" fmla="*/ 133 w 279"/>
                <a:gd name="T43" fmla="*/ 11 h 226"/>
                <a:gd name="T44" fmla="*/ 183 w 279"/>
                <a:gd name="T45" fmla="*/ 116 h 226"/>
                <a:gd name="T46" fmla="*/ 184 w 279"/>
                <a:gd name="T47" fmla="*/ 17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9" h="226">
                  <a:moveTo>
                    <a:pt x="217" y="103"/>
                  </a:moveTo>
                  <a:cubicBezTo>
                    <a:pt x="217" y="25"/>
                    <a:pt x="171" y="0"/>
                    <a:pt x="134" y="0"/>
                  </a:cubicBezTo>
                  <a:cubicBezTo>
                    <a:pt x="65" y="0"/>
                    <a:pt x="0" y="72"/>
                    <a:pt x="0" y="142"/>
                  </a:cubicBezTo>
                  <a:cubicBezTo>
                    <a:pt x="0" y="188"/>
                    <a:pt x="29" y="226"/>
                    <a:pt x="80" y="226"/>
                  </a:cubicBezTo>
                  <a:cubicBezTo>
                    <a:pt x="112" y="226"/>
                    <a:pt x="148" y="215"/>
                    <a:pt x="186" y="184"/>
                  </a:cubicBezTo>
                  <a:cubicBezTo>
                    <a:pt x="192" y="211"/>
                    <a:pt x="209" y="226"/>
                    <a:pt x="231" y="226"/>
                  </a:cubicBezTo>
                  <a:cubicBezTo>
                    <a:pt x="257" y="226"/>
                    <a:pt x="273" y="199"/>
                    <a:pt x="273" y="191"/>
                  </a:cubicBezTo>
                  <a:cubicBezTo>
                    <a:pt x="273" y="187"/>
                    <a:pt x="270" y="186"/>
                    <a:pt x="267" y="186"/>
                  </a:cubicBezTo>
                  <a:cubicBezTo>
                    <a:pt x="263" y="186"/>
                    <a:pt x="262" y="187"/>
                    <a:pt x="260" y="191"/>
                  </a:cubicBezTo>
                  <a:cubicBezTo>
                    <a:pt x="251" y="215"/>
                    <a:pt x="234" y="215"/>
                    <a:pt x="233" y="215"/>
                  </a:cubicBezTo>
                  <a:cubicBezTo>
                    <a:pt x="217" y="215"/>
                    <a:pt x="217" y="176"/>
                    <a:pt x="217" y="164"/>
                  </a:cubicBezTo>
                  <a:cubicBezTo>
                    <a:pt x="217" y="154"/>
                    <a:pt x="217" y="153"/>
                    <a:pt x="222" y="147"/>
                  </a:cubicBezTo>
                  <a:cubicBezTo>
                    <a:pt x="269" y="88"/>
                    <a:pt x="279" y="30"/>
                    <a:pt x="279" y="30"/>
                  </a:cubicBezTo>
                  <a:cubicBezTo>
                    <a:pt x="279" y="29"/>
                    <a:pt x="279" y="25"/>
                    <a:pt x="273" y="25"/>
                  </a:cubicBezTo>
                  <a:cubicBezTo>
                    <a:pt x="268" y="25"/>
                    <a:pt x="268" y="26"/>
                    <a:pt x="266" y="35"/>
                  </a:cubicBezTo>
                  <a:cubicBezTo>
                    <a:pt x="257" y="67"/>
                    <a:pt x="240" y="105"/>
                    <a:pt x="217" y="134"/>
                  </a:cubicBezTo>
                  <a:lnTo>
                    <a:pt x="217" y="103"/>
                  </a:lnTo>
                  <a:close/>
                  <a:moveTo>
                    <a:pt x="184" y="171"/>
                  </a:moveTo>
                  <a:cubicBezTo>
                    <a:pt x="140" y="210"/>
                    <a:pt x="101" y="215"/>
                    <a:pt x="81" y="215"/>
                  </a:cubicBezTo>
                  <a:cubicBezTo>
                    <a:pt x="51" y="215"/>
                    <a:pt x="36" y="193"/>
                    <a:pt x="36" y="161"/>
                  </a:cubicBezTo>
                  <a:cubicBezTo>
                    <a:pt x="36" y="137"/>
                    <a:pt x="49" y="83"/>
                    <a:pt x="65" y="57"/>
                  </a:cubicBezTo>
                  <a:cubicBezTo>
                    <a:pt x="89" y="21"/>
                    <a:pt x="116" y="11"/>
                    <a:pt x="133" y="11"/>
                  </a:cubicBezTo>
                  <a:cubicBezTo>
                    <a:pt x="183" y="11"/>
                    <a:pt x="183" y="77"/>
                    <a:pt x="183" y="116"/>
                  </a:cubicBezTo>
                  <a:cubicBezTo>
                    <a:pt x="183" y="134"/>
                    <a:pt x="183" y="163"/>
                    <a:pt x="184" y="17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4" name="Freeform 68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2759075" y="2670175"/>
              <a:ext cx="182563" cy="198438"/>
            </a:xfrm>
            <a:custGeom>
              <a:avLst/>
              <a:gdLst>
                <a:gd name="T0" fmla="*/ 270 w 270"/>
                <a:gd name="T1" fmla="*/ 5 h 253"/>
                <a:gd name="T2" fmla="*/ 265 w 270"/>
                <a:gd name="T3" fmla="*/ 0 h 253"/>
                <a:gd name="T4" fmla="*/ 259 w 270"/>
                <a:gd name="T5" fmla="*/ 5 h 253"/>
                <a:gd name="T6" fmla="*/ 234 w 270"/>
                <a:gd name="T7" fmla="*/ 31 h 253"/>
                <a:gd name="T8" fmla="*/ 168 w 270"/>
                <a:gd name="T9" fmla="*/ 0 h 253"/>
                <a:gd name="T10" fmla="*/ 0 w 270"/>
                <a:gd name="T11" fmla="*/ 154 h 253"/>
                <a:gd name="T12" fmla="*/ 107 w 270"/>
                <a:gd name="T13" fmla="*/ 253 h 253"/>
                <a:gd name="T14" fmla="*/ 196 w 270"/>
                <a:gd name="T15" fmla="*/ 219 h 253"/>
                <a:gd name="T16" fmla="*/ 231 w 270"/>
                <a:gd name="T17" fmla="*/ 162 h 253"/>
                <a:gd name="T18" fmla="*/ 225 w 270"/>
                <a:gd name="T19" fmla="*/ 157 h 253"/>
                <a:gd name="T20" fmla="*/ 219 w 270"/>
                <a:gd name="T21" fmla="*/ 163 h 253"/>
                <a:gd name="T22" fmla="*/ 113 w 270"/>
                <a:gd name="T23" fmla="*/ 240 h 253"/>
                <a:gd name="T24" fmla="*/ 35 w 270"/>
                <a:gd name="T25" fmla="*/ 165 h 253"/>
                <a:gd name="T26" fmla="*/ 78 w 270"/>
                <a:gd name="T27" fmla="*/ 56 h 253"/>
                <a:gd name="T28" fmla="*/ 172 w 270"/>
                <a:gd name="T29" fmla="*/ 13 h 253"/>
                <a:gd name="T30" fmla="*/ 236 w 270"/>
                <a:gd name="T31" fmla="*/ 81 h 253"/>
                <a:gd name="T32" fmla="*/ 235 w 270"/>
                <a:gd name="T33" fmla="*/ 96 h 253"/>
                <a:gd name="T34" fmla="*/ 241 w 270"/>
                <a:gd name="T35" fmla="*/ 100 h 253"/>
                <a:gd name="T36" fmla="*/ 248 w 270"/>
                <a:gd name="T37" fmla="*/ 93 h 253"/>
                <a:gd name="T38" fmla="*/ 270 w 270"/>
                <a:gd name="T39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0" h="253">
                  <a:moveTo>
                    <a:pt x="270" y="5"/>
                  </a:moveTo>
                  <a:cubicBezTo>
                    <a:pt x="270" y="3"/>
                    <a:pt x="269" y="0"/>
                    <a:pt x="265" y="0"/>
                  </a:cubicBezTo>
                  <a:cubicBezTo>
                    <a:pt x="263" y="0"/>
                    <a:pt x="262" y="1"/>
                    <a:pt x="259" y="5"/>
                  </a:cubicBezTo>
                  <a:lnTo>
                    <a:pt x="234" y="31"/>
                  </a:lnTo>
                  <a:cubicBezTo>
                    <a:pt x="231" y="27"/>
                    <a:pt x="211" y="0"/>
                    <a:pt x="168" y="0"/>
                  </a:cubicBezTo>
                  <a:cubicBezTo>
                    <a:pt x="83" y="0"/>
                    <a:pt x="0" y="75"/>
                    <a:pt x="0" y="154"/>
                  </a:cubicBezTo>
                  <a:cubicBezTo>
                    <a:pt x="0" y="211"/>
                    <a:pt x="45" y="253"/>
                    <a:pt x="107" y="253"/>
                  </a:cubicBezTo>
                  <a:cubicBezTo>
                    <a:pt x="126" y="253"/>
                    <a:pt x="160" y="249"/>
                    <a:pt x="196" y="219"/>
                  </a:cubicBezTo>
                  <a:cubicBezTo>
                    <a:pt x="223" y="195"/>
                    <a:pt x="231" y="165"/>
                    <a:pt x="231" y="162"/>
                  </a:cubicBezTo>
                  <a:cubicBezTo>
                    <a:pt x="231" y="157"/>
                    <a:pt x="227" y="157"/>
                    <a:pt x="225" y="157"/>
                  </a:cubicBezTo>
                  <a:cubicBezTo>
                    <a:pt x="220" y="157"/>
                    <a:pt x="220" y="159"/>
                    <a:pt x="219" y="163"/>
                  </a:cubicBezTo>
                  <a:cubicBezTo>
                    <a:pt x="204" y="211"/>
                    <a:pt x="156" y="240"/>
                    <a:pt x="113" y="240"/>
                  </a:cubicBezTo>
                  <a:cubicBezTo>
                    <a:pt x="76" y="240"/>
                    <a:pt x="35" y="220"/>
                    <a:pt x="35" y="165"/>
                  </a:cubicBezTo>
                  <a:cubicBezTo>
                    <a:pt x="35" y="155"/>
                    <a:pt x="38" y="100"/>
                    <a:pt x="78" y="56"/>
                  </a:cubicBezTo>
                  <a:cubicBezTo>
                    <a:pt x="102" y="29"/>
                    <a:pt x="138" y="13"/>
                    <a:pt x="172" y="13"/>
                  </a:cubicBezTo>
                  <a:cubicBezTo>
                    <a:pt x="212" y="13"/>
                    <a:pt x="236" y="42"/>
                    <a:pt x="236" y="81"/>
                  </a:cubicBezTo>
                  <a:cubicBezTo>
                    <a:pt x="236" y="91"/>
                    <a:pt x="235" y="94"/>
                    <a:pt x="235" y="96"/>
                  </a:cubicBezTo>
                  <a:cubicBezTo>
                    <a:pt x="235" y="100"/>
                    <a:pt x="239" y="100"/>
                    <a:pt x="241" y="100"/>
                  </a:cubicBezTo>
                  <a:cubicBezTo>
                    <a:pt x="247" y="100"/>
                    <a:pt x="247" y="99"/>
                    <a:pt x="248" y="93"/>
                  </a:cubicBezTo>
                  <a:lnTo>
                    <a:pt x="270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5" name="Freeform 69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3082925" y="2660650"/>
              <a:ext cx="223838" cy="92075"/>
            </a:xfrm>
            <a:custGeom>
              <a:avLst/>
              <a:gdLst>
                <a:gd name="T0" fmla="*/ 314 w 331"/>
                <a:gd name="T1" fmla="*/ 20 h 117"/>
                <a:gd name="T2" fmla="*/ 331 w 331"/>
                <a:gd name="T3" fmla="*/ 10 h 117"/>
                <a:gd name="T4" fmla="*/ 315 w 331"/>
                <a:gd name="T5" fmla="*/ 0 h 117"/>
                <a:gd name="T6" fmla="*/ 16 w 331"/>
                <a:gd name="T7" fmla="*/ 0 h 117"/>
                <a:gd name="T8" fmla="*/ 0 w 331"/>
                <a:gd name="T9" fmla="*/ 10 h 117"/>
                <a:gd name="T10" fmla="*/ 16 w 331"/>
                <a:gd name="T11" fmla="*/ 20 h 117"/>
                <a:gd name="T12" fmla="*/ 314 w 331"/>
                <a:gd name="T13" fmla="*/ 20 h 117"/>
                <a:gd name="T14" fmla="*/ 315 w 331"/>
                <a:gd name="T15" fmla="*/ 117 h 117"/>
                <a:gd name="T16" fmla="*/ 331 w 331"/>
                <a:gd name="T17" fmla="*/ 107 h 117"/>
                <a:gd name="T18" fmla="*/ 314 w 331"/>
                <a:gd name="T19" fmla="*/ 97 h 117"/>
                <a:gd name="T20" fmla="*/ 16 w 331"/>
                <a:gd name="T21" fmla="*/ 97 h 117"/>
                <a:gd name="T22" fmla="*/ 0 w 331"/>
                <a:gd name="T23" fmla="*/ 107 h 117"/>
                <a:gd name="T24" fmla="*/ 16 w 331"/>
                <a:gd name="T25" fmla="*/ 117 h 117"/>
                <a:gd name="T26" fmla="*/ 315 w 331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7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6" y="20"/>
                  </a:cubicBezTo>
                  <a:lnTo>
                    <a:pt x="314" y="20"/>
                  </a:lnTo>
                  <a:close/>
                  <a:moveTo>
                    <a:pt x="315" y="117"/>
                  </a:moveTo>
                  <a:cubicBezTo>
                    <a:pt x="322" y="117"/>
                    <a:pt x="331" y="117"/>
                    <a:pt x="331" y="107"/>
                  </a:cubicBezTo>
                  <a:cubicBezTo>
                    <a:pt x="331" y="97"/>
                    <a:pt x="322" y="97"/>
                    <a:pt x="314" y="97"/>
                  </a:cubicBezTo>
                  <a:lnTo>
                    <a:pt x="16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6" name="Freeform 70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3433762" y="2543175"/>
              <a:ext cx="139700" cy="269876"/>
            </a:xfrm>
            <a:custGeom>
              <a:avLst/>
              <a:gdLst>
                <a:gd name="T0" fmla="*/ 162 w 207"/>
                <a:gd name="T1" fmla="*/ 174 h 344"/>
                <a:gd name="T2" fmla="*/ 162 w 207"/>
                <a:gd name="T3" fmla="*/ 190 h 344"/>
                <a:gd name="T4" fmla="*/ 81 w 207"/>
                <a:gd name="T5" fmla="*/ 330 h 344"/>
                <a:gd name="T6" fmla="*/ 32 w 207"/>
                <a:gd name="T7" fmla="*/ 312 h 344"/>
                <a:gd name="T8" fmla="*/ 58 w 207"/>
                <a:gd name="T9" fmla="*/ 289 h 344"/>
                <a:gd name="T10" fmla="*/ 35 w 207"/>
                <a:gd name="T11" fmla="*/ 266 h 344"/>
                <a:gd name="T12" fmla="*/ 12 w 207"/>
                <a:gd name="T13" fmla="*/ 290 h 344"/>
                <a:gd name="T14" fmla="*/ 81 w 207"/>
                <a:gd name="T15" fmla="*/ 344 h 344"/>
                <a:gd name="T16" fmla="*/ 207 w 207"/>
                <a:gd name="T17" fmla="*/ 169 h 344"/>
                <a:gd name="T18" fmla="*/ 105 w 207"/>
                <a:gd name="T19" fmla="*/ 0 h 344"/>
                <a:gd name="T20" fmla="*/ 32 w 207"/>
                <a:gd name="T21" fmla="*/ 32 h 344"/>
                <a:gd name="T22" fmla="*/ 0 w 207"/>
                <a:gd name="T23" fmla="*/ 113 h 344"/>
                <a:gd name="T24" fmla="*/ 99 w 207"/>
                <a:gd name="T25" fmla="*/ 224 h 344"/>
                <a:gd name="T26" fmla="*/ 162 w 207"/>
                <a:gd name="T27" fmla="*/ 174 h 344"/>
                <a:gd name="T28" fmla="*/ 100 w 207"/>
                <a:gd name="T29" fmla="*/ 213 h 344"/>
                <a:gd name="T30" fmla="*/ 54 w 207"/>
                <a:gd name="T31" fmla="*/ 181 h 344"/>
                <a:gd name="T32" fmla="*/ 45 w 207"/>
                <a:gd name="T33" fmla="*/ 113 h 344"/>
                <a:gd name="T34" fmla="*/ 55 w 207"/>
                <a:gd name="T35" fmla="*/ 44 h 344"/>
                <a:gd name="T36" fmla="*/ 105 w 207"/>
                <a:gd name="T37" fmla="*/ 13 h 344"/>
                <a:gd name="T38" fmla="*/ 153 w 207"/>
                <a:gd name="T39" fmla="*/ 52 h 344"/>
                <a:gd name="T40" fmla="*/ 161 w 207"/>
                <a:gd name="T41" fmla="*/ 123 h 344"/>
                <a:gd name="T42" fmla="*/ 100 w 207"/>
                <a:gd name="T43" fmla="*/ 21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7" h="344">
                  <a:moveTo>
                    <a:pt x="162" y="174"/>
                  </a:moveTo>
                  <a:lnTo>
                    <a:pt x="162" y="190"/>
                  </a:lnTo>
                  <a:cubicBezTo>
                    <a:pt x="162" y="307"/>
                    <a:pt x="110" y="330"/>
                    <a:pt x="81" y="330"/>
                  </a:cubicBezTo>
                  <a:cubicBezTo>
                    <a:pt x="72" y="330"/>
                    <a:pt x="46" y="329"/>
                    <a:pt x="32" y="312"/>
                  </a:cubicBezTo>
                  <a:cubicBezTo>
                    <a:pt x="54" y="312"/>
                    <a:pt x="58" y="297"/>
                    <a:pt x="58" y="289"/>
                  </a:cubicBezTo>
                  <a:cubicBezTo>
                    <a:pt x="58" y="273"/>
                    <a:pt x="46" y="266"/>
                    <a:pt x="35" y="266"/>
                  </a:cubicBezTo>
                  <a:cubicBezTo>
                    <a:pt x="27" y="266"/>
                    <a:pt x="12" y="270"/>
                    <a:pt x="12" y="290"/>
                  </a:cubicBezTo>
                  <a:cubicBezTo>
                    <a:pt x="12" y="323"/>
                    <a:pt x="39" y="344"/>
                    <a:pt x="81" y="344"/>
                  </a:cubicBezTo>
                  <a:cubicBezTo>
                    <a:pt x="146" y="344"/>
                    <a:pt x="207" y="276"/>
                    <a:pt x="207" y="169"/>
                  </a:cubicBezTo>
                  <a:cubicBezTo>
                    <a:pt x="207" y="34"/>
                    <a:pt x="149" y="0"/>
                    <a:pt x="105" y="0"/>
                  </a:cubicBezTo>
                  <a:cubicBezTo>
                    <a:pt x="77" y="0"/>
                    <a:pt x="53" y="9"/>
                    <a:pt x="32" y="32"/>
                  </a:cubicBezTo>
                  <a:cubicBezTo>
                    <a:pt x="11" y="54"/>
                    <a:pt x="0" y="75"/>
                    <a:pt x="0" y="113"/>
                  </a:cubicBezTo>
                  <a:cubicBezTo>
                    <a:pt x="0" y="175"/>
                    <a:pt x="44" y="224"/>
                    <a:pt x="99" y="224"/>
                  </a:cubicBezTo>
                  <a:cubicBezTo>
                    <a:pt x="130" y="224"/>
                    <a:pt x="150" y="203"/>
                    <a:pt x="162" y="174"/>
                  </a:cubicBezTo>
                  <a:close/>
                  <a:moveTo>
                    <a:pt x="100" y="213"/>
                  </a:moveTo>
                  <a:cubicBezTo>
                    <a:pt x="92" y="213"/>
                    <a:pt x="69" y="213"/>
                    <a:pt x="54" y="181"/>
                  </a:cubicBezTo>
                  <a:cubicBezTo>
                    <a:pt x="45" y="163"/>
                    <a:pt x="45" y="138"/>
                    <a:pt x="45" y="113"/>
                  </a:cubicBezTo>
                  <a:cubicBezTo>
                    <a:pt x="45" y="86"/>
                    <a:pt x="45" y="63"/>
                    <a:pt x="55" y="44"/>
                  </a:cubicBezTo>
                  <a:cubicBezTo>
                    <a:pt x="68" y="19"/>
                    <a:pt x="87" y="13"/>
                    <a:pt x="105" y="13"/>
                  </a:cubicBezTo>
                  <a:cubicBezTo>
                    <a:pt x="128" y="13"/>
                    <a:pt x="144" y="30"/>
                    <a:pt x="153" y="52"/>
                  </a:cubicBezTo>
                  <a:cubicBezTo>
                    <a:pt x="159" y="68"/>
                    <a:pt x="161" y="100"/>
                    <a:pt x="161" y="123"/>
                  </a:cubicBezTo>
                  <a:cubicBezTo>
                    <a:pt x="161" y="164"/>
                    <a:pt x="144" y="213"/>
                    <a:pt x="100" y="21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7" name="Oval 71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617912" y="2762250"/>
              <a:ext cx="34925" cy="412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8" name="Freeform 72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3700462" y="2538412"/>
              <a:ext cx="144463" cy="274638"/>
            </a:xfrm>
            <a:custGeom>
              <a:avLst/>
              <a:gdLst>
                <a:gd name="T0" fmla="*/ 210 w 214"/>
                <a:gd name="T1" fmla="*/ 34 h 349"/>
                <a:gd name="T2" fmla="*/ 214 w 214"/>
                <a:gd name="T3" fmla="*/ 16 h 349"/>
                <a:gd name="T4" fmla="*/ 93 w 214"/>
                <a:gd name="T5" fmla="*/ 16 h 349"/>
                <a:gd name="T6" fmla="*/ 29 w 214"/>
                <a:gd name="T7" fmla="*/ 0 h 349"/>
                <a:gd name="T8" fmla="*/ 17 w 214"/>
                <a:gd name="T9" fmla="*/ 0 h 349"/>
                <a:gd name="T10" fmla="*/ 0 w 214"/>
                <a:gd name="T11" fmla="*/ 103 h 349"/>
                <a:gd name="T12" fmla="*/ 13 w 214"/>
                <a:gd name="T13" fmla="*/ 103 h 349"/>
                <a:gd name="T14" fmla="*/ 25 w 214"/>
                <a:gd name="T15" fmla="*/ 58 h 349"/>
                <a:gd name="T16" fmla="*/ 74 w 214"/>
                <a:gd name="T17" fmla="*/ 55 h 349"/>
                <a:gd name="T18" fmla="*/ 177 w 214"/>
                <a:gd name="T19" fmla="*/ 55 h 349"/>
                <a:gd name="T20" fmla="*/ 121 w 214"/>
                <a:gd name="T21" fmla="*/ 134 h 349"/>
                <a:gd name="T22" fmla="*/ 60 w 214"/>
                <a:gd name="T23" fmla="*/ 321 h 349"/>
                <a:gd name="T24" fmla="*/ 83 w 214"/>
                <a:gd name="T25" fmla="*/ 349 h 349"/>
                <a:gd name="T26" fmla="*/ 106 w 214"/>
                <a:gd name="T27" fmla="*/ 321 h 349"/>
                <a:gd name="T28" fmla="*/ 106 w 214"/>
                <a:gd name="T29" fmla="*/ 296 h 349"/>
                <a:gd name="T30" fmla="*/ 111 w 214"/>
                <a:gd name="T31" fmla="*/ 214 h 349"/>
                <a:gd name="T32" fmla="*/ 142 w 214"/>
                <a:gd name="T33" fmla="*/ 129 h 349"/>
                <a:gd name="T34" fmla="*/ 210 w 214"/>
                <a:gd name="T35" fmla="*/ 3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4" h="349">
                  <a:moveTo>
                    <a:pt x="210" y="34"/>
                  </a:moveTo>
                  <a:cubicBezTo>
                    <a:pt x="214" y="28"/>
                    <a:pt x="214" y="27"/>
                    <a:pt x="214" y="16"/>
                  </a:cubicBezTo>
                  <a:lnTo>
                    <a:pt x="93" y="16"/>
                  </a:lnTo>
                  <a:cubicBezTo>
                    <a:pt x="32" y="16"/>
                    <a:pt x="31" y="10"/>
                    <a:pt x="29" y="0"/>
                  </a:cubicBezTo>
                  <a:lnTo>
                    <a:pt x="17" y="0"/>
                  </a:lnTo>
                  <a:lnTo>
                    <a:pt x="0" y="103"/>
                  </a:lnTo>
                  <a:lnTo>
                    <a:pt x="13" y="103"/>
                  </a:lnTo>
                  <a:cubicBezTo>
                    <a:pt x="14" y="95"/>
                    <a:pt x="18" y="64"/>
                    <a:pt x="25" y="58"/>
                  </a:cubicBezTo>
                  <a:cubicBezTo>
                    <a:pt x="28" y="55"/>
                    <a:pt x="67" y="55"/>
                    <a:pt x="74" y="55"/>
                  </a:cubicBezTo>
                  <a:lnTo>
                    <a:pt x="177" y="55"/>
                  </a:lnTo>
                  <a:cubicBezTo>
                    <a:pt x="172" y="63"/>
                    <a:pt x="132" y="117"/>
                    <a:pt x="121" y="134"/>
                  </a:cubicBezTo>
                  <a:cubicBezTo>
                    <a:pt x="76" y="201"/>
                    <a:pt x="60" y="271"/>
                    <a:pt x="60" y="321"/>
                  </a:cubicBezTo>
                  <a:cubicBezTo>
                    <a:pt x="60" y="326"/>
                    <a:pt x="60" y="349"/>
                    <a:pt x="83" y="349"/>
                  </a:cubicBezTo>
                  <a:cubicBezTo>
                    <a:pt x="106" y="349"/>
                    <a:pt x="106" y="326"/>
                    <a:pt x="106" y="321"/>
                  </a:cubicBezTo>
                  <a:lnTo>
                    <a:pt x="106" y="296"/>
                  </a:lnTo>
                  <a:cubicBezTo>
                    <a:pt x="106" y="268"/>
                    <a:pt x="107" y="241"/>
                    <a:pt x="111" y="214"/>
                  </a:cubicBezTo>
                  <a:cubicBezTo>
                    <a:pt x="113" y="203"/>
                    <a:pt x="120" y="160"/>
                    <a:pt x="142" y="129"/>
                  </a:cubicBezTo>
                  <a:lnTo>
                    <a:pt x="210" y="3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9" name="Freeform 73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3867150" y="2543175"/>
              <a:ext cx="134938" cy="269876"/>
            </a:xfrm>
            <a:custGeom>
              <a:avLst/>
              <a:gdLst>
                <a:gd name="T0" fmla="*/ 199 w 199"/>
                <a:gd name="T1" fmla="*/ 233 h 344"/>
                <a:gd name="T2" fmla="*/ 105 w 199"/>
                <a:gd name="T3" fmla="*/ 123 h 344"/>
                <a:gd name="T4" fmla="*/ 41 w 199"/>
                <a:gd name="T5" fmla="*/ 149 h 344"/>
                <a:gd name="T6" fmla="*/ 41 w 199"/>
                <a:gd name="T7" fmla="*/ 51 h 344"/>
                <a:gd name="T8" fmla="*/ 84 w 199"/>
                <a:gd name="T9" fmla="*/ 58 h 344"/>
                <a:gd name="T10" fmla="*/ 180 w 199"/>
                <a:gd name="T11" fmla="*/ 6 h 344"/>
                <a:gd name="T12" fmla="*/ 175 w 199"/>
                <a:gd name="T13" fmla="*/ 0 h 344"/>
                <a:gd name="T14" fmla="*/ 171 w 199"/>
                <a:gd name="T15" fmla="*/ 2 h 344"/>
                <a:gd name="T16" fmla="*/ 103 w 199"/>
                <a:gd name="T17" fmla="*/ 16 h 344"/>
                <a:gd name="T18" fmla="*/ 37 w 199"/>
                <a:gd name="T19" fmla="*/ 2 h 344"/>
                <a:gd name="T20" fmla="*/ 31 w 199"/>
                <a:gd name="T21" fmla="*/ 1 h 344"/>
                <a:gd name="T22" fmla="*/ 26 w 199"/>
                <a:gd name="T23" fmla="*/ 13 h 344"/>
                <a:gd name="T24" fmla="*/ 26 w 199"/>
                <a:gd name="T25" fmla="*/ 161 h 344"/>
                <a:gd name="T26" fmla="*/ 33 w 199"/>
                <a:gd name="T27" fmla="*/ 174 h 344"/>
                <a:gd name="T28" fmla="*/ 39 w 199"/>
                <a:gd name="T29" fmla="*/ 169 h 344"/>
                <a:gd name="T30" fmla="*/ 104 w 199"/>
                <a:gd name="T31" fmla="*/ 134 h 344"/>
                <a:gd name="T32" fmla="*/ 146 w 199"/>
                <a:gd name="T33" fmla="*/ 166 h 344"/>
                <a:gd name="T34" fmla="*/ 155 w 199"/>
                <a:gd name="T35" fmla="*/ 229 h 344"/>
                <a:gd name="T36" fmla="*/ 143 w 199"/>
                <a:gd name="T37" fmla="*/ 297 h 344"/>
                <a:gd name="T38" fmla="*/ 90 w 199"/>
                <a:gd name="T39" fmla="*/ 330 h 344"/>
                <a:gd name="T40" fmla="*/ 16 w 199"/>
                <a:gd name="T41" fmla="*/ 274 h 344"/>
                <a:gd name="T42" fmla="*/ 25 w 199"/>
                <a:gd name="T43" fmla="*/ 275 h 344"/>
                <a:gd name="T44" fmla="*/ 50 w 199"/>
                <a:gd name="T45" fmla="*/ 251 h 344"/>
                <a:gd name="T46" fmla="*/ 25 w 199"/>
                <a:gd name="T47" fmla="*/ 226 h 344"/>
                <a:gd name="T48" fmla="*/ 0 w 199"/>
                <a:gd name="T49" fmla="*/ 253 h 344"/>
                <a:gd name="T50" fmla="*/ 91 w 199"/>
                <a:gd name="T51" fmla="*/ 344 h 344"/>
                <a:gd name="T52" fmla="*/ 199 w 199"/>
                <a:gd name="T53" fmla="*/ 23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9" h="344">
                  <a:moveTo>
                    <a:pt x="199" y="233"/>
                  </a:moveTo>
                  <a:cubicBezTo>
                    <a:pt x="199" y="173"/>
                    <a:pt x="158" y="123"/>
                    <a:pt x="105" y="123"/>
                  </a:cubicBezTo>
                  <a:cubicBezTo>
                    <a:pt x="81" y="123"/>
                    <a:pt x="59" y="131"/>
                    <a:pt x="41" y="149"/>
                  </a:cubicBezTo>
                  <a:lnTo>
                    <a:pt x="41" y="51"/>
                  </a:lnTo>
                  <a:cubicBezTo>
                    <a:pt x="51" y="54"/>
                    <a:pt x="68" y="58"/>
                    <a:pt x="84" y="58"/>
                  </a:cubicBezTo>
                  <a:cubicBezTo>
                    <a:pt x="145" y="58"/>
                    <a:pt x="180" y="12"/>
                    <a:pt x="180" y="6"/>
                  </a:cubicBezTo>
                  <a:cubicBezTo>
                    <a:pt x="180" y="3"/>
                    <a:pt x="178" y="0"/>
                    <a:pt x="175" y="0"/>
                  </a:cubicBezTo>
                  <a:cubicBezTo>
                    <a:pt x="174" y="0"/>
                    <a:pt x="173" y="0"/>
                    <a:pt x="171" y="2"/>
                  </a:cubicBezTo>
                  <a:cubicBezTo>
                    <a:pt x="161" y="6"/>
                    <a:pt x="136" y="16"/>
                    <a:pt x="103" y="16"/>
                  </a:cubicBezTo>
                  <a:cubicBezTo>
                    <a:pt x="83" y="16"/>
                    <a:pt x="60" y="13"/>
                    <a:pt x="37" y="2"/>
                  </a:cubicBezTo>
                  <a:cubicBezTo>
                    <a:pt x="33" y="1"/>
                    <a:pt x="32" y="1"/>
                    <a:pt x="31" y="1"/>
                  </a:cubicBezTo>
                  <a:cubicBezTo>
                    <a:pt x="26" y="1"/>
                    <a:pt x="26" y="5"/>
                    <a:pt x="26" y="13"/>
                  </a:cubicBezTo>
                  <a:lnTo>
                    <a:pt x="26" y="161"/>
                  </a:lnTo>
                  <a:cubicBezTo>
                    <a:pt x="26" y="170"/>
                    <a:pt x="26" y="174"/>
                    <a:pt x="33" y="174"/>
                  </a:cubicBezTo>
                  <a:cubicBezTo>
                    <a:pt x="36" y="174"/>
                    <a:pt x="37" y="172"/>
                    <a:pt x="39" y="169"/>
                  </a:cubicBezTo>
                  <a:cubicBezTo>
                    <a:pt x="45" y="161"/>
                    <a:pt x="63" y="134"/>
                    <a:pt x="104" y="134"/>
                  </a:cubicBezTo>
                  <a:cubicBezTo>
                    <a:pt x="129" y="134"/>
                    <a:pt x="142" y="157"/>
                    <a:pt x="146" y="166"/>
                  </a:cubicBezTo>
                  <a:cubicBezTo>
                    <a:pt x="154" y="185"/>
                    <a:pt x="155" y="204"/>
                    <a:pt x="155" y="229"/>
                  </a:cubicBezTo>
                  <a:cubicBezTo>
                    <a:pt x="155" y="247"/>
                    <a:pt x="155" y="276"/>
                    <a:pt x="143" y="297"/>
                  </a:cubicBezTo>
                  <a:cubicBezTo>
                    <a:pt x="131" y="317"/>
                    <a:pt x="113" y="330"/>
                    <a:pt x="90" y="330"/>
                  </a:cubicBezTo>
                  <a:cubicBezTo>
                    <a:pt x="53" y="330"/>
                    <a:pt x="25" y="303"/>
                    <a:pt x="16" y="274"/>
                  </a:cubicBezTo>
                  <a:cubicBezTo>
                    <a:pt x="18" y="274"/>
                    <a:pt x="19" y="275"/>
                    <a:pt x="25" y="275"/>
                  </a:cubicBezTo>
                  <a:cubicBezTo>
                    <a:pt x="41" y="275"/>
                    <a:pt x="50" y="262"/>
                    <a:pt x="50" y="251"/>
                  </a:cubicBezTo>
                  <a:cubicBezTo>
                    <a:pt x="50" y="239"/>
                    <a:pt x="41" y="226"/>
                    <a:pt x="25" y="226"/>
                  </a:cubicBezTo>
                  <a:cubicBezTo>
                    <a:pt x="18" y="226"/>
                    <a:pt x="0" y="230"/>
                    <a:pt x="0" y="253"/>
                  </a:cubicBezTo>
                  <a:cubicBezTo>
                    <a:pt x="0" y="295"/>
                    <a:pt x="35" y="344"/>
                    <a:pt x="91" y="344"/>
                  </a:cubicBezTo>
                  <a:cubicBezTo>
                    <a:pt x="148" y="344"/>
                    <a:pt x="199" y="296"/>
                    <a:pt x="199" y="23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556148" y="2433935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k=2</a:t>
            </a:r>
            <a:endParaRPr lang="en-US" sz="2400" i="1" dirty="0"/>
          </a:p>
        </p:txBody>
      </p:sp>
      <p:sp>
        <p:nvSpPr>
          <p:cNvPr id="91" name="TextBox 90"/>
          <p:cNvSpPr txBox="1"/>
          <p:nvPr/>
        </p:nvSpPr>
        <p:spPr>
          <a:xfrm>
            <a:off x="4395693" y="2396616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k=3</a:t>
            </a:r>
            <a:endParaRPr lang="en-US" sz="2400" i="1" dirty="0"/>
          </a:p>
        </p:txBody>
      </p:sp>
      <p:sp>
        <p:nvSpPr>
          <p:cNvPr id="92" name="TextBox 91"/>
          <p:cNvSpPr txBox="1"/>
          <p:nvPr/>
        </p:nvSpPr>
        <p:spPr>
          <a:xfrm>
            <a:off x="7073256" y="2433935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k=4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92222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My term paper for Prof. Nigel </a:t>
            </a:r>
            <a:r>
              <a:rPr lang="en-US" dirty="0" err="1" smtClean="0"/>
              <a:t>Goldenfeld’s</a:t>
            </a:r>
            <a:r>
              <a:rPr lang="en-US" dirty="0" smtClean="0"/>
              <a:t> </a:t>
            </a:r>
            <a:r>
              <a:rPr lang="en-US" i="1" dirty="0" smtClean="0"/>
              <a:t>Phase transitions and the Renormalization Group</a:t>
            </a:r>
            <a:r>
              <a:rPr lang="en-US" dirty="0" smtClean="0"/>
              <a:t> class has all of the material from this presentation, as well as references: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http://guava.physics.uiuc.edu/~nigel/courses/563/Essays_2017/PDF/chertkov.pdf</a:t>
            </a:r>
          </a:p>
        </p:txBody>
      </p:sp>
    </p:spTree>
    <p:extLst>
      <p:ext uri="{BB962C8B-B14F-4D97-AF65-F5344CB8AC3E}">
        <p14:creationId xmlns:p14="http://schemas.microsoft.com/office/powerpoint/2010/main" val="256331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physics and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1722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Markov chain Monte Carlo (1953)</a:t>
            </a:r>
          </a:p>
          <a:p>
            <a:pPr lvl="1"/>
            <a:r>
              <a:rPr lang="en-US" dirty="0" smtClean="0"/>
              <a:t>Method to integrate high-dimensional probability distributions.</a:t>
            </a:r>
          </a:p>
          <a:p>
            <a:pPr lvl="1"/>
            <a:r>
              <a:rPr lang="en-US" dirty="0" smtClean="0"/>
              <a:t>Originally developed to study deviations from the ideal gas law.</a:t>
            </a:r>
          </a:p>
          <a:p>
            <a:r>
              <a:rPr lang="en-US" dirty="0" smtClean="0"/>
              <a:t>Belief propagation (1982)</a:t>
            </a:r>
          </a:p>
          <a:p>
            <a:pPr lvl="1"/>
            <a:r>
              <a:rPr lang="en-US" dirty="0" smtClean="0"/>
              <a:t>Method to perform statistical inference on a network. Used often with error-correcting codes.</a:t>
            </a:r>
          </a:p>
          <a:p>
            <a:pPr lvl="1"/>
            <a:r>
              <a:rPr lang="en-US" dirty="0" smtClean="0"/>
              <a:t>Based on methods from spin glass theory.</a:t>
            </a:r>
          </a:p>
          <a:p>
            <a:r>
              <a:rPr lang="en-US" dirty="0" smtClean="0"/>
              <a:t>Simulated Annealing (1983)</a:t>
            </a:r>
          </a:p>
          <a:p>
            <a:pPr lvl="1"/>
            <a:r>
              <a:rPr lang="en-US" dirty="0" smtClean="0"/>
              <a:t>General purpose optimization algorithm.</a:t>
            </a:r>
          </a:p>
          <a:p>
            <a:pPr lvl="1"/>
            <a:r>
              <a:rPr lang="en-US" dirty="0" smtClean="0"/>
              <a:t>Based on thermal annealing of materials.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42" name="Picture 2" descr="http://cs.brown.edu/courses/cs242/fall2014/lectures/images/mcm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651199"/>
            <a:ext cx="2644776" cy="16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deliveryimages.acm.org/10.1145/1840000/1831431/figs/f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74"/>
          <a:stretch/>
        </p:blipFill>
        <p:spPr bwMode="auto">
          <a:xfrm>
            <a:off x="6765175" y="3276600"/>
            <a:ext cx="2074025" cy="118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800" y="4866280"/>
            <a:ext cx="2764776" cy="923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9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transitions</a:t>
            </a:r>
            <a:endParaRPr lang="en-US" dirty="0"/>
          </a:p>
        </p:txBody>
      </p:sp>
      <p:grpSp>
        <p:nvGrpSpPr>
          <p:cNvPr id="24" name="Group 23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96187" y="2138642"/>
            <a:ext cx="2761413" cy="909358"/>
            <a:chOff x="2540000" y="2540000"/>
            <a:chExt cx="1446213" cy="476251"/>
          </a:xfrm>
        </p:grpSpPr>
        <p:sp>
          <p:nvSpPr>
            <p:cNvPr id="10" name="Freeform 7"/>
            <p:cNvSpPr>
              <a:spLocks/>
            </p:cNvSpPr>
            <p:nvPr>
              <p:custDataLst>
                <p:tags r:id="rId81"/>
              </p:custDataLst>
            </p:nvPr>
          </p:nvSpPr>
          <p:spPr bwMode="auto">
            <a:xfrm>
              <a:off x="2540000" y="2593975"/>
              <a:ext cx="168275" cy="136525"/>
            </a:xfrm>
            <a:custGeom>
              <a:avLst/>
              <a:gdLst>
                <a:gd name="T0" fmla="*/ 361 w 420"/>
                <a:gd name="T1" fmla="*/ 38 h 340"/>
                <a:gd name="T2" fmla="*/ 403 w 420"/>
                <a:gd name="T3" fmla="*/ 15 h 340"/>
                <a:gd name="T4" fmla="*/ 420 w 420"/>
                <a:gd name="T5" fmla="*/ 5 h 340"/>
                <a:gd name="T6" fmla="*/ 413 w 420"/>
                <a:gd name="T7" fmla="*/ 0 h 340"/>
                <a:gd name="T8" fmla="*/ 349 w 420"/>
                <a:gd name="T9" fmla="*/ 1 h 340"/>
                <a:gd name="T10" fmla="*/ 285 w 420"/>
                <a:gd name="T11" fmla="*/ 0 h 340"/>
                <a:gd name="T12" fmla="*/ 275 w 420"/>
                <a:gd name="T13" fmla="*/ 10 h 340"/>
                <a:gd name="T14" fmla="*/ 289 w 420"/>
                <a:gd name="T15" fmla="*/ 15 h 340"/>
                <a:gd name="T16" fmla="*/ 308 w 420"/>
                <a:gd name="T17" fmla="*/ 16 h 340"/>
                <a:gd name="T18" fmla="*/ 321 w 420"/>
                <a:gd name="T19" fmla="*/ 24 h 340"/>
                <a:gd name="T20" fmla="*/ 319 w 420"/>
                <a:gd name="T21" fmla="*/ 34 h 340"/>
                <a:gd name="T22" fmla="*/ 290 w 420"/>
                <a:gd name="T23" fmla="*/ 155 h 340"/>
                <a:gd name="T24" fmla="*/ 137 w 420"/>
                <a:gd name="T25" fmla="*/ 155 h 340"/>
                <a:gd name="T26" fmla="*/ 167 w 420"/>
                <a:gd name="T27" fmla="*/ 38 h 340"/>
                <a:gd name="T28" fmla="*/ 209 w 420"/>
                <a:gd name="T29" fmla="*/ 15 h 340"/>
                <a:gd name="T30" fmla="*/ 226 w 420"/>
                <a:gd name="T31" fmla="*/ 5 h 340"/>
                <a:gd name="T32" fmla="*/ 219 w 420"/>
                <a:gd name="T33" fmla="*/ 0 h 340"/>
                <a:gd name="T34" fmla="*/ 155 w 420"/>
                <a:gd name="T35" fmla="*/ 1 h 340"/>
                <a:gd name="T36" fmla="*/ 91 w 420"/>
                <a:gd name="T37" fmla="*/ 0 h 340"/>
                <a:gd name="T38" fmla="*/ 81 w 420"/>
                <a:gd name="T39" fmla="*/ 10 h 340"/>
                <a:gd name="T40" fmla="*/ 95 w 420"/>
                <a:gd name="T41" fmla="*/ 15 h 340"/>
                <a:gd name="T42" fmla="*/ 114 w 420"/>
                <a:gd name="T43" fmla="*/ 16 h 340"/>
                <a:gd name="T44" fmla="*/ 127 w 420"/>
                <a:gd name="T45" fmla="*/ 24 h 340"/>
                <a:gd name="T46" fmla="*/ 125 w 420"/>
                <a:gd name="T47" fmla="*/ 34 h 340"/>
                <a:gd name="T48" fmla="*/ 59 w 420"/>
                <a:gd name="T49" fmla="*/ 301 h 340"/>
                <a:gd name="T50" fmla="*/ 13 w 420"/>
                <a:gd name="T51" fmla="*/ 325 h 340"/>
                <a:gd name="T52" fmla="*/ 0 w 420"/>
                <a:gd name="T53" fmla="*/ 335 h 340"/>
                <a:gd name="T54" fmla="*/ 7 w 420"/>
                <a:gd name="T55" fmla="*/ 340 h 340"/>
                <a:gd name="T56" fmla="*/ 70 w 420"/>
                <a:gd name="T57" fmla="*/ 339 h 340"/>
                <a:gd name="T58" fmla="*/ 102 w 420"/>
                <a:gd name="T59" fmla="*/ 339 h 340"/>
                <a:gd name="T60" fmla="*/ 134 w 420"/>
                <a:gd name="T61" fmla="*/ 340 h 340"/>
                <a:gd name="T62" fmla="*/ 144 w 420"/>
                <a:gd name="T63" fmla="*/ 330 h 340"/>
                <a:gd name="T64" fmla="*/ 130 w 420"/>
                <a:gd name="T65" fmla="*/ 325 h 340"/>
                <a:gd name="T66" fmla="*/ 98 w 420"/>
                <a:gd name="T67" fmla="*/ 316 h 340"/>
                <a:gd name="T68" fmla="*/ 99 w 420"/>
                <a:gd name="T69" fmla="*/ 307 h 340"/>
                <a:gd name="T70" fmla="*/ 133 w 420"/>
                <a:gd name="T71" fmla="*/ 171 h 340"/>
                <a:gd name="T72" fmla="*/ 286 w 420"/>
                <a:gd name="T73" fmla="*/ 171 h 340"/>
                <a:gd name="T74" fmla="*/ 251 w 420"/>
                <a:gd name="T75" fmla="*/ 308 h 340"/>
                <a:gd name="T76" fmla="*/ 206 w 420"/>
                <a:gd name="T77" fmla="*/ 325 h 340"/>
                <a:gd name="T78" fmla="*/ 194 w 420"/>
                <a:gd name="T79" fmla="*/ 335 h 340"/>
                <a:gd name="T80" fmla="*/ 201 w 420"/>
                <a:gd name="T81" fmla="*/ 340 h 340"/>
                <a:gd name="T82" fmla="*/ 264 w 420"/>
                <a:gd name="T83" fmla="*/ 339 h 340"/>
                <a:gd name="T84" fmla="*/ 296 w 420"/>
                <a:gd name="T85" fmla="*/ 339 h 340"/>
                <a:gd name="T86" fmla="*/ 328 w 420"/>
                <a:gd name="T87" fmla="*/ 340 h 340"/>
                <a:gd name="T88" fmla="*/ 338 w 420"/>
                <a:gd name="T89" fmla="*/ 330 h 340"/>
                <a:gd name="T90" fmla="*/ 324 w 420"/>
                <a:gd name="T91" fmla="*/ 325 h 340"/>
                <a:gd name="T92" fmla="*/ 292 w 420"/>
                <a:gd name="T93" fmla="*/ 316 h 340"/>
                <a:gd name="T94" fmla="*/ 293 w 420"/>
                <a:gd name="T95" fmla="*/ 307 h 340"/>
                <a:gd name="T96" fmla="*/ 361 w 420"/>
                <a:gd name="T97" fmla="*/ 38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0" h="340">
                  <a:moveTo>
                    <a:pt x="361" y="38"/>
                  </a:moveTo>
                  <a:cubicBezTo>
                    <a:pt x="365" y="20"/>
                    <a:pt x="366" y="15"/>
                    <a:pt x="403" y="15"/>
                  </a:cubicBezTo>
                  <a:cubicBezTo>
                    <a:pt x="416" y="15"/>
                    <a:pt x="420" y="15"/>
                    <a:pt x="420" y="5"/>
                  </a:cubicBezTo>
                  <a:cubicBezTo>
                    <a:pt x="420" y="0"/>
                    <a:pt x="414" y="0"/>
                    <a:pt x="413" y="0"/>
                  </a:cubicBezTo>
                  <a:cubicBezTo>
                    <a:pt x="399" y="0"/>
                    <a:pt x="363" y="1"/>
                    <a:pt x="349" y="1"/>
                  </a:cubicBezTo>
                  <a:cubicBezTo>
                    <a:pt x="334" y="1"/>
                    <a:pt x="299" y="0"/>
                    <a:pt x="285" y="0"/>
                  </a:cubicBezTo>
                  <a:cubicBezTo>
                    <a:pt x="281" y="0"/>
                    <a:pt x="275" y="0"/>
                    <a:pt x="275" y="10"/>
                  </a:cubicBezTo>
                  <a:cubicBezTo>
                    <a:pt x="275" y="15"/>
                    <a:pt x="280" y="15"/>
                    <a:pt x="289" y="15"/>
                  </a:cubicBezTo>
                  <a:cubicBezTo>
                    <a:pt x="290" y="15"/>
                    <a:pt x="299" y="15"/>
                    <a:pt x="308" y="16"/>
                  </a:cubicBezTo>
                  <a:cubicBezTo>
                    <a:pt x="317" y="17"/>
                    <a:pt x="321" y="18"/>
                    <a:pt x="321" y="24"/>
                  </a:cubicBezTo>
                  <a:cubicBezTo>
                    <a:pt x="321" y="26"/>
                    <a:pt x="321" y="27"/>
                    <a:pt x="319" y="34"/>
                  </a:cubicBezTo>
                  <a:lnTo>
                    <a:pt x="290" y="155"/>
                  </a:lnTo>
                  <a:lnTo>
                    <a:pt x="137" y="155"/>
                  </a:lnTo>
                  <a:lnTo>
                    <a:pt x="167" y="38"/>
                  </a:lnTo>
                  <a:cubicBezTo>
                    <a:pt x="171" y="20"/>
                    <a:pt x="173" y="15"/>
                    <a:pt x="209" y="15"/>
                  </a:cubicBezTo>
                  <a:cubicBezTo>
                    <a:pt x="222" y="15"/>
                    <a:pt x="226" y="15"/>
                    <a:pt x="226" y="5"/>
                  </a:cubicBezTo>
                  <a:cubicBezTo>
                    <a:pt x="226" y="0"/>
                    <a:pt x="220" y="0"/>
                    <a:pt x="219" y="0"/>
                  </a:cubicBezTo>
                  <a:cubicBezTo>
                    <a:pt x="205" y="0"/>
                    <a:pt x="169" y="1"/>
                    <a:pt x="155" y="1"/>
                  </a:cubicBezTo>
                  <a:cubicBezTo>
                    <a:pt x="140" y="1"/>
                    <a:pt x="105" y="0"/>
                    <a:pt x="91" y="0"/>
                  </a:cubicBezTo>
                  <a:cubicBezTo>
                    <a:pt x="87" y="0"/>
                    <a:pt x="81" y="0"/>
                    <a:pt x="81" y="10"/>
                  </a:cubicBezTo>
                  <a:cubicBezTo>
                    <a:pt x="81" y="15"/>
                    <a:pt x="86" y="15"/>
                    <a:pt x="95" y="15"/>
                  </a:cubicBezTo>
                  <a:cubicBezTo>
                    <a:pt x="96" y="15"/>
                    <a:pt x="105" y="15"/>
                    <a:pt x="114" y="16"/>
                  </a:cubicBezTo>
                  <a:cubicBezTo>
                    <a:pt x="123" y="17"/>
                    <a:pt x="127" y="18"/>
                    <a:pt x="127" y="24"/>
                  </a:cubicBezTo>
                  <a:cubicBezTo>
                    <a:pt x="127" y="26"/>
                    <a:pt x="127" y="28"/>
                    <a:pt x="125" y="34"/>
                  </a:cubicBezTo>
                  <a:lnTo>
                    <a:pt x="59" y="301"/>
                  </a:lnTo>
                  <a:cubicBezTo>
                    <a:pt x="54" y="321"/>
                    <a:pt x="53" y="325"/>
                    <a:pt x="13" y="325"/>
                  </a:cubicBezTo>
                  <a:cubicBezTo>
                    <a:pt x="4" y="325"/>
                    <a:pt x="0" y="325"/>
                    <a:pt x="0" y="335"/>
                  </a:cubicBezTo>
                  <a:cubicBezTo>
                    <a:pt x="0" y="340"/>
                    <a:pt x="6" y="340"/>
                    <a:pt x="7" y="340"/>
                  </a:cubicBezTo>
                  <a:cubicBezTo>
                    <a:pt x="21" y="340"/>
                    <a:pt x="56" y="339"/>
                    <a:pt x="70" y="339"/>
                  </a:cubicBezTo>
                  <a:cubicBezTo>
                    <a:pt x="81" y="339"/>
                    <a:pt x="92" y="339"/>
                    <a:pt x="102" y="339"/>
                  </a:cubicBezTo>
                  <a:cubicBezTo>
                    <a:pt x="113" y="339"/>
                    <a:pt x="124" y="340"/>
                    <a:pt x="134" y="340"/>
                  </a:cubicBezTo>
                  <a:cubicBezTo>
                    <a:pt x="138" y="340"/>
                    <a:pt x="144" y="340"/>
                    <a:pt x="144" y="330"/>
                  </a:cubicBezTo>
                  <a:cubicBezTo>
                    <a:pt x="144" y="325"/>
                    <a:pt x="140" y="325"/>
                    <a:pt x="130" y="325"/>
                  </a:cubicBezTo>
                  <a:cubicBezTo>
                    <a:pt x="112" y="325"/>
                    <a:pt x="98" y="325"/>
                    <a:pt x="98" y="316"/>
                  </a:cubicBezTo>
                  <a:cubicBezTo>
                    <a:pt x="98" y="313"/>
                    <a:pt x="99" y="310"/>
                    <a:pt x="99" y="307"/>
                  </a:cubicBezTo>
                  <a:lnTo>
                    <a:pt x="133" y="171"/>
                  </a:lnTo>
                  <a:lnTo>
                    <a:pt x="286" y="171"/>
                  </a:lnTo>
                  <a:cubicBezTo>
                    <a:pt x="265" y="254"/>
                    <a:pt x="253" y="301"/>
                    <a:pt x="251" y="308"/>
                  </a:cubicBezTo>
                  <a:cubicBezTo>
                    <a:pt x="246" y="324"/>
                    <a:pt x="237" y="325"/>
                    <a:pt x="206" y="325"/>
                  </a:cubicBezTo>
                  <a:cubicBezTo>
                    <a:pt x="198" y="325"/>
                    <a:pt x="194" y="325"/>
                    <a:pt x="194" y="335"/>
                  </a:cubicBezTo>
                  <a:cubicBezTo>
                    <a:pt x="194" y="340"/>
                    <a:pt x="200" y="340"/>
                    <a:pt x="201" y="340"/>
                  </a:cubicBezTo>
                  <a:cubicBezTo>
                    <a:pt x="215" y="340"/>
                    <a:pt x="250" y="339"/>
                    <a:pt x="264" y="339"/>
                  </a:cubicBezTo>
                  <a:cubicBezTo>
                    <a:pt x="275" y="339"/>
                    <a:pt x="286" y="339"/>
                    <a:pt x="296" y="339"/>
                  </a:cubicBezTo>
                  <a:cubicBezTo>
                    <a:pt x="307" y="339"/>
                    <a:pt x="318" y="340"/>
                    <a:pt x="328" y="340"/>
                  </a:cubicBezTo>
                  <a:cubicBezTo>
                    <a:pt x="332" y="340"/>
                    <a:pt x="338" y="340"/>
                    <a:pt x="338" y="330"/>
                  </a:cubicBezTo>
                  <a:cubicBezTo>
                    <a:pt x="338" y="325"/>
                    <a:pt x="334" y="325"/>
                    <a:pt x="324" y="325"/>
                  </a:cubicBezTo>
                  <a:cubicBezTo>
                    <a:pt x="306" y="325"/>
                    <a:pt x="292" y="325"/>
                    <a:pt x="292" y="316"/>
                  </a:cubicBezTo>
                  <a:cubicBezTo>
                    <a:pt x="292" y="313"/>
                    <a:pt x="293" y="310"/>
                    <a:pt x="293" y="307"/>
                  </a:cubicBezTo>
                  <a:lnTo>
                    <a:pt x="361" y="3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2779713" y="2657475"/>
              <a:ext cx="133350" cy="47625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>
              <p:custDataLst>
                <p:tags r:id="rId83"/>
              </p:custDataLst>
            </p:nvPr>
          </p:nvSpPr>
          <p:spPr bwMode="auto">
            <a:xfrm>
              <a:off x="2995613" y="2676525"/>
              <a:ext cx="120650" cy="7938"/>
            </a:xfrm>
            <a:custGeom>
              <a:avLst/>
              <a:gdLst>
                <a:gd name="T0" fmla="*/ 287 w 304"/>
                <a:gd name="T1" fmla="*/ 20 h 20"/>
                <a:gd name="T2" fmla="*/ 304 w 304"/>
                <a:gd name="T3" fmla="*/ 10 h 20"/>
                <a:gd name="T4" fmla="*/ 287 w 304"/>
                <a:gd name="T5" fmla="*/ 0 h 20"/>
                <a:gd name="T6" fmla="*/ 17 w 304"/>
                <a:gd name="T7" fmla="*/ 0 h 20"/>
                <a:gd name="T8" fmla="*/ 0 w 304"/>
                <a:gd name="T9" fmla="*/ 10 h 20"/>
                <a:gd name="T10" fmla="*/ 17 w 304"/>
                <a:gd name="T11" fmla="*/ 20 h 20"/>
                <a:gd name="T12" fmla="*/ 287 w 30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20">
                  <a:moveTo>
                    <a:pt x="287" y="20"/>
                  </a:moveTo>
                  <a:cubicBezTo>
                    <a:pt x="295" y="20"/>
                    <a:pt x="304" y="20"/>
                    <a:pt x="304" y="10"/>
                  </a:cubicBezTo>
                  <a:cubicBezTo>
                    <a:pt x="304" y="0"/>
                    <a:pt x="295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>
              <p:custDataLst>
                <p:tags r:id="rId84"/>
              </p:custDataLst>
            </p:nvPr>
          </p:nvSpPr>
          <p:spPr bwMode="auto">
            <a:xfrm>
              <a:off x="3148013" y="2593975"/>
              <a:ext cx="111125" cy="141288"/>
            </a:xfrm>
            <a:custGeom>
              <a:avLst/>
              <a:gdLst>
                <a:gd name="T0" fmla="*/ 235 w 281"/>
                <a:gd name="T1" fmla="*/ 36 h 351"/>
                <a:gd name="T2" fmla="*/ 267 w 281"/>
                <a:gd name="T3" fmla="*/ 15 h 351"/>
                <a:gd name="T4" fmla="*/ 281 w 281"/>
                <a:gd name="T5" fmla="*/ 6 h 351"/>
                <a:gd name="T6" fmla="*/ 274 w 281"/>
                <a:gd name="T7" fmla="*/ 0 h 351"/>
                <a:gd name="T8" fmla="*/ 218 w 281"/>
                <a:gd name="T9" fmla="*/ 1 h 351"/>
                <a:gd name="T10" fmla="*/ 145 w 281"/>
                <a:gd name="T11" fmla="*/ 0 h 351"/>
                <a:gd name="T12" fmla="*/ 134 w 281"/>
                <a:gd name="T13" fmla="*/ 10 h 351"/>
                <a:gd name="T14" fmla="*/ 151 w 281"/>
                <a:gd name="T15" fmla="*/ 15 h 351"/>
                <a:gd name="T16" fmla="*/ 180 w 281"/>
                <a:gd name="T17" fmla="*/ 16 h 351"/>
                <a:gd name="T18" fmla="*/ 196 w 281"/>
                <a:gd name="T19" fmla="*/ 26 h 351"/>
                <a:gd name="T20" fmla="*/ 194 w 281"/>
                <a:gd name="T21" fmla="*/ 37 h 351"/>
                <a:gd name="T22" fmla="*/ 136 w 281"/>
                <a:gd name="T23" fmla="*/ 266 h 351"/>
                <a:gd name="T24" fmla="*/ 65 w 281"/>
                <a:gd name="T25" fmla="*/ 340 h 351"/>
                <a:gd name="T26" fmla="*/ 17 w 281"/>
                <a:gd name="T27" fmla="*/ 309 h 351"/>
                <a:gd name="T28" fmla="*/ 23 w 281"/>
                <a:gd name="T29" fmla="*/ 310 h 351"/>
                <a:gd name="T30" fmla="*/ 56 w 281"/>
                <a:gd name="T31" fmla="*/ 278 h 351"/>
                <a:gd name="T32" fmla="*/ 34 w 281"/>
                <a:gd name="T33" fmla="*/ 257 h 351"/>
                <a:gd name="T34" fmla="*/ 0 w 281"/>
                <a:gd name="T35" fmla="*/ 297 h 351"/>
                <a:gd name="T36" fmla="*/ 66 w 281"/>
                <a:gd name="T37" fmla="*/ 351 h 351"/>
                <a:gd name="T38" fmla="*/ 176 w 281"/>
                <a:gd name="T39" fmla="*/ 269 h 351"/>
                <a:gd name="T40" fmla="*/ 235 w 281"/>
                <a:gd name="T41" fmla="*/ 3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1" h="351">
                  <a:moveTo>
                    <a:pt x="235" y="36"/>
                  </a:moveTo>
                  <a:cubicBezTo>
                    <a:pt x="239" y="20"/>
                    <a:pt x="240" y="15"/>
                    <a:pt x="267" y="15"/>
                  </a:cubicBezTo>
                  <a:cubicBezTo>
                    <a:pt x="275" y="15"/>
                    <a:pt x="281" y="15"/>
                    <a:pt x="281" y="6"/>
                  </a:cubicBezTo>
                  <a:cubicBezTo>
                    <a:pt x="281" y="1"/>
                    <a:pt x="278" y="0"/>
                    <a:pt x="274" y="0"/>
                  </a:cubicBezTo>
                  <a:cubicBezTo>
                    <a:pt x="261" y="0"/>
                    <a:pt x="231" y="1"/>
                    <a:pt x="218" y="1"/>
                  </a:cubicBezTo>
                  <a:cubicBezTo>
                    <a:pt x="202" y="1"/>
                    <a:pt x="161" y="0"/>
                    <a:pt x="145" y="0"/>
                  </a:cubicBezTo>
                  <a:cubicBezTo>
                    <a:pt x="140" y="0"/>
                    <a:pt x="134" y="0"/>
                    <a:pt x="134" y="10"/>
                  </a:cubicBezTo>
                  <a:cubicBezTo>
                    <a:pt x="134" y="15"/>
                    <a:pt x="138" y="15"/>
                    <a:pt x="151" y="15"/>
                  </a:cubicBezTo>
                  <a:cubicBezTo>
                    <a:pt x="163" y="15"/>
                    <a:pt x="168" y="15"/>
                    <a:pt x="180" y="16"/>
                  </a:cubicBezTo>
                  <a:cubicBezTo>
                    <a:pt x="192" y="18"/>
                    <a:pt x="196" y="19"/>
                    <a:pt x="196" y="26"/>
                  </a:cubicBezTo>
                  <a:cubicBezTo>
                    <a:pt x="196" y="29"/>
                    <a:pt x="195" y="33"/>
                    <a:pt x="194" y="37"/>
                  </a:cubicBezTo>
                  <a:lnTo>
                    <a:pt x="136" y="266"/>
                  </a:lnTo>
                  <a:cubicBezTo>
                    <a:pt x="124" y="314"/>
                    <a:pt x="90" y="340"/>
                    <a:pt x="65" y="340"/>
                  </a:cubicBezTo>
                  <a:cubicBezTo>
                    <a:pt x="52" y="340"/>
                    <a:pt x="25" y="335"/>
                    <a:pt x="17" y="309"/>
                  </a:cubicBezTo>
                  <a:cubicBezTo>
                    <a:pt x="19" y="310"/>
                    <a:pt x="22" y="310"/>
                    <a:pt x="23" y="310"/>
                  </a:cubicBezTo>
                  <a:cubicBezTo>
                    <a:pt x="43" y="310"/>
                    <a:pt x="56" y="293"/>
                    <a:pt x="56" y="278"/>
                  </a:cubicBezTo>
                  <a:cubicBezTo>
                    <a:pt x="56" y="262"/>
                    <a:pt x="42" y="257"/>
                    <a:pt x="34" y="257"/>
                  </a:cubicBezTo>
                  <a:cubicBezTo>
                    <a:pt x="25" y="257"/>
                    <a:pt x="0" y="263"/>
                    <a:pt x="0" y="297"/>
                  </a:cubicBezTo>
                  <a:cubicBezTo>
                    <a:pt x="0" y="328"/>
                    <a:pt x="27" y="351"/>
                    <a:pt x="66" y="351"/>
                  </a:cubicBezTo>
                  <a:cubicBezTo>
                    <a:pt x="112" y="351"/>
                    <a:pt x="164" y="318"/>
                    <a:pt x="176" y="269"/>
                  </a:cubicBezTo>
                  <a:lnTo>
                    <a:pt x="235" y="3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3306763" y="2540000"/>
              <a:ext cx="265113" cy="282576"/>
            </a:xfrm>
            <a:custGeom>
              <a:avLst/>
              <a:gdLst>
                <a:gd name="T0" fmla="*/ 604 w 664"/>
                <a:gd name="T1" fmla="*/ 698 h 698"/>
                <a:gd name="T2" fmla="*/ 664 w 664"/>
                <a:gd name="T3" fmla="*/ 538 h 698"/>
                <a:gd name="T4" fmla="*/ 651 w 664"/>
                <a:gd name="T5" fmla="*/ 538 h 698"/>
                <a:gd name="T6" fmla="*/ 522 w 664"/>
                <a:gd name="T7" fmla="*/ 639 h 698"/>
                <a:gd name="T8" fmla="*/ 367 w 664"/>
                <a:gd name="T9" fmla="*/ 655 h 698"/>
                <a:gd name="T10" fmla="*/ 66 w 664"/>
                <a:gd name="T11" fmla="*/ 655 h 698"/>
                <a:gd name="T12" fmla="*/ 320 w 664"/>
                <a:gd name="T13" fmla="*/ 357 h 698"/>
                <a:gd name="T14" fmla="*/ 324 w 664"/>
                <a:gd name="T15" fmla="*/ 349 h 698"/>
                <a:gd name="T16" fmla="*/ 321 w 664"/>
                <a:gd name="T17" fmla="*/ 341 h 698"/>
                <a:gd name="T18" fmla="*/ 88 w 664"/>
                <a:gd name="T19" fmla="*/ 24 h 698"/>
                <a:gd name="T20" fmla="*/ 362 w 664"/>
                <a:gd name="T21" fmla="*/ 24 h 698"/>
                <a:gd name="T22" fmla="*/ 478 w 664"/>
                <a:gd name="T23" fmla="*/ 32 h 698"/>
                <a:gd name="T24" fmla="*/ 588 w 664"/>
                <a:gd name="T25" fmla="*/ 69 h 698"/>
                <a:gd name="T26" fmla="*/ 651 w 664"/>
                <a:gd name="T27" fmla="*/ 140 h 698"/>
                <a:gd name="T28" fmla="*/ 664 w 664"/>
                <a:gd name="T29" fmla="*/ 140 h 698"/>
                <a:gd name="T30" fmla="*/ 604 w 664"/>
                <a:gd name="T31" fmla="*/ 0 h 698"/>
                <a:gd name="T32" fmla="*/ 14 w 664"/>
                <a:gd name="T33" fmla="*/ 0 h 698"/>
                <a:gd name="T34" fmla="*/ 1 w 664"/>
                <a:gd name="T35" fmla="*/ 3 h 698"/>
                <a:gd name="T36" fmla="*/ 0 w 664"/>
                <a:gd name="T37" fmla="*/ 20 h 698"/>
                <a:gd name="T38" fmla="*/ 264 w 664"/>
                <a:gd name="T39" fmla="*/ 381 h 698"/>
                <a:gd name="T40" fmla="*/ 6 w 664"/>
                <a:gd name="T41" fmla="*/ 684 h 698"/>
                <a:gd name="T42" fmla="*/ 1 w 664"/>
                <a:gd name="T43" fmla="*/ 692 h 698"/>
                <a:gd name="T44" fmla="*/ 14 w 664"/>
                <a:gd name="T45" fmla="*/ 698 h 698"/>
                <a:gd name="T46" fmla="*/ 604 w 664"/>
                <a:gd name="T4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4" h="698">
                  <a:moveTo>
                    <a:pt x="604" y="698"/>
                  </a:moveTo>
                  <a:lnTo>
                    <a:pt x="664" y="538"/>
                  </a:lnTo>
                  <a:lnTo>
                    <a:pt x="651" y="538"/>
                  </a:lnTo>
                  <a:cubicBezTo>
                    <a:pt x="632" y="590"/>
                    <a:pt x="579" y="624"/>
                    <a:pt x="522" y="639"/>
                  </a:cubicBezTo>
                  <a:cubicBezTo>
                    <a:pt x="511" y="642"/>
                    <a:pt x="462" y="655"/>
                    <a:pt x="367" y="655"/>
                  </a:cubicBezTo>
                  <a:lnTo>
                    <a:pt x="66" y="655"/>
                  </a:lnTo>
                  <a:lnTo>
                    <a:pt x="320" y="357"/>
                  </a:lnTo>
                  <a:cubicBezTo>
                    <a:pt x="323" y="353"/>
                    <a:pt x="324" y="351"/>
                    <a:pt x="324" y="349"/>
                  </a:cubicBezTo>
                  <a:cubicBezTo>
                    <a:pt x="324" y="348"/>
                    <a:pt x="324" y="346"/>
                    <a:pt x="321" y="341"/>
                  </a:cubicBezTo>
                  <a:lnTo>
                    <a:pt x="88" y="24"/>
                  </a:lnTo>
                  <a:lnTo>
                    <a:pt x="362" y="24"/>
                  </a:lnTo>
                  <a:cubicBezTo>
                    <a:pt x="428" y="24"/>
                    <a:pt x="474" y="31"/>
                    <a:pt x="478" y="32"/>
                  </a:cubicBezTo>
                  <a:cubicBezTo>
                    <a:pt x="505" y="36"/>
                    <a:pt x="549" y="44"/>
                    <a:pt x="588" y="69"/>
                  </a:cubicBezTo>
                  <a:cubicBezTo>
                    <a:pt x="601" y="77"/>
                    <a:pt x="634" y="100"/>
                    <a:pt x="651" y="140"/>
                  </a:cubicBezTo>
                  <a:lnTo>
                    <a:pt x="664" y="140"/>
                  </a:lnTo>
                  <a:lnTo>
                    <a:pt x="604" y="0"/>
                  </a:lnTo>
                  <a:lnTo>
                    <a:pt x="14" y="0"/>
                  </a:lnTo>
                  <a:cubicBezTo>
                    <a:pt x="3" y="0"/>
                    <a:pt x="2" y="0"/>
                    <a:pt x="1" y="3"/>
                  </a:cubicBezTo>
                  <a:cubicBezTo>
                    <a:pt x="0" y="5"/>
                    <a:pt x="0" y="14"/>
                    <a:pt x="0" y="20"/>
                  </a:cubicBezTo>
                  <a:lnTo>
                    <a:pt x="264" y="381"/>
                  </a:lnTo>
                  <a:lnTo>
                    <a:pt x="6" y="684"/>
                  </a:lnTo>
                  <a:cubicBezTo>
                    <a:pt x="1" y="690"/>
                    <a:pt x="1" y="692"/>
                    <a:pt x="1" y="692"/>
                  </a:cubicBezTo>
                  <a:cubicBezTo>
                    <a:pt x="1" y="698"/>
                    <a:pt x="5" y="698"/>
                    <a:pt x="14" y="698"/>
                  </a:cubicBezTo>
                  <a:lnTo>
                    <a:pt x="604" y="6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>
              <p:custDataLst>
                <p:tags r:id="rId86"/>
              </p:custDataLst>
            </p:nvPr>
          </p:nvSpPr>
          <p:spPr bwMode="auto">
            <a:xfrm>
              <a:off x="3328988" y="2874963"/>
              <a:ext cx="34925" cy="141288"/>
            </a:xfrm>
            <a:custGeom>
              <a:avLst/>
              <a:gdLst>
                <a:gd name="T0" fmla="*/ 84 w 86"/>
                <a:gd name="T1" fmla="*/ 16 h 348"/>
                <a:gd name="T2" fmla="*/ 86 w 86"/>
                <a:gd name="T3" fmla="*/ 9 h 348"/>
                <a:gd name="T4" fmla="*/ 77 w 86"/>
                <a:gd name="T5" fmla="*/ 0 h 348"/>
                <a:gd name="T6" fmla="*/ 68 w 86"/>
                <a:gd name="T7" fmla="*/ 9 h 348"/>
                <a:gd name="T8" fmla="*/ 2 w 86"/>
                <a:gd name="T9" fmla="*/ 168 h 348"/>
                <a:gd name="T10" fmla="*/ 0 w 86"/>
                <a:gd name="T11" fmla="*/ 174 h 348"/>
                <a:gd name="T12" fmla="*/ 2 w 86"/>
                <a:gd name="T13" fmla="*/ 181 h 348"/>
                <a:gd name="T14" fmla="*/ 68 w 86"/>
                <a:gd name="T15" fmla="*/ 339 h 348"/>
                <a:gd name="T16" fmla="*/ 77 w 86"/>
                <a:gd name="T17" fmla="*/ 348 h 348"/>
                <a:gd name="T18" fmla="*/ 86 w 86"/>
                <a:gd name="T19" fmla="*/ 340 h 348"/>
                <a:gd name="T20" fmla="*/ 84 w 86"/>
                <a:gd name="T21" fmla="*/ 333 h 348"/>
                <a:gd name="T22" fmla="*/ 18 w 86"/>
                <a:gd name="T23" fmla="*/ 175 h 348"/>
                <a:gd name="T24" fmla="*/ 84 w 86"/>
                <a:gd name="T25" fmla="*/ 1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348">
                  <a:moveTo>
                    <a:pt x="84" y="16"/>
                  </a:moveTo>
                  <a:cubicBezTo>
                    <a:pt x="86" y="11"/>
                    <a:pt x="86" y="10"/>
                    <a:pt x="86" y="9"/>
                  </a:cubicBezTo>
                  <a:cubicBezTo>
                    <a:pt x="86" y="3"/>
                    <a:pt x="81" y="0"/>
                    <a:pt x="77" y="0"/>
                  </a:cubicBezTo>
                  <a:cubicBezTo>
                    <a:pt x="71" y="0"/>
                    <a:pt x="70" y="4"/>
                    <a:pt x="68" y="9"/>
                  </a:cubicBezTo>
                  <a:lnTo>
                    <a:pt x="2" y="168"/>
                  </a:lnTo>
                  <a:cubicBezTo>
                    <a:pt x="0" y="172"/>
                    <a:pt x="0" y="173"/>
                    <a:pt x="0" y="174"/>
                  </a:cubicBezTo>
                  <a:cubicBezTo>
                    <a:pt x="0" y="176"/>
                    <a:pt x="0" y="176"/>
                    <a:pt x="2" y="181"/>
                  </a:cubicBezTo>
                  <a:lnTo>
                    <a:pt x="68" y="339"/>
                  </a:lnTo>
                  <a:cubicBezTo>
                    <a:pt x="70" y="345"/>
                    <a:pt x="72" y="348"/>
                    <a:pt x="77" y="348"/>
                  </a:cubicBezTo>
                  <a:cubicBezTo>
                    <a:pt x="81" y="348"/>
                    <a:pt x="86" y="345"/>
                    <a:pt x="86" y="340"/>
                  </a:cubicBezTo>
                  <a:cubicBezTo>
                    <a:pt x="86" y="339"/>
                    <a:pt x="86" y="338"/>
                    <a:pt x="84" y="333"/>
                  </a:cubicBezTo>
                  <a:lnTo>
                    <a:pt x="18" y="175"/>
                  </a:lnTo>
                  <a:lnTo>
                    <a:pt x="84" y="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3379788" y="2887663"/>
              <a:ext cx="42863" cy="95250"/>
            </a:xfrm>
            <a:custGeom>
              <a:avLst/>
              <a:gdLst>
                <a:gd name="T0" fmla="*/ 97 w 106"/>
                <a:gd name="T1" fmla="*/ 13 h 234"/>
                <a:gd name="T2" fmla="*/ 83 w 106"/>
                <a:gd name="T3" fmla="*/ 0 h 234"/>
                <a:gd name="T4" fmla="*/ 63 w 106"/>
                <a:gd name="T5" fmla="*/ 19 h 234"/>
                <a:gd name="T6" fmla="*/ 77 w 106"/>
                <a:gd name="T7" fmla="*/ 32 h 234"/>
                <a:gd name="T8" fmla="*/ 97 w 106"/>
                <a:gd name="T9" fmla="*/ 13 h 234"/>
                <a:gd name="T10" fmla="*/ 26 w 106"/>
                <a:gd name="T11" fmla="*/ 190 h 234"/>
                <a:gd name="T12" fmla="*/ 23 w 106"/>
                <a:gd name="T13" fmla="*/ 205 h 234"/>
                <a:gd name="T14" fmla="*/ 56 w 106"/>
                <a:gd name="T15" fmla="*/ 234 h 234"/>
                <a:gd name="T16" fmla="*/ 106 w 106"/>
                <a:gd name="T17" fmla="*/ 181 h 234"/>
                <a:gd name="T18" fmla="*/ 100 w 106"/>
                <a:gd name="T19" fmla="*/ 176 h 234"/>
                <a:gd name="T20" fmla="*/ 94 w 106"/>
                <a:gd name="T21" fmla="*/ 182 h 234"/>
                <a:gd name="T22" fmla="*/ 57 w 106"/>
                <a:gd name="T23" fmla="*/ 224 h 234"/>
                <a:gd name="T24" fmla="*/ 48 w 106"/>
                <a:gd name="T25" fmla="*/ 212 h 234"/>
                <a:gd name="T26" fmla="*/ 54 w 106"/>
                <a:gd name="T27" fmla="*/ 190 h 234"/>
                <a:gd name="T28" fmla="*/ 65 w 106"/>
                <a:gd name="T29" fmla="*/ 162 h 234"/>
                <a:gd name="T30" fmla="*/ 82 w 106"/>
                <a:gd name="T31" fmla="*/ 118 h 234"/>
                <a:gd name="T32" fmla="*/ 84 w 106"/>
                <a:gd name="T33" fmla="*/ 107 h 234"/>
                <a:gd name="T34" fmla="*/ 51 w 106"/>
                <a:gd name="T35" fmla="*/ 77 h 234"/>
                <a:gd name="T36" fmla="*/ 0 w 106"/>
                <a:gd name="T37" fmla="*/ 130 h 234"/>
                <a:gd name="T38" fmla="*/ 6 w 106"/>
                <a:gd name="T39" fmla="*/ 135 h 234"/>
                <a:gd name="T40" fmla="*/ 13 w 106"/>
                <a:gd name="T41" fmla="*/ 129 h 234"/>
                <a:gd name="T42" fmla="*/ 50 w 106"/>
                <a:gd name="T43" fmla="*/ 87 h 234"/>
                <a:gd name="T44" fmla="*/ 59 w 106"/>
                <a:gd name="T45" fmla="*/ 99 h 234"/>
                <a:gd name="T46" fmla="*/ 48 w 106"/>
                <a:gd name="T47" fmla="*/ 134 h 234"/>
                <a:gd name="T48" fmla="*/ 26 w 106"/>
                <a:gd name="T49" fmla="*/ 19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234">
                  <a:moveTo>
                    <a:pt x="97" y="13"/>
                  </a:moveTo>
                  <a:cubicBezTo>
                    <a:pt x="97" y="7"/>
                    <a:pt x="93" y="0"/>
                    <a:pt x="83" y="0"/>
                  </a:cubicBezTo>
                  <a:cubicBezTo>
                    <a:pt x="74" y="0"/>
                    <a:pt x="63" y="9"/>
                    <a:pt x="63" y="19"/>
                  </a:cubicBezTo>
                  <a:cubicBezTo>
                    <a:pt x="63" y="25"/>
                    <a:pt x="68" y="32"/>
                    <a:pt x="77" y="32"/>
                  </a:cubicBezTo>
                  <a:cubicBezTo>
                    <a:pt x="88" y="32"/>
                    <a:pt x="97" y="22"/>
                    <a:pt x="97" y="13"/>
                  </a:cubicBezTo>
                  <a:close/>
                  <a:moveTo>
                    <a:pt x="26" y="190"/>
                  </a:moveTo>
                  <a:cubicBezTo>
                    <a:pt x="24" y="194"/>
                    <a:pt x="23" y="199"/>
                    <a:pt x="23" y="205"/>
                  </a:cubicBezTo>
                  <a:cubicBezTo>
                    <a:pt x="23" y="221"/>
                    <a:pt x="37" y="234"/>
                    <a:pt x="56" y="234"/>
                  </a:cubicBezTo>
                  <a:cubicBezTo>
                    <a:pt x="91" y="234"/>
                    <a:pt x="106" y="186"/>
                    <a:pt x="106" y="181"/>
                  </a:cubicBezTo>
                  <a:cubicBezTo>
                    <a:pt x="106" y="176"/>
                    <a:pt x="101" y="176"/>
                    <a:pt x="100" y="176"/>
                  </a:cubicBezTo>
                  <a:cubicBezTo>
                    <a:pt x="96" y="176"/>
                    <a:pt x="95" y="178"/>
                    <a:pt x="94" y="182"/>
                  </a:cubicBezTo>
                  <a:cubicBezTo>
                    <a:pt x="86" y="210"/>
                    <a:pt x="70" y="224"/>
                    <a:pt x="57" y="224"/>
                  </a:cubicBezTo>
                  <a:cubicBezTo>
                    <a:pt x="50" y="224"/>
                    <a:pt x="48" y="220"/>
                    <a:pt x="48" y="212"/>
                  </a:cubicBezTo>
                  <a:cubicBezTo>
                    <a:pt x="48" y="204"/>
                    <a:pt x="51" y="198"/>
                    <a:pt x="54" y="190"/>
                  </a:cubicBezTo>
                  <a:cubicBezTo>
                    <a:pt x="57" y="180"/>
                    <a:pt x="61" y="171"/>
                    <a:pt x="65" y="162"/>
                  </a:cubicBezTo>
                  <a:cubicBezTo>
                    <a:pt x="68" y="154"/>
                    <a:pt x="81" y="122"/>
                    <a:pt x="82" y="118"/>
                  </a:cubicBezTo>
                  <a:cubicBezTo>
                    <a:pt x="83" y="114"/>
                    <a:pt x="84" y="110"/>
                    <a:pt x="84" y="107"/>
                  </a:cubicBezTo>
                  <a:cubicBezTo>
                    <a:pt x="84" y="90"/>
                    <a:pt x="70" y="77"/>
                    <a:pt x="51" y="77"/>
                  </a:cubicBezTo>
                  <a:cubicBezTo>
                    <a:pt x="16" y="77"/>
                    <a:pt x="0" y="124"/>
                    <a:pt x="0" y="130"/>
                  </a:cubicBezTo>
                  <a:cubicBezTo>
                    <a:pt x="0" y="135"/>
                    <a:pt x="5" y="135"/>
                    <a:pt x="6" y="135"/>
                  </a:cubicBezTo>
                  <a:cubicBezTo>
                    <a:pt x="11" y="135"/>
                    <a:pt x="11" y="133"/>
                    <a:pt x="13" y="129"/>
                  </a:cubicBezTo>
                  <a:cubicBezTo>
                    <a:pt x="22" y="99"/>
                    <a:pt x="37" y="87"/>
                    <a:pt x="50" y="87"/>
                  </a:cubicBezTo>
                  <a:cubicBezTo>
                    <a:pt x="55" y="87"/>
                    <a:pt x="59" y="89"/>
                    <a:pt x="59" y="99"/>
                  </a:cubicBezTo>
                  <a:cubicBezTo>
                    <a:pt x="59" y="107"/>
                    <a:pt x="56" y="112"/>
                    <a:pt x="48" y="134"/>
                  </a:cubicBezTo>
                  <a:lnTo>
                    <a:pt x="26" y="19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3430588" y="2887663"/>
              <a:ext cx="60325" cy="122238"/>
            </a:xfrm>
            <a:custGeom>
              <a:avLst/>
              <a:gdLst>
                <a:gd name="T0" fmla="*/ 153 w 153"/>
                <a:gd name="T1" fmla="*/ 13 h 302"/>
                <a:gd name="T2" fmla="*/ 139 w 153"/>
                <a:gd name="T3" fmla="*/ 0 h 302"/>
                <a:gd name="T4" fmla="*/ 120 w 153"/>
                <a:gd name="T5" fmla="*/ 19 h 302"/>
                <a:gd name="T6" fmla="*/ 134 w 153"/>
                <a:gd name="T7" fmla="*/ 32 h 302"/>
                <a:gd name="T8" fmla="*/ 153 w 153"/>
                <a:gd name="T9" fmla="*/ 13 h 302"/>
                <a:gd name="T10" fmla="*/ 79 w 153"/>
                <a:gd name="T11" fmla="*/ 248 h 302"/>
                <a:gd name="T12" fmla="*/ 34 w 153"/>
                <a:gd name="T13" fmla="*/ 292 h 302"/>
                <a:gd name="T14" fmla="*/ 22 w 153"/>
                <a:gd name="T15" fmla="*/ 290 h 302"/>
                <a:gd name="T16" fmla="*/ 33 w 153"/>
                <a:gd name="T17" fmla="*/ 272 h 302"/>
                <a:gd name="T18" fmla="*/ 20 w 153"/>
                <a:gd name="T19" fmla="*/ 259 h 302"/>
                <a:gd name="T20" fmla="*/ 0 w 153"/>
                <a:gd name="T21" fmla="*/ 280 h 302"/>
                <a:gd name="T22" fmla="*/ 35 w 153"/>
                <a:gd name="T23" fmla="*/ 302 h 302"/>
                <a:gd name="T24" fmla="*/ 107 w 153"/>
                <a:gd name="T25" fmla="*/ 247 h 302"/>
                <a:gd name="T26" fmla="*/ 138 w 153"/>
                <a:gd name="T27" fmla="*/ 122 h 302"/>
                <a:gd name="T28" fmla="*/ 140 w 153"/>
                <a:gd name="T29" fmla="*/ 110 h 302"/>
                <a:gd name="T30" fmla="*/ 103 w 153"/>
                <a:gd name="T31" fmla="*/ 77 h 302"/>
                <a:gd name="T32" fmla="*/ 42 w 153"/>
                <a:gd name="T33" fmla="*/ 130 h 302"/>
                <a:gd name="T34" fmla="*/ 48 w 153"/>
                <a:gd name="T35" fmla="*/ 135 h 302"/>
                <a:gd name="T36" fmla="*/ 55 w 153"/>
                <a:gd name="T37" fmla="*/ 129 h 302"/>
                <a:gd name="T38" fmla="*/ 102 w 153"/>
                <a:gd name="T39" fmla="*/ 87 h 302"/>
                <a:gd name="T40" fmla="*/ 114 w 153"/>
                <a:gd name="T41" fmla="*/ 104 h 302"/>
                <a:gd name="T42" fmla="*/ 113 w 153"/>
                <a:gd name="T43" fmla="*/ 114 h 302"/>
                <a:gd name="T44" fmla="*/ 79 w 153"/>
                <a:gd name="T45" fmla="*/ 248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302">
                  <a:moveTo>
                    <a:pt x="153" y="13"/>
                  </a:moveTo>
                  <a:cubicBezTo>
                    <a:pt x="153" y="7"/>
                    <a:pt x="149" y="0"/>
                    <a:pt x="139" y="0"/>
                  </a:cubicBezTo>
                  <a:cubicBezTo>
                    <a:pt x="129" y="0"/>
                    <a:pt x="120" y="9"/>
                    <a:pt x="120" y="19"/>
                  </a:cubicBezTo>
                  <a:cubicBezTo>
                    <a:pt x="120" y="24"/>
                    <a:pt x="124" y="32"/>
                    <a:pt x="134" y="32"/>
                  </a:cubicBezTo>
                  <a:cubicBezTo>
                    <a:pt x="143" y="32"/>
                    <a:pt x="153" y="23"/>
                    <a:pt x="153" y="13"/>
                  </a:cubicBezTo>
                  <a:close/>
                  <a:moveTo>
                    <a:pt x="79" y="248"/>
                  </a:moveTo>
                  <a:cubicBezTo>
                    <a:pt x="73" y="272"/>
                    <a:pt x="55" y="292"/>
                    <a:pt x="34" y="292"/>
                  </a:cubicBezTo>
                  <a:cubicBezTo>
                    <a:pt x="30" y="292"/>
                    <a:pt x="25" y="291"/>
                    <a:pt x="22" y="290"/>
                  </a:cubicBezTo>
                  <a:cubicBezTo>
                    <a:pt x="31" y="286"/>
                    <a:pt x="33" y="277"/>
                    <a:pt x="33" y="272"/>
                  </a:cubicBezTo>
                  <a:cubicBezTo>
                    <a:pt x="33" y="264"/>
                    <a:pt x="27" y="259"/>
                    <a:pt x="20" y="259"/>
                  </a:cubicBezTo>
                  <a:cubicBezTo>
                    <a:pt x="9" y="259"/>
                    <a:pt x="0" y="269"/>
                    <a:pt x="0" y="280"/>
                  </a:cubicBezTo>
                  <a:cubicBezTo>
                    <a:pt x="0" y="293"/>
                    <a:pt x="14" y="302"/>
                    <a:pt x="35" y="302"/>
                  </a:cubicBezTo>
                  <a:cubicBezTo>
                    <a:pt x="55" y="302"/>
                    <a:pt x="96" y="289"/>
                    <a:pt x="107" y="247"/>
                  </a:cubicBezTo>
                  <a:lnTo>
                    <a:pt x="138" y="122"/>
                  </a:lnTo>
                  <a:cubicBezTo>
                    <a:pt x="139" y="118"/>
                    <a:pt x="140" y="115"/>
                    <a:pt x="140" y="110"/>
                  </a:cubicBezTo>
                  <a:cubicBezTo>
                    <a:pt x="140" y="91"/>
                    <a:pt x="124" y="77"/>
                    <a:pt x="103" y="77"/>
                  </a:cubicBezTo>
                  <a:cubicBezTo>
                    <a:pt x="64" y="77"/>
                    <a:pt x="42" y="125"/>
                    <a:pt x="42" y="130"/>
                  </a:cubicBezTo>
                  <a:cubicBezTo>
                    <a:pt x="42" y="135"/>
                    <a:pt x="47" y="135"/>
                    <a:pt x="48" y="135"/>
                  </a:cubicBezTo>
                  <a:cubicBezTo>
                    <a:pt x="52" y="135"/>
                    <a:pt x="52" y="134"/>
                    <a:pt x="55" y="129"/>
                  </a:cubicBezTo>
                  <a:cubicBezTo>
                    <a:pt x="63" y="108"/>
                    <a:pt x="82" y="87"/>
                    <a:pt x="102" y="87"/>
                  </a:cubicBezTo>
                  <a:cubicBezTo>
                    <a:pt x="111" y="87"/>
                    <a:pt x="114" y="93"/>
                    <a:pt x="114" y="104"/>
                  </a:cubicBezTo>
                  <a:cubicBezTo>
                    <a:pt x="114" y="108"/>
                    <a:pt x="113" y="112"/>
                    <a:pt x="113" y="114"/>
                  </a:cubicBezTo>
                  <a:lnTo>
                    <a:pt x="79" y="2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>
              <p:custDataLst>
                <p:tags r:id="rId89"/>
              </p:custDataLst>
            </p:nvPr>
          </p:nvSpPr>
          <p:spPr bwMode="auto">
            <a:xfrm>
              <a:off x="3514725" y="2874963"/>
              <a:ext cx="34925" cy="141288"/>
            </a:xfrm>
            <a:custGeom>
              <a:avLst/>
              <a:gdLst>
                <a:gd name="T0" fmla="*/ 83 w 86"/>
                <a:gd name="T1" fmla="*/ 181 h 348"/>
                <a:gd name="T2" fmla="*/ 86 w 86"/>
                <a:gd name="T3" fmla="*/ 175 h 348"/>
                <a:gd name="T4" fmla="*/ 83 w 86"/>
                <a:gd name="T5" fmla="*/ 168 h 348"/>
                <a:gd name="T6" fmla="*/ 18 w 86"/>
                <a:gd name="T7" fmla="*/ 9 h 348"/>
                <a:gd name="T8" fmla="*/ 8 w 86"/>
                <a:gd name="T9" fmla="*/ 0 h 348"/>
                <a:gd name="T10" fmla="*/ 0 w 86"/>
                <a:gd name="T11" fmla="*/ 9 h 348"/>
                <a:gd name="T12" fmla="*/ 2 w 86"/>
                <a:gd name="T13" fmla="*/ 16 h 348"/>
                <a:gd name="T14" fmla="*/ 68 w 86"/>
                <a:gd name="T15" fmla="*/ 174 h 348"/>
                <a:gd name="T16" fmla="*/ 2 w 86"/>
                <a:gd name="T17" fmla="*/ 333 h 348"/>
                <a:gd name="T18" fmla="*/ 0 w 86"/>
                <a:gd name="T19" fmla="*/ 340 h 348"/>
                <a:gd name="T20" fmla="*/ 8 w 86"/>
                <a:gd name="T21" fmla="*/ 348 h 348"/>
                <a:gd name="T22" fmla="*/ 18 w 86"/>
                <a:gd name="T23" fmla="*/ 340 h 348"/>
                <a:gd name="T24" fmla="*/ 83 w 86"/>
                <a:gd name="T25" fmla="*/ 181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348">
                  <a:moveTo>
                    <a:pt x="83" y="181"/>
                  </a:moveTo>
                  <a:cubicBezTo>
                    <a:pt x="86" y="176"/>
                    <a:pt x="86" y="176"/>
                    <a:pt x="86" y="175"/>
                  </a:cubicBezTo>
                  <a:cubicBezTo>
                    <a:pt x="86" y="173"/>
                    <a:pt x="86" y="172"/>
                    <a:pt x="83" y="168"/>
                  </a:cubicBezTo>
                  <a:lnTo>
                    <a:pt x="18" y="9"/>
                  </a:lnTo>
                  <a:cubicBezTo>
                    <a:pt x="16" y="4"/>
                    <a:pt x="14" y="0"/>
                    <a:pt x="8" y="0"/>
                  </a:cubicBezTo>
                  <a:cubicBezTo>
                    <a:pt x="4" y="0"/>
                    <a:pt x="0" y="3"/>
                    <a:pt x="0" y="9"/>
                  </a:cubicBezTo>
                  <a:cubicBezTo>
                    <a:pt x="0" y="10"/>
                    <a:pt x="0" y="11"/>
                    <a:pt x="2" y="16"/>
                  </a:cubicBezTo>
                  <a:lnTo>
                    <a:pt x="68" y="174"/>
                  </a:lnTo>
                  <a:lnTo>
                    <a:pt x="2" y="333"/>
                  </a:lnTo>
                  <a:cubicBezTo>
                    <a:pt x="0" y="338"/>
                    <a:pt x="0" y="339"/>
                    <a:pt x="0" y="340"/>
                  </a:cubicBezTo>
                  <a:cubicBezTo>
                    <a:pt x="0" y="345"/>
                    <a:pt x="4" y="348"/>
                    <a:pt x="8" y="348"/>
                  </a:cubicBezTo>
                  <a:cubicBezTo>
                    <a:pt x="14" y="348"/>
                    <a:pt x="15" y="345"/>
                    <a:pt x="18" y="340"/>
                  </a:cubicBezTo>
                  <a:lnTo>
                    <a:pt x="83" y="18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>
              <p:custDataLst>
                <p:tags r:id="rId90"/>
              </p:custDataLst>
            </p:nvPr>
          </p:nvSpPr>
          <p:spPr bwMode="auto">
            <a:xfrm>
              <a:off x="3625850" y="2589213"/>
              <a:ext cx="117475" cy="146050"/>
            </a:xfrm>
            <a:custGeom>
              <a:avLst/>
              <a:gdLst>
                <a:gd name="T0" fmla="*/ 296 w 296"/>
                <a:gd name="T1" fmla="*/ 5 h 362"/>
                <a:gd name="T2" fmla="*/ 290 w 296"/>
                <a:gd name="T3" fmla="*/ 0 h 362"/>
                <a:gd name="T4" fmla="*/ 281 w 296"/>
                <a:gd name="T5" fmla="*/ 7 h 362"/>
                <a:gd name="T6" fmla="*/ 257 w 296"/>
                <a:gd name="T7" fmla="*/ 36 h 362"/>
                <a:gd name="T8" fmla="*/ 186 w 296"/>
                <a:gd name="T9" fmla="*/ 0 h 362"/>
                <a:gd name="T10" fmla="*/ 63 w 296"/>
                <a:gd name="T11" fmla="*/ 117 h 362"/>
                <a:gd name="T12" fmla="*/ 115 w 296"/>
                <a:gd name="T13" fmla="*/ 188 h 362"/>
                <a:gd name="T14" fmla="*/ 168 w 296"/>
                <a:gd name="T15" fmla="*/ 202 h 362"/>
                <a:gd name="T16" fmla="*/ 214 w 296"/>
                <a:gd name="T17" fmla="*/ 255 h 362"/>
                <a:gd name="T18" fmla="*/ 124 w 296"/>
                <a:gd name="T19" fmla="*/ 347 h 362"/>
                <a:gd name="T20" fmla="*/ 37 w 296"/>
                <a:gd name="T21" fmla="*/ 274 h 362"/>
                <a:gd name="T22" fmla="*/ 40 w 296"/>
                <a:gd name="T23" fmla="*/ 247 h 362"/>
                <a:gd name="T24" fmla="*/ 41 w 296"/>
                <a:gd name="T25" fmla="*/ 244 h 362"/>
                <a:gd name="T26" fmla="*/ 35 w 296"/>
                <a:gd name="T27" fmla="*/ 238 h 362"/>
                <a:gd name="T28" fmla="*/ 30 w 296"/>
                <a:gd name="T29" fmla="*/ 240 h 362"/>
                <a:gd name="T30" fmla="*/ 0 w 296"/>
                <a:gd name="T31" fmla="*/ 357 h 362"/>
                <a:gd name="T32" fmla="*/ 5 w 296"/>
                <a:gd name="T33" fmla="*/ 362 h 362"/>
                <a:gd name="T34" fmla="*/ 14 w 296"/>
                <a:gd name="T35" fmla="*/ 355 h 362"/>
                <a:gd name="T36" fmla="*/ 39 w 296"/>
                <a:gd name="T37" fmla="*/ 326 h 362"/>
                <a:gd name="T38" fmla="*/ 123 w 296"/>
                <a:gd name="T39" fmla="*/ 362 h 362"/>
                <a:gd name="T40" fmla="*/ 250 w 296"/>
                <a:gd name="T41" fmla="*/ 234 h 362"/>
                <a:gd name="T42" fmla="*/ 225 w 296"/>
                <a:gd name="T43" fmla="*/ 176 h 362"/>
                <a:gd name="T44" fmla="*/ 162 w 296"/>
                <a:gd name="T45" fmla="*/ 151 h 362"/>
                <a:gd name="T46" fmla="*/ 128 w 296"/>
                <a:gd name="T47" fmla="*/ 142 h 362"/>
                <a:gd name="T48" fmla="*/ 98 w 296"/>
                <a:gd name="T49" fmla="*/ 97 h 362"/>
                <a:gd name="T50" fmla="*/ 185 w 296"/>
                <a:gd name="T51" fmla="*/ 14 h 362"/>
                <a:gd name="T52" fmla="*/ 257 w 296"/>
                <a:gd name="T53" fmla="*/ 91 h 362"/>
                <a:gd name="T54" fmla="*/ 255 w 296"/>
                <a:gd name="T55" fmla="*/ 119 h 362"/>
                <a:gd name="T56" fmla="*/ 261 w 296"/>
                <a:gd name="T57" fmla="*/ 124 h 362"/>
                <a:gd name="T58" fmla="*/ 269 w 296"/>
                <a:gd name="T59" fmla="*/ 114 h 362"/>
                <a:gd name="T60" fmla="*/ 296 w 296"/>
                <a:gd name="T61" fmla="*/ 5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6" h="362">
                  <a:moveTo>
                    <a:pt x="296" y="5"/>
                  </a:moveTo>
                  <a:cubicBezTo>
                    <a:pt x="296" y="3"/>
                    <a:pt x="295" y="0"/>
                    <a:pt x="290" y="0"/>
                  </a:cubicBezTo>
                  <a:cubicBezTo>
                    <a:pt x="288" y="0"/>
                    <a:pt x="287" y="0"/>
                    <a:pt x="281" y="7"/>
                  </a:cubicBezTo>
                  <a:lnTo>
                    <a:pt x="257" y="36"/>
                  </a:lnTo>
                  <a:cubicBezTo>
                    <a:pt x="244" y="12"/>
                    <a:pt x="218" y="0"/>
                    <a:pt x="186" y="0"/>
                  </a:cubicBezTo>
                  <a:cubicBezTo>
                    <a:pt x="122" y="0"/>
                    <a:pt x="63" y="57"/>
                    <a:pt x="63" y="117"/>
                  </a:cubicBezTo>
                  <a:cubicBezTo>
                    <a:pt x="63" y="158"/>
                    <a:pt x="89" y="181"/>
                    <a:pt x="115" y="188"/>
                  </a:cubicBezTo>
                  <a:lnTo>
                    <a:pt x="168" y="202"/>
                  </a:lnTo>
                  <a:cubicBezTo>
                    <a:pt x="186" y="207"/>
                    <a:pt x="214" y="214"/>
                    <a:pt x="214" y="255"/>
                  </a:cubicBezTo>
                  <a:cubicBezTo>
                    <a:pt x="214" y="300"/>
                    <a:pt x="173" y="347"/>
                    <a:pt x="124" y="347"/>
                  </a:cubicBezTo>
                  <a:cubicBezTo>
                    <a:pt x="92" y="347"/>
                    <a:pt x="37" y="336"/>
                    <a:pt x="37" y="274"/>
                  </a:cubicBezTo>
                  <a:cubicBezTo>
                    <a:pt x="37" y="262"/>
                    <a:pt x="39" y="250"/>
                    <a:pt x="40" y="247"/>
                  </a:cubicBezTo>
                  <a:cubicBezTo>
                    <a:pt x="40" y="245"/>
                    <a:pt x="41" y="245"/>
                    <a:pt x="41" y="244"/>
                  </a:cubicBezTo>
                  <a:cubicBezTo>
                    <a:pt x="41" y="239"/>
                    <a:pt x="37" y="238"/>
                    <a:pt x="35" y="238"/>
                  </a:cubicBezTo>
                  <a:cubicBezTo>
                    <a:pt x="32" y="238"/>
                    <a:pt x="31" y="239"/>
                    <a:pt x="30" y="240"/>
                  </a:cubicBezTo>
                  <a:cubicBezTo>
                    <a:pt x="28" y="242"/>
                    <a:pt x="0" y="356"/>
                    <a:pt x="0" y="357"/>
                  </a:cubicBezTo>
                  <a:cubicBezTo>
                    <a:pt x="0" y="360"/>
                    <a:pt x="2" y="362"/>
                    <a:pt x="5" y="362"/>
                  </a:cubicBezTo>
                  <a:cubicBezTo>
                    <a:pt x="8" y="362"/>
                    <a:pt x="8" y="362"/>
                    <a:pt x="14" y="355"/>
                  </a:cubicBezTo>
                  <a:lnTo>
                    <a:pt x="39" y="326"/>
                  </a:lnTo>
                  <a:cubicBezTo>
                    <a:pt x="60" y="355"/>
                    <a:pt x="94" y="362"/>
                    <a:pt x="123" y="362"/>
                  </a:cubicBezTo>
                  <a:cubicBezTo>
                    <a:pt x="191" y="362"/>
                    <a:pt x="250" y="296"/>
                    <a:pt x="250" y="234"/>
                  </a:cubicBezTo>
                  <a:cubicBezTo>
                    <a:pt x="250" y="200"/>
                    <a:pt x="233" y="183"/>
                    <a:pt x="225" y="176"/>
                  </a:cubicBezTo>
                  <a:cubicBezTo>
                    <a:pt x="214" y="164"/>
                    <a:pt x="206" y="162"/>
                    <a:pt x="162" y="151"/>
                  </a:cubicBezTo>
                  <a:cubicBezTo>
                    <a:pt x="151" y="148"/>
                    <a:pt x="133" y="143"/>
                    <a:pt x="128" y="142"/>
                  </a:cubicBezTo>
                  <a:cubicBezTo>
                    <a:pt x="115" y="137"/>
                    <a:pt x="98" y="123"/>
                    <a:pt x="98" y="97"/>
                  </a:cubicBezTo>
                  <a:cubicBezTo>
                    <a:pt x="98" y="56"/>
                    <a:pt x="138" y="14"/>
                    <a:pt x="185" y="14"/>
                  </a:cubicBezTo>
                  <a:cubicBezTo>
                    <a:pt x="227" y="14"/>
                    <a:pt x="257" y="35"/>
                    <a:pt x="257" y="91"/>
                  </a:cubicBezTo>
                  <a:cubicBezTo>
                    <a:pt x="257" y="107"/>
                    <a:pt x="255" y="116"/>
                    <a:pt x="255" y="119"/>
                  </a:cubicBezTo>
                  <a:cubicBezTo>
                    <a:pt x="255" y="119"/>
                    <a:pt x="255" y="124"/>
                    <a:pt x="261" y="124"/>
                  </a:cubicBezTo>
                  <a:cubicBezTo>
                    <a:pt x="266" y="124"/>
                    <a:pt x="267" y="122"/>
                    <a:pt x="269" y="114"/>
                  </a:cubicBezTo>
                  <a:lnTo>
                    <a:pt x="296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3743325" y="2668588"/>
              <a:ext cx="42863" cy="93663"/>
            </a:xfrm>
            <a:custGeom>
              <a:avLst/>
              <a:gdLst>
                <a:gd name="T0" fmla="*/ 96 w 105"/>
                <a:gd name="T1" fmla="*/ 13 h 234"/>
                <a:gd name="T2" fmla="*/ 82 w 105"/>
                <a:gd name="T3" fmla="*/ 0 h 234"/>
                <a:gd name="T4" fmla="*/ 63 w 105"/>
                <a:gd name="T5" fmla="*/ 19 h 234"/>
                <a:gd name="T6" fmla="*/ 77 w 105"/>
                <a:gd name="T7" fmla="*/ 32 h 234"/>
                <a:gd name="T8" fmla="*/ 96 w 105"/>
                <a:gd name="T9" fmla="*/ 13 h 234"/>
                <a:gd name="T10" fmla="*/ 25 w 105"/>
                <a:gd name="T11" fmla="*/ 190 h 234"/>
                <a:gd name="T12" fmla="*/ 22 w 105"/>
                <a:gd name="T13" fmla="*/ 205 h 234"/>
                <a:gd name="T14" fmla="*/ 55 w 105"/>
                <a:gd name="T15" fmla="*/ 234 h 234"/>
                <a:gd name="T16" fmla="*/ 105 w 105"/>
                <a:gd name="T17" fmla="*/ 181 h 234"/>
                <a:gd name="T18" fmla="*/ 100 w 105"/>
                <a:gd name="T19" fmla="*/ 177 h 234"/>
                <a:gd name="T20" fmla="*/ 93 w 105"/>
                <a:gd name="T21" fmla="*/ 183 h 234"/>
                <a:gd name="T22" fmla="*/ 56 w 105"/>
                <a:gd name="T23" fmla="*/ 225 h 234"/>
                <a:gd name="T24" fmla="*/ 48 w 105"/>
                <a:gd name="T25" fmla="*/ 212 h 234"/>
                <a:gd name="T26" fmla="*/ 53 w 105"/>
                <a:gd name="T27" fmla="*/ 190 h 234"/>
                <a:gd name="T28" fmla="*/ 64 w 105"/>
                <a:gd name="T29" fmla="*/ 162 h 234"/>
                <a:gd name="T30" fmla="*/ 81 w 105"/>
                <a:gd name="T31" fmla="*/ 118 h 234"/>
                <a:gd name="T32" fmla="*/ 83 w 105"/>
                <a:gd name="T33" fmla="*/ 107 h 234"/>
                <a:gd name="T34" fmla="*/ 50 w 105"/>
                <a:gd name="T35" fmla="*/ 77 h 234"/>
                <a:gd name="T36" fmla="*/ 0 w 105"/>
                <a:gd name="T37" fmla="*/ 131 h 234"/>
                <a:gd name="T38" fmla="*/ 6 w 105"/>
                <a:gd name="T39" fmla="*/ 135 h 234"/>
                <a:gd name="T40" fmla="*/ 12 w 105"/>
                <a:gd name="T41" fmla="*/ 130 h 234"/>
                <a:gd name="T42" fmla="*/ 49 w 105"/>
                <a:gd name="T43" fmla="*/ 87 h 234"/>
                <a:gd name="T44" fmla="*/ 58 w 105"/>
                <a:gd name="T45" fmla="*/ 99 h 234"/>
                <a:gd name="T46" fmla="*/ 47 w 105"/>
                <a:gd name="T47" fmla="*/ 134 h 234"/>
                <a:gd name="T48" fmla="*/ 25 w 105"/>
                <a:gd name="T49" fmla="*/ 19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234">
                  <a:moveTo>
                    <a:pt x="96" y="13"/>
                  </a:moveTo>
                  <a:cubicBezTo>
                    <a:pt x="96" y="7"/>
                    <a:pt x="92" y="0"/>
                    <a:pt x="82" y="0"/>
                  </a:cubicBezTo>
                  <a:cubicBezTo>
                    <a:pt x="73" y="0"/>
                    <a:pt x="63" y="9"/>
                    <a:pt x="63" y="19"/>
                  </a:cubicBezTo>
                  <a:cubicBezTo>
                    <a:pt x="63" y="25"/>
                    <a:pt x="67" y="32"/>
                    <a:pt x="77" y="32"/>
                  </a:cubicBezTo>
                  <a:cubicBezTo>
                    <a:pt x="87" y="32"/>
                    <a:pt x="96" y="22"/>
                    <a:pt x="96" y="13"/>
                  </a:cubicBezTo>
                  <a:close/>
                  <a:moveTo>
                    <a:pt x="25" y="190"/>
                  </a:moveTo>
                  <a:cubicBezTo>
                    <a:pt x="24" y="195"/>
                    <a:pt x="22" y="199"/>
                    <a:pt x="22" y="205"/>
                  </a:cubicBezTo>
                  <a:cubicBezTo>
                    <a:pt x="22" y="221"/>
                    <a:pt x="36" y="234"/>
                    <a:pt x="55" y="234"/>
                  </a:cubicBezTo>
                  <a:cubicBezTo>
                    <a:pt x="90" y="234"/>
                    <a:pt x="105" y="186"/>
                    <a:pt x="105" y="181"/>
                  </a:cubicBezTo>
                  <a:cubicBezTo>
                    <a:pt x="105" y="177"/>
                    <a:pt x="101" y="177"/>
                    <a:pt x="100" y="177"/>
                  </a:cubicBezTo>
                  <a:cubicBezTo>
                    <a:pt x="95" y="177"/>
                    <a:pt x="95" y="179"/>
                    <a:pt x="93" y="183"/>
                  </a:cubicBezTo>
                  <a:cubicBezTo>
                    <a:pt x="85" y="210"/>
                    <a:pt x="70" y="225"/>
                    <a:pt x="56" y="225"/>
                  </a:cubicBezTo>
                  <a:cubicBezTo>
                    <a:pt x="49" y="225"/>
                    <a:pt x="48" y="220"/>
                    <a:pt x="48" y="212"/>
                  </a:cubicBezTo>
                  <a:cubicBezTo>
                    <a:pt x="48" y="204"/>
                    <a:pt x="50" y="198"/>
                    <a:pt x="53" y="190"/>
                  </a:cubicBezTo>
                  <a:cubicBezTo>
                    <a:pt x="57" y="181"/>
                    <a:pt x="60" y="171"/>
                    <a:pt x="64" y="162"/>
                  </a:cubicBezTo>
                  <a:cubicBezTo>
                    <a:pt x="67" y="154"/>
                    <a:pt x="80" y="122"/>
                    <a:pt x="81" y="118"/>
                  </a:cubicBezTo>
                  <a:cubicBezTo>
                    <a:pt x="82" y="115"/>
                    <a:pt x="83" y="110"/>
                    <a:pt x="83" y="107"/>
                  </a:cubicBezTo>
                  <a:cubicBezTo>
                    <a:pt x="83" y="90"/>
                    <a:pt x="69" y="77"/>
                    <a:pt x="50" y="77"/>
                  </a:cubicBezTo>
                  <a:cubicBezTo>
                    <a:pt x="16" y="77"/>
                    <a:pt x="0" y="125"/>
                    <a:pt x="0" y="131"/>
                  </a:cubicBezTo>
                  <a:cubicBezTo>
                    <a:pt x="0" y="135"/>
                    <a:pt x="5" y="135"/>
                    <a:pt x="6" y="135"/>
                  </a:cubicBezTo>
                  <a:cubicBezTo>
                    <a:pt x="11" y="135"/>
                    <a:pt x="11" y="133"/>
                    <a:pt x="12" y="130"/>
                  </a:cubicBezTo>
                  <a:cubicBezTo>
                    <a:pt x="21" y="100"/>
                    <a:pt x="36" y="87"/>
                    <a:pt x="49" y="87"/>
                  </a:cubicBezTo>
                  <a:cubicBezTo>
                    <a:pt x="55" y="87"/>
                    <a:pt x="58" y="90"/>
                    <a:pt x="58" y="99"/>
                  </a:cubicBezTo>
                  <a:cubicBezTo>
                    <a:pt x="58" y="107"/>
                    <a:pt x="56" y="112"/>
                    <a:pt x="47" y="134"/>
                  </a:cubicBezTo>
                  <a:lnTo>
                    <a:pt x="25" y="19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3813175" y="2589213"/>
              <a:ext cx="119063" cy="146050"/>
            </a:xfrm>
            <a:custGeom>
              <a:avLst/>
              <a:gdLst>
                <a:gd name="T0" fmla="*/ 296 w 296"/>
                <a:gd name="T1" fmla="*/ 5 h 362"/>
                <a:gd name="T2" fmla="*/ 290 w 296"/>
                <a:gd name="T3" fmla="*/ 0 h 362"/>
                <a:gd name="T4" fmla="*/ 281 w 296"/>
                <a:gd name="T5" fmla="*/ 7 h 362"/>
                <a:gd name="T6" fmla="*/ 257 w 296"/>
                <a:gd name="T7" fmla="*/ 36 h 362"/>
                <a:gd name="T8" fmla="*/ 186 w 296"/>
                <a:gd name="T9" fmla="*/ 0 h 362"/>
                <a:gd name="T10" fmla="*/ 63 w 296"/>
                <a:gd name="T11" fmla="*/ 117 h 362"/>
                <a:gd name="T12" fmla="*/ 115 w 296"/>
                <a:gd name="T13" fmla="*/ 188 h 362"/>
                <a:gd name="T14" fmla="*/ 168 w 296"/>
                <a:gd name="T15" fmla="*/ 202 h 362"/>
                <a:gd name="T16" fmla="*/ 214 w 296"/>
                <a:gd name="T17" fmla="*/ 255 h 362"/>
                <a:gd name="T18" fmla="*/ 124 w 296"/>
                <a:gd name="T19" fmla="*/ 347 h 362"/>
                <a:gd name="T20" fmla="*/ 37 w 296"/>
                <a:gd name="T21" fmla="*/ 274 h 362"/>
                <a:gd name="T22" fmla="*/ 40 w 296"/>
                <a:gd name="T23" fmla="*/ 247 h 362"/>
                <a:gd name="T24" fmla="*/ 41 w 296"/>
                <a:gd name="T25" fmla="*/ 244 h 362"/>
                <a:gd name="T26" fmla="*/ 35 w 296"/>
                <a:gd name="T27" fmla="*/ 238 h 362"/>
                <a:gd name="T28" fmla="*/ 30 w 296"/>
                <a:gd name="T29" fmla="*/ 240 h 362"/>
                <a:gd name="T30" fmla="*/ 0 w 296"/>
                <a:gd name="T31" fmla="*/ 357 h 362"/>
                <a:gd name="T32" fmla="*/ 6 w 296"/>
                <a:gd name="T33" fmla="*/ 362 h 362"/>
                <a:gd name="T34" fmla="*/ 15 w 296"/>
                <a:gd name="T35" fmla="*/ 355 h 362"/>
                <a:gd name="T36" fmla="*/ 39 w 296"/>
                <a:gd name="T37" fmla="*/ 326 h 362"/>
                <a:gd name="T38" fmla="*/ 123 w 296"/>
                <a:gd name="T39" fmla="*/ 362 h 362"/>
                <a:gd name="T40" fmla="*/ 250 w 296"/>
                <a:gd name="T41" fmla="*/ 234 h 362"/>
                <a:gd name="T42" fmla="*/ 226 w 296"/>
                <a:gd name="T43" fmla="*/ 176 h 362"/>
                <a:gd name="T44" fmla="*/ 162 w 296"/>
                <a:gd name="T45" fmla="*/ 151 h 362"/>
                <a:gd name="T46" fmla="*/ 129 w 296"/>
                <a:gd name="T47" fmla="*/ 142 h 362"/>
                <a:gd name="T48" fmla="*/ 98 w 296"/>
                <a:gd name="T49" fmla="*/ 97 h 362"/>
                <a:gd name="T50" fmla="*/ 186 w 296"/>
                <a:gd name="T51" fmla="*/ 14 h 362"/>
                <a:gd name="T52" fmla="*/ 257 w 296"/>
                <a:gd name="T53" fmla="*/ 91 h 362"/>
                <a:gd name="T54" fmla="*/ 256 w 296"/>
                <a:gd name="T55" fmla="*/ 119 h 362"/>
                <a:gd name="T56" fmla="*/ 261 w 296"/>
                <a:gd name="T57" fmla="*/ 124 h 362"/>
                <a:gd name="T58" fmla="*/ 269 w 296"/>
                <a:gd name="T59" fmla="*/ 114 h 362"/>
                <a:gd name="T60" fmla="*/ 296 w 296"/>
                <a:gd name="T61" fmla="*/ 5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6" h="362">
                  <a:moveTo>
                    <a:pt x="296" y="5"/>
                  </a:moveTo>
                  <a:cubicBezTo>
                    <a:pt x="296" y="3"/>
                    <a:pt x="295" y="0"/>
                    <a:pt x="290" y="0"/>
                  </a:cubicBezTo>
                  <a:cubicBezTo>
                    <a:pt x="288" y="0"/>
                    <a:pt x="287" y="0"/>
                    <a:pt x="281" y="7"/>
                  </a:cubicBezTo>
                  <a:lnTo>
                    <a:pt x="257" y="36"/>
                  </a:lnTo>
                  <a:cubicBezTo>
                    <a:pt x="245" y="12"/>
                    <a:pt x="219" y="0"/>
                    <a:pt x="186" y="0"/>
                  </a:cubicBezTo>
                  <a:cubicBezTo>
                    <a:pt x="123" y="0"/>
                    <a:pt x="63" y="57"/>
                    <a:pt x="63" y="117"/>
                  </a:cubicBezTo>
                  <a:cubicBezTo>
                    <a:pt x="63" y="158"/>
                    <a:pt x="89" y="181"/>
                    <a:pt x="115" y="188"/>
                  </a:cubicBezTo>
                  <a:lnTo>
                    <a:pt x="168" y="202"/>
                  </a:lnTo>
                  <a:cubicBezTo>
                    <a:pt x="187" y="207"/>
                    <a:pt x="214" y="214"/>
                    <a:pt x="214" y="255"/>
                  </a:cubicBezTo>
                  <a:cubicBezTo>
                    <a:pt x="214" y="300"/>
                    <a:pt x="173" y="347"/>
                    <a:pt x="124" y="347"/>
                  </a:cubicBezTo>
                  <a:cubicBezTo>
                    <a:pt x="92" y="347"/>
                    <a:pt x="37" y="336"/>
                    <a:pt x="37" y="274"/>
                  </a:cubicBezTo>
                  <a:cubicBezTo>
                    <a:pt x="37" y="262"/>
                    <a:pt x="40" y="250"/>
                    <a:pt x="40" y="247"/>
                  </a:cubicBezTo>
                  <a:cubicBezTo>
                    <a:pt x="41" y="245"/>
                    <a:pt x="41" y="245"/>
                    <a:pt x="41" y="244"/>
                  </a:cubicBezTo>
                  <a:cubicBezTo>
                    <a:pt x="41" y="239"/>
                    <a:pt x="38" y="238"/>
                    <a:pt x="35" y="238"/>
                  </a:cubicBezTo>
                  <a:cubicBezTo>
                    <a:pt x="33" y="238"/>
                    <a:pt x="32" y="239"/>
                    <a:pt x="30" y="240"/>
                  </a:cubicBezTo>
                  <a:cubicBezTo>
                    <a:pt x="28" y="242"/>
                    <a:pt x="0" y="356"/>
                    <a:pt x="0" y="357"/>
                  </a:cubicBezTo>
                  <a:cubicBezTo>
                    <a:pt x="0" y="360"/>
                    <a:pt x="3" y="362"/>
                    <a:pt x="6" y="362"/>
                  </a:cubicBezTo>
                  <a:cubicBezTo>
                    <a:pt x="8" y="362"/>
                    <a:pt x="9" y="362"/>
                    <a:pt x="15" y="355"/>
                  </a:cubicBezTo>
                  <a:lnTo>
                    <a:pt x="39" y="326"/>
                  </a:lnTo>
                  <a:cubicBezTo>
                    <a:pt x="61" y="355"/>
                    <a:pt x="94" y="362"/>
                    <a:pt x="123" y="362"/>
                  </a:cubicBezTo>
                  <a:cubicBezTo>
                    <a:pt x="191" y="362"/>
                    <a:pt x="250" y="296"/>
                    <a:pt x="250" y="234"/>
                  </a:cubicBezTo>
                  <a:cubicBezTo>
                    <a:pt x="250" y="200"/>
                    <a:pt x="233" y="183"/>
                    <a:pt x="226" y="176"/>
                  </a:cubicBezTo>
                  <a:cubicBezTo>
                    <a:pt x="214" y="164"/>
                    <a:pt x="207" y="162"/>
                    <a:pt x="162" y="151"/>
                  </a:cubicBezTo>
                  <a:cubicBezTo>
                    <a:pt x="151" y="148"/>
                    <a:pt x="133" y="143"/>
                    <a:pt x="129" y="142"/>
                  </a:cubicBezTo>
                  <a:cubicBezTo>
                    <a:pt x="115" y="137"/>
                    <a:pt x="98" y="123"/>
                    <a:pt x="98" y="97"/>
                  </a:cubicBezTo>
                  <a:cubicBezTo>
                    <a:pt x="98" y="56"/>
                    <a:pt x="138" y="14"/>
                    <a:pt x="186" y="14"/>
                  </a:cubicBezTo>
                  <a:cubicBezTo>
                    <a:pt x="227" y="14"/>
                    <a:pt x="257" y="35"/>
                    <a:pt x="257" y="91"/>
                  </a:cubicBezTo>
                  <a:cubicBezTo>
                    <a:pt x="257" y="107"/>
                    <a:pt x="256" y="116"/>
                    <a:pt x="256" y="119"/>
                  </a:cubicBezTo>
                  <a:cubicBezTo>
                    <a:pt x="256" y="119"/>
                    <a:pt x="256" y="124"/>
                    <a:pt x="261" y="124"/>
                  </a:cubicBezTo>
                  <a:cubicBezTo>
                    <a:pt x="266" y="124"/>
                    <a:pt x="267" y="122"/>
                    <a:pt x="269" y="114"/>
                  </a:cubicBezTo>
                  <a:lnTo>
                    <a:pt x="296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3925888" y="2668588"/>
              <a:ext cx="60325" cy="122238"/>
            </a:xfrm>
            <a:custGeom>
              <a:avLst/>
              <a:gdLst>
                <a:gd name="T0" fmla="*/ 153 w 153"/>
                <a:gd name="T1" fmla="*/ 13 h 302"/>
                <a:gd name="T2" fmla="*/ 139 w 153"/>
                <a:gd name="T3" fmla="*/ 0 h 302"/>
                <a:gd name="T4" fmla="*/ 119 w 153"/>
                <a:gd name="T5" fmla="*/ 19 h 302"/>
                <a:gd name="T6" fmla="*/ 133 w 153"/>
                <a:gd name="T7" fmla="*/ 32 h 302"/>
                <a:gd name="T8" fmla="*/ 153 w 153"/>
                <a:gd name="T9" fmla="*/ 13 h 302"/>
                <a:gd name="T10" fmla="*/ 79 w 153"/>
                <a:gd name="T11" fmla="*/ 248 h 302"/>
                <a:gd name="T12" fmla="*/ 34 w 153"/>
                <a:gd name="T13" fmla="*/ 292 h 302"/>
                <a:gd name="T14" fmla="*/ 22 w 153"/>
                <a:gd name="T15" fmla="*/ 290 h 302"/>
                <a:gd name="T16" fmla="*/ 33 w 153"/>
                <a:gd name="T17" fmla="*/ 272 h 302"/>
                <a:gd name="T18" fmla="*/ 20 w 153"/>
                <a:gd name="T19" fmla="*/ 260 h 302"/>
                <a:gd name="T20" fmla="*/ 0 w 153"/>
                <a:gd name="T21" fmla="*/ 280 h 302"/>
                <a:gd name="T22" fmla="*/ 34 w 153"/>
                <a:gd name="T23" fmla="*/ 302 h 302"/>
                <a:gd name="T24" fmla="*/ 107 w 153"/>
                <a:gd name="T25" fmla="*/ 247 h 302"/>
                <a:gd name="T26" fmla="*/ 138 w 153"/>
                <a:gd name="T27" fmla="*/ 122 h 302"/>
                <a:gd name="T28" fmla="*/ 140 w 153"/>
                <a:gd name="T29" fmla="*/ 110 h 302"/>
                <a:gd name="T30" fmla="*/ 103 w 153"/>
                <a:gd name="T31" fmla="*/ 77 h 302"/>
                <a:gd name="T32" fmla="*/ 42 w 153"/>
                <a:gd name="T33" fmla="*/ 131 h 302"/>
                <a:gd name="T34" fmla="*/ 48 w 153"/>
                <a:gd name="T35" fmla="*/ 135 h 302"/>
                <a:gd name="T36" fmla="*/ 55 w 153"/>
                <a:gd name="T37" fmla="*/ 129 h 302"/>
                <a:gd name="T38" fmla="*/ 102 w 153"/>
                <a:gd name="T39" fmla="*/ 87 h 302"/>
                <a:gd name="T40" fmla="*/ 114 w 153"/>
                <a:gd name="T41" fmla="*/ 104 h 302"/>
                <a:gd name="T42" fmla="*/ 113 w 153"/>
                <a:gd name="T43" fmla="*/ 115 h 302"/>
                <a:gd name="T44" fmla="*/ 79 w 153"/>
                <a:gd name="T45" fmla="*/ 248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302">
                  <a:moveTo>
                    <a:pt x="153" y="13"/>
                  </a:moveTo>
                  <a:cubicBezTo>
                    <a:pt x="153" y="7"/>
                    <a:pt x="148" y="0"/>
                    <a:pt x="139" y="0"/>
                  </a:cubicBezTo>
                  <a:cubicBezTo>
                    <a:pt x="129" y="0"/>
                    <a:pt x="119" y="10"/>
                    <a:pt x="119" y="19"/>
                  </a:cubicBezTo>
                  <a:cubicBezTo>
                    <a:pt x="119" y="25"/>
                    <a:pt x="124" y="32"/>
                    <a:pt x="133" y="32"/>
                  </a:cubicBezTo>
                  <a:cubicBezTo>
                    <a:pt x="143" y="32"/>
                    <a:pt x="153" y="23"/>
                    <a:pt x="153" y="13"/>
                  </a:cubicBezTo>
                  <a:close/>
                  <a:moveTo>
                    <a:pt x="79" y="248"/>
                  </a:moveTo>
                  <a:cubicBezTo>
                    <a:pt x="73" y="272"/>
                    <a:pt x="55" y="292"/>
                    <a:pt x="34" y="292"/>
                  </a:cubicBezTo>
                  <a:cubicBezTo>
                    <a:pt x="30" y="292"/>
                    <a:pt x="25" y="292"/>
                    <a:pt x="22" y="290"/>
                  </a:cubicBezTo>
                  <a:cubicBezTo>
                    <a:pt x="31" y="286"/>
                    <a:pt x="33" y="278"/>
                    <a:pt x="33" y="272"/>
                  </a:cubicBezTo>
                  <a:cubicBezTo>
                    <a:pt x="33" y="264"/>
                    <a:pt x="27" y="260"/>
                    <a:pt x="20" y="260"/>
                  </a:cubicBezTo>
                  <a:cubicBezTo>
                    <a:pt x="9" y="260"/>
                    <a:pt x="0" y="269"/>
                    <a:pt x="0" y="280"/>
                  </a:cubicBezTo>
                  <a:cubicBezTo>
                    <a:pt x="0" y="293"/>
                    <a:pt x="13" y="302"/>
                    <a:pt x="34" y="302"/>
                  </a:cubicBezTo>
                  <a:cubicBezTo>
                    <a:pt x="55" y="302"/>
                    <a:pt x="96" y="290"/>
                    <a:pt x="107" y="247"/>
                  </a:cubicBezTo>
                  <a:lnTo>
                    <a:pt x="138" y="122"/>
                  </a:lnTo>
                  <a:cubicBezTo>
                    <a:pt x="139" y="118"/>
                    <a:pt x="140" y="115"/>
                    <a:pt x="140" y="110"/>
                  </a:cubicBezTo>
                  <a:cubicBezTo>
                    <a:pt x="140" y="91"/>
                    <a:pt x="124" y="77"/>
                    <a:pt x="103" y="77"/>
                  </a:cubicBezTo>
                  <a:cubicBezTo>
                    <a:pt x="64" y="77"/>
                    <a:pt x="42" y="126"/>
                    <a:pt x="42" y="131"/>
                  </a:cubicBezTo>
                  <a:cubicBezTo>
                    <a:pt x="42" y="135"/>
                    <a:pt x="47" y="135"/>
                    <a:pt x="48" y="135"/>
                  </a:cubicBezTo>
                  <a:cubicBezTo>
                    <a:pt x="52" y="135"/>
                    <a:pt x="52" y="134"/>
                    <a:pt x="55" y="129"/>
                  </a:cubicBezTo>
                  <a:cubicBezTo>
                    <a:pt x="63" y="109"/>
                    <a:pt x="81" y="87"/>
                    <a:pt x="102" y="87"/>
                  </a:cubicBezTo>
                  <a:cubicBezTo>
                    <a:pt x="110" y="87"/>
                    <a:pt x="114" y="93"/>
                    <a:pt x="114" y="104"/>
                  </a:cubicBezTo>
                  <a:cubicBezTo>
                    <a:pt x="114" y="108"/>
                    <a:pt x="113" y="113"/>
                    <a:pt x="113" y="115"/>
                  </a:cubicBezTo>
                  <a:lnTo>
                    <a:pt x="79" y="2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28599" y="1399548"/>
            <a:ext cx="3348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Example: </a:t>
            </a:r>
            <a:r>
              <a:rPr lang="en-US" sz="2800" b="1" dirty="0" err="1" smtClean="0"/>
              <a:t>Ising</a:t>
            </a:r>
            <a:r>
              <a:rPr lang="en-US" sz="2800" b="1" dirty="0" smtClean="0"/>
              <a:t> model</a:t>
            </a:r>
            <a:endParaRPr lang="en-US" sz="2800" b="1" dirty="0"/>
          </a:p>
        </p:txBody>
      </p:sp>
      <p:pic>
        <p:nvPicPr>
          <p:cNvPr id="3094" name="Picture 22" descr="http://thebrokendesk.s3-us-west-1.amazonaws.com/images/monte-carlo-ising-2.png"/>
          <p:cNvPicPr>
            <a:picLocks noChangeAspect="1" noChangeArrowheads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399548"/>
            <a:ext cx="2223080" cy="199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reeform 28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7571519" y="2318714"/>
            <a:ext cx="209853" cy="281646"/>
          </a:xfrm>
          <a:custGeom>
            <a:avLst/>
            <a:gdLst>
              <a:gd name="T0" fmla="*/ 234 w 280"/>
              <a:gd name="T1" fmla="*/ 36 h 352"/>
              <a:gd name="T2" fmla="*/ 267 w 280"/>
              <a:gd name="T3" fmla="*/ 15 h 352"/>
              <a:gd name="T4" fmla="*/ 280 w 280"/>
              <a:gd name="T5" fmla="*/ 6 h 352"/>
              <a:gd name="T6" fmla="*/ 273 w 280"/>
              <a:gd name="T7" fmla="*/ 0 h 352"/>
              <a:gd name="T8" fmla="*/ 218 w 280"/>
              <a:gd name="T9" fmla="*/ 1 h 352"/>
              <a:gd name="T10" fmla="*/ 145 w 280"/>
              <a:gd name="T11" fmla="*/ 0 h 352"/>
              <a:gd name="T12" fmla="*/ 134 w 280"/>
              <a:gd name="T13" fmla="*/ 10 h 352"/>
              <a:gd name="T14" fmla="*/ 151 w 280"/>
              <a:gd name="T15" fmla="*/ 15 h 352"/>
              <a:gd name="T16" fmla="*/ 180 w 280"/>
              <a:gd name="T17" fmla="*/ 16 h 352"/>
              <a:gd name="T18" fmla="*/ 196 w 280"/>
              <a:gd name="T19" fmla="*/ 26 h 352"/>
              <a:gd name="T20" fmla="*/ 194 w 280"/>
              <a:gd name="T21" fmla="*/ 37 h 352"/>
              <a:gd name="T22" fmla="*/ 136 w 280"/>
              <a:gd name="T23" fmla="*/ 266 h 352"/>
              <a:gd name="T24" fmla="*/ 64 w 280"/>
              <a:gd name="T25" fmla="*/ 341 h 352"/>
              <a:gd name="T26" fmla="*/ 17 w 280"/>
              <a:gd name="T27" fmla="*/ 310 h 352"/>
              <a:gd name="T28" fmla="*/ 23 w 280"/>
              <a:gd name="T29" fmla="*/ 311 h 352"/>
              <a:gd name="T30" fmla="*/ 55 w 280"/>
              <a:gd name="T31" fmla="*/ 279 h 352"/>
              <a:gd name="T32" fmla="*/ 34 w 280"/>
              <a:gd name="T33" fmla="*/ 258 h 352"/>
              <a:gd name="T34" fmla="*/ 0 w 280"/>
              <a:gd name="T35" fmla="*/ 298 h 352"/>
              <a:gd name="T36" fmla="*/ 66 w 280"/>
              <a:gd name="T37" fmla="*/ 352 h 352"/>
              <a:gd name="T38" fmla="*/ 176 w 280"/>
              <a:gd name="T39" fmla="*/ 270 h 352"/>
              <a:gd name="T40" fmla="*/ 234 w 280"/>
              <a:gd name="T41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0" h="352">
                <a:moveTo>
                  <a:pt x="234" y="36"/>
                </a:moveTo>
                <a:cubicBezTo>
                  <a:pt x="238" y="20"/>
                  <a:pt x="239" y="15"/>
                  <a:pt x="267" y="15"/>
                </a:cubicBezTo>
                <a:cubicBezTo>
                  <a:pt x="275" y="15"/>
                  <a:pt x="280" y="15"/>
                  <a:pt x="280" y="6"/>
                </a:cubicBezTo>
                <a:cubicBezTo>
                  <a:pt x="280" y="1"/>
                  <a:pt x="277" y="0"/>
                  <a:pt x="273" y="0"/>
                </a:cubicBezTo>
                <a:cubicBezTo>
                  <a:pt x="261" y="0"/>
                  <a:pt x="230" y="1"/>
                  <a:pt x="218" y="1"/>
                </a:cubicBezTo>
                <a:cubicBezTo>
                  <a:pt x="202" y="1"/>
                  <a:pt x="161" y="0"/>
                  <a:pt x="145" y="0"/>
                </a:cubicBezTo>
                <a:cubicBezTo>
                  <a:pt x="140" y="0"/>
                  <a:pt x="134" y="0"/>
                  <a:pt x="134" y="10"/>
                </a:cubicBezTo>
                <a:cubicBezTo>
                  <a:pt x="134" y="15"/>
                  <a:pt x="138" y="15"/>
                  <a:pt x="151" y="15"/>
                </a:cubicBezTo>
                <a:cubicBezTo>
                  <a:pt x="163" y="15"/>
                  <a:pt x="168" y="15"/>
                  <a:pt x="180" y="16"/>
                </a:cubicBezTo>
                <a:cubicBezTo>
                  <a:pt x="192" y="18"/>
                  <a:pt x="196" y="19"/>
                  <a:pt x="196" y="26"/>
                </a:cubicBezTo>
                <a:cubicBezTo>
                  <a:pt x="196" y="29"/>
                  <a:pt x="195" y="33"/>
                  <a:pt x="194" y="37"/>
                </a:cubicBezTo>
                <a:lnTo>
                  <a:pt x="136" y="266"/>
                </a:lnTo>
                <a:cubicBezTo>
                  <a:pt x="124" y="315"/>
                  <a:pt x="90" y="341"/>
                  <a:pt x="64" y="341"/>
                </a:cubicBezTo>
                <a:cubicBezTo>
                  <a:pt x="51" y="341"/>
                  <a:pt x="25" y="336"/>
                  <a:pt x="17" y="310"/>
                </a:cubicBezTo>
                <a:cubicBezTo>
                  <a:pt x="19" y="311"/>
                  <a:pt x="22" y="311"/>
                  <a:pt x="23" y="311"/>
                </a:cubicBezTo>
                <a:cubicBezTo>
                  <a:pt x="43" y="311"/>
                  <a:pt x="55" y="294"/>
                  <a:pt x="55" y="279"/>
                </a:cubicBezTo>
                <a:cubicBezTo>
                  <a:pt x="55" y="263"/>
                  <a:pt x="42" y="258"/>
                  <a:pt x="34" y="258"/>
                </a:cubicBezTo>
                <a:cubicBezTo>
                  <a:pt x="25" y="258"/>
                  <a:pt x="0" y="264"/>
                  <a:pt x="0" y="298"/>
                </a:cubicBezTo>
                <a:cubicBezTo>
                  <a:pt x="0" y="329"/>
                  <a:pt x="27" y="352"/>
                  <a:pt x="66" y="352"/>
                </a:cubicBezTo>
                <a:cubicBezTo>
                  <a:pt x="112" y="352"/>
                  <a:pt x="164" y="319"/>
                  <a:pt x="176" y="270"/>
                </a:cubicBezTo>
                <a:lnTo>
                  <a:pt x="234" y="36"/>
                </a:lnTo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3" name="Group 42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7368028" y="1661017"/>
            <a:ext cx="464228" cy="261610"/>
            <a:chOff x="2540000" y="2540000"/>
            <a:chExt cx="287338" cy="161926"/>
          </a:xfrm>
        </p:grpSpPr>
        <p:sp>
          <p:nvSpPr>
            <p:cNvPr id="40" name="Freeform 35"/>
            <p:cNvSpPr>
              <a:spLocks/>
            </p:cNvSpPr>
            <p:nvPr>
              <p:custDataLst>
                <p:tags r:id="rId79"/>
              </p:custDataLst>
            </p:nvPr>
          </p:nvSpPr>
          <p:spPr bwMode="auto">
            <a:xfrm>
              <a:off x="2540000" y="2635251"/>
              <a:ext cx="133350" cy="7938"/>
            </a:xfrm>
            <a:custGeom>
              <a:avLst/>
              <a:gdLst>
                <a:gd name="T0" fmla="*/ 287 w 305"/>
                <a:gd name="T1" fmla="*/ 20 h 20"/>
                <a:gd name="T2" fmla="*/ 305 w 305"/>
                <a:gd name="T3" fmla="*/ 10 h 20"/>
                <a:gd name="T4" fmla="*/ 287 w 305"/>
                <a:gd name="T5" fmla="*/ 0 h 20"/>
                <a:gd name="T6" fmla="*/ 17 w 305"/>
                <a:gd name="T7" fmla="*/ 0 h 20"/>
                <a:gd name="T8" fmla="*/ 0 w 305"/>
                <a:gd name="T9" fmla="*/ 10 h 20"/>
                <a:gd name="T10" fmla="*/ 17 w 305"/>
                <a:gd name="T11" fmla="*/ 20 h 20"/>
                <a:gd name="T12" fmla="*/ 287 w 305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20">
                  <a:moveTo>
                    <a:pt x="287" y="20"/>
                  </a:moveTo>
                  <a:cubicBezTo>
                    <a:pt x="296" y="20"/>
                    <a:pt x="305" y="20"/>
                    <a:pt x="305" y="10"/>
                  </a:cubicBezTo>
                  <a:cubicBezTo>
                    <a:pt x="305" y="0"/>
                    <a:pt x="296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>
              <a:off x="2706688" y="2540000"/>
              <a:ext cx="120650" cy="161926"/>
            </a:xfrm>
            <a:custGeom>
              <a:avLst/>
              <a:gdLst>
                <a:gd name="T0" fmla="*/ 234 w 280"/>
                <a:gd name="T1" fmla="*/ 36 h 352"/>
                <a:gd name="T2" fmla="*/ 267 w 280"/>
                <a:gd name="T3" fmla="*/ 15 h 352"/>
                <a:gd name="T4" fmla="*/ 280 w 280"/>
                <a:gd name="T5" fmla="*/ 6 h 352"/>
                <a:gd name="T6" fmla="*/ 273 w 280"/>
                <a:gd name="T7" fmla="*/ 0 h 352"/>
                <a:gd name="T8" fmla="*/ 218 w 280"/>
                <a:gd name="T9" fmla="*/ 1 h 352"/>
                <a:gd name="T10" fmla="*/ 144 w 280"/>
                <a:gd name="T11" fmla="*/ 0 h 352"/>
                <a:gd name="T12" fmla="*/ 134 w 280"/>
                <a:gd name="T13" fmla="*/ 10 h 352"/>
                <a:gd name="T14" fmla="*/ 151 w 280"/>
                <a:gd name="T15" fmla="*/ 15 h 352"/>
                <a:gd name="T16" fmla="*/ 180 w 280"/>
                <a:gd name="T17" fmla="*/ 16 h 352"/>
                <a:gd name="T18" fmla="*/ 195 w 280"/>
                <a:gd name="T19" fmla="*/ 26 h 352"/>
                <a:gd name="T20" fmla="*/ 193 w 280"/>
                <a:gd name="T21" fmla="*/ 37 h 352"/>
                <a:gd name="T22" fmla="*/ 136 w 280"/>
                <a:gd name="T23" fmla="*/ 266 h 352"/>
                <a:gd name="T24" fmla="*/ 64 w 280"/>
                <a:gd name="T25" fmla="*/ 341 h 352"/>
                <a:gd name="T26" fmla="*/ 17 w 280"/>
                <a:gd name="T27" fmla="*/ 310 h 352"/>
                <a:gd name="T28" fmla="*/ 23 w 280"/>
                <a:gd name="T29" fmla="*/ 311 h 352"/>
                <a:gd name="T30" fmla="*/ 55 w 280"/>
                <a:gd name="T31" fmla="*/ 279 h 352"/>
                <a:gd name="T32" fmla="*/ 33 w 280"/>
                <a:gd name="T33" fmla="*/ 258 h 352"/>
                <a:gd name="T34" fmla="*/ 0 w 280"/>
                <a:gd name="T35" fmla="*/ 298 h 352"/>
                <a:gd name="T36" fmla="*/ 65 w 280"/>
                <a:gd name="T37" fmla="*/ 352 h 352"/>
                <a:gd name="T38" fmla="*/ 176 w 280"/>
                <a:gd name="T39" fmla="*/ 270 h 352"/>
                <a:gd name="T40" fmla="*/ 234 w 280"/>
                <a:gd name="T41" fmla="*/ 36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0" h="352">
                  <a:moveTo>
                    <a:pt x="234" y="36"/>
                  </a:moveTo>
                  <a:cubicBezTo>
                    <a:pt x="238" y="20"/>
                    <a:pt x="239" y="15"/>
                    <a:pt x="267" y="15"/>
                  </a:cubicBezTo>
                  <a:cubicBezTo>
                    <a:pt x="274" y="15"/>
                    <a:pt x="280" y="15"/>
                    <a:pt x="280" y="6"/>
                  </a:cubicBezTo>
                  <a:cubicBezTo>
                    <a:pt x="280" y="1"/>
                    <a:pt x="277" y="0"/>
                    <a:pt x="273" y="0"/>
                  </a:cubicBezTo>
                  <a:cubicBezTo>
                    <a:pt x="261" y="0"/>
                    <a:pt x="230" y="1"/>
                    <a:pt x="218" y="1"/>
                  </a:cubicBezTo>
                  <a:cubicBezTo>
                    <a:pt x="201" y="1"/>
                    <a:pt x="161" y="0"/>
                    <a:pt x="144" y="0"/>
                  </a:cubicBezTo>
                  <a:cubicBezTo>
                    <a:pt x="140" y="0"/>
                    <a:pt x="134" y="0"/>
                    <a:pt x="134" y="10"/>
                  </a:cubicBezTo>
                  <a:cubicBezTo>
                    <a:pt x="134" y="15"/>
                    <a:pt x="138" y="15"/>
                    <a:pt x="151" y="15"/>
                  </a:cubicBezTo>
                  <a:cubicBezTo>
                    <a:pt x="162" y="15"/>
                    <a:pt x="167" y="15"/>
                    <a:pt x="180" y="16"/>
                  </a:cubicBezTo>
                  <a:cubicBezTo>
                    <a:pt x="192" y="18"/>
                    <a:pt x="195" y="19"/>
                    <a:pt x="195" y="26"/>
                  </a:cubicBezTo>
                  <a:cubicBezTo>
                    <a:pt x="195" y="29"/>
                    <a:pt x="194" y="33"/>
                    <a:pt x="193" y="37"/>
                  </a:cubicBezTo>
                  <a:lnTo>
                    <a:pt x="136" y="266"/>
                  </a:lnTo>
                  <a:cubicBezTo>
                    <a:pt x="124" y="315"/>
                    <a:pt x="90" y="341"/>
                    <a:pt x="64" y="341"/>
                  </a:cubicBezTo>
                  <a:cubicBezTo>
                    <a:pt x="51" y="341"/>
                    <a:pt x="24" y="336"/>
                    <a:pt x="17" y="310"/>
                  </a:cubicBezTo>
                  <a:cubicBezTo>
                    <a:pt x="18" y="311"/>
                    <a:pt x="22" y="311"/>
                    <a:pt x="23" y="311"/>
                  </a:cubicBezTo>
                  <a:cubicBezTo>
                    <a:pt x="42" y="311"/>
                    <a:pt x="55" y="294"/>
                    <a:pt x="55" y="279"/>
                  </a:cubicBezTo>
                  <a:cubicBezTo>
                    <a:pt x="55" y="263"/>
                    <a:pt x="41" y="258"/>
                    <a:pt x="33" y="258"/>
                  </a:cubicBezTo>
                  <a:cubicBezTo>
                    <a:pt x="24" y="258"/>
                    <a:pt x="0" y="264"/>
                    <a:pt x="0" y="298"/>
                  </a:cubicBezTo>
                  <a:cubicBezTo>
                    <a:pt x="0" y="329"/>
                    <a:pt x="26" y="352"/>
                    <a:pt x="65" y="352"/>
                  </a:cubicBezTo>
                  <a:cubicBezTo>
                    <a:pt x="111" y="352"/>
                    <a:pt x="163" y="319"/>
                    <a:pt x="176" y="270"/>
                  </a:cubicBezTo>
                  <a:lnTo>
                    <a:pt x="234" y="3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5" name="Straight Arrow Connector 44"/>
          <p:cNvCxnSpPr/>
          <p:nvPr/>
        </p:nvCxnSpPr>
        <p:spPr>
          <a:xfrm>
            <a:off x="7162800" y="1661017"/>
            <a:ext cx="0" cy="320183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162800" y="2270617"/>
            <a:ext cx="0" cy="320183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3810000" y="1557736"/>
            <a:ext cx="1114892" cy="291393"/>
            <a:chOff x="2540000" y="2540000"/>
            <a:chExt cx="698500" cy="182563"/>
          </a:xfrm>
        </p:grpSpPr>
        <p:sp>
          <p:nvSpPr>
            <p:cNvPr id="53" name="Freeform 43"/>
            <p:cNvSpPr>
              <a:spLocks/>
            </p:cNvSpPr>
            <p:nvPr>
              <p:custDataLst>
                <p:tags r:id="rId74"/>
              </p:custDataLst>
            </p:nvPr>
          </p:nvSpPr>
          <p:spPr bwMode="auto">
            <a:xfrm>
              <a:off x="2540000" y="2540000"/>
              <a:ext cx="120650" cy="153988"/>
            </a:xfrm>
            <a:custGeom>
              <a:avLst/>
              <a:gdLst>
                <a:gd name="T0" fmla="*/ 296 w 296"/>
                <a:gd name="T1" fmla="*/ 5 h 362"/>
                <a:gd name="T2" fmla="*/ 291 w 296"/>
                <a:gd name="T3" fmla="*/ 0 h 362"/>
                <a:gd name="T4" fmla="*/ 282 w 296"/>
                <a:gd name="T5" fmla="*/ 7 h 362"/>
                <a:gd name="T6" fmla="*/ 258 w 296"/>
                <a:gd name="T7" fmla="*/ 36 h 362"/>
                <a:gd name="T8" fmla="*/ 187 w 296"/>
                <a:gd name="T9" fmla="*/ 0 h 362"/>
                <a:gd name="T10" fmla="*/ 63 w 296"/>
                <a:gd name="T11" fmla="*/ 117 h 362"/>
                <a:gd name="T12" fmla="*/ 115 w 296"/>
                <a:gd name="T13" fmla="*/ 188 h 362"/>
                <a:gd name="T14" fmla="*/ 169 w 296"/>
                <a:gd name="T15" fmla="*/ 202 h 362"/>
                <a:gd name="T16" fmla="*/ 214 w 296"/>
                <a:gd name="T17" fmla="*/ 255 h 362"/>
                <a:gd name="T18" fmla="*/ 125 w 296"/>
                <a:gd name="T19" fmla="*/ 347 h 362"/>
                <a:gd name="T20" fmla="*/ 37 w 296"/>
                <a:gd name="T21" fmla="*/ 274 h 362"/>
                <a:gd name="T22" fmla="*/ 40 w 296"/>
                <a:gd name="T23" fmla="*/ 247 h 362"/>
                <a:gd name="T24" fmla="*/ 41 w 296"/>
                <a:gd name="T25" fmla="*/ 244 h 362"/>
                <a:gd name="T26" fmla="*/ 35 w 296"/>
                <a:gd name="T27" fmla="*/ 238 h 362"/>
                <a:gd name="T28" fmla="*/ 30 w 296"/>
                <a:gd name="T29" fmla="*/ 240 h 362"/>
                <a:gd name="T30" fmla="*/ 0 w 296"/>
                <a:gd name="T31" fmla="*/ 357 h 362"/>
                <a:gd name="T32" fmla="*/ 6 w 296"/>
                <a:gd name="T33" fmla="*/ 362 h 362"/>
                <a:gd name="T34" fmla="*/ 15 w 296"/>
                <a:gd name="T35" fmla="*/ 355 h 362"/>
                <a:gd name="T36" fmla="*/ 39 w 296"/>
                <a:gd name="T37" fmla="*/ 327 h 362"/>
                <a:gd name="T38" fmla="*/ 124 w 296"/>
                <a:gd name="T39" fmla="*/ 362 h 362"/>
                <a:gd name="T40" fmla="*/ 250 w 296"/>
                <a:gd name="T41" fmla="*/ 234 h 362"/>
                <a:gd name="T42" fmla="*/ 226 w 296"/>
                <a:gd name="T43" fmla="*/ 176 h 362"/>
                <a:gd name="T44" fmla="*/ 163 w 296"/>
                <a:gd name="T45" fmla="*/ 151 h 362"/>
                <a:gd name="T46" fmla="*/ 129 w 296"/>
                <a:gd name="T47" fmla="*/ 142 h 362"/>
                <a:gd name="T48" fmla="*/ 99 w 296"/>
                <a:gd name="T49" fmla="*/ 96 h 362"/>
                <a:gd name="T50" fmla="*/ 186 w 296"/>
                <a:gd name="T51" fmla="*/ 14 h 362"/>
                <a:gd name="T52" fmla="*/ 258 w 296"/>
                <a:gd name="T53" fmla="*/ 91 h 362"/>
                <a:gd name="T54" fmla="*/ 256 w 296"/>
                <a:gd name="T55" fmla="*/ 119 h 362"/>
                <a:gd name="T56" fmla="*/ 262 w 296"/>
                <a:gd name="T57" fmla="*/ 124 h 362"/>
                <a:gd name="T58" fmla="*/ 269 w 296"/>
                <a:gd name="T59" fmla="*/ 114 h 362"/>
                <a:gd name="T60" fmla="*/ 296 w 296"/>
                <a:gd name="T61" fmla="*/ 5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6" h="362">
                  <a:moveTo>
                    <a:pt x="296" y="5"/>
                  </a:moveTo>
                  <a:cubicBezTo>
                    <a:pt x="296" y="3"/>
                    <a:pt x="295" y="0"/>
                    <a:pt x="291" y="0"/>
                  </a:cubicBezTo>
                  <a:cubicBezTo>
                    <a:pt x="288" y="0"/>
                    <a:pt x="288" y="0"/>
                    <a:pt x="282" y="7"/>
                  </a:cubicBezTo>
                  <a:lnTo>
                    <a:pt x="258" y="36"/>
                  </a:lnTo>
                  <a:cubicBezTo>
                    <a:pt x="245" y="12"/>
                    <a:pt x="219" y="0"/>
                    <a:pt x="187" y="0"/>
                  </a:cubicBezTo>
                  <a:cubicBezTo>
                    <a:pt x="123" y="0"/>
                    <a:pt x="63" y="57"/>
                    <a:pt x="63" y="117"/>
                  </a:cubicBezTo>
                  <a:cubicBezTo>
                    <a:pt x="63" y="158"/>
                    <a:pt x="90" y="181"/>
                    <a:pt x="115" y="188"/>
                  </a:cubicBezTo>
                  <a:lnTo>
                    <a:pt x="169" y="202"/>
                  </a:lnTo>
                  <a:cubicBezTo>
                    <a:pt x="187" y="207"/>
                    <a:pt x="214" y="214"/>
                    <a:pt x="214" y="255"/>
                  </a:cubicBezTo>
                  <a:cubicBezTo>
                    <a:pt x="214" y="300"/>
                    <a:pt x="174" y="347"/>
                    <a:pt x="125" y="347"/>
                  </a:cubicBezTo>
                  <a:cubicBezTo>
                    <a:pt x="93" y="347"/>
                    <a:pt x="37" y="336"/>
                    <a:pt x="37" y="274"/>
                  </a:cubicBezTo>
                  <a:cubicBezTo>
                    <a:pt x="37" y="262"/>
                    <a:pt x="40" y="250"/>
                    <a:pt x="40" y="247"/>
                  </a:cubicBezTo>
                  <a:cubicBezTo>
                    <a:pt x="41" y="245"/>
                    <a:pt x="41" y="245"/>
                    <a:pt x="41" y="244"/>
                  </a:cubicBezTo>
                  <a:cubicBezTo>
                    <a:pt x="41" y="239"/>
                    <a:pt x="38" y="238"/>
                    <a:pt x="35" y="238"/>
                  </a:cubicBezTo>
                  <a:cubicBezTo>
                    <a:pt x="33" y="238"/>
                    <a:pt x="32" y="239"/>
                    <a:pt x="30" y="240"/>
                  </a:cubicBezTo>
                  <a:cubicBezTo>
                    <a:pt x="28" y="242"/>
                    <a:pt x="0" y="356"/>
                    <a:pt x="0" y="357"/>
                  </a:cubicBezTo>
                  <a:cubicBezTo>
                    <a:pt x="0" y="360"/>
                    <a:pt x="3" y="362"/>
                    <a:pt x="6" y="362"/>
                  </a:cubicBezTo>
                  <a:cubicBezTo>
                    <a:pt x="8" y="362"/>
                    <a:pt x="9" y="362"/>
                    <a:pt x="15" y="355"/>
                  </a:cubicBezTo>
                  <a:lnTo>
                    <a:pt x="39" y="327"/>
                  </a:lnTo>
                  <a:cubicBezTo>
                    <a:pt x="61" y="355"/>
                    <a:pt x="95" y="362"/>
                    <a:pt x="124" y="362"/>
                  </a:cubicBezTo>
                  <a:cubicBezTo>
                    <a:pt x="192" y="362"/>
                    <a:pt x="250" y="296"/>
                    <a:pt x="250" y="234"/>
                  </a:cubicBezTo>
                  <a:cubicBezTo>
                    <a:pt x="250" y="200"/>
                    <a:pt x="233" y="183"/>
                    <a:pt x="226" y="176"/>
                  </a:cubicBezTo>
                  <a:cubicBezTo>
                    <a:pt x="214" y="164"/>
                    <a:pt x="207" y="162"/>
                    <a:pt x="163" y="151"/>
                  </a:cubicBezTo>
                  <a:cubicBezTo>
                    <a:pt x="152" y="148"/>
                    <a:pt x="134" y="143"/>
                    <a:pt x="129" y="142"/>
                  </a:cubicBezTo>
                  <a:cubicBezTo>
                    <a:pt x="116" y="137"/>
                    <a:pt x="99" y="123"/>
                    <a:pt x="99" y="96"/>
                  </a:cubicBezTo>
                  <a:cubicBezTo>
                    <a:pt x="99" y="56"/>
                    <a:pt x="139" y="14"/>
                    <a:pt x="186" y="14"/>
                  </a:cubicBezTo>
                  <a:cubicBezTo>
                    <a:pt x="227" y="14"/>
                    <a:pt x="258" y="35"/>
                    <a:pt x="258" y="91"/>
                  </a:cubicBezTo>
                  <a:cubicBezTo>
                    <a:pt x="258" y="107"/>
                    <a:pt x="256" y="116"/>
                    <a:pt x="256" y="119"/>
                  </a:cubicBezTo>
                  <a:cubicBezTo>
                    <a:pt x="256" y="119"/>
                    <a:pt x="256" y="124"/>
                    <a:pt x="262" y="124"/>
                  </a:cubicBezTo>
                  <a:cubicBezTo>
                    <a:pt x="267" y="124"/>
                    <a:pt x="267" y="122"/>
                    <a:pt x="269" y="114"/>
                  </a:cubicBezTo>
                  <a:lnTo>
                    <a:pt x="296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4"/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2660650" y="2622550"/>
              <a:ext cx="42863" cy="100013"/>
            </a:xfrm>
            <a:custGeom>
              <a:avLst/>
              <a:gdLst>
                <a:gd name="T0" fmla="*/ 96 w 105"/>
                <a:gd name="T1" fmla="*/ 13 h 235"/>
                <a:gd name="T2" fmla="*/ 82 w 105"/>
                <a:gd name="T3" fmla="*/ 0 h 235"/>
                <a:gd name="T4" fmla="*/ 63 w 105"/>
                <a:gd name="T5" fmla="*/ 19 h 235"/>
                <a:gd name="T6" fmla="*/ 77 w 105"/>
                <a:gd name="T7" fmla="*/ 32 h 235"/>
                <a:gd name="T8" fmla="*/ 96 w 105"/>
                <a:gd name="T9" fmla="*/ 13 h 235"/>
                <a:gd name="T10" fmla="*/ 25 w 105"/>
                <a:gd name="T11" fmla="*/ 191 h 235"/>
                <a:gd name="T12" fmla="*/ 22 w 105"/>
                <a:gd name="T13" fmla="*/ 205 h 235"/>
                <a:gd name="T14" fmla="*/ 55 w 105"/>
                <a:gd name="T15" fmla="*/ 235 h 235"/>
                <a:gd name="T16" fmla="*/ 105 w 105"/>
                <a:gd name="T17" fmla="*/ 181 h 235"/>
                <a:gd name="T18" fmla="*/ 100 w 105"/>
                <a:gd name="T19" fmla="*/ 177 h 235"/>
                <a:gd name="T20" fmla="*/ 93 w 105"/>
                <a:gd name="T21" fmla="*/ 183 h 235"/>
                <a:gd name="T22" fmla="*/ 56 w 105"/>
                <a:gd name="T23" fmla="*/ 225 h 235"/>
                <a:gd name="T24" fmla="*/ 47 w 105"/>
                <a:gd name="T25" fmla="*/ 213 h 235"/>
                <a:gd name="T26" fmla="*/ 53 w 105"/>
                <a:gd name="T27" fmla="*/ 191 h 235"/>
                <a:gd name="T28" fmla="*/ 64 w 105"/>
                <a:gd name="T29" fmla="*/ 163 h 235"/>
                <a:gd name="T30" fmla="*/ 81 w 105"/>
                <a:gd name="T31" fmla="*/ 118 h 235"/>
                <a:gd name="T32" fmla="*/ 83 w 105"/>
                <a:gd name="T33" fmla="*/ 107 h 235"/>
                <a:gd name="T34" fmla="*/ 50 w 105"/>
                <a:gd name="T35" fmla="*/ 77 h 235"/>
                <a:gd name="T36" fmla="*/ 0 w 105"/>
                <a:gd name="T37" fmla="*/ 131 h 235"/>
                <a:gd name="T38" fmla="*/ 6 w 105"/>
                <a:gd name="T39" fmla="*/ 135 h 235"/>
                <a:gd name="T40" fmla="*/ 12 w 105"/>
                <a:gd name="T41" fmla="*/ 130 h 235"/>
                <a:gd name="T42" fmla="*/ 49 w 105"/>
                <a:gd name="T43" fmla="*/ 87 h 235"/>
                <a:gd name="T44" fmla="*/ 58 w 105"/>
                <a:gd name="T45" fmla="*/ 99 h 235"/>
                <a:gd name="T46" fmla="*/ 47 w 105"/>
                <a:gd name="T47" fmla="*/ 134 h 235"/>
                <a:gd name="T48" fmla="*/ 25 w 105"/>
                <a:gd name="T49" fmla="*/ 19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235">
                  <a:moveTo>
                    <a:pt x="96" y="13"/>
                  </a:moveTo>
                  <a:cubicBezTo>
                    <a:pt x="96" y="8"/>
                    <a:pt x="92" y="0"/>
                    <a:pt x="82" y="0"/>
                  </a:cubicBezTo>
                  <a:cubicBezTo>
                    <a:pt x="73" y="0"/>
                    <a:pt x="63" y="9"/>
                    <a:pt x="63" y="19"/>
                  </a:cubicBezTo>
                  <a:cubicBezTo>
                    <a:pt x="63" y="25"/>
                    <a:pt x="67" y="32"/>
                    <a:pt x="77" y="32"/>
                  </a:cubicBezTo>
                  <a:cubicBezTo>
                    <a:pt x="87" y="32"/>
                    <a:pt x="96" y="23"/>
                    <a:pt x="96" y="13"/>
                  </a:cubicBezTo>
                  <a:close/>
                  <a:moveTo>
                    <a:pt x="25" y="191"/>
                  </a:moveTo>
                  <a:cubicBezTo>
                    <a:pt x="24" y="195"/>
                    <a:pt x="22" y="199"/>
                    <a:pt x="22" y="205"/>
                  </a:cubicBezTo>
                  <a:cubicBezTo>
                    <a:pt x="22" y="222"/>
                    <a:pt x="36" y="235"/>
                    <a:pt x="55" y="235"/>
                  </a:cubicBezTo>
                  <a:cubicBezTo>
                    <a:pt x="90" y="235"/>
                    <a:pt x="105" y="187"/>
                    <a:pt x="105" y="181"/>
                  </a:cubicBezTo>
                  <a:cubicBezTo>
                    <a:pt x="105" y="177"/>
                    <a:pt x="101" y="177"/>
                    <a:pt x="100" y="177"/>
                  </a:cubicBezTo>
                  <a:cubicBezTo>
                    <a:pt x="95" y="177"/>
                    <a:pt x="94" y="179"/>
                    <a:pt x="93" y="183"/>
                  </a:cubicBezTo>
                  <a:cubicBezTo>
                    <a:pt x="85" y="211"/>
                    <a:pt x="70" y="225"/>
                    <a:pt x="56" y="225"/>
                  </a:cubicBezTo>
                  <a:cubicBezTo>
                    <a:pt x="49" y="225"/>
                    <a:pt x="47" y="221"/>
                    <a:pt x="47" y="213"/>
                  </a:cubicBezTo>
                  <a:cubicBezTo>
                    <a:pt x="47" y="205"/>
                    <a:pt x="50" y="198"/>
                    <a:pt x="53" y="191"/>
                  </a:cubicBezTo>
                  <a:cubicBezTo>
                    <a:pt x="56" y="181"/>
                    <a:pt x="60" y="172"/>
                    <a:pt x="64" y="163"/>
                  </a:cubicBezTo>
                  <a:cubicBezTo>
                    <a:pt x="67" y="154"/>
                    <a:pt x="80" y="122"/>
                    <a:pt x="81" y="118"/>
                  </a:cubicBezTo>
                  <a:cubicBezTo>
                    <a:pt x="82" y="115"/>
                    <a:pt x="83" y="111"/>
                    <a:pt x="83" y="107"/>
                  </a:cubicBezTo>
                  <a:cubicBezTo>
                    <a:pt x="83" y="91"/>
                    <a:pt x="69" y="77"/>
                    <a:pt x="50" y="77"/>
                  </a:cubicBezTo>
                  <a:cubicBezTo>
                    <a:pt x="16" y="77"/>
                    <a:pt x="0" y="125"/>
                    <a:pt x="0" y="131"/>
                  </a:cubicBezTo>
                  <a:cubicBezTo>
                    <a:pt x="0" y="135"/>
                    <a:pt x="4" y="135"/>
                    <a:pt x="6" y="135"/>
                  </a:cubicBezTo>
                  <a:cubicBezTo>
                    <a:pt x="10" y="135"/>
                    <a:pt x="11" y="134"/>
                    <a:pt x="12" y="130"/>
                  </a:cubicBezTo>
                  <a:cubicBezTo>
                    <a:pt x="21" y="100"/>
                    <a:pt x="36" y="87"/>
                    <a:pt x="49" y="87"/>
                  </a:cubicBezTo>
                  <a:cubicBezTo>
                    <a:pt x="55" y="87"/>
                    <a:pt x="58" y="90"/>
                    <a:pt x="58" y="99"/>
                  </a:cubicBezTo>
                  <a:cubicBezTo>
                    <a:pt x="58" y="107"/>
                    <a:pt x="56" y="113"/>
                    <a:pt x="47" y="134"/>
                  </a:cubicBezTo>
                  <a:lnTo>
                    <a:pt x="25" y="1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5"/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2790825" y="2611438"/>
              <a:ext cx="134938" cy="49213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6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6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6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3" y="20"/>
                    <a:pt x="332" y="20"/>
                    <a:pt x="332" y="10"/>
                  </a:cubicBezTo>
                  <a:cubicBezTo>
                    <a:pt x="332" y="0"/>
                    <a:pt x="323" y="0"/>
                    <a:pt x="316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6" y="117"/>
                  </a:moveTo>
                  <a:cubicBezTo>
                    <a:pt x="323" y="117"/>
                    <a:pt x="332" y="117"/>
                    <a:pt x="332" y="107"/>
                  </a:cubicBezTo>
                  <a:cubicBezTo>
                    <a:pt x="332" y="97"/>
                    <a:pt x="323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6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6"/>
            <p:cNvSpPr>
              <a:spLocks/>
            </p:cNvSpPr>
            <p:nvPr>
              <p:custDataLst>
                <p:tags r:id="rId77"/>
              </p:custDataLst>
            </p:nvPr>
          </p:nvSpPr>
          <p:spPr bwMode="auto">
            <a:xfrm>
              <a:off x="3005138" y="2547938"/>
              <a:ext cx="136525" cy="141288"/>
            </a:xfrm>
            <a:custGeom>
              <a:avLst/>
              <a:gdLst>
                <a:gd name="T0" fmla="*/ 176 w 332"/>
                <a:gd name="T1" fmla="*/ 176 h 332"/>
                <a:gd name="T2" fmla="*/ 315 w 332"/>
                <a:gd name="T3" fmla="*/ 176 h 332"/>
                <a:gd name="T4" fmla="*/ 332 w 332"/>
                <a:gd name="T5" fmla="*/ 166 h 332"/>
                <a:gd name="T6" fmla="*/ 315 w 332"/>
                <a:gd name="T7" fmla="*/ 156 h 332"/>
                <a:gd name="T8" fmla="*/ 176 w 332"/>
                <a:gd name="T9" fmla="*/ 156 h 332"/>
                <a:gd name="T10" fmla="*/ 176 w 332"/>
                <a:gd name="T11" fmla="*/ 19 h 332"/>
                <a:gd name="T12" fmla="*/ 166 w 332"/>
                <a:gd name="T13" fmla="*/ 0 h 332"/>
                <a:gd name="T14" fmla="*/ 156 w 332"/>
                <a:gd name="T15" fmla="*/ 17 h 332"/>
                <a:gd name="T16" fmla="*/ 156 w 332"/>
                <a:gd name="T17" fmla="*/ 156 h 332"/>
                <a:gd name="T18" fmla="*/ 17 w 332"/>
                <a:gd name="T19" fmla="*/ 156 h 332"/>
                <a:gd name="T20" fmla="*/ 0 w 332"/>
                <a:gd name="T21" fmla="*/ 166 h 332"/>
                <a:gd name="T22" fmla="*/ 17 w 332"/>
                <a:gd name="T23" fmla="*/ 176 h 332"/>
                <a:gd name="T24" fmla="*/ 156 w 332"/>
                <a:gd name="T25" fmla="*/ 176 h 332"/>
                <a:gd name="T26" fmla="*/ 156 w 332"/>
                <a:gd name="T27" fmla="*/ 313 h 332"/>
                <a:gd name="T28" fmla="*/ 17 w 332"/>
                <a:gd name="T29" fmla="*/ 313 h 332"/>
                <a:gd name="T30" fmla="*/ 0 w 332"/>
                <a:gd name="T31" fmla="*/ 323 h 332"/>
                <a:gd name="T32" fmla="*/ 17 w 332"/>
                <a:gd name="T33" fmla="*/ 332 h 332"/>
                <a:gd name="T34" fmla="*/ 315 w 332"/>
                <a:gd name="T35" fmla="*/ 332 h 332"/>
                <a:gd name="T36" fmla="*/ 332 w 332"/>
                <a:gd name="T37" fmla="*/ 323 h 332"/>
                <a:gd name="T38" fmla="*/ 315 w 332"/>
                <a:gd name="T39" fmla="*/ 313 h 332"/>
                <a:gd name="T40" fmla="*/ 176 w 332"/>
                <a:gd name="T41" fmla="*/ 313 h 332"/>
                <a:gd name="T42" fmla="*/ 176 w 332"/>
                <a:gd name="T4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2" h="332">
                  <a:moveTo>
                    <a:pt x="176" y="176"/>
                  </a:moveTo>
                  <a:lnTo>
                    <a:pt x="315" y="176"/>
                  </a:lnTo>
                  <a:cubicBezTo>
                    <a:pt x="323" y="176"/>
                    <a:pt x="332" y="176"/>
                    <a:pt x="332" y="166"/>
                  </a:cubicBezTo>
                  <a:cubicBezTo>
                    <a:pt x="332" y="156"/>
                    <a:pt x="323" y="156"/>
                    <a:pt x="315" y="156"/>
                  </a:cubicBezTo>
                  <a:lnTo>
                    <a:pt x="176" y="156"/>
                  </a:lnTo>
                  <a:lnTo>
                    <a:pt x="176" y="19"/>
                  </a:lnTo>
                  <a:cubicBezTo>
                    <a:pt x="176" y="11"/>
                    <a:pt x="176" y="0"/>
                    <a:pt x="166" y="0"/>
                  </a:cubicBezTo>
                  <a:cubicBezTo>
                    <a:pt x="156" y="0"/>
                    <a:pt x="156" y="9"/>
                    <a:pt x="156" y="17"/>
                  </a:cubicBezTo>
                  <a:lnTo>
                    <a:pt x="156" y="156"/>
                  </a:lnTo>
                  <a:lnTo>
                    <a:pt x="17" y="156"/>
                  </a:lnTo>
                  <a:cubicBezTo>
                    <a:pt x="9" y="156"/>
                    <a:pt x="0" y="156"/>
                    <a:pt x="0" y="166"/>
                  </a:cubicBezTo>
                  <a:cubicBezTo>
                    <a:pt x="0" y="176"/>
                    <a:pt x="9" y="176"/>
                    <a:pt x="17" y="176"/>
                  </a:cubicBezTo>
                  <a:lnTo>
                    <a:pt x="156" y="176"/>
                  </a:lnTo>
                  <a:lnTo>
                    <a:pt x="156" y="313"/>
                  </a:lnTo>
                  <a:lnTo>
                    <a:pt x="17" y="313"/>
                  </a:lnTo>
                  <a:cubicBezTo>
                    <a:pt x="9" y="313"/>
                    <a:pt x="0" y="313"/>
                    <a:pt x="0" y="323"/>
                  </a:cubicBezTo>
                  <a:cubicBezTo>
                    <a:pt x="0" y="332"/>
                    <a:pt x="9" y="332"/>
                    <a:pt x="17" y="332"/>
                  </a:cubicBezTo>
                  <a:lnTo>
                    <a:pt x="315" y="332"/>
                  </a:lnTo>
                  <a:cubicBezTo>
                    <a:pt x="323" y="332"/>
                    <a:pt x="332" y="332"/>
                    <a:pt x="332" y="323"/>
                  </a:cubicBezTo>
                  <a:cubicBezTo>
                    <a:pt x="332" y="313"/>
                    <a:pt x="323" y="313"/>
                    <a:pt x="315" y="313"/>
                  </a:cubicBezTo>
                  <a:lnTo>
                    <a:pt x="176" y="313"/>
                  </a:ln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7"/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3171825" y="2547938"/>
              <a:ext cx="66675" cy="141288"/>
            </a:xfrm>
            <a:custGeom>
              <a:avLst/>
              <a:gdLst>
                <a:gd name="T0" fmla="*/ 103 w 165"/>
                <a:gd name="T1" fmla="*/ 13 h 332"/>
                <a:gd name="T2" fmla="*/ 91 w 165"/>
                <a:gd name="T3" fmla="*/ 0 h 332"/>
                <a:gd name="T4" fmla="*/ 0 w 165"/>
                <a:gd name="T5" fmla="*/ 32 h 332"/>
                <a:gd name="T6" fmla="*/ 0 w 165"/>
                <a:gd name="T7" fmla="*/ 47 h 332"/>
                <a:gd name="T8" fmla="*/ 66 w 165"/>
                <a:gd name="T9" fmla="*/ 34 h 332"/>
                <a:gd name="T10" fmla="*/ 66 w 165"/>
                <a:gd name="T11" fmla="*/ 293 h 332"/>
                <a:gd name="T12" fmla="*/ 19 w 165"/>
                <a:gd name="T13" fmla="*/ 317 h 332"/>
                <a:gd name="T14" fmla="*/ 3 w 165"/>
                <a:gd name="T15" fmla="*/ 317 h 332"/>
                <a:gd name="T16" fmla="*/ 3 w 165"/>
                <a:gd name="T17" fmla="*/ 332 h 332"/>
                <a:gd name="T18" fmla="*/ 84 w 165"/>
                <a:gd name="T19" fmla="*/ 331 h 332"/>
                <a:gd name="T20" fmla="*/ 165 w 165"/>
                <a:gd name="T21" fmla="*/ 332 h 332"/>
                <a:gd name="T22" fmla="*/ 165 w 165"/>
                <a:gd name="T23" fmla="*/ 317 h 332"/>
                <a:gd name="T24" fmla="*/ 149 w 165"/>
                <a:gd name="T25" fmla="*/ 317 h 332"/>
                <a:gd name="T26" fmla="*/ 103 w 165"/>
                <a:gd name="T27" fmla="*/ 293 h 332"/>
                <a:gd name="T28" fmla="*/ 103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3" y="13"/>
                  </a:moveTo>
                  <a:cubicBezTo>
                    <a:pt x="103" y="1"/>
                    <a:pt x="103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40" y="47"/>
                    <a:pt x="66" y="34"/>
                  </a:cubicBezTo>
                  <a:lnTo>
                    <a:pt x="66" y="293"/>
                  </a:lnTo>
                  <a:cubicBezTo>
                    <a:pt x="66" y="311"/>
                    <a:pt x="64" y="317"/>
                    <a:pt x="19" y="317"/>
                  </a:cubicBezTo>
                  <a:lnTo>
                    <a:pt x="3" y="317"/>
                  </a:lnTo>
                  <a:lnTo>
                    <a:pt x="3" y="332"/>
                  </a:lnTo>
                  <a:cubicBezTo>
                    <a:pt x="21" y="331"/>
                    <a:pt x="64" y="331"/>
                    <a:pt x="84" y="331"/>
                  </a:cubicBezTo>
                  <a:cubicBezTo>
                    <a:pt x="104" y="331"/>
                    <a:pt x="148" y="331"/>
                    <a:pt x="165" y="332"/>
                  </a:cubicBezTo>
                  <a:lnTo>
                    <a:pt x="165" y="317"/>
                  </a:lnTo>
                  <a:lnTo>
                    <a:pt x="149" y="317"/>
                  </a:lnTo>
                  <a:cubicBezTo>
                    <a:pt x="104" y="317"/>
                    <a:pt x="103" y="312"/>
                    <a:pt x="103" y="293"/>
                  </a:cubicBezTo>
                  <a:lnTo>
                    <a:pt x="103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87" name="TextBox 3086"/>
          <p:cNvSpPr txBox="1"/>
          <p:nvPr/>
        </p:nvSpPr>
        <p:spPr>
          <a:xfrm>
            <a:off x="409140" y="3333690"/>
            <a:ext cx="1951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Order parameter</a:t>
            </a:r>
            <a:endParaRPr lang="en-US" sz="2000" dirty="0"/>
          </a:p>
        </p:txBody>
      </p:sp>
      <p:grpSp>
        <p:nvGrpSpPr>
          <p:cNvPr id="3122" name="Group 3121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827119" y="3886201"/>
            <a:ext cx="2613751" cy="849470"/>
            <a:chOff x="2541587" y="2540000"/>
            <a:chExt cx="1841500" cy="598488"/>
          </a:xfrm>
        </p:grpSpPr>
        <p:sp>
          <p:nvSpPr>
            <p:cNvPr id="3111" name="Freeform 85"/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2541587" y="2614613"/>
              <a:ext cx="268288" cy="190500"/>
            </a:xfrm>
            <a:custGeom>
              <a:avLst/>
              <a:gdLst>
                <a:gd name="T0" fmla="*/ 441 w 500"/>
                <a:gd name="T1" fmla="*/ 38 h 340"/>
                <a:gd name="T2" fmla="*/ 484 w 500"/>
                <a:gd name="T3" fmla="*/ 15 h 340"/>
                <a:gd name="T4" fmla="*/ 500 w 500"/>
                <a:gd name="T5" fmla="*/ 5 h 340"/>
                <a:gd name="T6" fmla="*/ 487 w 500"/>
                <a:gd name="T7" fmla="*/ 0 h 340"/>
                <a:gd name="T8" fmla="*/ 421 w 500"/>
                <a:gd name="T9" fmla="*/ 0 h 340"/>
                <a:gd name="T10" fmla="*/ 401 w 500"/>
                <a:gd name="T11" fmla="*/ 9 h 340"/>
                <a:gd name="T12" fmla="*/ 219 w 500"/>
                <a:gd name="T13" fmla="*/ 293 h 340"/>
                <a:gd name="T14" fmla="*/ 180 w 500"/>
                <a:gd name="T15" fmla="*/ 11 h 340"/>
                <a:gd name="T16" fmla="*/ 165 w 500"/>
                <a:gd name="T17" fmla="*/ 0 h 340"/>
                <a:gd name="T18" fmla="*/ 96 w 500"/>
                <a:gd name="T19" fmla="*/ 0 h 340"/>
                <a:gd name="T20" fmla="*/ 82 w 500"/>
                <a:gd name="T21" fmla="*/ 9 h 340"/>
                <a:gd name="T22" fmla="*/ 96 w 500"/>
                <a:gd name="T23" fmla="*/ 15 h 340"/>
                <a:gd name="T24" fmla="*/ 117 w 500"/>
                <a:gd name="T25" fmla="*/ 16 h 340"/>
                <a:gd name="T26" fmla="*/ 128 w 500"/>
                <a:gd name="T27" fmla="*/ 24 h 340"/>
                <a:gd name="T28" fmla="*/ 126 w 500"/>
                <a:gd name="T29" fmla="*/ 34 h 340"/>
                <a:gd name="T30" fmla="*/ 63 w 500"/>
                <a:gd name="T31" fmla="*/ 287 h 340"/>
                <a:gd name="T32" fmla="*/ 9 w 500"/>
                <a:gd name="T33" fmla="*/ 325 h 340"/>
                <a:gd name="T34" fmla="*/ 0 w 500"/>
                <a:gd name="T35" fmla="*/ 334 h 340"/>
                <a:gd name="T36" fmla="*/ 7 w 500"/>
                <a:gd name="T37" fmla="*/ 340 h 340"/>
                <a:gd name="T38" fmla="*/ 57 w 500"/>
                <a:gd name="T39" fmla="*/ 339 h 340"/>
                <a:gd name="T40" fmla="*/ 108 w 500"/>
                <a:gd name="T41" fmla="*/ 340 h 340"/>
                <a:gd name="T42" fmla="*/ 117 w 500"/>
                <a:gd name="T43" fmla="*/ 330 h 340"/>
                <a:gd name="T44" fmla="*/ 108 w 500"/>
                <a:gd name="T45" fmla="*/ 325 h 340"/>
                <a:gd name="T46" fmla="*/ 75 w 500"/>
                <a:gd name="T47" fmla="*/ 303 h 340"/>
                <a:gd name="T48" fmla="*/ 77 w 500"/>
                <a:gd name="T49" fmla="*/ 291 h 340"/>
                <a:gd name="T50" fmla="*/ 144 w 500"/>
                <a:gd name="T51" fmla="*/ 20 h 340"/>
                <a:gd name="T52" fmla="*/ 145 w 500"/>
                <a:gd name="T53" fmla="*/ 20 h 340"/>
                <a:gd name="T54" fmla="*/ 188 w 500"/>
                <a:gd name="T55" fmla="*/ 329 h 340"/>
                <a:gd name="T56" fmla="*/ 195 w 500"/>
                <a:gd name="T57" fmla="*/ 340 h 340"/>
                <a:gd name="T58" fmla="*/ 206 w 500"/>
                <a:gd name="T59" fmla="*/ 331 h 340"/>
                <a:gd name="T60" fmla="*/ 408 w 500"/>
                <a:gd name="T61" fmla="*/ 16 h 340"/>
                <a:gd name="T62" fmla="*/ 408 w 500"/>
                <a:gd name="T63" fmla="*/ 16 h 340"/>
                <a:gd name="T64" fmla="*/ 337 w 500"/>
                <a:gd name="T65" fmla="*/ 301 h 340"/>
                <a:gd name="T66" fmla="*/ 292 w 500"/>
                <a:gd name="T67" fmla="*/ 325 h 340"/>
                <a:gd name="T68" fmla="*/ 278 w 500"/>
                <a:gd name="T69" fmla="*/ 334 h 340"/>
                <a:gd name="T70" fmla="*/ 285 w 500"/>
                <a:gd name="T71" fmla="*/ 340 h 340"/>
                <a:gd name="T72" fmla="*/ 347 w 500"/>
                <a:gd name="T73" fmla="*/ 339 h 340"/>
                <a:gd name="T74" fmla="*/ 409 w 500"/>
                <a:gd name="T75" fmla="*/ 340 h 340"/>
                <a:gd name="T76" fmla="*/ 419 w 500"/>
                <a:gd name="T77" fmla="*/ 330 h 340"/>
                <a:gd name="T78" fmla="*/ 405 w 500"/>
                <a:gd name="T79" fmla="*/ 325 h 340"/>
                <a:gd name="T80" fmla="*/ 372 w 500"/>
                <a:gd name="T81" fmla="*/ 316 h 340"/>
                <a:gd name="T82" fmla="*/ 375 w 500"/>
                <a:gd name="T83" fmla="*/ 304 h 340"/>
                <a:gd name="T84" fmla="*/ 441 w 500"/>
                <a:gd name="T85" fmla="*/ 38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0" h="340">
                  <a:moveTo>
                    <a:pt x="441" y="38"/>
                  </a:moveTo>
                  <a:cubicBezTo>
                    <a:pt x="446" y="20"/>
                    <a:pt x="447" y="15"/>
                    <a:pt x="484" y="15"/>
                  </a:cubicBezTo>
                  <a:cubicBezTo>
                    <a:pt x="495" y="15"/>
                    <a:pt x="500" y="15"/>
                    <a:pt x="500" y="5"/>
                  </a:cubicBezTo>
                  <a:cubicBezTo>
                    <a:pt x="500" y="0"/>
                    <a:pt x="495" y="0"/>
                    <a:pt x="487" y="0"/>
                  </a:cubicBezTo>
                  <a:lnTo>
                    <a:pt x="421" y="0"/>
                  </a:lnTo>
                  <a:cubicBezTo>
                    <a:pt x="408" y="0"/>
                    <a:pt x="407" y="0"/>
                    <a:pt x="401" y="9"/>
                  </a:cubicBezTo>
                  <a:lnTo>
                    <a:pt x="219" y="293"/>
                  </a:lnTo>
                  <a:lnTo>
                    <a:pt x="180" y="11"/>
                  </a:lnTo>
                  <a:cubicBezTo>
                    <a:pt x="179" y="0"/>
                    <a:pt x="178" y="0"/>
                    <a:pt x="165" y="0"/>
                  </a:cubicBezTo>
                  <a:lnTo>
                    <a:pt x="96" y="0"/>
                  </a:lnTo>
                  <a:cubicBezTo>
                    <a:pt x="87" y="0"/>
                    <a:pt x="82" y="0"/>
                    <a:pt x="82" y="9"/>
                  </a:cubicBezTo>
                  <a:cubicBezTo>
                    <a:pt x="82" y="15"/>
                    <a:pt x="86" y="15"/>
                    <a:pt x="96" y="15"/>
                  </a:cubicBezTo>
                  <a:cubicBezTo>
                    <a:pt x="102" y="15"/>
                    <a:pt x="111" y="16"/>
                    <a:pt x="117" y="16"/>
                  </a:cubicBezTo>
                  <a:cubicBezTo>
                    <a:pt x="125" y="17"/>
                    <a:pt x="128" y="19"/>
                    <a:pt x="128" y="24"/>
                  </a:cubicBezTo>
                  <a:cubicBezTo>
                    <a:pt x="128" y="26"/>
                    <a:pt x="128" y="28"/>
                    <a:pt x="126" y="34"/>
                  </a:cubicBezTo>
                  <a:lnTo>
                    <a:pt x="63" y="287"/>
                  </a:lnTo>
                  <a:cubicBezTo>
                    <a:pt x="58" y="307"/>
                    <a:pt x="50" y="323"/>
                    <a:pt x="9" y="325"/>
                  </a:cubicBezTo>
                  <a:cubicBezTo>
                    <a:pt x="7" y="325"/>
                    <a:pt x="0" y="325"/>
                    <a:pt x="0" y="334"/>
                  </a:cubicBezTo>
                  <a:cubicBezTo>
                    <a:pt x="0" y="339"/>
                    <a:pt x="3" y="340"/>
                    <a:pt x="7" y="340"/>
                  </a:cubicBezTo>
                  <a:cubicBezTo>
                    <a:pt x="23" y="340"/>
                    <a:pt x="41" y="339"/>
                    <a:pt x="57" y="339"/>
                  </a:cubicBezTo>
                  <a:cubicBezTo>
                    <a:pt x="74" y="339"/>
                    <a:pt x="92" y="340"/>
                    <a:pt x="108" y="340"/>
                  </a:cubicBezTo>
                  <a:cubicBezTo>
                    <a:pt x="111" y="340"/>
                    <a:pt x="117" y="340"/>
                    <a:pt x="117" y="330"/>
                  </a:cubicBezTo>
                  <a:cubicBezTo>
                    <a:pt x="117" y="325"/>
                    <a:pt x="112" y="325"/>
                    <a:pt x="108" y="325"/>
                  </a:cubicBezTo>
                  <a:cubicBezTo>
                    <a:pt x="80" y="324"/>
                    <a:pt x="75" y="314"/>
                    <a:pt x="75" y="303"/>
                  </a:cubicBezTo>
                  <a:cubicBezTo>
                    <a:pt x="75" y="299"/>
                    <a:pt x="75" y="297"/>
                    <a:pt x="77" y="291"/>
                  </a:cubicBezTo>
                  <a:lnTo>
                    <a:pt x="144" y="20"/>
                  </a:lnTo>
                  <a:lnTo>
                    <a:pt x="145" y="20"/>
                  </a:lnTo>
                  <a:lnTo>
                    <a:pt x="188" y="329"/>
                  </a:lnTo>
                  <a:cubicBezTo>
                    <a:pt x="189" y="335"/>
                    <a:pt x="189" y="340"/>
                    <a:pt x="195" y="340"/>
                  </a:cubicBezTo>
                  <a:cubicBezTo>
                    <a:pt x="201" y="340"/>
                    <a:pt x="204" y="335"/>
                    <a:pt x="206" y="331"/>
                  </a:cubicBezTo>
                  <a:lnTo>
                    <a:pt x="408" y="16"/>
                  </a:lnTo>
                  <a:lnTo>
                    <a:pt x="408" y="16"/>
                  </a:lnTo>
                  <a:lnTo>
                    <a:pt x="337" y="301"/>
                  </a:lnTo>
                  <a:cubicBezTo>
                    <a:pt x="332" y="321"/>
                    <a:pt x="331" y="325"/>
                    <a:pt x="292" y="325"/>
                  </a:cubicBezTo>
                  <a:cubicBezTo>
                    <a:pt x="283" y="325"/>
                    <a:pt x="278" y="325"/>
                    <a:pt x="278" y="334"/>
                  </a:cubicBezTo>
                  <a:cubicBezTo>
                    <a:pt x="278" y="340"/>
                    <a:pt x="284" y="340"/>
                    <a:pt x="285" y="340"/>
                  </a:cubicBezTo>
                  <a:cubicBezTo>
                    <a:pt x="299" y="340"/>
                    <a:pt x="333" y="339"/>
                    <a:pt x="347" y="339"/>
                  </a:cubicBezTo>
                  <a:cubicBezTo>
                    <a:pt x="367" y="339"/>
                    <a:pt x="389" y="340"/>
                    <a:pt x="409" y="340"/>
                  </a:cubicBezTo>
                  <a:cubicBezTo>
                    <a:pt x="412" y="340"/>
                    <a:pt x="419" y="340"/>
                    <a:pt x="419" y="330"/>
                  </a:cubicBezTo>
                  <a:cubicBezTo>
                    <a:pt x="419" y="325"/>
                    <a:pt x="414" y="325"/>
                    <a:pt x="405" y="325"/>
                  </a:cubicBezTo>
                  <a:cubicBezTo>
                    <a:pt x="386" y="325"/>
                    <a:pt x="372" y="325"/>
                    <a:pt x="372" y="316"/>
                  </a:cubicBezTo>
                  <a:cubicBezTo>
                    <a:pt x="372" y="314"/>
                    <a:pt x="372" y="313"/>
                    <a:pt x="375" y="304"/>
                  </a:cubicBezTo>
                  <a:lnTo>
                    <a:pt x="441" y="3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2" name="Freeform 86"/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2908300" y="2703513"/>
              <a:ext cx="179388" cy="65088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6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6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6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6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6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6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3" name="Freeform 87"/>
            <p:cNvSpPr>
              <a:spLocks/>
            </p:cNvSpPr>
            <p:nvPr>
              <p:custDataLst>
                <p:tags r:id="rId66"/>
              </p:custDataLst>
            </p:nvPr>
          </p:nvSpPr>
          <p:spPr bwMode="auto">
            <a:xfrm>
              <a:off x="3192462" y="2540000"/>
              <a:ext cx="357188" cy="392113"/>
            </a:xfrm>
            <a:custGeom>
              <a:avLst/>
              <a:gdLst>
                <a:gd name="T0" fmla="*/ 604 w 664"/>
                <a:gd name="T1" fmla="*/ 698 h 698"/>
                <a:gd name="T2" fmla="*/ 664 w 664"/>
                <a:gd name="T3" fmla="*/ 539 h 698"/>
                <a:gd name="T4" fmla="*/ 652 w 664"/>
                <a:gd name="T5" fmla="*/ 539 h 698"/>
                <a:gd name="T6" fmla="*/ 522 w 664"/>
                <a:gd name="T7" fmla="*/ 639 h 698"/>
                <a:gd name="T8" fmla="*/ 367 w 664"/>
                <a:gd name="T9" fmla="*/ 655 h 698"/>
                <a:gd name="T10" fmla="*/ 66 w 664"/>
                <a:gd name="T11" fmla="*/ 655 h 698"/>
                <a:gd name="T12" fmla="*/ 320 w 664"/>
                <a:gd name="T13" fmla="*/ 357 h 698"/>
                <a:gd name="T14" fmla="*/ 324 w 664"/>
                <a:gd name="T15" fmla="*/ 349 h 698"/>
                <a:gd name="T16" fmla="*/ 321 w 664"/>
                <a:gd name="T17" fmla="*/ 342 h 698"/>
                <a:gd name="T18" fmla="*/ 88 w 664"/>
                <a:gd name="T19" fmla="*/ 24 h 698"/>
                <a:gd name="T20" fmla="*/ 362 w 664"/>
                <a:gd name="T21" fmla="*/ 24 h 698"/>
                <a:gd name="T22" fmla="*/ 478 w 664"/>
                <a:gd name="T23" fmla="*/ 32 h 698"/>
                <a:gd name="T24" fmla="*/ 588 w 664"/>
                <a:gd name="T25" fmla="*/ 69 h 698"/>
                <a:gd name="T26" fmla="*/ 652 w 664"/>
                <a:gd name="T27" fmla="*/ 140 h 698"/>
                <a:gd name="T28" fmla="*/ 664 w 664"/>
                <a:gd name="T29" fmla="*/ 140 h 698"/>
                <a:gd name="T30" fmla="*/ 604 w 664"/>
                <a:gd name="T31" fmla="*/ 0 h 698"/>
                <a:gd name="T32" fmla="*/ 14 w 664"/>
                <a:gd name="T33" fmla="*/ 0 h 698"/>
                <a:gd name="T34" fmla="*/ 1 w 664"/>
                <a:gd name="T35" fmla="*/ 3 h 698"/>
                <a:gd name="T36" fmla="*/ 0 w 664"/>
                <a:gd name="T37" fmla="*/ 20 h 698"/>
                <a:gd name="T38" fmla="*/ 264 w 664"/>
                <a:gd name="T39" fmla="*/ 381 h 698"/>
                <a:gd name="T40" fmla="*/ 6 w 664"/>
                <a:gd name="T41" fmla="*/ 684 h 698"/>
                <a:gd name="T42" fmla="*/ 1 w 664"/>
                <a:gd name="T43" fmla="*/ 693 h 698"/>
                <a:gd name="T44" fmla="*/ 14 w 664"/>
                <a:gd name="T45" fmla="*/ 698 h 698"/>
                <a:gd name="T46" fmla="*/ 604 w 664"/>
                <a:gd name="T4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4" h="698">
                  <a:moveTo>
                    <a:pt x="604" y="698"/>
                  </a:moveTo>
                  <a:lnTo>
                    <a:pt x="664" y="539"/>
                  </a:lnTo>
                  <a:lnTo>
                    <a:pt x="652" y="539"/>
                  </a:lnTo>
                  <a:cubicBezTo>
                    <a:pt x="632" y="591"/>
                    <a:pt x="579" y="624"/>
                    <a:pt x="522" y="639"/>
                  </a:cubicBezTo>
                  <a:cubicBezTo>
                    <a:pt x="511" y="642"/>
                    <a:pt x="463" y="655"/>
                    <a:pt x="367" y="655"/>
                  </a:cubicBezTo>
                  <a:lnTo>
                    <a:pt x="66" y="655"/>
                  </a:lnTo>
                  <a:lnTo>
                    <a:pt x="320" y="357"/>
                  </a:lnTo>
                  <a:cubicBezTo>
                    <a:pt x="323" y="353"/>
                    <a:pt x="324" y="352"/>
                    <a:pt x="324" y="349"/>
                  </a:cubicBezTo>
                  <a:cubicBezTo>
                    <a:pt x="324" y="348"/>
                    <a:pt x="324" y="347"/>
                    <a:pt x="321" y="342"/>
                  </a:cubicBezTo>
                  <a:lnTo>
                    <a:pt x="88" y="24"/>
                  </a:lnTo>
                  <a:lnTo>
                    <a:pt x="362" y="24"/>
                  </a:lnTo>
                  <a:cubicBezTo>
                    <a:pt x="429" y="24"/>
                    <a:pt x="474" y="31"/>
                    <a:pt x="478" y="32"/>
                  </a:cubicBezTo>
                  <a:cubicBezTo>
                    <a:pt x="505" y="36"/>
                    <a:pt x="549" y="44"/>
                    <a:pt x="588" y="69"/>
                  </a:cubicBezTo>
                  <a:cubicBezTo>
                    <a:pt x="601" y="77"/>
                    <a:pt x="635" y="100"/>
                    <a:pt x="652" y="140"/>
                  </a:cubicBezTo>
                  <a:lnTo>
                    <a:pt x="664" y="140"/>
                  </a:lnTo>
                  <a:lnTo>
                    <a:pt x="604" y="0"/>
                  </a:lnTo>
                  <a:lnTo>
                    <a:pt x="14" y="0"/>
                  </a:lnTo>
                  <a:cubicBezTo>
                    <a:pt x="3" y="0"/>
                    <a:pt x="2" y="0"/>
                    <a:pt x="1" y="3"/>
                  </a:cubicBezTo>
                  <a:cubicBezTo>
                    <a:pt x="0" y="5"/>
                    <a:pt x="0" y="14"/>
                    <a:pt x="0" y="20"/>
                  </a:cubicBezTo>
                  <a:lnTo>
                    <a:pt x="264" y="381"/>
                  </a:lnTo>
                  <a:lnTo>
                    <a:pt x="6" y="684"/>
                  </a:lnTo>
                  <a:cubicBezTo>
                    <a:pt x="1" y="690"/>
                    <a:pt x="1" y="692"/>
                    <a:pt x="1" y="693"/>
                  </a:cubicBezTo>
                  <a:cubicBezTo>
                    <a:pt x="1" y="698"/>
                    <a:pt x="5" y="698"/>
                    <a:pt x="14" y="698"/>
                  </a:cubicBezTo>
                  <a:lnTo>
                    <a:pt x="604" y="6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4" name="Freeform 88"/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3341687" y="3005138"/>
              <a:ext cx="57150" cy="133350"/>
            </a:xfrm>
            <a:custGeom>
              <a:avLst/>
              <a:gdLst>
                <a:gd name="T0" fmla="*/ 97 w 106"/>
                <a:gd name="T1" fmla="*/ 13 h 235"/>
                <a:gd name="T2" fmla="*/ 83 w 106"/>
                <a:gd name="T3" fmla="*/ 0 h 235"/>
                <a:gd name="T4" fmla="*/ 63 w 106"/>
                <a:gd name="T5" fmla="*/ 19 h 235"/>
                <a:gd name="T6" fmla="*/ 77 w 106"/>
                <a:gd name="T7" fmla="*/ 33 h 235"/>
                <a:gd name="T8" fmla="*/ 97 w 106"/>
                <a:gd name="T9" fmla="*/ 13 h 235"/>
                <a:gd name="T10" fmla="*/ 26 w 106"/>
                <a:gd name="T11" fmla="*/ 191 h 235"/>
                <a:gd name="T12" fmla="*/ 22 w 106"/>
                <a:gd name="T13" fmla="*/ 205 h 235"/>
                <a:gd name="T14" fmla="*/ 56 w 106"/>
                <a:gd name="T15" fmla="*/ 235 h 235"/>
                <a:gd name="T16" fmla="*/ 106 w 106"/>
                <a:gd name="T17" fmla="*/ 182 h 235"/>
                <a:gd name="T18" fmla="*/ 100 w 106"/>
                <a:gd name="T19" fmla="*/ 177 h 235"/>
                <a:gd name="T20" fmla="*/ 94 w 106"/>
                <a:gd name="T21" fmla="*/ 183 h 235"/>
                <a:gd name="T22" fmla="*/ 57 w 106"/>
                <a:gd name="T23" fmla="*/ 225 h 235"/>
                <a:gd name="T24" fmla="*/ 48 w 106"/>
                <a:gd name="T25" fmla="*/ 213 h 235"/>
                <a:gd name="T26" fmla="*/ 53 w 106"/>
                <a:gd name="T27" fmla="*/ 191 h 235"/>
                <a:gd name="T28" fmla="*/ 65 w 106"/>
                <a:gd name="T29" fmla="*/ 163 h 235"/>
                <a:gd name="T30" fmla="*/ 82 w 106"/>
                <a:gd name="T31" fmla="*/ 118 h 235"/>
                <a:gd name="T32" fmla="*/ 84 w 106"/>
                <a:gd name="T33" fmla="*/ 107 h 235"/>
                <a:gd name="T34" fmla="*/ 51 w 106"/>
                <a:gd name="T35" fmla="*/ 78 h 235"/>
                <a:gd name="T36" fmla="*/ 0 w 106"/>
                <a:gd name="T37" fmla="*/ 131 h 235"/>
                <a:gd name="T38" fmla="*/ 6 w 106"/>
                <a:gd name="T39" fmla="*/ 135 h 235"/>
                <a:gd name="T40" fmla="*/ 12 w 106"/>
                <a:gd name="T41" fmla="*/ 130 h 235"/>
                <a:gd name="T42" fmla="*/ 50 w 106"/>
                <a:gd name="T43" fmla="*/ 87 h 235"/>
                <a:gd name="T44" fmla="*/ 58 w 106"/>
                <a:gd name="T45" fmla="*/ 100 h 235"/>
                <a:gd name="T46" fmla="*/ 48 w 106"/>
                <a:gd name="T47" fmla="*/ 134 h 235"/>
                <a:gd name="T48" fmla="*/ 26 w 106"/>
                <a:gd name="T49" fmla="*/ 19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235">
                  <a:moveTo>
                    <a:pt x="97" y="13"/>
                  </a:moveTo>
                  <a:cubicBezTo>
                    <a:pt x="97" y="8"/>
                    <a:pt x="93" y="0"/>
                    <a:pt x="83" y="0"/>
                  </a:cubicBezTo>
                  <a:cubicBezTo>
                    <a:pt x="73" y="0"/>
                    <a:pt x="63" y="9"/>
                    <a:pt x="63" y="19"/>
                  </a:cubicBezTo>
                  <a:cubicBezTo>
                    <a:pt x="63" y="25"/>
                    <a:pt x="68" y="33"/>
                    <a:pt x="77" y="33"/>
                  </a:cubicBezTo>
                  <a:cubicBezTo>
                    <a:pt x="87" y="33"/>
                    <a:pt x="97" y="23"/>
                    <a:pt x="97" y="13"/>
                  </a:cubicBezTo>
                  <a:close/>
                  <a:moveTo>
                    <a:pt x="26" y="191"/>
                  </a:moveTo>
                  <a:cubicBezTo>
                    <a:pt x="24" y="195"/>
                    <a:pt x="22" y="199"/>
                    <a:pt x="22" y="205"/>
                  </a:cubicBezTo>
                  <a:cubicBezTo>
                    <a:pt x="22" y="222"/>
                    <a:pt x="36" y="235"/>
                    <a:pt x="56" y="235"/>
                  </a:cubicBezTo>
                  <a:cubicBezTo>
                    <a:pt x="90" y="235"/>
                    <a:pt x="106" y="187"/>
                    <a:pt x="106" y="182"/>
                  </a:cubicBezTo>
                  <a:cubicBezTo>
                    <a:pt x="106" y="177"/>
                    <a:pt x="101" y="177"/>
                    <a:pt x="100" y="177"/>
                  </a:cubicBezTo>
                  <a:cubicBezTo>
                    <a:pt x="95" y="177"/>
                    <a:pt x="95" y="179"/>
                    <a:pt x="94" y="183"/>
                  </a:cubicBezTo>
                  <a:cubicBezTo>
                    <a:pt x="86" y="211"/>
                    <a:pt x="70" y="225"/>
                    <a:pt x="57" y="225"/>
                  </a:cubicBezTo>
                  <a:cubicBezTo>
                    <a:pt x="50" y="225"/>
                    <a:pt x="48" y="221"/>
                    <a:pt x="48" y="213"/>
                  </a:cubicBezTo>
                  <a:cubicBezTo>
                    <a:pt x="48" y="205"/>
                    <a:pt x="50" y="198"/>
                    <a:pt x="53" y="191"/>
                  </a:cubicBezTo>
                  <a:cubicBezTo>
                    <a:pt x="57" y="181"/>
                    <a:pt x="61" y="172"/>
                    <a:pt x="65" y="163"/>
                  </a:cubicBezTo>
                  <a:cubicBezTo>
                    <a:pt x="68" y="154"/>
                    <a:pt x="80" y="123"/>
                    <a:pt x="82" y="118"/>
                  </a:cubicBezTo>
                  <a:cubicBezTo>
                    <a:pt x="83" y="115"/>
                    <a:pt x="84" y="111"/>
                    <a:pt x="84" y="107"/>
                  </a:cubicBezTo>
                  <a:cubicBezTo>
                    <a:pt x="84" y="91"/>
                    <a:pt x="70" y="78"/>
                    <a:pt x="51" y="78"/>
                  </a:cubicBezTo>
                  <a:cubicBezTo>
                    <a:pt x="16" y="78"/>
                    <a:pt x="0" y="125"/>
                    <a:pt x="0" y="131"/>
                  </a:cubicBezTo>
                  <a:cubicBezTo>
                    <a:pt x="0" y="135"/>
                    <a:pt x="5" y="135"/>
                    <a:pt x="6" y="135"/>
                  </a:cubicBezTo>
                  <a:cubicBezTo>
                    <a:pt x="11" y="135"/>
                    <a:pt x="11" y="134"/>
                    <a:pt x="12" y="130"/>
                  </a:cubicBezTo>
                  <a:cubicBezTo>
                    <a:pt x="21" y="100"/>
                    <a:pt x="37" y="87"/>
                    <a:pt x="50" y="87"/>
                  </a:cubicBezTo>
                  <a:cubicBezTo>
                    <a:pt x="55" y="87"/>
                    <a:pt x="58" y="90"/>
                    <a:pt x="58" y="100"/>
                  </a:cubicBezTo>
                  <a:cubicBezTo>
                    <a:pt x="58" y="108"/>
                    <a:pt x="56" y="113"/>
                    <a:pt x="48" y="134"/>
                  </a:cubicBezTo>
                  <a:lnTo>
                    <a:pt x="26" y="1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5" name="Freeform 89"/>
            <p:cNvSpPr>
              <a:spLocks/>
            </p:cNvSpPr>
            <p:nvPr>
              <p:custDataLst>
                <p:tags r:id="rId68"/>
              </p:custDataLst>
            </p:nvPr>
          </p:nvSpPr>
          <p:spPr bwMode="auto">
            <a:xfrm>
              <a:off x="3594100" y="2595563"/>
              <a:ext cx="60325" cy="279400"/>
            </a:xfrm>
            <a:custGeom>
              <a:avLst/>
              <a:gdLst>
                <a:gd name="T0" fmla="*/ 109 w 111"/>
                <a:gd name="T1" fmla="*/ 19 h 499"/>
                <a:gd name="T2" fmla="*/ 111 w 111"/>
                <a:gd name="T3" fmla="*/ 10 h 499"/>
                <a:gd name="T4" fmla="*/ 101 w 111"/>
                <a:gd name="T5" fmla="*/ 0 h 499"/>
                <a:gd name="T6" fmla="*/ 90 w 111"/>
                <a:gd name="T7" fmla="*/ 12 h 499"/>
                <a:gd name="T8" fmla="*/ 2 w 111"/>
                <a:gd name="T9" fmla="*/ 241 h 499"/>
                <a:gd name="T10" fmla="*/ 0 w 111"/>
                <a:gd name="T11" fmla="*/ 250 h 499"/>
                <a:gd name="T12" fmla="*/ 2 w 111"/>
                <a:gd name="T13" fmla="*/ 258 h 499"/>
                <a:gd name="T14" fmla="*/ 90 w 111"/>
                <a:gd name="T15" fmla="*/ 487 h 499"/>
                <a:gd name="T16" fmla="*/ 101 w 111"/>
                <a:gd name="T17" fmla="*/ 499 h 499"/>
                <a:gd name="T18" fmla="*/ 111 w 111"/>
                <a:gd name="T19" fmla="*/ 489 h 499"/>
                <a:gd name="T20" fmla="*/ 109 w 111"/>
                <a:gd name="T21" fmla="*/ 481 h 499"/>
                <a:gd name="T22" fmla="*/ 20 w 111"/>
                <a:gd name="T23" fmla="*/ 250 h 499"/>
                <a:gd name="T24" fmla="*/ 109 w 111"/>
                <a:gd name="T25" fmla="*/ 1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499">
                  <a:moveTo>
                    <a:pt x="109" y="19"/>
                  </a:moveTo>
                  <a:cubicBezTo>
                    <a:pt x="111" y="14"/>
                    <a:pt x="111" y="13"/>
                    <a:pt x="111" y="10"/>
                  </a:cubicBezTo>
                  <a:cubicBezTo>
                    <a:pt x="111" y="5"/>
                    <a:pt x="107" y="0"/>
                    <a:pt x="101" y="0"/>
                  </a:cubicBezTo>
                  <a:cubicBezTo>
                    <a:pt x="97" y="0"/>
                    <a:pt x="93" y="3"/>
                    <a:pt x="90" y="12"/>
                  </a:cubicBezTo>
                  <a:lnTo>
                    <a:pt x="2" y="241"/>
                  </a:lnTo>
                  <a:cubicBezTo>
                    <a:pt x="1" y="244"/>
                    <a:pt x="0" y="247"/>
                    <a:pt x="0" y="250"/>
                  </a:cubicBezTo>
                  <a:cubicBezTo>
                    <a:pt x="0" y="251"/>
                    <a:pt x="0" y="252"/>
                    <a:pt x="2" y="258"/>
                  </a:cubicBezTo>
                  <a:lnTo>
                    <a:pt x="90" y="487"/>
                  </a:lnTo>
                  <a:cubicBezTo>
                    <a:pt x="92" y="493"/>
                    <a:pt x="94" y="499"/>
                    <a:pt x="101" y="499"/>
                  </a:cubicBezTo>
                  <a:cubicBezTo>
                    <a:pt x="107" y="499"/>
                    <a:pt x="111" y="495"/>
                    <a:pt x="111" y="489"/>
                  </a:cubicBezTo>
                  <a:cubicBezTo>
                    <a:pt x="111" y="488"/>
                    <a:pt x="111" y="487"/>
                    <a:pt x="109" y="481"/>
                  </a:cubicBezTo>
                  <a:lnTo>
                    <a:pt x="20" y="250"/>
                  </a:lnTo>
                  <a:lnTo>
                    <a:pt x="109" y="1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6" name="Freeform 90"/>
            <p:cNvSpPr>
              <a:spLocks/>
            </p:cNvSpPr>
            <p:nvPr>
              <p:custDataLst>
                <p:tags r:id="rId69"/>
              </p:custDataLst>
            </p:nvPr>
          </p:nvSpPr>
          <p:spPr bwMode="auto">
            <a:xfrm>
              <a:off x="3683000" y="2608263"/>
              <a:ext cx="160338" cy="203200"/>
            </a:xfrm>
            <a:custGeom>
              <a:avLst/>
              <a:gdLst>
                <a:gd name="T0" fmla="*/ 296 w 296"/>
                <a:gd name="T1" fmla="*/ 5 h 362"/>
                <a:gd name="T2" fmla="*/ 290 w 296"/>
                <a:gd name="T3" fmla="*/ 0 h 362"/>
                <a:gd name="T4" fmla="*/ 281 w 296"/>
                <a:gd name="T5" fmla="*/ 7 h 362"/>
                <a:gd name="T6" fmla="*/ 257 w 296"/>
                <a:gd name="T7" fmla="*/ 36 h 362"/>
                <a:gd name="T8" fmla="*/ 186 w 296"/>
                <a:gd name="T9" fmla="*/ 0 h 362"/>
                <a:gd name="T10" fmla="*/ 63 w 296"/>
                <a:gd name="T11" fmla="*/ 117 h 362"/>
                <a:gd name="T12" fmla="*/ 114 w 296"/>
                <a:gd name="T13" fmla="*/ 188 h 362"/>
                <a:gd name="T14" fmla="*/ 168 w 296"/>
                <a:gd name="T15" fmla="*/ 202 h 362"/>
                <a:gd name="T16" fmla="*/ 214 w 296"/>
                <a:gd name="T17" fmla="*/ 255 h 362"/>
                <a:gd name="T18" fmla="*/ 124 w 296"/>
                <a:gd name="T19" fmla="*/ 347 h 362"/>
                <a:gd name="T20" fmla="*/ 37 w 296"/>
                <a:gd name="T21" fmla="*/ 274 h 362"/>
                <a:gd name="T22" fmla="*/ 40 w 296"/>
                <a:gd name="T23" fmla="*/ 247 h 362"/>
                <a:gd name="T24" fmla="*/ 41 w 296"/>
                <a:gd name="T25" fmla="*/ 244 h 362"/>
                <a:gd name="T26" fmla="*/ 35 w 296"/>
                <a:gd name="T27" fmla="*/ 238 h 362"/>
                <a:gd name="T28" fmla="*/ 30 w 296"/>
                <a:gd name="T29" fmla="*/ 240 h 362"/>
                <a:gd name="T30" fmla="*/ 0 w 296"/>
                <a:gd name="T31" fmla="*/ 357 h 362"/>
                <a:gd name="T32" fmla="*/ 5 w 296"/>
                <a:gd name="T33" fmla="*/ 362 h 362"/>
                <a:gd name="T34" fmla="*/ 14 w 296"/>
                <a:gd name="T35" fmla="*/ 355 h 362"/>
                <a:gd name="T36" fmla="*/ 39 w 296"/>
                <a:gd name="T37" fmla="*/ 326 h 362"/>
                <a:gd name="T38" fmla="*/ 123 w 296"/>
                <a:gd name="T39" fmla="*/ 362 h 362"/>
                <a:gd name="T40" fmla="*/ 250 w 296"/>
                <a:gd name="T41" fmla="*/ 234 h 362"/>
                <a:gd name="T42" fmla="*/ 225 w 296"/>
                <a:gd name="T43" fmla="*/ 176 h 362"/>
                <a:gd name="T44" fmla="*/ 162 w 296"/>
                <a:gd name="T45" fmla="*/ 151 h 362"/>
                <a:gd name="T46" fmla="*/ 128 w 296"/>
                <a:gd name="T47" fmla="*/ 142 h 362"/>
                <a:gd name="T48" fmla="*/ 98 w 296"/>
                <a:gd name="T49" fmla="*/ 96 h 362"/>
                <a:gd name="T50" fmla="*/ 185 w 296"/>
                <a:gd name="T51" fmla="*/ 14 h 362"/>
                <a:gd name="T52" fmla="*/ 257 w 296"/>
                <a:gd name="T53" fmla="*/ 91 h 362"/>
                <a:gd name="T54" fmla="*/ 255 w 296"/>
                <a:gd name="T55" fmla="*/ 119 h 362"/>
                <a:gd name="T56" fmla="*/ 261 w 296"/>
                <a:gd name="T57" fmla="*/ 124 h 362"/>
                <a:gd name="T58" fmla="*/ 269 w 296"/>
                <a:gd name="T59" fmla="*/ 114 h 362"/>
                <a:gd name="T60" fmla="*/ 296 w 296"/>
                <a:gd name="T61" fmla="*/ 5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6" h="362">
                  <a:moveTo>
                    <a:pt x="296" y="5"/>
                  </a:moveTo>
                  <a:cubicBezTo>
                    <a:pt x="296" y="3"/>
                    <a:pt x="295" y="0"/>
                    <a:pt x="290" y="0"/>
                  </a:cubicBezTo>
                  <a:cubicBezTo>
                    <a:pt x="288" y="0"/>
                    <a:pt x="287" y="0"/>
                    <a:pt x="281" y="7"/>
                  </a:cubicBezTo>
                  <a:lnTo>
                    <a:pt x="257" y="36"/>
                  </a:lnTo>
                  <a:cubicBezTo>
                    <a:pt x="244" y="12"/>
                    <a:pt x="218" y="0"/>
                    <a:pt x="186" y="0"/>
                  </a:cubicBezTo>
                  <a:cubicBezTo>
                    <a:pt x="122" y="0"/>
                    <a:pt x="63" y="57"/>
                    <a:pt x="63" y="117"/>
                  </a:cubicBezTo>
                  <a:cubicBezTo>
                    <a:pt x="63" y="158"/>
                    <a:pt x="89" y="181"/>
                    <a:pt x="114" y="188"/>
                  </a:cubicBezTo>
                  <a:lnTo>
                    <a:pt x="168" y="202"/>
                  </a:lnTo>
                  <a:cubicBezTo>
                    <a:pt x="186" y="207"/>
                    <a:pt x="214" y="214"/>
                    <a:pt x="214" y="255"/>
                  </a:cubicBezTo>
                  <a:cubicBezTo>
                    <a:pt x="214" y="300"/>
                    <a:pt x="173" y="347"/>
                    <a:pt x="124" y="347"/>
                  </a:cubicBezTo>
                  <a:cubicBezTo>
                    <a:pt x="92" y="347"/>
                    <a:pt x="37" y="336"/>
                    <a:pt x="37" y="274"/>
                  </a:cubicBezTo>
                  <a:cubicBezTo>
                    <a:pt x="37" y="262"/>
                    <a:pt x="39" y="250"/>
                    <a:pt x="40" y="247"/>
                  </a:cubicBezTo>
                  <a:cubicBezTo>
                    <a:pt x="40" y="245"/>
                    <a:pt x="41" y="245"/>
                    <a:pt x="41" y="244"/>
                  </a:cubicBezTo>
                  <a:cubicBezTo>
                    <a:pt x="41" y="239"/>
                    <a:pt x="37" y="238"/>
                    <a:pt x="35" y="238"/>
                  </a:cubicBezTo>
                  <a:cubicBezTo>
                    <a:pt x="32" y="238"/>
                    <a:pt x="31" y="239"/>
                    <a:pt x="30" y="240"/>
                  </a:cubicBezTo>
                  <a:cubicBezTo>
                    <a:pt x="28" y="242"/>
                    <a:pt x="0" y="356"/>
                    <a:pt x="0" y="357"/>
                  </a:cubicBezTo>
                  <a:cubicBezTo>
                    <a:pt x="0" y="360"/>
                    <a:pt x="2" y="362"/>
                    <a:pt x="5" y="362"/>
                  </a:cubicBezTo>
                  <a:cubicBezTo>
                    <a:pt x="8" y="362"/>
                    <a:pt x="8" y="362"/>
                    <a:pt x="14" y="355"/>
                  </a:cubicBezTo>
                  <a:lnTo>
                    <a:pt x="39" y="326"/>
                  </a:lnTo>
                  <a:cubicBezTo>
                    <a:pt x="60" y="355"/>
                    <a:pt x="94" y="362"/>
                    <a:pt x="123" y="362"/>
                  </a:cubicBezTo>
                  <a:cubicBezTo>
                    <a:pt x="191" y="362"/>
                    <a:pt x="250" y="296"/>
                    <a:pt x="250" y="234"/>
                  </a:cubicBezTo>
                  <a:cubicBezTo>
                    <a:pt x="250" y="200"/>
                    <a:pt x="233" y="183"/>
                    <a:pt x="225" y="176"/>
                  </a:cubicBezTo>
                  <a:cubicBezTo>
                    <a:pt x="214" y="164"/>
                    <a:pt x="206" y="162"/>
                    <a:pt x="162" y="151"/>
                  </a:cubicBezTo>
                  <a:cubicBezTo>
                    <a:pt x="151" y="148"/>
                    <a:pt x="133" y="143"/>
                    <a:pt x="128" y="142"/>
                  </a:cubicBezTo>
                  <a:cubicBezTo>
                    <a:pt x="115" y="137"/>
                    <a:pt x="98" y="123"/>
                    <a:pt x="98" y="96"/>
                  </a:cubicBezTo>
                  <a:cubicBezTo>
                    <a:pt x="98" y="56"/>
                    <a:pt x="138" y="14"/>
                    <a:pt x="185" y="14"/>
                  </a:cubicBezTo>
                  <a:cubicBezTo>
                    <a:pt x="227" y="14"/>
                    <a:pt x="257" y="35"/>
                    <a:pt x="257" y="91"/>
                  </a:cubicBezTo>
                  <a:cubicBezTo>
                    <a:pt x="257" y="107"/>
                    <a:pt x="255" y="116"/>
                    <a:pt x="255" y="119"/>
                  </a:cubicBezTo>
                  <a:cubicBezTo>
                    <a:pt x="255" y="119"/>
                    <a:pt x="255" y="124"/>
                    <a:pt x="261" y="124"/>
                  </a:cubicBezTo>
                  <a:cubicBezTo>
                    <a:pt x="266" y="124"/>
                    <a:pt x="267" y="122"/>
                    <a:pt x="269" y="114"/>
                  </a:cubicBezTo>
                  <a:lnTo>
                    <a:pt x="296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7" name="Freeform 91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3843337" y="2717800"/>
              <a:ext cx="55563" cy="131763"/>
            </a:xfrm>
            <a:custGeom>
              <a:avLst/>
              <a:gdLst>
                <a:gd name="T0" fmla="*/ 96 w 105"/>
                <a:gd name="T1" fmla="*/ 13 h 235"/>
                <a:gd name="T2" fmla="*/ 82 w 105"/>
                <a:gd name="T3" fmla="*/ 0 h 235"/>
                <a:gd name="T4" fmla="*/ 63 w 105"/>
                <a:gd name="T5" fmla="*/ 19 h 235"/>
                <a:gd name="T6" fmla="*/ 77 w 105"/>
                <a:gd name="T7" fmla="*/ 32 h 235"/>
                <a:gd name="T8" fmla="*/ 96 w 105"/>
                <a:gd name="T9" fmla="*/ 13 h 235"/>
                <a:gd name="T10" fmla="*/ 25 w 105"/>
                <a:gd name="T11" fmla="*/ 190 h 235"/>
                <a:gd name="T12" fmla="*/ 22 w 105"/>
                <a:gd name="T13" fmla="*/ 205 h 235"/>
                <a:gd name="T14" fmla="*/ 55 w 105"/>
                <a:gd name="T15" fmla="*/ 235 h 235"/>
                <a:gd name="T16" fmla="*/ 105 w 105"/>
                <a:gd name="T17" fmla="*/ 181 h 235"/>
                <a:gd name="T18" fmla="*/ 100 w 105"/>
                <a:gd name="T19" fmla="*/ 177 h 235"/>
                <a:gd name="T20" fmla="*/ 93 w 105"/>
                <a:gd name="T21" fmla="*/ 183 h 235"/>
                <a:gd name="T22" fmla="*/ 56 w 105"/>
                <a:gd name="T23" fmla="*/ 225 h 235"/>
                <a:gd name="T24" fmla="*/ 48 w 105"/>
                <a:gd name="T25" fmla="*/ 213 h 235"/>
                <a:gd name="T26" fmla="*/ 53 w 105"/>
                <a:gd name="T27" fmla="*/ 190 h 235"/>
                <a:gd name="T28" fmla="*/ 64 w 105"/>
                <a:gd name="T29" fmla="*/ 162 h 235"/>
                <a:gd name="T30" fmla="*/ 81 w 105"/>
                <a:gd name="T31" fmla="*/ 118 h 235"/>
                <a:gd name="T32" fmla="*/ 83 w 105"/>
                <a:gd name="T33" fmla="*/ 107 h 235"/>
                <a:gd name="T34" fmla="*/ 50 w 105"/>
                <a:gd name="T35" fmla="*/ 77 h 235"/>
                <a:gd name="T36" fmla="*/ 0 w 105"/>
                <a:gd name="T37" fmla="*/ 131 h 235"/>
                <a:gd name="T38" fmla="*/ 6 w 105"/>
                <a:gd name="T39" fmla="*/ 135 h 235"/>
                <a:gd name="T40" fmla="*/ 12 w 105"/>
                <a:gd name="T41" fmla="*/ 130 h 235"/>
                <a:gd name="T42" fmla="*/ 49 w 105"/>
                <a:gd name="T43" fmla="*/ 87 h 235"/>
                <a:gd name="T44" fmla="*/ 58 w 105"/>
                <a:gd name="T45" fmla="*/ 99 h 235"/>
                <a:gd name="T46" fmla="*/ 47 w 105"/>
                <a:gd name="T47" fmla="*/ 134 h 235"/>
                <a:gd name="T48" fmla="*/ 25 w 105"/>
                <a:gd name="T49" fmla="*/ 19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235">
                  <a:moveTo>
                    <a:pt x="96" y="13"/>
                  </a:moveTo>
                  <a:cubicBezTo>
                    <a:pt x="96" y="7"/>
                    <a:pt x="92" y="0"/>
                    <a:pt x="82" y="0"/>
                  </a:cubicBezTo>
                  <a:cubicBezTo>
                    <a:pt x="73" y="0"/>
                    <a:pt x="63" y="9"/>
                    <a:pt x="63" y="19"/>
                  </a:cubicBezTo>
                  <a:cubicBezTo>
                    <a:pt x="63" y="25"/>
                    <a:pt x="67" y="32"/>
                    <a:pt x="77" y="32"/>
                  </a:cubicBezTo>
                  <a:cubicBezTo>
                    <a:pt x="87" y="32"/>
                    <a:pt x="96" y="22"/>
                    <a:pt x="96" y="13"/>
                  </a:cubicBezTo>
                  <a:close/>
                  <a:moveTo>
                    <a:pt x="25" y="190"/>
                  </a:moveTo>
                  <a:cubicBezTo>
                    <a:pt x="24" y="195"/>
                    <a:pt x="22" y="199"/>
                    <a:pt x="22" y="205"/>
                  </a:cubicBezTo>
                  <a:cubicBezTo>
                    <a:pt x="22" y="221"/>
                    <a:pt x="36" y="235"/>
                    <a:pt x="55" y="235"/>
                  </a:cubicBezTo>
                  <a:cubicBezTo>
                    <a:pt x="90" y="235"/>
                    <a:pt x="105" y="186"/>
                    <a:pt x="105" y="181"/>
                  </a:cubicBezTo>
                  <a:cubicBezTo>
                    <a:pt x="105" y="177"/>
                    <a:pt x="101" y="177"/>
                    <a:pt x="100" y="177"/>
                  </a:cubicBezTo>
                  <a:cubicBezTo>
                    <a:pt x="95" y="177"/>
                    <a:pt x="95" y="179"/>
                    <a:pt x="93" y="183"/>
                  </a:cubicBezTo>
                  <a:cubicBezTo>
                    <a:pt x="85" y="210"/>
                    <a:pt x="70" y="225"/>
                    <a:pt x="56" y="225"/>
                  </a:cubicBezTo>
                  <a:cubicBezTo>
                    <a:pt x="49" y="225"/>
                    <a:pt x="48" y="220"/>
                    <a:pt x="48" y="213"/>
                  </a:cubicBezTo>
                  <a:cubicBezTo>
                    <a:pt x="48" y="205"/>
                    <a:pt x="50" y="198"/>
                    <a:pt x="53" y="190"/>
                  </a:cubicBezTo>
                  <a:cubicBezTo>
                    <a:pt x="57" y="181"/>
                    <a:pt x="60" y="171"/>
                    <a:pt x="64" y="162"/>
                  </a:cubicBezTo>
                  <a:cubicBezTo>
                    <a:pt x="67" y="154"/>
                    <a:pt x="80" y="122"/>
                    <a:pt x="81" y="118"/>
                  </a:cubicBezTo>
                  <a:cubicBezTo>
                    <a:pt x="82" y="115"/>
                    <a:pt x="83" y="110"/>
                    <a:pt x="83" y="107"/>
                  </a:cubicBezTo>
                  <a:cubicBezTo>
                    <a:pt x="83" y="90"/>
                    <a:pt x="69" y="77"/>
                    <a:pt x="50" y="77"/>
                  </a:cubicBezTo>
                  <a:cubicBezTo>
                    <a:pt x="16" y="77"/>
                    <a:pt x="0" y="125"/>
                    <a:pt x="0" y="131"/>
                  </a:cubicBezTo>
                  <a:cubicBezTo>
                    <a:pt x="0" y="135"/>
                    <a:pt x="5" y="135"/>
                    <a:pt x="6" y="135"/>
                  </a:cubicBezTo>
                  <a:cubicBezTo>
                    <a:pt x="11" y="135"/>
                    <a:pt x="11" y="133"/>
                    <a:pt x="12" y="130"/>
                  </a:cubicBezTo>
                  <a:cubicBezTo>
                    <a:pt x="21" y="100"/>
                    <a:pt x="36" y="87"/>
                    <a:pt x="49" y="87"/>
                  </a:cubicBezTo>
                  <a:cubicBezTo>
                    <a:pt x="55" y="87"/>
                    <a:pt x="58" y="90"/>
                    <a:pt x="58" y="99"/>
                  </a:cubicBezTo>
                  <a:cubicBezTo>
                    <a:pt x="58" y="107"/>
                    <a:pt x="56" y="112"/>
                    <a:pt x="47" y="134"/>
                  </a:cubicBezTo>
                  <a:lnTo>
                    <a:pt x="25" y="19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8" name="Freeform 92"/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3938587" y="2595563"/>
              <a:ext cx="58738" cy="279400"/>
            </a:xfrm>
            <a:custGeom>
              <a:avLst/>
              <a:gdLst>
                <a:gd name="T0" fmla="*/ 108 w 111"/>
                <a:gd name="T1" fmla="*/ 258 h 499"/>
                <a:gd name="T2" fmla="*/ 111 w 111"/>
                <a:gd name="T3" fmla="*/ 250 h 499"/>
                <a:gd name="T4" fmla="*/ 108 w 111"/>
                <a:gd name="T5" fmla="*/ 241 h 499"/>
                <a:gd name="T6" fmla="*/ 21 w 111"/>
                <a:gd name="T7" fmla="*/ 12 h 499"/>
                <a:gd name="T8" fmla="*/ 10 w 111"/>
                <a:gd name="T9" fmla="*/ 0 h 499"/>
                <a:gd name="T10" fmla="*/ 0 w 111"/>
                <a:gd name="T11" fmla="*/ 10 h 499"/>
                <a:gd name="T12" fmla="*/ 2 w 111"/>
                <a:gd name="T13" fmla="*/ 18 h 499"/>
                <a:gd name="T14" fmla="*/ 90 w 111"/>
                <a:gd name="T15" fmla="*/ 250 h 499"/>
                <a:gd name="T16" fmla="*/ 2 w 111"/>
                <a:gd name="T17" fmla="*/ 480 h 499"/>
                <a:gd name="T18" fmla="*/ 0 w 111"/>
                <a:gd name="T19" fmla="*/ 489 h 499"/>
                <a:gd name="T20" fmla="*/ 10 w 111"/>
                <a:gd name="T21" fmla="*/ 499 h 499"/>
                <a:gd name="T22" fmla="*/ 20 w 111"/>
                <a:gd name="T23" fmla="*/ 489 h 499"/>
                <a:gd name="T24" fmla="*/ 108 w 111"/>
                <a:gd name="T25" fmla="*/ 25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499">
                  <a:moveTo>
                    <a:pt x="108" y="258"/>
                  </a:moveTo>
                  <a:cubicBezTo>
                    <a:pt x="111" y="252"/>
                    <a:pt x="111" y="251"/>
                    <a:pt x="111" y="250"/>
                  </a:cubicBezTo>
                  <a:cubicBezTo>
                    <a:pt x="111" y="248"/>
                    <a:pt x="111" y="247"/>
                    <a:pt x="108" y="241"/>
                  </a:cubicBezTo>
                  <a:lnTo>
                    <a:pt x="21" y="12"/>
                  </a:lnTo>
                  <a:cubicBezTo>
                    <a:pt x="18" y="3"/>
                    <a:pt x="15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2"/>
                    <a:pt x="0" y="13"/>
                    <a:pt x="2" y="18"/>
                  </a:cubicBezTo>
                  <a:lnTo>
                    <a:pt x="90" y="250"/>
                  </a:lnTo>
                  <a:lnTo>
                    <a:pt x="2" y="480"/>
                  </a:lnTo>
                  <a:cubicBezTo>
                    <a:pt x="0" y="486"/>
                    <a:pt x="0" y="487"/>
                    <a:pt x="0" y="489"/>
                  </a:cubicBezTo>
                  <a:cubicBezTo>
                    <a:pt x="0" y="495"/>
                    <a:pt x="4" y="499"/>
                    <a:pt x="10" y="499"/>
                  </a:cubicBezTo>
                  <a:cubicBezTo>
                    <a:pt x="16" y="499"/>
                    <a:pt x="18" y="494"/>
                    <a:pt x="20" y="489"/>
                  </a:cubicBezTo>
                  <a:lnTo>
                    <a:pt x="108" y="25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9" name="Freeform 93"/>
            <p:cNvSpPr>
              <a:spLocks/>
            </p:cNvSpPr>
            <p:nvPr>
              <p:custDataLst>
                <p:tags r:id="rId72"/>
              </p:custDataLst>
            </p:nvPr>
          </p:nvSpPr>
          <p:spPr bwMode="auto">
            <a:xfrm>
              <a:off x="4041775" y="2595563"/>
              <a:ext cx="104775" cy="279400"/>
            </a:xfrm>
            <a:custGeom>
              <a:avLst/>
              <a:gdLst>
                <a:gd name="T0" fmla="*/ 192 w 194"/>
                <a:gd name="T1" fmla="*/ 19 h 499"/>
                <a:gd name="T2" fmla="*/ 194 w 194"/>
                <a:gd name="T3" fmla="*/ 10 h 499"/>
                <a:gd name="T4" fmla="*/ 184 w 194"/>
                <a:gd name="T5" fmla="*/ 0 h 499"/>
                <a:gd name="T6" fmla="*/ 176 w 194"/>
                <a:gd name="T7" fmla="*/ 5 h 499"/>
                <a:gd name="T8" fmla="*/ 3 w 194"/>
                <a:gd name="T9" fmla="*/ 480 h 499"/>
                <a:gd name="T10" fmla="*/ 0 w 194"/>
                <a:gd name="T11" fmla="*/ 489 h 499"/>
                <a:gd name="T12" fmla="*/ 10 w 194"/>
                <a:gd name="T13" fmla="*/ 499 h 499"/>
                <a:gd name="T14" fmla="*/ 21 w 194"/>
                <a:gd name="T15" fmla="*/ 487 h 499"/>
                <a:gd name="T16" fmla="*/ 192 w 194"/>
                <a:gd name="T17" fmla="*/ 1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499">
                  <a:moveTo>
                    <a:pt x="192" y="19"/>
                  </a:moveTo>
                  <a:cubicBezTo>
                    <a:pt x="194" y="13"/>
                    <a:pt x="194" y="11"/>
                    <a:pt x="194" y="10"/>
                  </a:cubicBezTo>
                  <a:cubicBezTo>
                    <a:pt x="194" y="5"/>
                    <a:pt x="190" y="0"/>
                    <a:pt x="184" y="0"/>
                  </a:cubicBezTo>
                  <a:cubicBezTo>
                    <a:pt x="181" y="0"/>
                    <a:pt x="177" y="2"/>
                    <a:pt x="176" y="5"/>
                  </a:cubicBezTo>
                  <a:lnTo>
                    <a:pt x="3" y="480"/>
                  </a:lnTo>
                  <a:cubicBezTo>
                    <a:pt x="0" y="487"/>
                    <a:pt x="0" y="489"/>
                    <a:pt x="0" y="489"/>
                  </a:cubicBezTo>
                  <a:cubicBezTo>
                    <a:pt x="0" y="495"/>
                    <a:pt x="5" y="499"/>
                    <a:pt x="10" y="499"/>
                  </a:cubicBezTo>
                  <a:cubicBezTo>
                    <a:pt x="17" y="499"/>
                    <a:pt x="18" y="496"/>
                    <a:pt x="21" y="487"/>
                  </a:cubicBezTo>
                  <a:lnTo>
                    <a:pt x="192" y="1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0" name="Freeform 94"/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4157662" y="2614613"/>
              <a:ext cx="225425" cy="190500"/>
            </a:xfrm>
            <a:custGeom>
              <a:avLst/>
              <a:gdLst>
                <a:gd name="T0" fmla="*/ 357 w 420"/>
                <a:gd name="T1" fmla="*/ 52 h 340"/>
                <a:gd name="T2" fmla="*/ 411 w 420"/>
                <a:gd name="T3" fmla="*/ 15 h 340"/>
                <a:gd name="T4" fmla="*/ 420 w 420"/>
                <a:gd name="T5" fmla="*/ 5 h 340"/>
                <a:gd name="T6" fmla="*/ 413 w 420"/>
                <a:gd name="T7" fmla="*/ 0 h 340"/>
                <a:gd name="T8" fmla="*/ 363 w 420"/>
                <a:gd name="T9" fmla="*/ 1 h 340"/>
                <a:gd name="T10" fmla="*/ 312 w 420"/>
                <a:gd name="T11" fmla="*/ 0 h 340"/>
                <a:gd name="T12" fmla="*/ 303 w 420"/>
                <a:gd name="T13" fmla="*/ 10 h 340"/>
                <a:gd name="T14" fmla="*/ 312 w 420"/>
                <a:gd name="T15" fmla="*/ 15 h 340"/>
                <a:gd name="T16" fmla="*/ 346 w 420"/>
                <a:gd name="T17" fmla="*/ 37 h 340"/>
                <a:gd name="T18" fmla="*/ 344 w 420"/>
                <a:gd name="T19" fmla="*/ 48 h 340"/>
                <a:gd name="T20" fmla="*/ 288 w 420"/>
                <a:gd name="T21" fmla="*/ 270 h 340"/>
                <a:gd name="T22" fmla="*/ 178 w 420"/>
                <a:gd name="T23" fmla="*/ 9 h 340"/>
                <a:gd name="T24" fmla="*/ 162 w 420"/>
                <a:gd name="T25" fmla="*/ 0 h 340"/>
                <a:gd name="T26" fmla="*/ 95 w 420"/>
                <a:gd name="T27" fmla="*/ 0 h 340"/>
                <a:gd name="T28" fmla="*/ 81 w 420"/>
                <a:gd name="T29" fmla="*/ 10 h 340"/>
                <a:gd name="T30" fmla="*/ 95 w 420"/>
                <a:gd name="T31" fmla="*/ 15 h 340"/>
                <a:gd name="T32" fmla="*/ 129 w 420"/>
                <a:gd name="T33" fmla="*/ 20 h 340"/>
                <a:gd name="T34" fmla="*/ 62 w 420"/>
                <a:gd name="T35" fmla="*/ 287 h 340"/>
                <a:gd name="T36" fmla="*/ 8 w 420"/>
                <a:gd name="T37" fmla="*/ 325 h 340"/>
                <a:gd name="T38" fmla="*/ 0 w 420"/>
                <a:gd name="T39" fmla="*/ 335 h 340"/>
                <a:gd name="T40" fmla="*/ 6 w 420"/>
                <a:gd name="T41" fmla="*/ 340 h 340"/>
                <a:gd name="T42" fmla="*/ 56 w 420"/>
                <a:gd name="T43" fmla="*/ 339 h 340"/>
                <a:gd name="T44" fmla="*/ 107 w 420"/>
                <a:gd name="T45" fmla="*/ 340 h 340"/>
                <a:gd name="T46" fmla="*/ 116 w 420"/>
                <a:gd name="T47" fmla="*/ 330 h 340"/>
                <a:gd name="T48" fmla="*/ 106 w 420"/>
                <a:gd name="T49" fmla="*/ 325 h 340"/>
                <a:gd name="T50" fmla="*/ 74 w 420"/>
                <a:gd name="T51" fmla="*/ 303 h 340"/>
                <a:gd name="T52" fmla="*/ 76 w 420"/>
                <a:gd name="T53" fmla="*/ 291 h 340"/>
                <a:gd name="T54" fmla="*/ 141 w 420"/>
                <a:gd name="T55" fmla="*/ 28 h 340"/>
                <a:gd name="T56" fmla="*/ 146 w 420"/>
                <a:gd name="T57" fmla="*/ 37 h 340"/>
                <a:gd name="T58" fmla="*/ 270 w 420"/>
                <a:gd name="T59" fmla="*/ 331 h 340"/>
                <a:gd name="T60" fmla="*/ 279 w 420"/>
                <a:gd name="T61" fmla="*/ 340 h 340"/>
                <a:gd name="T62" fmla="*/ 287 w 420"/>
                <a:gd name="T63" fmla="*/ 330 h 340"/>
                <a:gd name="T64" fmla="*/ 357 w 420"/>
                <a:gd name="T65" fmla="*/ 5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0" h="340">
                  <a:moveTo>
                    <a:pt x="357" y="52"/>
                  </a:moveTo>
                  <a:cubicBezTo>
                    <a:pt x="362" y="32"/>
                    <a:pt x="371" y="17"/>
                    <a:pt x="411" y="15"/>
                  </a:cubicBezTo>
                  <a:cubicBezTo>
                    <a:pt x="414" y="15"/>
                    <a:pt x="420" y="15"/>
                    <a:pt x="420" y="5"/>
                  </a:cubicBezTo>
                  <a:cubicBezTo>
                    <a:pt x="420" y="5"/>
                    <a:pt x="420" y="0"/>
                    <a:pt x="413" y="0"/>
                  </a:cubicBezTo>
                  <a:cubicBezTo>
                    <a:pt x="397" y="0"/>
                    <a:pt x="379" y="1"/>
                    <a:pt x="363" y="1"/>
                  </a:cubicBezTo>
                  <a:cubicBezTo>
                    <a:pt x="346" y="1"/>
                    <a:pt x="328" y="0"/>
                    <a:pt x="312" y="0"/>
                  </a:cubicBezTo>
                  <a:cubicBezTo>
                    <a:pt x="309" y="0"/>
                    <a:pt x="303" y="0"/>
                    <a:pt x="303" y="10"/>
                  </a:cubicBezTo>
                  <a:cubicBezTo>
                    <a:pt x="303" y="15"/>
                    <a:pt x="308" y="15"/>
                    <a:pt x="312" y="15"/>
                  </a:cubicBezTo>
                  <a:cubicBezTo>
                    <a:pt x="340" y="16"/>
                    <a:pt x="346" y="26"/>
                    <a:pt x="346" y="37"/>
                  </a:cubicBezTo>
                  <a:cubicBezTo>
                    <a:pt x="346" y="39"/>
                    <a:pt x="345" y="46"/>
                    <a:pt x="344" y="48"/>
                  </a:cubicBezTo>
                  <a:lnTo>
                    <a:pt x="288" y="270"/>
                  </a:lnTo>
                  <a:lnTo>
                    <a:pt x="178" y="9"/>
                  </a:lnTo>
                  <a:cubicBezTo>
                    <a:pt x="174" y="0"/>
                    <a:pt x="174" y="0"/>
                    <a:pt x="162" y="0"/>
                  </a:cubicBezTo>
                  <a:lnTo>
                    <a:pt x="95" y="0"/>
                  </a:lnTo>
                  <a:cubicBezTo>
                    <a:pt x="85" y="0"/>
                    <a:pt x="81" y="0"/>
                    <a:pt x="81" y="10"/>
                  </a:cubicBezTo>
                  <a:cubicBezTo>
                    <a:pt x="81" y="15"/>
                    <a:pt x="85" y="15"/>
                    <a:pt x="95" y="15"/>
                  </a:cubicBezTo>
                  <a:cubicBezTo>
                    <a:pt x="97" y="15"/>
                    <a:pt x="129" y="15"/>
                    <a:pt x="129" y="20"/>
                  </a:cubicBezTo>
                  <a:lnTo>
                    <a:pt x="62" y="287"/>
                  </a:lnTo>
                  <a:cubicBezTo>
                    <a:pt x="57" y="307"/>
                    <a:pt x="49" y="323"/>
                    <a:pt x="8" y="325"/>
                  </a:cubicBezTo>
                  <a:cubicBezTo>
                    <a:pt x="5" y="325"/>
                    <a:pt x="0" y="325"/>
                    <a:pt x="0" y="335"/>
                  </a:cubicBezTo>
                  <a:cubicBezTo>
                    <a:pt x="0" y="338"/>
                    <a:pt x="2" y="340"/>
                    <a:pt x="6" y="340"/>
                  </a:cubicBezTo>
                  <a:cubicBezTo>
                    <a:pt x="22" y="340"/>
                    <a:pt x="40" y="339"/>
                    <a:pt x="56" y="339"/>
                  </a:cubicBezTo>
                  <a:cubicBezTo>
                    <a:pt x="73" y="339"/>
                    <a:pt x="91" y="340"/>
                    <a:pt x="107" y="340"/>
                  </a:cubicBezTo>
                  <a:cubicBezTo>
                    <a:pt x="110" y="340"/>
                    <a:pt x="116" y="340"/>
                    <a:pt x="116" y="330"/>
                  </a:cubicBezTo>
                  <a:cubicBezTo>
                    <a:pt x="116" y="325"/>
                    <a:pt x="112" y="325"/>
                    <a:pt x="106" y="325"/>
                  </a:cubicBezTo>
                  <a:cubicBezTo>
                    <a:pt x="78" y="324"/>
                    <a:pt x="74" y="313"/>
                    <a:pt x="74" y="303"/>
                  </a:cubicBezTo>
                  <a:cubicBezTo>
                    <a:pt x="74" y="299"/>
                    <a:pt x="74" y="297"/>
                    <a:pt x="76" y="291"/>
                  </a:cubicBezTo>
                  <a:lnTo>
                    <a:pt x="141" y="28"/>
                  </a:lnTo>
                  <a:cubicBezTo>
                    <a:pt x="143" y="31"/>
                    <a:pt x="143" y="32"/>
                    <a:pt x="146" y="37"/>
                  </a:cubicBezTo>
                  <a:lnTo>
                    <a:pt x="270" y="331"/>
                  </a:lnTo>
                  <a:cubicBezTo>
                    <a:pt x="274" y="339"/>
                    <a:pt x="275" y="340"/>
                    <a:pt x="279" y="340"/>
                  </a:cubicBezTo>
                  <a:cubicBezTo>
                    <a:pt x="285" y="340"/>
                    <a:pt x="285" y="339"/>
                    <a:pt x="287" y="330"/>
                  </a:cubicBezTo>
                  <a:lnTo>
                    <a:pt x="357" y="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169" name="Picture 97" descr="https://ps.uci.edu/~cyu/p115A/LectureNotes/Lecture19/html_version/lecture191x.png"/>
          <p:cNvPicPr>
            <a:picLocks noChangeAspect="1" noChangeArrowheads="1"/>
          </p:cNvPicPr>
          <p:nvPr/>
        </p:nvPicPr>
        <p:blipFill>
          <a:blip r:embed="rId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572" y="3886201"/>
            <a:ext cx="4323896" cy="196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3" name="Rectangle 3122"/>
          <p:cNvSpPr/>
          <p:nvPr/>
        </p:nvSpPr>
        <p:spPr>
          <a:xfrm>
            <a:off x="4210348" y="3733800"/>
            <a:ext cx="451025" cy="384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6254575" y="3958915"/>
            <a:ext cx="451025" cy="384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4" name="TextBox 3123"/>
          <p:cNvSpPr txBox="1"/>
          <p:nvPr/>
        </p:nvSpPr>
        <p:spPr>
          <a:xfrm>
            <a:off x="4552418" y="3733800"/>
            <a:ext cx="122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continuous</a:t>
            </a:r>
            <a:endParaRPr lang="en-US" b="1" i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080800" y="3726166"/>
            <a:ext cx="150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discontinuous</a:t>
            </a:r>
            <a:endParaRPr lang="en-US" b="1" i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447313" y="4728471"/>
            <a:ext cx="2794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Scaling for continuous PT</a:t>
            </a:r>
            <a:endParaRPr lang="en-US" sz="2000" dirty="0"/>
          </a:p>
        </p:txBody>
      </p:sp>
      <p:grpSp>
        <p:nvGrpSpPr>
          <p:cNvPr id="3139" name="Group 3138"/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982789" y="5303394"/>
            <a:ext cx="1461909" cy="411606"/>
            <a:chOff x="2540000" y="2540000"/>
            <a:chExt cx="1144588" cy="322263"/>
          </a:xfrm>
          <a:solidFill>
            <a:srgbClr val="FF0000"/>
          </a:solidFill>
        </p:grpSpPr>
        <p:sp>
          <p:nvSpPr>
            <p:cNvPr id="3131" name="Freeform 103"/>
            <p:cNvSpPr>
              <a:spLocks noEditPoints="1"/>
            </p:cNvSpPr>
            <p:nvPr>
              <p:custDataLst>
                <p:tags r:id="rId57"/>
              </p:custDataLst>
            </p:nvPr>
          </p:nvSpPr>
          <p:spPr bwMode="auto">
            <a:xfrm>
              <a:off x="2540000" y="2555875"/>
              <a:ext cx="130175" cy="292100"/>
            </a:xfrm>
            <a:custGeom>
              <a:avLst/>
              <a:gdLst>
                <a:gd name="T0" fmla="*/ 65 w 211"/>
                <a:gd name="T1" fmla="*/ 195 h 450"/>
                <a:gd name="T2" fmla="*/ 0 w 211"/>
                <a:gd name="T3" fmla="*/ 296 h 450"/>
                <a:gd name="T4" fmla="*/ 14 w 211"/>
                <a:gd name="T5" fmla="*/ 335 h 450"/>
                <a:gd name="T6" fmla="*/ 72 w 211"/>
                <a:gd name="T7" fmla="*/ 368 h 450"/>
                <a:gd name="T8" fmla="*/ 132 w 211"/>
                <a:gd name="T9" fmla="*/ 391 h 450"/>
                <a:gd name="T10" fmla="*/ 150 w 211"/>
                <a:gd name="T11" fmla="*/ 413 h 450"/>
                <a:gd name="T12" fmla="*/ 125 w 211"/>
                <a:gd name="T13" fmla="*/ 439 h 450"/>
                <a:gd name="T14" fmla="*/ 82 w 211"/>
                <a:gd name="T15" fmla="*/ 423 h 450"/>
                <a:gd name="T16" fmla="*/ 76 w 211"/>
                <a:gd name="T17" fmla="*/ 421 h 450"/>
                <a:gd name="T18" fmla="*/ 71 w 211"/>
                <a:gd name="T19" fmla="*/ 426 h 450"/>
                <a:gd name="T20" fmla="*/ 125 w 211"/>
                <a:gd name="T21" fmla="*/ 450 h 450"/>
                <a:gd name="T22" fmla="*/ 177 w 211"/>
                <a:gd name="T23" fmla="*/ 397 h 450"/>
                <a:gd name="T24" fmla="*/ 153 w 211"/>
                <a:gd name="T25" fmla="*/ 361 h 450"/>
                <a:gd name="T26" fmla="*/ 123 w 211"/>
                <a:gd name="T27" fmla="*/ 350 h 450"/>
                <a:gd name="T28" fmla="*/ 93 w 211"/>
                <a:gd name="T29" fmla="*/ 338 h 450"/>
                <a:gd name="T30" fmla="*/ 63 w 211"/>
                <a:gd name="T31" fmla="*/ 326 h 450"/>
                <a:gd name="T32" fmla="*/ 25 w 211"/>
                <a:gd name="T33" fmla="*/ 282 h 450"/>
                <a:gd name="T34" fmla="*/ 87 w 211"/>
                <a:gd name="T35" fmla="*/ 197 h 450"/>
                <a:gd name="T36" fmla="*/ 130 w 211"/>
                <a:gd name="T37" fmla="*/ 204 h 450"/>
                <a:gd name="T38" fmla="*/ 177 w 211"/>
                <a:gd name="T39" fmla="*/ 188 h 450"/>
                <a:gd name="T40" fmla="*/ 136 w 211"/>
                <a:gd name="T41" fmla="*/ 175 h 450"/>
                <a:gd name="T42" fmla="*/ 94 w 211"/>
                <a:gd name="T43" fmla="*/ 181 h 450"/>
                <a:gd name="T44" fmla="*/ 79 w 211"/>
                <a:gd name="T45" fmla="*/ 142 h 450"/>
                <a:gd name="T46" fmla="*/ 134 w 211"/>
                <a:gd name="T47" fmla="*/ 57 h 450"/>
                <a:gd name="T48" fmla="*/ 166 w 211"/>
                <a:gd name="T49" fmla="*/ 68 h 450"/>
                <a:gd name="T50" fmla="*/ 211 w 211"/>
                <a:gd name="T51" fmla="*/ 53 h 450"/>
                <a:gd name="T52" fmla="*/ 169 w 211"/>
                <a:gd name="T53" fmla="*/ 39 h 450"/>
                <a:gd name="T54" fmla="*/ 138 w 211"/>
                <a:gd name="T55" fmla="*/ 42 h 450"/>
                <a:gd name="T56" fmla="*/ 135 w 211"/>
                <a:gd name="T57" fmla="*/ 25 h 450"/>
                <a:gd name="T58" fmla="*/ 138 w 211"/>
                <a:gd name="T59" fmla="*/ 7 h 450"/>
                <a:gd name="T60" fmla="*/ 132 w 211"/>
                <a:gd name="T61" fmla="*/ 0 h 450"/>
                <a:gd name="T62" fmla="*/ 123 w 211"/>
                <a:gd name="T63" fmla="*/ 25 h 450"/>
                <a:gd name="T64" fmla="*/ 126 w 211"/>
                <a:gd name="T65" fmla="*/ 44 h 450"/>
                <a:gd name="T66" fmla="*/ 39 w 211"/>
                <a:gd name="T67" fmla="*/ 137 h 450"/>
                <a:gd name="T68" fmla="*/ 72 w 211"/>
                <a:gd name="T69" fmla="*/ 190 h 450"/>
                <a:gd name="T70" fmla="*/ 65 w 211"/>
                <a:gd name="T71" fmla="*/ 195 h 450"/>
                <a:gd name="T72" fmla="*/ 146 w 211"/>
                <a:gd name="T73" fmla="*/ 53 h 450"/>
                <a:gd name="T74" fmla="*/ 170 w 211"/>
                <a:gd name="T75" fmla="*/ 50 h 450"/>
                <a:gd name="T76" fmla="*/ 198 w 211"/>
                <a:gd name="T77" fmla="*/ 53 h 450"/>
                <a:gd name="T78" fmla="*/ 167 w 211"/>
                <a:gd name="T79" fmla="*/ 57 h 450"/>
                <a:gd name="T80" fmla="*/ 146 w 211"/>
                <a:gd name="T81" fmla="*/ 53 h 450"/>
                <a:gd name="T82" fmla="*/ 107 w 211"/>
                <a:gd name="T83" fmla="*/ 189 h 450"/>
                <a:gd name="T84" fmla="*/ 135 w 211"/>
                <a:gd name="T85" fmla="*/ 186 h 450"/>
                <a:gd name="T86" fmla="*/ 164 w 211"/>
                <a:gd name="T87" fmla="*/ 189 h 450"/>
                <a:gd name="T88" fmla="*/ 132 w 211"/>
                <a:gd name="T89" fmla="*/ 193 h 450"/>
                <a:gd name="T90" fmla="*/ 107 w 211"/>
                <a:gd name="T91" fmla="*/ 189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1" h="450">
                  <a:moveTo>
                    <a:pt x="65" y="195"/>
                  </a:moveTo>
                  <a:cubicBezTo>
                    <a:pt x="11" y="231"/>
                    <a:pt x="0" y="278"/>
                    <a:pt x="0" y="296"/>
                  </a:cubicBezTo>
                  <a:cubicBezTo>
                    <a:pt x="0" y="320"/>
                    <a:pt x="13" y="334"/>
                    <a:pt x="14" y="335"/>
                  </a:cubicBezTo>
                  <a:cubicBezTo>
                    <a:pt x="30" y="352"/>
                    <a:pt x="35" y="354"/>
                    <a:pt x="72" y="368"/>
                  </a:cubicBezTo>
                  <a:lnTo>
                    <a:pt x="132" y="391"/>
                  </a:lnTo>
                  <a:cubicBezTo>
                    <a:pt x="140" y="395"/>
                    <a:pt x="150" y="398"/>
                    <a:pt x="150" y="413"/>
                  </a:cubicBezTo>
                  <a:cubicBezTo>
                    <a:pt x="150" y="424"/>
                    <a:pt x="141" y="439"/>
                    <a:pt x="125" y="439"/>
                  </a:cubicBezTo>
                  <a:cubicBezTo>
                    <a:pt x="104" y="439"/>
                    <a:pt x="87" y="427"/>
                    <a:pt x="82" y="423"/>
                  </a:cubicBezTo>
                  <a:cubicBezTo>
                    <a:pt x="79" y="421"/>
                    <a:pt x="78" y="421"/>
                    <a:pt x="76" y="421"/>
                  </a:cubicBezTo>
                  <a:cubicBezTo>
                    <a:pt x="72" y="421"/>
                    <a:pt x="71" y="424"/>
                    <a:pt x="71" y="426"/>
                  </a:cubicBezTo>
                  <a:cubicBezTo>
                    <a:pt x="71" y="432"/>
                    <a:pt x="98" y="450"/>
                    <a:pt x="125" y="450"/>
                  </a:cubicBezTo>
                  <a:cubicBezTo>
                    <a:pt x="156" y="450"/>
                    <a:pt x="177" y="421"/>
                    <a:pt x="177" y="397"/>
                  </a:cubicBezTo>
                  <a:cubicBezTo>
                    <a:pt x="177" y="373"/>
                    <a:pt x="159" y="364"/>
                    <a:pt x="153" y="361"/>
                  </a:cubicBezTo>
                  <a:cubicBezTo>
                    <a:pt x="146" y="359"/>
                    <a:pt x="129" y="352"/>
                    <a:pt x="123" y="350"/>
                  </a:cubicBezTo>
                  <a:cubicBezTo>
                    <a:pt x="113" y="346"/>
                    <a:pt x="103" y="342"/>
                    <a:pt x="93" y="338"/>
                  </a:cubicBezTo>
                  <a:lnTo>
                    <a:pt x="63" y="326"/>
                  </a:lnTo>
                  <a:cubicBezTo>
                    <a:pt x="40" y="317"/>
                    <a:pt x="25" y="303"/>
                    <a:pt x="25" y="282"/>
                  </a:cubicBezTo>
                  <a:cubicBezTo>
                    <a:pt x="25" y="261"/>
                    <a:pt x="45" y="218"/>
                    <a:pt x="87" y="197"/>
                  </a:cubicBezTo>
                  <a:cubicBezTo>
                    <a:pt x="105" y="204"/>
                    <a:pt x="120" y="204"/>
                    <a:pt x="130" y="204"/>
                  </a:cubicBezTo>
                  <a:cubicBezTo>
                    <a:pt x="145" y="204"/>
                    <a:pt x="177" y="204"/>
                    <a:pt x="177" y="188"/>
                  </a:cubicBezTo>
                  <a:cubicBezTo>
                    <a:pt x="177" y="176"/>
                    <a:pt x="155" y="175"/>
                    <a:pt x="136" y="175"/>
                  </a:cubicBezTo>
                  <a:cubicBezTo>
                    <a:pt x="127" y="175"/>
                    <a:pt x="112" y="175"/>
                    <a:pt x="94" y="181"/>
                  </a:cubicBezTo>
                  <a:cubicBezTo>
                    <a:pt x="81" y="168"/>
                    <a:pt x="79" y="151"/>
                    <a:pt x="79" y="142"/>
                  </a:cubicBezTo>
                  <a:cubicBezTo>
                    <a:pt x="79" y="114"/>
                    <a:pt x="97" y="75"/>
                    <a:pt x="134" y="57"/>
                  </a:cubicBezTo>
                  <a:cubicBezTo>
                    <a:pt x="143" y="68"/>
                    <a:pt x="155" y="68"/>
                    <a:pt x="166" y="68"/>
                  </a:cubicBezTo>
                  <a:cubicBezTo>
                    <a:pt x="179" y="68"/>
                    <a:pt x="211" y="68"/>
                    <a:pt x="211" y="53"/>
                  </a:cubicBezTo>
                  <a:cubicBezTo>
                    <a:pt x="211" y="40"/>
                    <a:pt x="189" y="39"/>
                    <a:pt x="169" y="39"/>
                  </a:cubicBezTo>
                  <a:cubicBezTo>
                    <a:pt x="163" y="39"/>
                    <a:pt x="151" y="39"/>
                    <a:pt x="138" y="42"/>
                  </a:cubicBezTo>
                  <a:cubicBezTo>
                    <a:pt x="136" y="37"/>
                    <a:pt x="135" y="34"/>
                    <a:pt x="135" y="25"/>
                  </a:cubicBezTo>
                  <a:cubicBezTo>
                    <a:pt x="135" y="18"/>
                    <a:pt x="138" y="8"/>
                    <a:pt x="138" y="7"/>
                  </a:cubicBezTo>
                  <a:cubicBezTo>
                    <a:pt x="138" y="3"/>
                    <a:pt x="135" y="0"/>
                    <a:pt x="132" y="0"/>
                  </a:cubicBezTo>
                  <a:cubicBezTo>
                    <a:pt x="123" y="0"/>
                    <a:pt x="123" y="23"/>
                    <a:pt x="123" y="25"/>
                  </a:cubicBezTo>
                  <a:cubicBezTo>
                    <a:pt x="123" y="35"/>
                    <a:pt x="126" y="42"/>
                    <a:pt x="126" y="44"/>
                  </a:cubicBezTo>
                  <a:cubicBezTo>
                    <a:pt x="73" y="59"/>
                    <a:pt x="39" y="99"/>
                    <a:pt x="39" y="137"/>
                  </a:cubicBezTo>
                  <a:cubicBezTo>
                    <a:pt x="39" y="156"/>
                    <a:pt x="48" y="177"/>
                    <a:pt x="72" y="190"/>
                  </a:cubicBezTo>
                  <a:lnTo>
                    <a:pt x="65" y="195"/>
                  </a:lnTo>
                  <a:close/>
                  <a:moveTo>
                    <a:pt x="146" y="53"/>
                  </a:moveTo>
                  <a:cubicBezTo>
                    <a:pt x="154" y="50"/>
                    <a:pt x="164" y="50"/>
                    <a:pt x="170" y="50"/>
                  </a:cubicBezTo>
                  <a:cubicBezTo>
                    <a:pt x="187" y="50"/>
                    <a:pt x="189" y="51"/>
                    <a:pt x="198" y="53"/>
                  </a:cubicBezTo>
                  <a:cubicBezTo>
                    <a:pt x="194" y="55"/>
                    <a:pt x="189" y="57"/>
                    <a:pt x="167" y="57"/>
                  </a:cubicBezTo>
                  <a:cubicBezTo>
                    <a:pt x="157" y="57"/>
                    <a:pt x="151" y="57"/>
                    <a:pt x="146" y="53"/>
                  </a:cubicBezTo>
                  <a:close/>
                  <a:moveTo>
                    <a:pt x="107" y="189"/>
                  </a:moveTo>
                  <a:cubicBezTo>
                    <a:pt x="118" y="186"/>
                    <a:pt x="129" y="186"/>
                    <a:pt x="135" y="186"/>
                  </a:cubicBezTo>
                  <a:cubicBezTo>
                    <a:pt x="153" y="186"/>
                    <a:pt x="155" y="186"/>
                    <a:pt x="164" y="189"/>
                  </a:cubicBezTo>
                  <a:cubicBezTo>
                    <a:pt x="160" y="191"/>
                    <a:pt x="155" y="193"/>
                    <a:pt x="132" y="193"/>
                  </a:cubicBezTo>
                  <a:cubicBezTo>
                    <a:pt x="120" y="193"/>
                    <a:pt x="116" y="193"/>
                    <a:pt x="107" y="189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32" name="Freeform 104"/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2782888" y="2663825"/>
              <a:ext cx="203200" cy="74613"/>
            </a:xfrm>
            <a:custGeom>
              <a:avLst/>
              <a:gdLst>
                <a:gd name="T0" fmla="*/ 333 w 333"/>
                <a:gd name="T1" fmla="*/ 16 h 116"/>
                <a:gd name="T2" fmla="*/ 326 w 333"/>
                <a:gd name="T3" fmla="*/ 0 h 116"/>
                <a:gd name="T4" fmla="*/ 319 w 333"/>
                <a:gd name="T5" fmla="*/ 13 h 116"/>
                <a:gd name="T6" fmla="*/ 249 w 333"/>
                <a:gd name="T7" fmla="*/ 88 h 116"/>
                <a:gd name="T8" fmla="*/ 169 w 333"/>
                <a:gd name="T9" fmla="*/ 46 h 116"/>
                <a:gd name="T10" fmla="*/ 84 w 333"/>
                <a:gd name="T11" fmla="*/ 0 h 116"/>
                <a:gd name="T12" fmla="*/ 0 w 333"/>
                <a:gd name="T13" fmla="*/ 100 h 116"/>
                <a:gd name="T14" fmla="*/ 7 w 333"/>
                <a:gd name="T15" fmla="*/ 116 h 116"/>
                <a:gd name="T16" fmla="*/ 14 w 333"/>
                <a:gd name="T17" fmla="*/ 104 h 116"/>
                <a:gd name="T18" fmla="*/ 84 w 333"/>
                <a:gd name="T19" fmla="*/ 28 h 116"/>
                <a:gd name="T20" fmla="*/ 164 w 333"/>
                <a:gd name="T21" fmla="*/ 71 h 116"/>
                <a:gd name="T22" fmla="*/ 249 w 333"/>
                <a:gd name="T23" fmla="*/ 116 h 116"/>
                <a:gd name="T24" fmla="*/ 333 w 333"/>
                <a:gd name="T25" fmla="*/ 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3" h="116">
                  <a:moveTo>
                    <a:pt x="333" y="16"/>
                  </a:moveTo>
                  <a:cubicBezTo>
                    <a:pt x="333" y="5"/>
                    <a:pt x="330" y="0"/>
                    <a:pt x="326" y="0"/>
                  </a:cubicBezTo>
                  <a:cubicBezTo>
                    <a:pt x="323" y="0"/>
                    <a:pt x="319" y="4"/>
                    <a:pt x="319" y="13"/>
                  </a:cubicBezTo>
                  <a:cubicBezTo>
                    <a:pt x="317" y="61"/>
                    <a:pt x="284" y="88"/>
                    <a:pt x="249" y="88"/>
                  </a:cubicBezTo>
                  <a:cubicBezTo>
                    <a:pt x="217" y="88"/>
                    <a:pt x="193" y="67"/>
                    <a:pt x="169" y="46"/>
                  </a:cubicBezTo>
                  <a:cubicBezTo>
                    <a:pt x="144" y="23"/>
                    <a:pt x="118" y="0"/>
                    <a:pt x="84" y="0"/>
                  </a:cubicBezTo>
                  <a:cubicBezTo>
                    <a:pt x="29" y="0"/>
                    <a:pt x="0" y="55"/>
                    <a:pt x="0" y="100"/>
                  </a:cubicBezTo>
                  <a:cubicBezTo>
                    <a:pt x="0" y="116"/>
                    <a:pt x="6" y="116"/>
                    <a:pt x="7" y="116"/>
                  </a:cubicBezTo>
                  <a:cubicBezTo>
                    <a:pt x="12" y="116"/>
                    <a:pt x="14" y="106"/>
                    <a:pt x="14" y="104"/>
                  </a:cubicBezTo>
                  <a:cubicBezTo>
                    <a:pt x="16" y="50"/>
                    <a:pt x="53" y="28"/>
                    <a:pt x="84" y="28"/>
                  </a:cubicBezTo>
                  <a:cubicBezTo>
                    <a:pt x="115" y="28"/>
                    <a:pt x="139" y="49"/>
                    <a:pt x="164" y="71"/>
                  </a:cubicBezTo>
                  <a:cubicBezTo>
                    <a:pt x="189" y="93"/>
                    <a:pt x="215" y="116"/>
                    <a:pt x="249" y="116"/>
                  </a:cubicBezTo>
                  <a:cubicBezTo>
                    <a:pt x="303" y="116"/>
                    <a:pt x="333" y="62"/>
                    <a:pt x="333" y="16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33" name="Freeform 105"/>
            <p:cNvSpPr>
              <a:spLocks/>
            </p:cNvSpPr>
            <p:nvPr>
              <p:custDataLst>
                <p:tags r:id="rId59"/>
              </p:custDataLst>
            </p:nvPr>
          </p:nvSpPr>
          <p:spPr bwMode="auto">
            <a:xfrm>
              <a:off x="3124200" y="2540000"/>
              <a:ext cx="12700" cy="322263"/>
            </a:xfrm>
            <a:custGeom>
              <a:avLst/>
              <a:gdLst>
                <a:gd name="T0" fmla="*/ 20 w 20"/>
                <a:gd name="T1" fmla="*/ 18 h 498"/>
                <a:gd name="T2" fmla="*/ 10 w 20"/>
                <a:gd name="T3" fmla="*/ 0 h 498"/>
                <a:gd name="T4" fmla="*/ 0 w 20"/>
                <a:gd name="T5" fmla="*/ 18 h 498"/>
                <a:gd name="T6" fmla="*/ 0 w 20"/>
                <a:gd name="T7" fmla="*/ 480 h 498"/>
                <a:gd name="T8" fmla="*/ 10 w 20"/>
                <a:gd name="T9" fmla="*/ 498 h 498"/>
                <a:gd name="T10" fmla="*/ 20 w 20"/>
                <a:gd name="T11" fmla="*/ 480 h 498"/>
                <a:gd name="T12" fmla="*/ 20 w 20"/>
                <a:gd name="T13" fmla="*/ 1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98">
                  <a:moveTo>
                    <a:pt x="20" y="18"/>
                  </a:moveTo>
                  <a:cubicBezTo>
                    <a:pt x="20" y="9"/>
                    <a:pt x="20" y="0"/>
                    <a:pt x="10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0" y="480"/>
                  </a:lnTo>
                  <a:cubicBezTo>
                    <a:pt x="0" y="489"/>
                    <a:pt x="0" y="498"/>
                    <a:pt x="10" y="498"/>
                  </a:cubicBezTo>
                  <a:cubicBezTo>
                    <a:pt x="20" y="498"/>
                    <a:pt x="20" y="489"/>
                    <a:pt x="20" y="480"/>
                  </a:cubicBezTo>
                  <a:lnTo>
                    <a:pt x="20" y="18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34" name="Freeform 106"/>
            <p:cNvSpPr>
              <a:spLocks/>
            </p:cNvSpPr>
            <p:nvPr>
              <p:custDataLst>
                <p:tags r:id="rId60"/>
              </p:custDataLst>
            </p:nvPr>
          </p:nvSpPr>
          <p:spPr bwMode="auto">
            <a:xfrm>
              <a:off x="3179763" y="2579688"/>
              <a:ext cx="95250" cy="204788"/>
            </a:xfrm>
            <a:custGeom>
              <a:avLst/>
              <a:gdLst>
                <a:gd name="T0" fmla="*/ 92 w 154"/>
                <a:gd name="T1" fmla="*/ 112 h 317"/>
                <a:gd name="T2" fmla="*/ 139 w 154"/>
                <a:gd name="T3" fmla="*/ 112 h 317"/>
                <a:gd name="T4" fmla="*/ 154 w 154"/>
                <a:gd name="T5" fmla="*/ 102 h 317"/>
                <a:gd name="T6" fmla="*/ 140 w 154"/>
                <a:gd name="T7" fmla="*/ 97 h 317"/>
                <a:gd name="T8" fmla="*/ 96 w 154"/>
                <a:gd name="T9" fmla="*/ 97 h 317"/>
                <a:gd name="T10" fmla="*/ 116 w 154"/>
                <a:gd name="T11" fmla="*/ 13 h 317"/>
                <a:gd name="T12" fmla="*/ 102 w 154"/>
                <a:gd name="T13" fmla="*/ 0 h 317"/>
                <a:gd name="T14" fmla="*/ 82 w 154"/>
                <a:gd name="T15" fmla="*/ 18 h 317"/>
                <a:gd name="T16" fmla="*/ 62 w 154"/>
                <a:gd name="T17" fmla="*/ 97 h 317"/>
                <a:gd name="T18" fmla="*/ 15 w 154"/>
                <a:gd name="T19" fmla="*/ 97 h 317"/>
                <a:gd name="T20" fmla="*/ 0 w 154"/>
                <a:gd name="T21" fmla="*/ 106 h 317"/>
                <a:gd name="T22" fmla="*/ 14 w 154"/>
                <a:gd name="T23" fmla="*/ 112 h 317"/>
                <a:gd name="T24" fmla="*/ 58 w 154"/>
                <a:gd name="T25" fmla="*/ 112 h 317"/>
                <a:gd name="T26" fmla="*/ 20 w 154"/>
                <a:gd name="T27" fmla="*/ 271 h 317"/>
                <a:gd name="T28" fmla="*/ 66 w 154"/>
                <a:gd name="T29" fmla="*/ 317 h 317"/>
                <a:gd name="T30" fmla="*/ 146 w 154"/>
                <a:gd name="T31" fmla="*/ 240 h 317"/>
                <a:gd name="T32" fmla="*/ 140 w 154"/>
                <a:gd name="T33" fmla="*/ 235 h 317"/>
                <a:gd name="T34" fmla="*/ 132 w 154"/>
                <a:gd name="T35" fmla="*/ 242 h 317"/>
                <a:gd name="T36" fmla="*/ 67 w 154"/>
                <a:gd name="T37" fmla="*/ 306 h 317"/>
                <a:gd name="T38" fmla="*/ 52 w 154"/>
                <a:gd name="T39" fmla="*/ 283 h 317"/>
                <a:gd name="T40" fmla="*/ 55 w 154"/>
                <a:gd name="T41" fmla="*/ 259 h 317"/>
                <a:gd name="T42" fmla="*/ 92 w 154"/>
                <a:gd name="T43" fmla="*/ 112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4" h="317">
                  <a:moveTo>
                    <a:pt x="92" y="112"/>
                  </a:moveTo>
                  <a:lnTo>
                    <a:pt x="139" y="112"/>
                  </a:lnTo>
                  <a:cubicBezTo>
                    <a:pt x="149" y="112"/>
                    <a:pt x="154" y="112"/>
                    <a:pt x="154" y="102"/>
                  </a:cubicBezTo>
                  <a:cubicBezTo>
                    <a:pt x="154" y="97"/>
                    <a:pt x="149" y="97"/>
                    <a:pt x="140" y="97"/>
                  </a:cubicBezTo>
                  <a:lnTo>
                    <a:pt x="96" y="97"/>
                  </a:lnTo>
                  <a:cubicBezTo>
                    <a:pt x="114" y="26"/>
                    <a:pt x="116" y="16"/>
                    <a:pt x="116" y="13"/>
                  </a:cubicBezTo>
                  <a:cubicBezTo>
                    <a:pt x="116" y="5"/>
                    <a:pt x="110" y="0"/>
                    <a:pt x="102" y="0"/>
                  </a:cubicBezTo>
                  <a:cubicBezTo>
                    <a:pt x="100" y="0"/>
                    <a:pt x="86" y="0"/>
                    <a:pt x="82" y="18"/>
                  </a:cubicBezTo>
                  <a:lnTo>
                    <a:pt x="62" y="97"/>
                  </a:lnTo>
                  <a:lnTo>
                    <a:pt x="15" y="97"/>
                  </a:lnTo>
                  <a:cubicBezTo>
                    <a:pt x="5" y="97"/>
                    <a:pt x="0" y="97"/>
                    <a:pt x="0" y="106"/>
                  </a:cubicBezTo>
                  <a:cubicBezTo>
                    <a:pt x="0" y="112"/>
                    <a:pt x="4" y="112"/>
                    <a:pt x="14" y="112"/>
                  </a:cubicBezTo>
                  <a:lnTo>
                    <a:pt x="58" y="112"/>
                  </a:lnTo>
                  <a:cubicBezTo>
                    <a:pt x="22" y="254"/>
                    <a:pt x="20" y="262"/>
                    <a:pt x="20" y="271"/>
                  </a:cubicBezTo>
                  <a:cubicBezTo>
                    <a:pt x="20" y="298"/>
                    <a:pt x="39" y="317"/>
                    <a:pt x="66" y="317"/>
                  </a:cubicBezTo>
                  <a:cubicBezTo>
                    <a:pt x="117" y="317"/>
                    <a:pt x="146" y="244"/>
                    <a:pt x="146" y="240"/>
                  </a:cubicBezTo>
                  <a:cubicBezTo>
                    <a:pt x="146" y="235"/>
                    <a:pt x="142" y="235"/>
                    <a:pt x="140" y="235"/>
                  </a:cubicBezTo>
                  <a:cubicBezTo>
                    <a:pt x="135" y="235"/>
                    <a:pt x="135" y="237"/>
                    <a:pt x="132" y="242"/>
                  </a:cubicBezTo>
                  <a:cubicBezTo>
                    <a:pt x="111" y="294"/>
                    <a:pt x="84" y="306"/>
                    <a:pt x="67" y="306"/>
                  </a:cubicBezTo>
                  <a:cubicBezTo>
                    <a:pt x="57" y="306"/>
                    <a:pt x="52" y="300"/>
                    <a:pt x="52" y="283"/>
                  </a:cubicBezTo>
                  <a:cubicBezTo>
                    <a:pt x="52" y="271"/>
                    <a:pt x="53" y="268"/>
                    <a:pt x="55" y="259"/>
                  </a:cubicBezTo>
                  <a:lnTo>
                    <a:pt x="92" y="112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35" name="Freeform 107"/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3319463" y="2540000"/>
              <a:ext cx="12700" cy="322263"/>
            </a:xfrm>
            <a:custGeom>
              <a:avLst/>
              <a:gdLst>
                <a:gd name="T0" fmla="*/ 20 w 20"/>
                <a:gd name="T1" fmla="*/ 18 h 498"/>
                <a:gd name="T2" fmla="*/ 10 w 20"/>
                <a:gd name="T3" fmla="*/ 0 h 498"/>
                <a:gd name="T4" fmla="*/ 0 w 20"/>
                <a:gd name="T5" fmla="*/ 18 h 498"/>
                <a:gd name="T6" fmla="*/ 0 w 20"/>
                <a:gd name="T7" fmla="*/ 480 h 498"/>
                <a:gd name="T8" fmla="*/ 10 w 20"/>
                <a:gd name="T9" fmla="*/ 498 h 498"/>
                <a:gd name="T10" fmla="*/ 20 w 20"/>
                <a:gd name="T11" fmla="*/ 480 h 498"/>
                <a:gd name="T12" fmla="*/ 20 w 20"/>
                <a:gd name="T13" fmla="*/ 1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98">
                  <a:moveTo>
                    <a:pt x="20" y="18"/>
                  </a:moveTo>
                  <a:cubicBezTo>
                    <a:pt x="20" y="9"/>
                    <a:pt x="20" y="0"/>
                    <a:pt x="10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0" y="480"/>
                  </a:lnTo>
                  <a:cubicBezTo>
                    <a:pt x="0" y="489"/>
                    <a:pt x="0" y="498"/>
                    <a:pt x="10" y="498"/>
                  </a:cubicBezTo>
                  <a:cubicBezTo>
                    <a:pt x="20" y="498"/>
                    <a:pt x="20" y="489"/>
                    <a:pt x="20" y="480"/>
                  </a:cubicBezTo>
                  <a:lnTo>
                    <a:pt x="20" y="18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36" name="Freeform 108"/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3392488" y="2586038"/>
              <a:ext cx="144463" cy="11113"/>
            </a:xfrm>
            <a:custGeom>
              <a:avLst/>
              <a:gdLst>
                <a:gd name="T0" fmla="*/ 222 w 236"/>
                <a:gd name="T1" fmla="*/ 17 h 17"/>
                <a:gd name="T2" fmla="*/ 236 w 236"/>
                <a:gd name="T3" fmla="*/ 9 h 17"/>
                <a:gd name="T4" fmla="*/ 222 w 236"/>
                <a:gd name="T5" fmla="*/ 0 h 17"/>
                <a:gd name="T6" fmla="*/ 14 w 236"/>
                <a:gd name="T7" fmla="*/ 0 h 17"/>
                <a:gd name="T8" fmla="*/ 0 w 236"/>
                <a:gd name="T9" fmla="*/ 8 h 17"/>
                <a:gd name="T10" fmla="*/ 14 w 236"/>
                <a:gd name="T11" fmla="*/ 17 h 17"/>
                <a:gd name="T12" fmla="*/ 222 w 236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7">
                  <a:moveTo>
                    <a:pt x="222" y="17"/>
                  </a:moveTo>
                  <a:cubicBezTo>
                    <a:pt x="227" y="17"/>
                    <a:pt x="236" y="17"/>
                    <a:pt x="236" y="9"/>
                  </a:cubicBezTo>
                  <a:cubicBezTo>
                    <a:pt x="236" y="0"/>
                    <a:pt x="228" y="0"/>
                    <a:pt x="222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222" y="17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37" name="Freeform 109"/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3575050" y="2547938"/>
              <a:ext cx="109538" cy="100013"/>
            </a:xfrm>
            <a:custGeom>
              <a:avLst/>
              <a:gdLst>
                <a:gd name="T0" fmla="*/ 62 w 179"/>
                <a:gd name="T1" fmla="*/ 10 h 154"/>
                <a:gd name="T2" fmla="*/ 63 w 179"/>
                <a:gd name="T3" fmla="*/ 5 h 154"/>
                <a:gd name="T4" fmla="*/ 57 w 179"/>
                <a:gd name="T5" fmla="*/ 0 h 154"/>
                <a:gd name="T6" fmla="*/ 35 w 179"/>
                <a:gd name="T7" fmla="*/ 2 h 154"/>
                <a:gd name="T8" fmla="*/ 15 w 179"/>
                <a:gd name="T9" fmla="*/ 4 h 154"/>
                <a:gd name="T10" fmla="*/ 5 w 179"/>
                <a:gd name="T11" fmla="*/ 12 h 154"/>
                <a:gd name="T12" fmla="*/ 15 w 179"/>
                <a:gd name="T13" fmla="*/ 17 h 154"/>
                <a:gd name="T14" fmla="*/ 31 w 179"/>
                <a:gd name="T15" fmla="*/ 22 h 154"/>
                <a:gd name="T16" fmla="*/ 28 w 179"/>
                <a:gd name="T17" fmla="*/ 35 h 154"/>
                <a:gd name="T18" fmla="*/ 11 w 179"/>
                <a:gd name="T19" fmla="*/ 106 h 154"/>
                <a:gd name="T20" fmla="*/ 0 w 179"/>
                <a:gd name="T21" fmla="*/ 149 h 154"/>
                <a:gd name="T22" fmla="*/ 7 w 179"/>
                <a:gd name="T23" fmla="*/ 154 h 154"/>
                <a:gd name="T24" fmla="*/ 12 w 179"/>
                <a:gd name="T25" fmla="*/ 154 h 154"/>
                <a:gd name="T26" fmla="*/ 125 w 179"/>
                <a:gd name="T27" fmla="*/ 100 h 154"/>
                <a:gd name="T28" fmla="*/ 179 w 179"/>
                <a:gd name="T29" fmla="*/ 11 h 154"/>
                <a:gd name="T30" fmla="*/ 168 w 179"/>
                <a:gd name="T31" fmla="*/ 0 h 154"/>
                <a:gd name="T32" fmla="*/ 150 w 179"/>
                <a:gd name="T33" fmla="*/ 20 h 154"/>
                <a:gd name="T34" fmla="*/ 30 w 179"/>
                <a:gd name="T35" fmla="*/ 140 h 154"/>
                <a:gd name="T36" fmla="*/ 62 w 179"/>
                <a:gd name="T37" fmla="*/ 1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9" h="154">
                  <a:moveTo>
                    <a:pt x="62" y="10"/>
                  </a:moveTo>
                  <a:cubicBezTo>
                    <a:pt x="63" y="9"/>
                    <a:pt x="63" y="7"/>
                    <a:pt x="63" y="5"/>
                  </a:cubicBezTo>
                  <a:cubicBezTo>
                    <a:pt x="63" y="5"/>
                    <a:pt x="63" y="0"/>
                    <a:pt x="57" y="0"/>
                  </a:cubicBezTo>
                  <a:cubicBezTo>
                    <a:pt x="57" y="0"/>
                    <a:pt x="37" y="2"/>
                    <a:pt x="35" y="2"/>
                  </a:cubicBezTo>
                  <a:cubicBezTo>
                    <a:pt x="28" y="3"/>
                    <a:pt x="22" y="3"/>
                    <a:pt x="15" y="4"/>
                  </a:cubicBezTo>
                  <a:cubicBezTo>
                    <a:pt x="10" y="4"/>
                    <a:pt x="5" y="4"/>
                    <a:pt x="5" y="12"/>
                  </a:cubicBezTo>
                  <a:cubicBezTo>
                    <a:pt x="5" y="17"/>
                    <a:pt x="10" y="17"/>
                    <a:pt x="15" y="17"/>
                  </a:cubicBezTo>
                  <a:cubicBezTo>
                    <a:pt x="31" y="17"/>
                    <a:pt x="31" y="19"/>
                    <a:pt x="31" y="22"/>
                  </a:cubicBezTo>
                  <a:cubicBezTo>
                    <a:pt x="31" y="24"/>
                    <a:pt x="30" y="31"/>
                    <a:pt x="28" y="35"/>
                  </a:cubicBezTo>
                  <a:lnTo>
                    <a:pt x="11" y="106"/>
                  </a:lnTo>
                  <a:cubicBezTo>
                    <a:pt x="2" y="141"/>
                    <a:pt x="0" y="148"/>
                    <a:pt x="0" y="149"/>
                  </a:cubicBezTo>
                  <a:cubicBezTo>
                    <a:pt x="0" y="154"/>
                    <a:pt x="5" y="154"/>
                    <a:pt x="7" y="154"/>
                  </a:cubicBezTo>
                  <a:lnTo>
                    <a:pt x="12" y="154"/>
                  </a:lnTo>
                  <a:cubicBezTo>
                    <a:pt x="43" y="149"/>
                    <a:pt x="88" y="133"/>
                    <a:pt x="125" y="100"/>
                  </a:cubicBezTo>
                  <a:cubicBezTo>
                    <a:pt x="173" y="57"/>
                    <a:pt x="179" y="12"/>
                    <a:pt x="179" y="11"/>
                  </a:cubicBezTo>
                  <a:cubicBezTo>
                    <a:pt x="179" y="5"/>
                    <a:pt x="175" y="0"/>
                    <a:pt x="168" y="0"/>
                  </a:cubicBezTo>
                  <a:cubicBezTo>
                    <a:pt x="155" y="0"/>
                    <a:pt x="153" y="10"/>
                    <a:pt x="150" y="20"/>
                  </a:cubicBezTo>
                  <a:cubicBezTo>
                    <a:pt x="136" y="69"/>
                    <a:pt x="89" y="123"/>
                    <a:pt x="30" y="140"/>
                  </a:cubicBezTo>
                  <a:lnTo>
                    <a:pt x="62" y="10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197" name="Group 3196"/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888170" y="6015511"/>
            <a:ext cx="4643438" cy="669887"/>
            <a:chOff x="2540000" y="2540000"/>
            <a:chExt cx="5314951" cy="766763"/>
          </a:xfrm>
        </p:grpSpPr>
        <p:sp>
          <p:nvSpPr>
            <p:cNvPr id="3146" name="Freeform 116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2540000" y="2540000"/>
              <a:ext cx="125413" cy="282575"/>
            </a:xfrm>
            <a:custGeom>
              <a:avLst/>
              <a:gdLst>
                <a:gd name="T0" fmla="*/ 66 w 211"/>
                <a:gd name="T1" fmla="*/ 195 h 450"/>
                <a:gd name="T2" fmla="*/ 0 w 211"/>
                <a:gd name="T3" fmla="*/ 296 h 450"/>
                <a:gd name="T4" fmla="*/ 15 w 211"/>
                <a:gd name="T5" fmla="*/ 335 h 450"/>
                <a:gd name="T6" fmla="*/ 73 w 211"/>
                <a:gd name="T7" fmla="*/ 367 h 450"/>
                <a:gd name="T8" fmla="*/ 133 w 211"/>
                <a:gd name="T9" fmla="*/ 391 h 450"/>
                <a:gd name="T10" fmla="*/ 151 w 211"/>
                <a:gd name="T11" fmla="*/ 412 h 450"/>
                <a:gd name="T12" fmla="*/ 126 w 211"/>
                <a:gd name="T13" fmla="*/ 439 h 450"/>
                <a:gd name="T14" fmla="*/ 82 w 211"/>
                <a:gd name="T15" fmla="*/ 423 h 450"/>
                <a:gd name="T16" fmla="*/ 77 w 211"/>
                <a:gd name="T17" fmla="*/ 420 h 450"/>
                <a:gd name="T18" fmla="*/ 72 w 211"/>
                <a:gd name="T19" fmla="*/ 426 h 450"/>
                <a:gd name="T20" fmla="*/ 126 w 211"/>
                <a:gd name="T21" fmla="*/ 450 h 450"/>
                <a:gd name="T22" fmla="*/ 178 w 211"/>
                <a:gd name="T23" fmla="*/ 396 h 450"/>
                <a:gd name="T24" fmla="*/ 154 w 211"/>
                <a:gd name="T25" fmla="*/ 361 h 450"/>
                <a:gd name="T26" fmla="*/ 124 w 211"/>
                <a:gd name="T27" fmla="*/ 349 h 450"/>
                <a:gd name="T28" fmla="*/ 93 w 211"/>
                <a:gd name="T29" fmla="*/ 338 h 450"/>
                <a:gd name="T30" fmla="*/ 63 w 211"/>
                <a:gd name="T31" fmla="*/ 326 h 450"/>
                <a:gd name="T32" fmla="*/ 26 w 211"/>
                <a:gd name="T33" fmla="*/ 282 h 450"/>
                <a:gd name="T34" fmla="*/ 87 w 211"/>
                <a:gd name="T35" fmla="*/ 197 h 450"/>
                <a:gd name="T36" fmla="*/ 131 w 211"/>
                <a:gd name="T37" fmla="*/ 203 h 450"/>
                <a:gd name="T38" fmla="*/ 177 w 211"/>
                <a:gd name="T39" fmla="*/ 188 h 450"/>
                <a:gd name="T40" fmla="*/ 137 w 211"/>
                <a:gd name="T41" fmla="*/ 174 h 450"/>
                <a:gd name="T42" fmla="*/ 95 w 211"/>
                <a:gd name="T43" fmla="*/ 180 h 450"/>
                <a:gd name="T44" fmla="*/ 80 w 211"/>
                <a:gd name="T45" fmla="*/ 141 h 450"/>
                <a:gd name="T46" fmla="*/ 135 w 211"/>
                <a:gd name="T47" fmla="*/ 57 h 450"/>
                <a:gd name="T48" fmla="*/ 167 w 211"/>
                <a:gd name="T49" fmla="*/ 68 h 450"/>
                <a:gd name="T50" fmla="*/ 211 w 211"/>
                <a:gd name="T51" fmla="*/ 52 h 450"/>
                <a:gd name="T52" fmla="*/ 170 w 211"/>
                <a:gd name="T53" fmla="*/ 39 h 450"/>
                <a:gd name="T54" fmla="*/ 139 w 211"/>
                <a:gd name="T55" fmla="*/ 41 h 450"/>
                <a:gd name="T56" fmla="*/ 136 w 211"/>
                <a:gd name="T57" fmla="*/ 25 h 450"/>
                <a:gd name="T58" fmla="*/ 139 w 211"/>
                <a:gd name="T59" fmla="*/ 6 h 450"/>
                <a:gd name="T60" fmla="*/ 133 w 211"/>
                <a:gd name="T61" fmla="*/ 0 h 450"/>
                <a:gd name="T62" fmla="*/ 124 w 211"/>
                <a:gd name="T63" fmla="*/ 24 h 450"/>
                <a:gd name="T64" fmla="*/ 127 w 211"/>
                <a:gd name="T65" fmla="*/ 44 h 450"/>
                <a:gd name="T66" fmla="*/ 40 w 211"/>
                <a:gd name="T67" fmla="*/ 137 h 450"/>
                <a:gd name="T68" fmla="*/ 72 w 211"/>
                <a:gd name="T69" fmla="*/ 190 h 450"/>
                <a:gd name="T70" fmla="*/ 66 w 211"/>
                <a:gd name="T71" fmla="*/ 195 h 450"/>
                <a:gd name="T72" fmla="*/ 147 w 211"/>
                <a:gd name="T73" fmla="*/ 52 h 450"/>
                <a:gd name="T74" fmla="*/ 170 w 211"/>
                <a:gd name="T75" fmla="*/ 50 h 450"/>
                <a:gd name="T76" fmla="*/ 198 w 211"/>
                <a:gd name="T77" fmla="*/ 53 h 450"/>
                <a:gd name="T78" fmla="*/ 167 w 211"/>
                <a:gd name="T79" fmla="*/ 57 h 450"/>
                <a:gd name="T80" fmla="*/ 147 w 211"/>
                <a:gd name="T81" fmla="*/ 52 h 450"/>
                <a:gd name="T82" fmla="*/ 108 w 211"/>
                <a:gd name="T83" fmla="*/ 188 h 450"/>
                <a:gd name="T84" fmla="*/ 136 w 211"/>
                <a:gd name="T85" fmla="*/ 185 h 450"/>
                <a:gd name="T86" fmla="*/ 164 w 211"/>
                <a:gd name="T87" fmla="*/ 188 h 450"/>
                <a:gd name="T88" fmla="*/ 133 w 211"/>
                <a:gd name="T89" fmla="*/ 192 h 450"/>
                <a:gd name="T90" fmla="*/ 108 w 211"/>
                <a:gd name="T91" fmla="*/ 188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1" h="450">
                  <a:moveTo>
                    <a:pt x="66" y="195"/>
                  </a:moveTo>
                  <a:cubicBezTo>
                    <a:pt x="11" y="231"/>
                    <a:pt x="0" y="278"/>
                    <a:pt x="0" y="296"/>
                  </a:cubicBezTo>
                  <a:cubicBezTo>
                    <a:pt x="0" y="319"/>
                    <a:pt x="14" y="333"/>
                    <a:pt x="15" y="335"/>
                  </a:cubicBezTo>
                  <a:cubicBezTo>
                    <a:pt x="31" y="351"/>
                    <a:pt x="35" y="353"/>
                    <a:pt x="73" y="367"/>
                  </a:cubicBezTo>
                  <a:lnTo>
                    <a:pt x="133" y="391"/>
                  </a:lnTo>
                  <a:cubicBezTo>
                    <a:pt x="141" y="394"/>
                    <a:pt x="151" y="398"/>
                    <a:pt x="151" y="412"/>
                  </a:cubicBezTo>
                  <a:cubicBezTo>
                    <a:pt x="151" y="424"/>
                    <a:pt x="142" y="439"/>
                    <a:pt x="126" y="439"/>
                  </a:cubicBezTo>
                  <a:cubicBezTo>
                    <a:pt x="104" y="439"/>
                    <a:pt x="88" y="427"/>
                    <a:pt x="82" y="423"/>
                  </a:cubicBezTo>
                  <a:cubicBezTo>
                    <a:pt x="79" y="421"/>
                    <a:pt x="79" y="420"/>
                    <a:pt x="77" y="420"/>
                  </a:cubicBezTo>
                  <a:cubicBezTo>
                    <a:pt x="73" y="420"/>
                    <a:pt x="72" y="424"/>
                    <a:pt x="72" y="426"/>
                  </a:cubicBezTo>
                  <a:cubicBezTo>
                    <a:pt x="72" y="432"/>
                    <a:pt x="98" y="450"/>
                    <a:pt x="126" y="450"/>
                  </a:cubicBezTo>
                  <a:cubicBezTo>
                    <a:pt x="157" y="450"/>
                    <a:pt x="178" y="421"/>
                    <a:pt x="178" y="396"/>
                  </a:cubicBezTo>
                  <a:cubicBezTo>
                    <a:pt x="178" y="372"/>
                    <a:pt x="159" y="363"/>
                    <a:pt x="154" y="361"/>
                  </a:cubicBezTo>
                  <a:cubicBezTo>
                    <a:pt x="147" y="358"/>
                    <a:pt x="130" y="352"/>
                    <a:pt x="124" y="349"/>
                  </a:cubicBezTo>
                  <a:cubicBezTo>
                    <a:pt x="114" y="345"/>
                    <a:pt x="104" y="341"/>
                    <a:pt x="93" y="338"/>
                  </a:cubicBezTo>
                  <a:lnTo>
                    <a:pt x="63" y="326"/>
                  </a:lnTo>
                  <a:cubicBezTo>
                    <a:pt x="41" y="317"/>
                    <a:pt x="26" y="303"/>
                    <a:pt x="26" y="282"/>
                  </a:cubicBezTo>
                  <a:cubicBezTo>
                    <a:pt x="26" y="261"/>
                    <a:pt x="45" y="218"/>
                    <a:pt x="87" y="197"/>
                  </a:cubicBezTo>
                  <a:cubicBezTo>
                    <a:pt x="106" y="203"/>
                    <a:pt x="121" y="203"/>
                    <a:pt x="131" y="203"/>
                  </a:cubicBezTo>
                  <a:cubicBezTo>
                    <a:pt x="146" y="203"/>
                    <a:pt x="177" y="203"/>
                    <a:pt x="177" y="188"/>
                  </a:cubicBezTo>
                  <a:cubicBezTo>
                    <a:pt x="177" y="175"/>
                    <a:pt x="156" y="174"/>
                    <a:pt x="137" y="174"/>
                  </a:cubicBezTo>
                  <a:cubicBezTo>
                    <a:pt x="128" y="174"/>
                    <a:pt x="113" y="174"/>
                    <a:pt x="95" y="180"/>
                  </a:cubicBezTo>
                  <a:cubicBezTo>
                    <a:pt x="82" y="167"/>
                    <a:pt x="80" y="151"/>
                    <a:pt x="80" y="141"/>
                  </a:cubicBezTo>
                  <a:cubicBezTo>
                    <a:pt x="80" y="113"/>
                    <a:pt x="98" y="75"/>
                    <a:pt x="135" y="57"/>
                  </a:cubicBezTo>
                  <a:cubicBezTo>
                    <a:pt x="144" y="68"/>
                    <a:pt x="155" y="68"/>
                    <a:pt x="167" y="68"/>
                  </a:cubicBezTo>
                  <a:cubicBezTo>
                    <a:pt x="179" y="68"/>
                    <a:pt x="211" y="68"/>
                    <a:pt x="211" y="52"/>
                  </a:cubicBezTo>
                  <a:cubicBezTo>
                    <a:pt x="211" y="39"/>
                    <a:pt x="189" y="39"/>
                    <a:pt x="170" y="39"/>
                  </a:cubicBezTo>
                  <a:cubicBezTo>
                    <a:pt x="163" y="39"/>
                    <a:pt x="152" y="39"/>
                    <a:pt x="139" y="41"/>
                  </a:cubicBezTo>
                  <a:cubicBezTo>
                    <a:pt x="137" y="37"/>
                    <a:pt x="136" y="33"/>
                    <a:pt x="136" y="25"/>
                  </a:cubicBezTo>
                  <a:cubicBezTo>
                    <a:pt x="136" y="18"/>
                    <a:pt x="139" y="7"/>
                    <a:pt x="139" y="6"/>
                  </a:cubicBezTo>
                  <a:cubicBezTo>
                    <a:pt x="139" y="2"/>
                    <a:pt x="136" y="0"/>
                    <a:pt x="133" y="0"/>
                  </a:cubicBezTo>
                  <a:cubicBezTo>
                    <a:pt x="124" y="0"/>
                    <a:pt x="124" y="23"/>
                    <a:pt x="124" y="24"/>
                  </a:cubicBezTo>
                  <a:cubicBezTo>
                    <a:pt x="124" y="34"/>
                    <a:pt x="127" y="42"/>
                    <a:pt x="127" y="44"/>
                  </a:cubicBezTo>
                  <a:cubicBezTo>
                    <a:pt x="74" y="59"/>
                    <a:pt x="40" y="99"/>
                    <a:pt x="40" y="137"/>
                  </a:cubicBezTo>
                  <a:cubicBezTo>
                    <a:pt x="40" y="155"/>
                    <a:pt x="49" y="176"/>
                    <a:pt x="72" y="190"/>
                  </a:cubicBezTo>
                  <a:lnTo>
                    <a:pt x="66" y="195"/>
                  </a:lnTo>
                  <a:close/>
                  <a:moveTo>
                    <a:pt x="147" y="52"/>
                  </a:moveTo>
                  <a:cubicBezTo>
                    <a:pt x="154" y="50"/>
                    <a:pt x="165" y="50"/>
                    <a:pt x="170" y="50"/>
                  </a:cubicBezTo>
                  <a:cubicBezTo>
                    <a:pt x="187" y="50"/>
                    <a:pt x="189" y="50"/>
                    <a:pt x="198" y="53"/>
                  </a:cubicBezTo>
                  <a:cubicBezTo>
                    <a:pt x="194" y="54"/>
                    <a:pt x="189" y="57"/>
                    <a:pt x="167" y="57"/>
                  </a:cubicBezTo>
                  <a:cubicBezTo>
                    <a:pt x="158" y="57"/>
                    <a:pt x="152" y="57"/>
                    <a:pt x="147" y="52"/>
                  </a:cubicBezTo>
                  <a:close/>
                  <a:moveTo>
                    <a:pt x="108" y="188"/>
                  </a:moveTo>
                  <a:cubicBezTo>
                    <a:pt x="119" y="185"/>
                    <a:pt x="130" y="185"/>
                    <a:pt x="136" y="185"/>
                  </a:cubicBezTo>
                  <a:cubicBezTo>
                    <a:pt x="153" y="185"/>
                    <a:pt x="155" y="186"/>
                    <a:pt x="164" y="188"/>
                  </a:cubicBezTo>
                  <a:cubicBezTo>
                    <a:pt x="160" y="190"/>
                    <a:pt x="155" y="192"/>
                    <a:pt x="133" y="192"/>
                  </a:cubicBezTo>
                  <a:cubicBezTo>
                    <a:pt x="121" y="192"/>
                    <a:pt x="117" y="192"/>
                    <a:pt x="108" y="18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7" name="Freeform 117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2774950" y="2643188"/>
              <a:ext cx="198438" cy="73025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8" name="Freeform 118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3081338" y="2617788"/>
              <a:ext cx="112713" cy="142875"/>
            </a:xfrm>
            <a:custGeom>
              <a:avLst/>
              <a:gdLst>
                <a:gd name="T0" fmla="*/ 42 w 190"/>
                <a:gd name="T1" fmla="*/ 115 h 229"/>
                <a:gd name="T2" fmla="*/ 109 w 190"/>
                <a:gd name="T3" fmla="*/ 12 h 229"/>
                <a:gd name="T4" fmla="*/ 162 w 190"/>
                <a:gd name="T5" fmla="*/ 31 h 229"/>
                <a:gd name="T6" fmla="*/ 139 w 190"/>
                <a:gd name="T7" fmla="*/ 54 h 229"/>
                <a:gd name="T8" fmla="*/ 162 w 190"/>
                <a:gd name="T9" fmla="*/ 77 h 229"/>
                <a:gd name="T10" fmla="*/ 185 w 190"/>
                <a:gd name="T11" fmla="*/ 53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4 w 190"/>
                <a:gd name="T21" fmla="*/ 159 h 229"/>
                <a:gd name="T22" fmla="*/ 177 w 190"/>
                <a:gd name="T23" fmla="*/ 164 h 229"/>
                <a:gd name="T24" fmla="*/ 112 w 190"/>
                <a:gd name="T25" fmla="*/ 216 h 229"/>
                <a:gd name="T26" fmla="*/ 42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2" y="115"/>
                  </a:moveTo>
                  <a:cubicBezTo>
                    <a:pt x="42" y="33"/>
                    <a:pt x="82" y="12"/>
                    <a:pt x="109" y="12"/>
                  </a:cubicBezTo>
                  <a:cubicBezTo>
                    <a:pt x="113" y="12"/>
                    <a:pt x="145" y="13"/>
                    <a:pt x="162" y="31"/>
                  </a:cubicBezTo>
                  <a:cubicBezTo>
                    <a:pt x="142" y="32"/>
                    <a:pt x="139" y="47"/>
                    <a:pt x="139" y="54"/>
                  </a:cubicBezTo>
                  <a:cubicBezTo>
                    <a:pt x="139" y="67"/>
                    <a:pt x="148" y="77"/>
                    <a:pt x="162" y="77"/>
                  </a:cubicBezTo>
                  <a:cubicBezTo>
                    <a:pt x="175" y="77"/>
                    <a:pt x="185" y="68"/>
                    <a:pt x="185" y="53"/>
                  </a:cubicBezTo>
                  <a:cubicBezTo>
                    <a:pt x="185" y="19"/>
                    <a:pt x="147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50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4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0"/>
                    <a:pt x="130" y="216"/>
                    <a:pt x="112" y="216"/>
                  </a:cubicBezTo>
                  <a:cubicBezTo>
                    <a:pt x="85" y="216"/>
                    <a:pt x="42" y="195"/>
                    <a:pt x="42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9" name="Freeform 119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3211513" y="2617788"/>
              <a:ext cx="131763" cy="142875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1 w 221"/>
                <a:gd name="T7" fmla="*/ 229 h 229"/>
                <a:gd name="T8" fmla="*/ 221 w 221"/>
                <a:gd name="T9" fmla="*/ 117 h 229"/>
                <a:gd name="T10" fmla="*/ 111 w 221"/>
                <a:gd name="T11" fmla="*/ 216 h 229"/>
                <a:gd name="T12" fmla="*/ 54 w 221"/>
                <a:gd name="T13" fmla="*/ 183 h 229"/>
                <a:gd name="T14" fmla="*/ 42 w 221"/>
                <a:gd name="T15" fmla="*/ 113 h 229"/>
                <a:gd name="T16" fmla="*/ 54 w 221"/>
                <a:gd name="T17" fmla="*/ 44 h 229"/>
                <a:gd name="T18" fmla="*/ 111 w 221"/>
                <a:gd name="T19" fmla="*/ 11 h 229"/>
                <a:gd name="T20" fmla="*/ 167 w 221"/>
                <a:gd name="T21" fmla="*/ 43 h 229"/>
                <a:gd name="T22" fmla="*/ 180 w 221"/>
                <a:gd name="T23" fmla="*/ 113 h 229"/>
                <a:gd name="T24" fmla="*/ 169 w 221"/>
                <a:gd name="T25" fmla="*/ 180 h 229"/>
                <a:gd name="T26" fmla="*/ 111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2" y="0"/>
                    <a:pt x="111" y="0"/>
                  </a:cubicBezTo>
                  <a:cubicBezTo>
                    <a:pt x="49" y="0"/>
                    <a:pt x="0" y="54"/>
                    <a:pt x="0" y="117"/>
                  </a:cubicBezTo>
                  <a:cubicBezTo>
                    <a:pt x="0" y="181"/>
                    <a:pt x="52" y="229"/>
                    <a:pt x="111" y="229"/>
                  </a:cubicBezTo>
                  <a:cubicBezTo>
                    <a:pt x="171" y="229"/>
                    <a:pt x="221" y="180"/>
                    <a:pt x="221" y="117"/>
                  </a:cubicBezTo>
                  <a:close/>
                  <a:moveTo>
                    <a:pt x="111" y="216"/>
                  </a:moveTo>
                  <a:cubicBezTo>
                    <a:pt x="90" y="216"/>
                    <a:pt x="68" y="206"/>
                    <a:pt x="54" y="183"/>
                  </a:cubicBezTo>
                  <a:cubicBezTo>
                    <a:pt x="42" y="161"/>
                    <a:pt x="42" y="131"/>
                    <a:pt x="42" y="113"/>
                  </a:cubicBezTo>
                  <a:cubicBezTo>
                    <a:pt x="42" y="93"/>
                    <a:pt x="42" y="66"/>
                    <a:pt x="54" y="44"/>
                  </a:cubicBezTo>
                  <a:cubicBezTo>
                    <a:pt x="67" y="21"/>
                    <a:pt x="91" y="11"/>
                    <a:pt x="111" y="11"/>
                  </a:cubicBezTo>
                  <a:cubicBezTo>
                    <a:pt x="133" y="11"/>
                    <a:pt x="154" y="22"/>
                    <a:pt x="167" y="43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2"/>
                    <a:pt x="136" y="216"/>
                    <a:pt x="111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0" name="Freeform 120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3360738" y="2619375"/>
              <a:ext cx="98425" cy="138113"/>
            </a:xfrm>
            <a:custGeom>
              <a:avLst/>
              <a:gdLst>
                <a:gd name="T0" fmla="*/ 69 w 167"/>
                <a:gd name="T1" fmla="*/ 55 h 220"/>
                <a:gd name="T2" fmla="*/ 69 w 167"/>
                <a:gd name="T3" fmla="*/ 0 h 220"/>
                <a:gd name="T4" fmla="*/ 0 w 167"/>
                <a:gd name="T5" fmla="*/ 5 h 220"/>
                <a:gd name="T6" fmla="*/ 0 w 167"/>
                <a:gd name="T7" fmla="*/ 21 h 220"/>
                <a:gd name="T8" fmla="*/ 39 w 167"/>
                <a:gd name="T9" fmla="*/ 49 h 220"/>
                <a:gd name="T10" fmla="*/ 39 w 167"/>
                <a:gd name="T11" fmla="*/ 183 h 220"/>
                <a:gd name="T12" fmla="*/ 0 w 167"/>
                <a:gd name="T13" fmla="*/ 205 h 220"/>
                <a:gd name="T14" fmla="*/ 0 w 167"/>
                <a:gd name="T15" fmla="*/ 220 h 220"/>
                <a:gd name="T16" fmla="*/ 56 w 167"/>
                <a:gd name="T17" fmla="*/ 219 h 220"/>
                <a:gd name="T18" fmla="*/ 120 w 167"/>
                <a:gd name="T19" fmla="*/ 220 h 220"/>
                <a:gd name="T20" fmla="*/ 120 w 167"/>
                <a:gd name="T21" fmla="*/ 205 h 220"/>
                <a:gd name="T22" fmla="*/ 109 w 167"/>
                <a:gd name="T23" fmla="*/ 205 h 220"/>
                <a:gd name="T24" fmla="*/ 71 w 167"/>
                <a:gd name="T25" fmla="*/ 182 h 220"/>
                <a:gd name="T26" fmla="*/ 71 w 167"/>
                <a:gd name="T27" fmla="*/ 105 h 220"/>
                <a:gd name="T28" fmla="*/ 130 w 167"/>
                <a:gd name="T29" fmla="*/ 11 h 220"/>
                <a:gd name="T30" fmla="*/ 136 w 167"/>
                <a:gd name="T31" fmla="*/ 11 h 220"/>
                <a:gd name="T32" fmla="*/ 124 w 167"/>
                <a:gd name="T33" fmla="*/ 31 h 220"/>
                <a:gd name="T34" fmla="*/ 146 w 167"/>
                <a:gd name="T35" fmla="*/ 52 h 220"/>
                <a:gd name="T36" fmla="*/ 167 w 167"/>
                <a:gd name="T37" fmla="*/ 30 h 220"/>
                <a:gd name="T38" fmla="*/ 130 w 167"/>
                <a:gd name="T39" fmla="*/ 0 h 220"/>
                <a:gd name="T40" fmla="*/ 69 w 167"/>
                <a:gd name="T41" fmla="*/ 5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7" h="220">
                  <a:moveTo>
                    <a:pt x="69" y="55"/>
                  </a:moveTo>
                  <a:lnTo>
                    <a:pt x="69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183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9" y="220"/>
                    <a:pt x="42" y="219"/>
                    <a:pt x="56" y="219"/>
                  </a:cubicBezTo>
                  <a:cubicBezTo>
                    <a:pt x="76" y="219"/>
                    <a:pt x="100" y="219"/>
                    <a:pt x="120" y="220"/>
                  </a:cubicBezTo>
                  <a:lnTo>
                    <a:pt x="120" y="205"/>
                  </a:lnTo>
                  <a:lnTo>
                    <a:pt x="109" y="205"/>
                  </a:lnTo>
                  <a:cubicBezTo>
                    <a:pt x="72" y="205"/>
                    <a:pt x="71" y="199"/>
                    <a:pt x="71" y="182"/>
                  </a:cubicBezTo>
                  <a:lnTo>
                    <a:pt x="71" y="105"/>
                  </a:lnTo>
                  <a:cubicBezTo>
                    <a:pt x="71" y="55"/>
                    <a:pt x="92" y="11"/>
                    <a:pt x="130" y="11"/>
                  </a:cubicBezTo>
                  <a:cubicBezTo>
                    <a:pt x="134" y="11"/>
                    <a:pt x="135" y="11"/>
                    <a:pt x="136" y="11"/>
                  </a:cubicBezTo>
                  <a:cubicBezTo>
                    <a:pt x="134" y="12"/>
                    <a:pt x="124" y="18"/>
                    <a:pt x="124" y="31"/>
                  </a:cubicBezTo>
                  <a:cubicBezTo>
                    <a:pt x="124" y="45"/>
                    <a:pt x="135" y="52"/>
                    <a:pt x="146" y="52"/>
                  </a:cubicBezTo>
                  <a:cubicBezTo>
                    <a:pt x="155" y="52"/>
                    <a:pt x="167" y="46"/>
                    <a:pt x="167" y="30"/>
                  </a:cubicBezTo>
                  <a:cubicBezTo>
                    <a:pt x="167" y="14"/>
                    <a:pt x="152" y="0"/>
                    <a:pt x="130" y="0"/>
                  </a:cubicBezTo>
                  <a:cubicBezTo>
                    <a:pt x="94" y="0"/>
                    <a:pt x="76" y="33"/>
                    <a:pt x="69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1" name="Freeform 121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3476625" y="2619375"/>
              <a:ext cx="98425" cy="138113"/>
            </a:xfrm>
            <a:custGeom>
              <a:avLst/>
              <a:gdLst>
                <a:gd name="T0" fmla="*/ 69 w 167"/>
                <a:gd name="T1" fmla="*/ 55 h 220"/>
                <a:gd name="T2" fmla="*/ 69 w 167"/>
                <a:gd name="T3" fmla="*/ 0 h 220"/>
                <a:gd name="T4" fmla="*/ 0 w 167"/>
                <a:gd name="T5" fmla="*/ 5 h 220"/>
                <a:gd name="T6" fmla="*/ 0 w 167"/>
                <a:gd name="T7" fmla="*/ 21 h 220"/>
                <a:gd name="T8" fmla="*/ 39 w 167"/>
                <a:gd name="T9" fmla="*/ 49 h 220"/>
                <a:gd name="T10" fmla="*/ 39 w 167"/>
                <a:gd name="T11" fmla="*/ 183 h 220"/>
                <a:gd name="T12" fmla="*/ 0 w 167"/>
                <a:gd name="T13" fmla="*/ 205 h 220"/>
                <a:gd name="T14" fmla="*/ 0 w 167"/>
                <a:gd name="T15" fmla="*/ 220 h 220"/>
                <a:gd name="T16" fmla="*/ 57 w 167"/>
                <a:gd name="T17" fmla="*/ 219 h 220"/>
                <a:gd name="T18" fmla="*/ 120 w 167"/>
                <a:gd name="T19" fmla="*/ 220 h 220"/>
                <a:gd name="T20" fmla="*/ 120 w 167"/>
                <a:gd name="T21" fmla="*/ 205 h 220"/>
                <a:gd name="T22" fmla="*/ 109 w 167"/>
                <a:gd name="T23" fmla="*/ 205 h 220"/>
                <a:gd name="T24" fmla="*/ 72 w 167"/>
                <a:gd name="T25" fmla="*/ 182 h 220"/>
                <a:gd name="T26" fmla="*/ 72 w 167"/>
                <a:gd name="T27" fmla="*/ 105 h 220"/>
                <a:gd name="T28" fmla="*/ 130 w 167"/>
                <a:gd name="T29" fmla="*/ 11 h 220"/>
                <a:gd name="T30" fmla="*/ 136 w 167"/>
                <a:gd name="T31" fmla="*/ 11 h 220"/>
                <a:gd name="T32" fmla="*/ 124 w 167"/>
                <a:gd name="T33" fmla="*/ 31 h 220"/>
                <a:gd name="T34" fmla="*/ 146 w 167"/>
                <a:gd name="T35" fmla="*/ 52 h 220"/>
                <a:gd name="T36" fmla="*/ 167 w 167"/>
                <a:gd name="T37" fmla="*/ 30 h 220"/>
                <a:gd name="T38" fmla="*/ 130 w 167"/>
                <a:gd name="T39" fmla="*/ 0 h 220"/>
                <a:gd name="T40" fmla="*/ 69 w 167"/>
                <a:gd name="T41" fmla="*/ 5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7" h="220">
                  <a:moveTo>
                    <a:pt x="69" y="55"/>
                  </a:moveTo>
                  <a:lnTo>
                    <a:pt x="69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183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9" y="220"/>
                    <a:pt x="43" y="219"/>
                    <a:pt x="57" y="219"/>
                  </a:cubicBezTo>
                  <a:cubicBezTo>
                    <a:pt x="77" y="219"/>
                    <a:pt x="100" y="219"/>
                    <a:pt x="120" y="220"/>
                  </a:cubicBezTo>
                  <a:lnTo>
                    <a:pt x="120" y="205"/>
                  </a:lnTo>
                  <a:lnTo>
                    <a:pt x="109" y="205"/>
                  </a:lnTo>
                  <a:cubicBezTo>
                    <a:pt x="73" y="205"/>
                    <a:pt x="72" y="199"/>
                    <a:pt x="72" y="182"/>
                  </a:cubicBezTo>
                  <a:lnTo>
                    <a:pt x="72" y="105"/>
                  </a:lnTo>
                  <a:cubicBezTo>
                    <a:pt x="72" y="55"/>
                    <a:pt x="93" y="11"/>
                    <a:pt x="130" y="11"/>
                  </a:cubicBezTo>
                  <a:cubicBezTo>
                    <a:pt x="134" y="11"/>
                    <a:pt x="135" y="11"/>
                    <a:pt x="136" y="11"/>
                  </a:cubicBezTo>
                  <a:cubicBezTo>
                    <a:pt x="134" y="12"/>
                    <a:pt x="124" y="18"/>
                    <a:pt x="124" y="31"/>
                  </a:cubicBezTo>
                  <a:cubicBezTo>
                    <a:pt x="124" y="45"/>
                    <a:pt x="135" y="52"/>
                    <a:pt x="146" y="52"/>
                  </a:cubicBezTo>
                  <a:cubicBezTo>
                    <a:pt x="155" y="52"/>
                    <a:pt x="167" y="46"/>
                    <a:pt x="167" y="30"/>
                  </a:cubicBezTo>
                  <a:cubicBezTo>
                    <a:pt x="167" y="14"/>
                    <a:pt x="152" y="0"/>
                    <a:pt x="130" y="0"/>
                  </a:cubicBezTo>
                  <a:cubicBezTo>
                    <a:pt x="94" y="0"/>
                    <a:pt x="76" y="33"/>
                    <a:pt x="69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2" name="Freeform 122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3592513" y="2617788"/>
              <a:ext cx="114300" cy="142875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1 w 193"/>
                <a:gd name="T9" fmla="*/ 108 h 229"/>
                <a:gd name="T10" fmla="*/ 180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6 w 193"/>
                <a:gd name="T23" fmla="*/ 158 h 229"/>
                <a:gd name="T24" fmla="*/ 180 w 193"/>
                <a:gd name="T25" fmla="*/ 165 h 229"/>
                <a:gd name="T26" fmla="*/ 113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1" y="108"/>
                  </a:moveTo>
                  <a:lnTo>
                    <a:pt x="180" y="108"/>
                  </a:lnTo>
                  <a:cubicBezTo>
                    <a:pt x="191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0" y="229"/>
                    <a:pt x="193" y="174"/>
                    <a:pt x="193" y="164"/>
                  </a:cubicBezTo>
                  <a:cubicBezTo>
                    <a:pt x="193" y="159"/>
                    <a:pt x="189" y="158"/>
                    <a:pt x="186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3" name="Freeform 123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3725863" y="2540000"/>
              <a:ext cx="65088" cy="217488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6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9 h 346"/>
                <a:gd name="T10" fmla="*/ 0 w 111"/>
                <a:gd name="T11" fmla="*/ 331 h 346"/>
                <a:gd name="T12" fmla="*/ 0 w 111"/>
                <a:gd name="T13" fmla="*/ 346 h 346"/>
                <a:gd name="T14" fmla="*/ 55 w 111"/>
                <a:gd name="T15" fmla="*/ 345 h 346"/>
                <a:gd name="T16" fmla="*/ 111 w 111"/>
                <a:gd name="T17" fmla="*/ 346 h 346"/>
                <a:gd name="T18" fmla="*/ 111 w 111"/>
                <a:gd name="T19" fmla="*/ 331 h 346"/>
                <a:gd name="T20" fmla="*/ 72 w 111"/>
                <a:gd name="T21" fmla="*/ 309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  <a:lnTo>
                    <a:pt x="39" y="309"/>
                  </a:lnTo>
                  <a:cubicBezTo>
                    <a:pt x="39" y="331"/>
                    <a:pt x="33" y="331"/>
                    <a:pt x="0" y="331"/>
                  </a:cubicBezTo>
                  <a:lnTo>
                    <a:pt x="0" y="346"/>
                  </a:lnTo>
                  <a:cubicBezTo>
                    <a:pt x="16" y="346"/>
                    <a:pt x="43" y="345"/>
                    <a:pt x="55" y="345"/>
                  </a:cubicBezTo>
                  <a:cubicBezTo>
                    <a:pt x="68" y="345"/>
                    <a:pt x="92" y="346"/>
                    <a:pt x="111" y="346"/>
                  </a:cubicBezTo>
                  <a:lnTo>
                    <a:pt x="111" y="331"/>
                  </a:lnTo>
                  <a:cubicBezTo>
                    <a:pt x="77" y="331"/>
                    <a:pt x="72" y="331"/>
                    <a:pt x="72" y="309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4" name="Freeform 124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3810000" y="2617788"/>
              <a:ext cx="134938" cy="142875"/>
            </a:xfrm>
            <a:custGeom>
              <a:avLst/>
              <a:gdLst>
                <a:gd name="T0" fmla="*/ 145 w 225"/>
                <a:gd name="T1" fmla="*/ 186 h 229"/>
                <a:gd name="T2" fmla="*/ 184 w 225"/>
                <a:gd name="T3" fmla="*/ 226 h 229"/>
                <a:gd name="T4" fmla="*/ 225 w 225"/>
                <a:gd name="T5" fmla="*/ 179 h 229"/>
                <a:gd name="T6" fmla="*/ 225 w 225"/>
                <a:gd name="T7" fmla="*/ 151 h 229"/>
                <a:gd name="T8" fmla="*/ 212 w 225"/>
                <a:gd name="T9" fmla="*/ 151 h 229"/>
                <a:gd name="T10" fmla="*/ 212 w 225"/>
                <a:gd name="T11" fmla="*/ 179 h 229"/>
                <a:gd name="T12" fmla="*/ 194 w 225"/>
                <a:gd name="T13" fmla="*/ 211 h 229"/>
                <a:gd name="T14" fmla="*/ 176 w 225"/>
                <a:gd name="T15" fmla="*/ 186 h 229"/>
                <a:gd name="T16" fmla="*/ 176 w 225"/>
                <a:gd name="T17" fmla="*/ 86 h 229"/>
                <a:gd name="T18" fmla="*/ 158 w 225"/>
                <a:gd name="T19" fmla="*/ 27 h 229"/>
                <a:gd name="T20" fmla="*/ 89 w 225"/>
                <a:gd name="T21" fmla="*/ 0 h 229"/>
                <a:gd name="T22" fmla="*/ 14 w 225"/>
                <a:gd name="T23" fmla="*/ 56 h 229"/>
                <a:gd name="T24" fmla="*/ 37 w 225"/>
                <a:gd name="T25" fmla="*/ 80 h 229"/>
                <a:gd name="T26" fmla="*/ 60 w 225"/>
                <a:gd name="T27" fmla="*/ 57 h 229"/>
                <a:gd name="T28" fmla="*/ 35 w 225"/>
                <a:gd name="T29" fmla="*/ 34 h 229"/>
                <a:gd name="T30" fmla="*/ 88 w 225"/>
                <a:gd name="T31" fmla="*/ 11 h 229"/>
                <a:gd name="T32" fmla="*/ 141 w 225"/>
                <a:gd name="T33" fmla="*/ 75 h 229"/>
                <a:gd name="T34" fmla="*/ 141 w 225"/>
                <a:gd name="T35" fmla="*/ 93 h 229"/>
                <a:gd name="T36" fmla="*/ 50 w 225"/>
                <a:gd name="T37" fmla="*/ 111 h 229"/>
                <a:gd name="T38" fmla="*/ 0 w 225"/>
                <a:gd name="T39" fmla="*/ 176 h 229"/>
                <a:gd name="T40" fmla="*/ 79 w 225"/>
                <a:gd name="T41" fmla="*/ 229 h 229"/>
                <a:gd name="T42" fmla="*/ 145 w 225"/>
                <a:gd name="T43" fmla="*/ 186 h 229"/>
                <a:gd name="T44" fmla="*/ 141 w 225"/>
                <a:gd name="T45" fmla="*/ 104 h 229"/>
                <a:gd name="T46" fmla="*/ 141 w 225"/>
                <a:gd name="T47" fmla="*/ 154 h 229"/>
                <a:gd name="T48" fmla="*/ 83 w 225"/>
                <a:gd name="T49" fmla="*/ 218 h 229"/>
                <a:gd name="T50" fmla="*/ 38 w 225"/>
                <a:gd name="T51" fmla="*/ 176 h 229"/>
                <a:gd name="T52" fmla="*/ 141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5" y="186"/>
                  </a:moveTo>
                  <a:cubicBezTo>
                    <a:pt x="147" y="205"/>
                    <a:pt x="160" y="226"/>
                    <a:pt x="184" y="226"/>
                  </a:cubicBezTo>
                  <a:cubicBezTo>
                    <a:pt x="194" y="226"/>
                    <a:pt x="225" y="219"/>
                    <a:pt x="225" y="179"/>
                  </a:cubicBezTo>
                  <a:lnTo>
                    <a:pt x="225" y="151"/>
                  </a:lnTo>
                  <a:lnTo>
                    <a:pt x="212" y="151"/>
                  </a:lnTo>
                  <a:lnTo>
                    <a:pt x="212" y="179"/>
                  </a:lnTo>
                  <a:cubicBezTo>
                    <a:pt x="212" y="208"/>
                    <a:pt x="200" y="211"/>
                    <a:pt x="194" y="211"/>
                  </a:cubicBezTo>
                  <a:cubicBezTo>
                    <a:pt x="178" y="211"/>
                    <a:pt x="176" y="188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6"/>
                    <a:pt x="158" y="27"/>
                  </a:cubicBezTo>
                  <a:cubicBezTo>
                    <a:pt x="138" y="8"/>
                    <a:pt x="113" y="0"/>
                    <a:pt x="89" y="0"/>
                  </a:cubicBezTo>
                  <a:cubicBezTo>
                    <a:pt x="49" y="0"/>
                    <a:pt x="14" y="23"/>
                    <a:pt x="14" y="56"/>
                  </a:cubicBezTo>
                  <a:cubicBezTo>
                    <a:pt x="14" y="71"/>
                    <a:pt x="24" y="80"/>
                    <a:pt x="37" y="80"/>
                  </a:cubicBezTo>
                  <a:cubicBezTo>
                    <a:pt x="51" y="80"/>
                    <a:pt x="60" y="70"/>
                    <a:pt x="60" y="57"/>
                  </a:cubicBezTo>
                  <a:cubicBezTo>
                    <a:pt x="60" y="51"/>
                    <a:pt x="58" y="34"/>
                    <a:pt x="35" y="34"/>
                  </a:cubicBezTo>
                  <a:cubicBezTo>
                    <a:pt x="48" y="16"/>
                    <a:pt x="72" y="11"/>
                    <a:pt x="88" y="11"/>
                  </a:cubicBezTo>
                  <a:cubicBezTo>
                    <a:pt x="113" y="11"/>
                    <a:pt x="141" y="30"/>
                    <a:pt x="141" y="75"/>
                  </a:cubicBezTo>
                  <a:lnTo>
                    <a:pt x="141" y="93"/>
                  </a:lnTo>
                  <a:cubicBezTo>
                    <a:pt x="116" y="95"/>
                    <a:pt x="81" y="96"/>
                    <a:pt x="50" y="111"/>
                  </a:cubicBezTo>
                  <a:cubicBezTo>
                    <a:pt x="12" y="128"/>
                    <a:pt x="0" y="154"/>
                    <a:pt x="0" y="176"/>
                  </a:cubicBezTo>
                  <a:cubicBezTo>
                    <a:pt x="0" y="216"/>
                    <a:pt x="48" y="229"/>
                    <a:pt x="79" y="229"/>
                  </a:cubicBezTo>
                  <a:cubicBezTo>
                    <a:pt x="112" y="229"/>
                    <a:pt x="135" y="209"/>
                    <a:pt x="145" y="186"/>
                  </a:cubicBezTo>
                  <a:close/>
                  <a:moveTo>
                    <a:pt x="141" y="104"/>
                  </a:moveTo>
                  <a:lnTo>
                    <a:pt x="141" y="154"/>
                  </a:lnTo>
                  <a:cubicBezTo>
                    <a:pt x="141" y="201"/>
                    <a:pt x="105" y="218"/>
                    <a:pt x="83" y="218"/>
                  </a:cubicBezTo>
                  <a:cubicBezTo>
                    <a:pt x="59" y="218"/>
                    <a:pt x="38" y="200"/>
                    <a:pt x="38" y="176"/>
                  </a:cubicBezTo>
                  <a:cubicBezTo>
                    <a:pt x="38" y="148"/>
                    <a:pt x="59" y="107"/>
                    <a:pt x="141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5" name="Freeform 125"/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3951288" y="2565400"/>
              <a:ext cx="93663" cy="195263"/>
            </a:xfrm>
            <a:custGeom>
              <a:avLst/>
              <a:gdLst>
                <a:gd name="T0" fmla="*/ 77 w 156"/>
                <a:gd name="T1" fmla="*/ 107 h 312"/>
                <a:gd name="T2" fmla="*/ 148 w 156"/>
                <a:gd name="T3" fmla="*/ 107 h 312"/>
                <a:gd name="T4" fmla="*/ 148 w 156"/>
                <a:gd name="T5" fmla="*/ 91 h 312"/>
                <a:gd name="T6" fmla="*/ 77 w 156"/>
                <a:gd name="T7" fmla="*/ 91 h 312"/>
                <a:gd name="T8" fmla="*/ 77 w 156"/>
                <a:gd name="T9" fmla="*/ 0 h 312"/>
                <a:gd name="T10" fmla="*/ 65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3 w 156"/>
                <a:gd name="T17" fmla="*/ 107 h 312"/>
                <a:gd name="T18" fmla="*/ 43 w 156"/>
                <a:gd name="T19" fmla="*/ 245 h 312"/>
                <a:gd name="T20" fmla="*/ 107 w 156"/>
                <a:gd name="T21" fmla="*/ 312 h 312"/>
                <a:gd name="T22" fmla="*/ 156 w 156"/>
                <a:gd name="T23" fmla="*/ 245 h 312"/>
                <a:gd name="T24" fmla="*/ 156 w 156"/>
                <a:gd name="T25" fmla="*/ 216 h 312"/>
                <a:gd name="T26" fmla="*/ 144 w 156"/>
                <a:gd name="T27" fmla="*/ 216 h 312"/>
                <a:gd name="T28" fmla="*/ 144 w 156"/>
                <a:gd name="T29" fmla="*/ 244 h 312"/>
                <a:gd name="T30" fmla="*/ 111 w 156"/>
                <a:gd name="T31" fmla="*/ 299 h 312"/>
                <a:gd name="T32" fmla="*/ 77 w 156"/>
                <a:gd name="T33" fmla="*/ 246 h 312"/>
                <a:gd name="T34" fmla="*/ 77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7" y="107"/>
                  </a:moveTo>
                  <a:lnTo>
                    <a:pt x="148" y="107"/>
                  </a:lnTo>
                  <a:lnTo>
                    <a:pt x="148" y="91"/>
                  </a:lnTo>
                  <a:lnTo>
                    <a:pt x="77" y="91"/>
                  </a:lnTo>
                  <a:lnTo>
                    <a:pt x="77" y="0"/>
                  </a:lnTo>
                  <a:lnTo>
                    <a:pt x="65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3" y="107"/>
                  </a:lnTo>
                  <a:lnTo>
                    <a:pt x="43" y="245"/>
                  </a:lnTo>
                  <a:cubicBezTo>
                    <a:pt x="43" y="306"/>
                    <a:pt x="89" y="312"/>
                    <a:pt x="107" y="312"/>
                  </a:cubicBezTo>
                  <a:cubicBezTo>
                    <a:pt x="142" y="312"/>
                    <a:pt x="156" y="276"/>
                    <a:pt x="156" y="245"/>
                  </a:cubicBezTo>
                  <a:lnTo>
                    <a:pt x="156" y="216"/>
                  </a:lnTo>
                  <a:lnTo>
                    <a:pt x="144" y="216"/>
                  </a:lnTo>
                  <a:lnTo>
                    <a:pt x="144" y="244"/>
                  </a:lnTo>
                  <a:cubicBezTo>
                    <a:pt x="144" y="280"/>
                    <a:pt x="129" y="299"/>
                    <a:pt x="111" y="299"/>
                  </a:cubicBezTo>
                  <a:cubicBezTo>
                    <a:pt x="77" y="299"/>
                    <a:pt x="77" y="254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6" name="Freeform 126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4071938" y="2547938"/>
              <a:ext cx="63500" cy="209550"/>
            </a:xfrm>
            <a:custGeom>
              <a:avLst/>
              <a:gdLst>
                <a:gd name="T0" fmla="*/ 72 w 107"/>
                <a:gd name="T1" fmla="*/ 113 h 333"/>
                <a:gd name="T2" fmla="*/ 2 w 107"/>
                <a:gd name="T3" fmla="*/ 118 h 333"/>
                <a:gd name="T4" fmla="*/ 2 w 107"/>
                <a:gd name="T5" fmla="*/ 134 h 333"/>
                <a:gd name="T6" fmla="*/ 39 w 107"/>
                <a:gd name="T7" fmla="*/ 161 h 333"/>
                <a:gd name="T8" fmla="*/ 39 w 107"/>
                <a:gd name="T9" fmla="*/ 296 h 333"/>
                <a:gd name="T10" fmla="*/ 0 w 107"/>
                <a:gd name="T11" fmla="*/ 318 h 333"/>
                <a:gd name="T12" fmla="*/ 0 w 107"/>
                <a:gd name="T13" fmla="*/ 333 h 333"/>
                <a:gd name="T14" fmla="*/ 55 w 107"/>
                <a:gd name="T15" fmla="*/ 332 h 333"/>
                <a:gd name="T16" fmla="*/ 107 w 107"/>
                <a:gd name="T17" fmla="*/ 333 h 333"/>
                <a:gd name="T18" fmla="*/ 107 w 107"/>
                <a:gd name="T19" fmla="*/ 318 h 333"/>
                <a:gd name="T20" fmla="*/ 72 w 107"/>
                <a:gd name="T21" fmla="*/ 296 h 333"/>
                <a:gd name="T22" fmla="*/ 72 w 107"/>
                <a:gd name="T23" fmla="*/ 113 h 333"/>
                <a:gd name="T24" fmla="*/ 74 w 107"/>
                <a:gd name="T25" fmla="*/ 26 h 333"/>
                <a:gd name="T26" fmla="*/ 47 w 107"/>
                <a:gd name="T27" fmla="*/ 0 h 333"/>
                <a:gd name="T28" fmla="*/ 21 w 107"/>
                <a:gd name="T29" fmla="*/ 26 h 333"/>
                <a:gd name="T30" fmla="*/ 47 w 107"/>
                <a:gd name="T31" fmla="*/ 53 h 333"/>
                <a:gd name="T32" fmla="*/ 74 w 107"/>
                <a:gd name="T3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3">
                  <a:moveTo>
                    <a:pt x="72" y="113"/>
                  </a:moveTo>
                  <a:lnTo>
                    <a:pt x="2" y="118"/>
                  </a:lnTo>
                  <a:lnTo>
                    <a:pt x="2" y="134"/>
                  </a:lnTo>
                  <a:cubicBezTo>
                    <a:pt x="34" y="134"/>
                    <a:pt x="39" y="137"/>
                    <a:pt x="39" y="161"/>
                  </a:cubicBezTo>
                  <a:lnTo>
                    <a:pt x="39" y="296"/>
                  </a:lnTo>
                  <a:cubicBezTo>
                    <a:pt x="39" y="318"/>
                    <a:pt x="33" y="318"/>
                    <a:pt x="0" y="318"/>
                  </a:cubicBezTo>
                  <a:lnTo>
                    <a:pt x="0" y="333"/>
                  </a:lnTo>
                  <a:cubicBezTo>
                    <a:pt x="16" y="333"/>
                    <a:pt x="43" y="332"/>
                    <a:pt x="55" y="332"/>
                  </a:cubicBezTo>
                  <a:cubicBezTo>
                    <a:pt x="72" y="332"/>
                    <a:pt x="90" y="333"/>
                    <a:pt x="107" y="333"/>
                  </a:cubicBezTo>
                  <a:lnTo>
                    <a:pt x="107" y="318"/>
                  </a:lnTo>
                  <a:cubicBezTo>
                    <a:pt x="74" y="318"/>
                    <a:pt x="72" y="315"/>
                    <a:pt x="72" y="296"/>
                  </a:cubicBezTo>
                  <a:lnTo>
                    <a:pt x="72" y="113"/>
                  </a:lnTo>
                  <a:close/>
                  <a:moveTo>
                    <a:pt x="74" y="26"/>
                  </a:moveTo>
                  <a:cubicBezTo>
                    <a:pt x="74" y="10"/>
                    <a:pt x="61" y="0"/>
                    <a:pt x="47" y="0"/>
                  </a:cubicBezTo>
                  <a:cubicBezTo>
                    <a:pt x="32" y="0"/>
                    <a:pt x="21" y="13"/>
                    <a:pt x="21" y="26"/>
                  </a:cubicBezTo>
                  <a:cubicBezTo>
                    <a:pt x="21" y="40"/>
                    <a:pt x="32" y="53"/>
                    <a:pt x="47" y="53"/>
                  </a:cubicBezTo>
                  <a:cubicBezTo>
                    <a:pt x="61" y="53"/>
                    <a:pt x="74" y="42"/>
                    <a:pt x="74" y="2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7" name="Freeform 127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4152900" y="2617788"/>
              <a:ext cx="131763" cy="142875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1 w 221"/>
                <a:gd name="T11" fmla="*/ 216 h 229"/>
                <a:gd name="T12" fmla="*/ 54 w 221"/>
                <a:gd name="T13" fmla="*/ 183 h 229"/>
                <a:gd name="T14" fmla="*/ 41 w 221"/>
                <a:gd name="T15" fmla="*/ 113 h 229"/>
                <a:gd name="T16" fmla="*/ 53 w 221"/>
                <a:gd name="T17" fmla="*/ 44 h 229"/>
                <a:gd name="T18" fmla="*/ 110 w 221"/>
                <a:gd name="T19" fmla="*/ 11 h 229"/>
                <a:gd name="T20" fmla="*/ 166 w 221"/>
                <a:gd name="T21" fmla="*/ 43 h 229"/>
                <a:gd name="T22" fmla="*/ 179 w 221"/>
                <a:gd name="T23" fmla="*/ 113 h 229"/>
                <a:gd name="T24" fmla="*/ 168 w 221"/>
                <a:gd name="T25" fmla="*/ 180 h 229"/>
                <a:gd name="T26" fmla="*/ 111 w 221"/>
                <a:gd name="T27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8" y="0"/>
                    <a:pt x="0" y="54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0" y="229"/>
                    <a:pt x="221" y="180"/>
                    <a:pt x="221" y="117"/>
                  </a:cubicBezTo>
                  <a:close/>
                  <a:moveTo>
                    <a:pt x="111" y="216"/>
                  </a:moveTo>
                  <a:cubicBezTo>
                    <a:pt x="89" y="216"/>
                    <a:pt x="67" y="206"/>
                    <a:pt x="54" y="183"/>
                  </a:cubicBezTo>
                  <a:cubicBezTo>
                    <a:pt x="41" y="161"/>
                    <a:pt x="41" y="131"/>
                    <a:pt x="41" y="113"/>
                  </a:cubicBezTo>
                  <a:cubicBezTo>
                    <a:pt x="41" y="93"/>
                    <a:pt x="41" y="66"/>
                    <a:pt x="53" y="44"/>
                  </a:cubicBezTo>
                  <a:cubicBezTo>
                    <a:pt x="67" y="21"/>
                    <a:pt x="90" y="11"/>
                    <a:pt x="110" y="11"/>
                  </a:cubicBezTo>
                  <a:cubicBezTo>
                    <a:pt x="132" y="11"/>
                    <a:pt x="153" y="22"/>
                    <a:pt x="166" y="43"/>
                  </a:cubicBezTo>
                  <a:cubicBezTo>
                    <a:pt x="179" y="65"/>
                    <a:pt x="179" y="94"/>
                    <a:pt x="179" y="113"/>
                  </a:cubicBezTo>
                  <a:cubicBezTo>
                    <a:pt x="179" y="131"/>
                    <a:pt x="179" y="158"/>
                    <a:pt x="168" y="180"/>
                  </a:cubicBezTo>
                  <a:cubicBezTo>
                    <a:pt x="157" y="202"/>
                    <a:pt x="135" y="216"/>
                    <a:pt x="111" y="216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8" name="Freeform 128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4302125" y="2619375"/>
              <a:ext cx="149225" cy="138113"/>
            </a:xfrm>
            <a:custGeom>
              <a:avLst/>
              <a:gdLst>
                <a:gd name="T0" fmla="*/ 39 w 251"/>
                <a:gd name="T1" fmla="*/ 49 h 220"/>
                <a:gd name="T2" fmla="*/ 39 w 251"/>
                <a:gd name="T3" fmla="*/ 183 h 220"/>
                <a:gd name="T4" fmla="*/ 0 w 251"/>
                <a:gd name="T5" fmla="*/ 205 h 220"/>
                <a:gd name="T6" fmla="*/ 0 w 251"/>
                <a:gd name="T7" fmla="*/ 220 h 220"/>
                <a:gd name="T8" fmla="*/ 56 w 251"/>
                <a:gd name="T9" fmla="*/ 219 h 220"/>
                <a:gd name="T10" fmla="*/ 112 w 251"/>
                <a:gd name="T11" fmla="*/ 220 h 220"/>
                <a:gd name="T12" fmla="*/ 112 w 251"/>
                <a:gd name="T13" fmla="*/ 205 h 220"/>
                <a:gd name="T14" fmla="*/ 73 w 251"/>
                <a:gd name="T15" fmla="*/ 183 h 220"/>
                <a:gd name="T16" fmla="*/ 73 w 251"/>
                <a:gd name="T17" fmla="*/ 91 h 220"/>
                <a:gd name="T18" fmla="*/ 141 w 251"/>
                <a:gd name="T19" fmla="*/ 11 h 220"/>
                <a:gd name="T20" fmla="*/ 178 w 251"/>
                <a:gd name="T21" fmla="*/ 66 h 220"/>
                <a:gd name="T22" fmla="*/ 178 w 251"/>
                <a:gd name="T23" fmla="*/ 183 h 220"/>
                <a:gd name="T24" fmla="*/ 139 w 251"/>
                <a:gd name="T25" fmla="*/ 205 h 220"/>
                <a:gd name="T26" fmla="*/ 139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5 h 220"/>
                <a:gd name="T38" fmla="*/ 196 w 251"/>
                <a:gd name="T39" fmla="*/ 18 h 220"/>
                <a:gd name="T40" fmla="*/ 144 w 251"/>
                <a:gd name="T41" fmla="*/ 0 h 220"/>
                <a:gd name="T42" fmla="*/ 70 w 251"/>
                <a:gd name="T43" fmla="*/ 52 h 220"/>
                <a:gd name="T44" fmla="*/ 70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3"/>
                  </a:cubicBezTo>
                  <a:lnTo>
                    <a:pt x="73" y="91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3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2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8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9" name="Freeform 129"/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4565650" y="2540000"/>
              <a:ext cx="65088" cy="217488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6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9 h 346"/>
                <a:gd name="T10" fmla="*/ 0 w 111"/>
                <a:gd name="T11" fmla="*/ 331 h 346"/>
                <a:gd name="T12" fmla="*/ 0 w 111"/>
                <a:gd name="T13" fmla="*/ 346 h 346"/>
                <a:gd name="T14" fmla="*/ 56 w 111"/>
                <a:gd name="T15" fmla="*/ 345 h 346"/>
                <a:gd name="T16" fmla="*/ 111 w 111"/>
                <a:gd name="T17" fmla="*/ 346 h 346"/>
                <a:gd name="T18" fmla="*/ 111 w 111"/>
                <a:gd name="T19" fmla="*/ 331 h 346"/>
                <a:gd name="T20" fmla="*/ 72 w 111"/>
                <a:gd name="T21" fmla="*/ 309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  <a:lnTo>
                    <a:pt x="39" y="309"/>
                  </a:lnTo>
                  <a:cubicBezTo>
                    <a:pt x="39" y="331"/>
                    <a:pt x="34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8" y="345"/>
                    <a:pt x="92" y="346"/>
                    <a:pt x="111" y="346"/>
                  </a:cubicBezTo>
                  <a:lnTo>
                    <a:pt x="111" y="331"/>
                  </a:lnTo>
                  <a:cubicBezTo>
                    <a:pt x="77" y="331"/>
                    <a:pt x="72" y="331"/>
                    <a:pt x="72" y="309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0" name="Freeform 130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4646613" y="2617788"/>
              <a:ext cx="114300" cy="142875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2 w 193"/>
                <a:gd name="T9" fmla="*/ 108 h 229"/>
                <a:gd name="T10" fmla="*/ 181 w 193"/>
                <a:gd name="T11" fmla="*/ 108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8 h 229"/>
                <a:gd name="T24" fmla="*/ 180 w 193"/>
                <a:gd name="T25" fmla="*/ 165 h 229"/>
                <a:gd name="T26" fmla="*/ 113 w 193"/>
                <a:gd name="T27" fmla="*/ 216 h 229"/>
                <a:gd name="T28" fmla="*/ 57 w 193"/>
                <a:gd name="T29" fmla="*/ 183 h 229"/>
                <a:gd name="T30" fmla="*/ 42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3"/>
                    <a:pt x="87" y="11"/>
                    <a:pt x="104" y="11"/>
                  </a:cubicBezTo>
                  <a:cubicBezTo>
                    <a:pt x="155" y="11"/>
                    <a:pt x="160" y="78"/>
                    <a:pt x="160" y="98"/>
                  </a:cubicBezTo>
                  <a:lnTo>
                    <a:pt x="42" y="98"/>
                  </a:lnTo>
                  <a:close/>
                  <a:moveTo>
                    <a:pt x="42" y="108"/>
                  </a:moveTo>
                  <a:lnTo>
                    <a:pt x="181" y="108"/>
                  </a:lnTo>
                  <a:cubicBezTo>
                    <a:pt x="192" y="108"/>
                    <a:pt x="193" y="108"/>
                    <a:pt x="193" y="98"/>
                  </a:cubicBezTo>
                  <a:cubicBezTo>
                    <a:pt x="193" y="48"/>
                    <a:pt x="166" y="0"/>
                    <a:pt x="104" y="0"/>
                  </a:cubicBezTo>
                  <a:cubicBezTo>
                    <a:pt x="46" y="0"/>
                    <a:pt x="0" y="51"/>
                    <a:pt x="0" y="114"/>
                  </a:cubicBezTo>
                  <a:cubicBezTo>
                    <a:pt x="0" y="181"/>
                    <a:pt x="53" y="229"/>
                    <a:pt x="110" y="229"/>
                  </a:cubicBezTo>
                  <a:cubicBezTo>
                    <a:pt x="171" y="229"/>
                    <a:pt x="193" y="174"/>
                    <a:pt x="193" y="164"/>
                  </a:cubicBezTo>
                  <a:cubicBezTo>
                    <a:pt x="193" y="159"/>
                    <a:pt x="189" y="158"/>
                    <a:pt x="187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3" y="216"/>
                    <a:pt x="118" y="216"/>
                    <a:pt x="113" y="216"/>
                  </a:cubicBezTo>
                  <a:cubicBezTo>
                    <a:pt x="88" y="216"/>
                    <a:pt x="68" y="201"/>
                    <a:pt x="57" y="183"/>
                  </a:cubicBezTo>
                  <a:cubicBezTo>
                    <a:pt x="42" y="159"/>
                    <a:pt x="42" y="126"/>
                    <a:pt x="42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1" name="Freeform 131"/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4778375" y="2619375"/>
              <a:ext cx="150813" cy="138113"/>
            </a:xfrm>
            <a:custGeom>
              <a:avLst/>
              <a:gdLst>
                <a:gd name="T0" fmla="*/ 39 w 251"/>
                <a:gd name="T1" fmla="*/ 49 h 220"/>
                <a:gd name="T2" fmla="*/ 39 w 251"/>
                <a:gd name="T3" fmla="*/ 183 h 220"/>
                <a:gd name="T4" fmla="*/ 0 w 251"/>
                <a:gd name="T5" fmla="*/ 205 h 220"/>
                <a:gd name="T6" fmla="*/ 0 w 251"/>
                <a:gd name="T7" fmla="*/ 220 h 220"/>
                <a:gd name="T8" fmla="*/ 57 w 251"/>
                <a:gd name="T9" fmla="*/ 219 h 220"/>
                <a:gd name="T10" fmla="*/ 113 w 251"/>
                <a:gd name="T11" fmla="*/ 220 h 220"/>
                <a:gd name="T12" fmla="*/ 113 w 251"/>
                <a:gd name="T13" fmla="*/ 205 h 220"/>
                <a:gd name="T14" fmla="*/ 74 w 251"/>
                <a:gd name="T15" fmla="*/ 183 h 220"/>
                <a:gd name="T16" fmla="*/ 74 w 251"/>
                <a:gd name="T17" fmla="*/ 91 h 220"/>
                <a:gd name="T18" fmla="*/ 141 w 251"/>
                <a:gd name="T19" fmla="*/ 11 h 220"/>
                <a:gd name="T20" fmla="*/ 178 w 251"/>
                <a:gd name="T21" fmla="*/ 66 h 220"/>
                <a:gd name="T22" fmla="*/ 178 w 251"/>
                <a:gd name="T23" fmla="*/ 183 h 220"/>
                <a:gd name="T24" fmla="*/ 139 w 251"/>
                <a:gd name="T25" fmla="*/ 205 h 220"/>
                <a:gd name="T26" fmla="*/ 139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5 h 220"/>
                <a:gd name="T38" fmla="*/ 197 w 251"/>
                <a:gd name="T39" fmla="*/ 18 h 220"/>
                <a:gd name="T40" fmla="*/ 145 w 251"/>
                <a:gd name="T41" fmla="*/ 0 h 220"/>
                <a:gd name="T42" fmla="*/ 71 w 251"/>
                <a:gd name="T43" fmla="*/ 52 h 220"/>
                <a:gd name="T44" fmla="*/ 71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6" y="220"/>
                    <a:pt x="113" y="220"/>
                  </a:cubicBezTo>
                  <a:lnTo>
                    <a:pt x="113" y="205"/>
                  </a:lnTo>
                  <a:cubicBezTo>
                    <a:pt x="79" y="205"/>
                    <a:pt x="74" y="205"/>
                    <a:pt x="74" y="183"/>
                  </a:cubicBezTo>
                  <a:lnTo>
                    <a:pt x="74" y="91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3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5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3" y="0"/>
                    <a:pt x="145" y="0"/>
                  </a:cubicBezTo>
                  <a:cubicBezTo>
                    <a:pt x="108" y="0"/>
                    <a:pt x="85" y="21"/>
                    <a:pt x="71" y="52"/>
                  </a:cubicBezTo>
                  <a:lnTo>
                    <a:pt x="71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2" name="Freeform 132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4943475" y="2616200"/>
              <a:ext cx="134938" cy="206375"/>
            </a:xfrm>
            <a:custGeom>
              <a:avLst/>
              <a:gdLst>
                <a:gd name="T0" fmla="*/ 97 w 228"/>
                <a:gd name="T1" fmla="*/ 141 h 329"/>
                <a:gd name="T2" fmla="*/ 54 w 228"/>
                <a:gd name="T3" fmla="*/ 79 h 329"/>
                <a:gd name="T4" fmla="*/ 62 w 228"/>
                <a:gd name="T5" fmla="*/ 37 h 329"/>
                <a:gd name="T6" fmla="*/ 97 w 228"/>
                <a:gd name="T7" fmla="*/ 17 h 329"/>
                <a:gd name="T8" fmla="*/ 140 w 228"/>
                <a:gd name="T9" fmla="*/ 79 h 329"/>
                <a:gd name="T10" fmla="*/ 132 w 228"/>
                <a:gd name="T11" fmla="*/ 121 h 329"/>
                <a:gd name="T12" fmla="*/ 97 w 228"/>
                <a:gd name="T13" fmla="*/ 141 h 329"/>
                <a:gd name="T14" fmla="*/ 39 w 228"/>
                <a:gd name="T15" fmla="*/ 160 h 329"/>
                <a:gd name="T16" fmla="*/ 48 w 228"/>
                <a:gd name="T17" fmla="*/ 137 h 329"/>
                <a:gd name="T18" fmla="*/ 97 w 228"/>
                <a:gd name="T19" fmla="*/ 152 h 329"/>
                <a:gd name="T20" fmla="*/ 178 w 228"/>
                <a:gd name="T21" fmla="*/ 79 h 329"/>
                <a:gd name="T22" fmla="*/ 157 w 228"/>
                <a:gd name="T23" fmla="*/ 31 h 329"/>
                <a:gd name="T24" fmla="*/ 202 w 228"/>
                <a:gd name="T25" fmla="*/ 11 h 329"/>
                <a:gd name="T26" fmla="*/ 207 w 228"/>
                <a:gd name="T27" fmla="*/ 12 h 329"/>
                <a:gd name="T28" fmla="*/ 199 w 228"/>
                <a:gd name="T29" fmla="*/ 25 h 329"/>
                <a:gd name="T30" fmla="*/ 214 w 228"/>
                <a:gd name="T31" fmla="*/ 40 h 329"/>
                <a:gd name="T32" fmla="*/ 228 w 228"/>
                <a:gd name="T33" fmla="*/ 25 h 329"/>
                <a:gd name="T34" fmla="*/ 203 w 228"/>
                <a:gd name="T35" fmla="*/ 0 h 329"/>
                <a:gd name="T36" fmla="*/ 150 w 228"/>
                <a:gd name="T37" fmla="*/ 24 h 329"/>
                <a:gd name="T38" fmla="*/ 97 w 228"/>
                <a:gd name="T39" fmla="*/ 6 h 329"/>
                <a:gd name="T40" fmla="*/ 16 w 228"/>
                <a:gd name="T41" fmla="*/ 79 h 329"/>
                <a:gd name="T42" fmla="*/ 40 w 228"/>
                <a:gd name="T43" fmla="*/ 130 h 329"/>
                <a:gd name="T44" fmla="*/ 24 w 228"/>
                <a:gd name="T45" fmla="*/ 172 h 329"/>
                <a:gd name="T46" fmla="*/ 46 w 228"/>
                <a:gd name="T47" fmla="*/ 216 h 329"/>
                <a:gd name="T48" fmla="*/ 0 w 228"/>
                <a:gd name="T49" fmla="*/ 266 h 329"/>
                <a:gd name="T50" fmla="*/ 110 w 228"/>
                <a:gd name="T51" fmla="*/ 329 h 329"/>
                <a:gd name="T52" fmla="*/ 221 w 228"/>
                <a:gd name="T53" fmla="*/ 265 h 329"/>
                <a:gd name="T54" fmla="*/ 189 w 228"/>
                <a:gd name="T55" fmla="*/ 208 h 329"/>
                <a:gd name="T56" fmla="*/ 103 w 228"/>
                <a:gd name="T57" fmla="*/ 194 h 329"/>
                <a:gd name="T58" fmla="*/ 66 w 228"/>
                <a:gd name="T59" fmla="*/ 194 h 329"/>
                <a:gd name="T60" fmla="*/ 39 w 228"/>
                <a:gd name="T61" fmla="*/ 160 h 329"/>
                <a:gd name="T62" fmla="*/ 111 w 228"/>
                <a:gd name="T63" fmla="*/ 318 h 329"/>
                <a:gd name="T64" fmla="*/ 26 w 228"/>
                <a:gd name="T65" fmla="*/ 266 h 329"/>
                <a:gd name="T66" fmla="*/ 67 w 228"/>
                <a:gd name="T67" fmla="*/ 223 h 329"/>
                <a:gd name="T68" fmla="*/ 97 w 228"/>
                <a:gd name="T69" fmla="*/ 223 h 329"/>
                <a:gd name="T70" fmla="*/ 195 w 228"/>
                <a:gd name="T71" fmla="*/ 266 h 329"/>
                <a:gd name="T72" fmla="*/ 111 w 228"/>
                <a:gd name="T73" fmla="*/ 318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8" h="329">
                  <a:moveTo>
                    <a:pt x="97" y="141"/>
                  </a:moveTo>
                  <a:cubicBezTo>
                    <a:pt x="54" y="141"/>
                    <a:pt x="54" y="91"/>
                    <a:pt x="54" y="79"/>
                  </a:cubicBezTo>
                  <a:cubicBezTo>
                    <a:pt x="54" y="66"/>
                    <a:pt x="54" y="50"/>
                    <a:pt x="62" y="37"/>
                  </a:cubicBezTo>
                  <a:cubicBezTo>
                    <a:pt x="66" y="31"/>
                    <a:pt x="77" y="17"/>
                    <a:pt x="97" y="17"/>
                  </a:cubicBezTo>
                  <a:cubicBezTo>
                    <a:pt x="140" y="17"/>
                    <a:pt x="140" y="67"/>
                    <a:pt x="140" y="79"/>
                  </a:cubicBezTo>
                  <a:cubicBezTo>
                    <a:pt x="140" y="92"/>
                    <a:pt x="140" y="108"/>
                    <a:pt x="132" y="121"/>
                  </a:cubicBezTo>
                  <a:cubicBezTo>
                    <a:pt x="128" y="127"/>
                    <a:pt x="117" y="141"/>
                    <a:pt x="97" y="141"/>
                  </a:cubicBezTo>
                  <a:close/>
                  <a:moveTo>
                    <a:pt x="39" y="160"/>
                  </a:moveTo>
                  <a:cubicBezTo>
                    <a:pt x="39" y="158"/>
                    <a:pt x="39" y="147"/>
                    <a:pt x="48" y="137"/>
                  </a:cubicBezTo>
                  <a:cubicBezTo>
                    <a:pt x="67" y="151"/>
                    <a:pt x="88" y="152"/>
                    <a:pt x="97" y="152"/>
                  </a:cubicBezTo>
                  <a:cubicBezTo>
                    <a:pt x="143" y="152"/>
                    <a:pt x="178" y="118"/>
                    <a:pt x="178" y="79"/>
                  </a:cubicBezTo>
                  <a:cubicBezTo>
                    <a:pt x="178" y="61"/>
                    <a:pt x="170" y="42"/>
                    <a:pt x="157" y="31"/>
                  </a:cubicBezTo>
                  <a:cubicBezTo>
                    <a:pt x="175" y="14"/>
                    <a:pt x="193" y="11"/>
                    <a:pt x="202" y="11"/>
                  </a:cubicBezTo>
                  <a:cubicBezTo>
                    <a:pt x="203" y="11"/>
                    <a:pt x="206" y="11"/>
                    <a:pt x="207" y="12"/>
                  </a:cubicBezTo>
                  <a:cubicBezTo>
                    <a:pt x="202" y="14"/>
                    <a:pt x="199" y="19"/>
                    <a:pt x="199" y="25"/>
                  </a:cubicBezTo>
                  <a:cubicBezTo>
                    <a:pt x="199" y="34"/>
                    <a:pt x="206" y="40"/>
                    <a:pt x="214" y="40"/>
                  </a:cubicBezTo>
                  <a:cubicBezTo>
                    <a:pt x="219" y="40"/>
                    <a:pt x="228" y="36"/>
                    <a:pt x="228" y="25"/>
                  </a:cubicBezTo>
                  <a:cubicBezTo>
                    <a:pt x="228" y="16"/>
                    <a:pt x="222" y="0"/>
                    <a:pt x="203" y="0"/>
                  </a:cubicBezTo>
                  <a:cubicBezTo>
                    <a:pt x="193" y="0"/>
                    <a:pt x="171" y="3"/>
                    <a:pt x="150" y="24"/>
                  </a:cubicBezTo>
                  <a:cubicBezTo>
                    <a:pt x="129" y="7"/>
                    <a:pt x="108" y="6"/>
                    <a:pt x="97" y="6"/>
                  </a:cubicBezTo>
                  <a:cubicBezTo>
                    <a:pt x="51" y="6"/>
                    <a:pt x="16" y="40"/>
                    <a:pt x="16" y="79"/>
                  </a:cubicBezTo>
                  <a:cubicBezTo>
                    <a:pt x="16" y="101"/>
                    <a:pt x="27" y="120"/>
                    <a:pt x="40" y="130"/>
                  </a:cubicBezTo>
                  <a:cubicBezTo>
                    <a:pt x="33" y="138"/>
                    <a:pt x="24" y="154"/>
                    <a:pt x="24" y="172"/>
                  </a:cubicBezTo>
                  <a:cubicBezTo>
                    <a:pt x="24" y="187"/>
                    <a:pt x="31" y="206"/>
                    <a:pt x="46" y="216"/>
                  </a:cubicBezTo>
                  <a:cubicBezTo>
                    <a:pt x="16" y="224"/>
                    <a:pt x="0" y="246"/>
                    <a:pt x="0" y="266"/>
                  </a:cubicBezTo>
                  <a:cubicBezTo>
                    <a:pt x="0" y="302"/>
                    <a:pt x="50" y="329"/>
                    <a:pt x="110" y="329"/>
                  </a:cubicBezTo>
                  <a:cubicBezTo>
                    <a:pt x="169" y="329"/>
                    <a:pt x="221" y="304"/>
                    <a:pt x="221" y="265"/>
                  </a:cubicBezTo>
                  <a:cubicBezTo>
                    <a:pt x="221" y="247"/>
                    <a:pt x="214" y="222"/>
                    <a:pt x="189" y="208"/>
                  </a:cubicBezTo>
                  <a:cubicBezTo>
                    <a:pt x="162" y="194"/>
                    <a:pt x="133" y="194"/>
                    <a:pt x="103" y="194"/>
                  </a:cubicBezTo>
                  <a:cubicBezTo>
                    <a:pt x="91" y="194"/>
                    <a:pt x="69" y="194"/>
                    <a:pt x="66" y="194"/>
                  </a:cubicBezTo>
                  <a:cubicBezTo>
                    <a:pt x="50" y="191"/>
                    <a:pt x="39" y="176"/>
                    <a:pt x="39" y="160"/>
                  </a:cubicBezTo>
                  <a:close/>
                  <a:moveTo>
                    <a:pt x="111" y="318"/>
                  </a:moveTo>
                  <a:cubicBezTo>
                    <a:pt x="61" y="318"/>
                    <a:pt x="26" y="292"/>
                    <a:pt x="26" y="266"/>
                  </a:cubicBezTo>
                  <a:cubicBezTo>
                    <a:pt x="26" y="243"/>
                    <a:pt x="45" y="224"/>
                    <a:pt x="67" y="223"/>
                  </a:cubicBezTo>
                  <a:lnTo>
                    <a:pt x="97" y="223"/>
                  </a:lnTo>
                  <a:cubicBezTo>
                    <a:pt x="139" y="223"/>
                    <a:pt x="195" y="223"/>
                    <a:pt x="195" y="266"/>
                  </a:cubicBezTo>
                  <a:cubicBezTo>
                    <a:pt x="195" y="293"/>
                    <a:pt x="160" y="318"/>
                    <a:pt x="111" y="31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3" name="Freeform 133"/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5087938" y="2565400"/>
              <a:ext cx="93663" cy="195263"/>
            </a:xfrm>
            <a:custGeom>
              <a:avLst/>
              <a:gdLst>
                <a:gd name="T0" fmla="*/ 77 w 156"/>
                <a:gd name="T1" fmla="*/ 107 h 312"/>
                <a:gd name="T2" fmla="*/ 148 w 156"/>
                <a:gd name="T3" fmla="*/ 107 h 312"/>
                <a:gd name="T4" fmla="*/ 148 w 156"/>
                <a:gd name="T5" fmla="*/ 91 h 312"/>
                <a:gd name="T6" fmla="*/ 77 w 156"/>
                <a:gd name="T7" fmla="*/ 91 h 312"/>
                <a:gd name="T8" fmla="*/ 77 w 156"/>
                <a:gd name="T9" fmla="*/ 0 h 312"/>
                <a:gd name="T10" fmla="*/ 64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2 w 156"/>
                <a:gd name="T17" fmla="*/ 107 h 312"/>
                <a:gd name="T18" fmla="*/ 42 w 156"/>
                <a:gd name="T19" fmla="*/ 245 h 312"/>
                <a:gd name="T20" fmla="*/ 107 w 156"/>
                <a:gd name="T21" fmla="*/ 312 h 312"/>
                <a:gd name="T22" fmla="*/ 156 w 156"/>
                <a:gd name="T23" fmla="*/ 245 h 312"/>
                <a:gd name="T24" fmla="*/ 156 w 156"/>
                <a:gd name="T25" fmla="*/ 216 h 312"/>
                <a:gd name="T26" fmla="*/ 144 w 156"/>
                <a:gd name="T27" fmla="*/ 216 h 312"/>
                <a:gd name="T28" fmla="*/ 144 w 156"/>
                <a:gd name="T29" fmla="*/ 244 h 312"/>
                <a:gd name="T30" fmla="*/ 110 w 156"/>
                <a:gd name="T31" fmla="*/ 299 h 312"/>
                <a:gd name="T32" fmla="*/ 77 w 156"/>
                <a:gd name="T33" fmla="*/ 246 h 312"/>
                <a:gd name="T34" fmla="*/ 77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7" y="107"/>
                  </a:moveTo>
                  <a:lnTo>
                    <a:pt x="148" y="107"/>
                  </a:lnTo>
                  <a:lnTo>
                    <a:pt x="148" y="91"/>
                  </a:lnTo>
                  <a:lnTo>
                    <a:pt x="77" y="91"/>
                  </a:lnTo>
                  <a:lnTo>
                    <a:pt x="77" y="0"/>
                  </a:lnTo>
                  <a:lnTo>
                    <a:pt x="64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5"/>
                  </a:lnTo>
                  <a:cubicBezTo>
                    <a:pt x="42" y="306"/>
                    <a:pt x="89" y="312"/>
                    <a:pt x="107" y="312"/>
                  </a:cubicBezTo>
                  <a:cubicBezTo>
                    <a:pt x="142" y="312"/>
                    <a:pt x="156" y="276"/>
                    <a:pt x="156" y="245"/>
                  </a:cubicBezTo>
                  <a:lnTo>
                    <a:pt x="156" y="216"/>
                  </a:lnTo>
                  <a:lnTo>
                    <a:pt x="144" y="216"/>
                  </a:lnTo>
                  <a:lnTo>
                    <a:pt x="144" y="244"/>
                  </a:lnTo>
                  <a:cubicBezTo>
                    <a:pt x="144" y="280"/>
                    <a:pt x="129" y="299"/>
                    <a:pt x="110" y="299"/>
                  </a:cubicBezTo>
                  <a:cubicBezTo>
                    <a:pt x="77" y="299"/>
                    <a:pt x="77" y="254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4" name="Freeform 134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5207001" y="2540000"/>
              <a:ext cx="149225" cy="217488"/>
            </a:xfrm>
            <a:custGeom>
              <a:avLst/>
              <a:gdLst>
                <a:gd name="T0" fmla="*/ 39 w 251"/>
                <a:gd name="T1" fmla="*/ 309 h 346"/>
                <a:gd name="T2" fmla="*/ 0 w 251"/>
                <a:gd name="T3" fmla="*/ 331 h 346"/>
                <a:gd name="T4" fmla="*/ 0 w 251"/>
                <a:gd name="T5" fmla="*/ 346 h 346"/>
                <a:gd name="T6" fmla="*/ 56 w 251"/>
                <a:gd name="T7" fmla="*/ 345 h 346"/>
                <a:gd name="T8" fmla="*/ 112 w 251"/>
                <a:gd name="T9" fmla="*/ 346 h 346"/>
                <a:gd name="T10" fmla="*/ 112 w 251"/>
                <a:gd name="T11" fmla="*/ 331 h 346"/>
                <a:gd name="T12" fmla="*/ 73 w 251"/>
                <a:gd name="T13" fmla="*/ 309 h 346"/>
                <a:gd name="T14" fmla="*/ 73 w 251"/>
                <a:gd name="T15" fmla="*/ 217 h 346"/>
                <a:gd name="T16" fmla="*/ 141 w 251"/>
                <a:gd name="T17" fmla="*/ 137 h 346"/>
                <a:gd name="T18" fmla="*/ 178 w 251"/>
                <a:gd name="T19" fmla="*/ 192 h 346"/>
                <a:gd name="T20" fmla="*/ 178 w 251"/>
                <a:gd name="T21" fmla="*/ 309 h 346"/>
                <a:gd name="T22" fmla="*/ 139 w 251"/>
                <a:gd name="T23" fmla="*/ 331 h 346"/>
                <a:gd name="T24" fmla="*/ 139 w 251"/>
                <a:gd name="T25" fmla="*/ 346 h 346"/>
                <a:gd name="T26" fmla="*/ 195 w 251"/>
                <a:gd name="T27" fmla="*/ 345 h 346"/>
                <a:gd name="T28" fmla="*/ 251 w 251"/>
                <a:gd name="T29" fmla="*/ 346 h 346"/>
                <a:gd name="T30" fmla="*/ 251 w 251"/>
                <a:gd name="T31" fmla="*/ 331 h 346"/>
                <a:gd name="T32" fmla="*/ 212 w 251"/>
                <a:gd name="T33" fmla="*/ 316 h 346"/>
                <a:gd name="T34" fmla="*/ 212 w 251"/>
                <a:gd name="T35" fmla="*/ 221 h 346"/>
                <a:gd name="T36" fmla="*/ 197 w 251"/>
                <a:gd name="T37" fmla="*/ 144 h 346"/>
                <a:gd name="T38" fmla="*/ 144 w 251"/>
                <a:gd name="T39" fmla="*/ 126 h 346"/>
                <a:gd name="T40" fmla="*/ 72 w 251"/>
                <a:gd name="T41" fmla="*/ 175 h 346"/>
                <a:gd name="T42" fmla="*/ 72 w 251"/>
                <a:gd name="T43" fmla="*/ 0 h 346"/>
                <a:gd name="T44" fmla="*/ 0 w 251"/>
                <a:gd name="T45" fmla="*/ 6 h 346"/>
                <a:gd name="T46" fmla="*/ 0 w 251"/>
                <a:gd name="T47" fmla="*/ 21 h 346"/>
                <a:gd name="T48" fmla="*/ 39 w 251"/>
                <a:gd name="T49" fmla="*/ 49 h 346"/>
                <a:gd name="T50" fmla="*/ 39 w 251"/>
                <a:gd name="T51" fmla="*/ 309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346">
                  <a:moveTo>
                    <a:pt x="39" y="309"/>
                  </a:moveTo>
                  <a:cubicBezTo>
                    <a:pt x="39" y="331"/>
                    <a:pt x="34" y="331"/>
                    <a:pt x="0" y="331"/>
                  </a:cubicBezTo>
                  <a:lnTo>
                    <a:pt x="0" y="346"/>
                  </a:lnTo>
                  <a:cubicBezTo>
                    <a:pt x="18" y="346"/>
                    <a:pt x="43" y="345"/>
                    <a:pt x="56" y="345"/>
                  </a:cubicBezTo>
                  <a:cubicBezTo>
                    <a:pt x="69" y="345"/>
                    <a:pt x="95" y="346"/>
                    <a:pt x="112" y="346"/>
                  </a:cubicBezTo>
                  <a:lnTo>
                    <a:pt x="112" y="331"/>
                  </a:lnTo>
                  <a:cubicBezTo>
                    <a:pt x="79" y="331"/>
                    <a:pt x="73" y="331"/>
                    <a:pt x="73" y="309"/>
                  </a:cubicBezTo>
                  <a:lnTo>
                    <a:pt x="73" y="217"/>
                  </a:lnTo>
                  <a:cubicBezTo>
                    <a:pt x="73" y="165"/>
                    <a:pt x="109" y="137"/>
                    <a:pt x="141" y="137"/>
                  </a:cubicBezTo>
                  <a:cubicBezTo>
                    <a:pt x="172" y="137"/>
                    <a:pt x="178" y="164"/>
                    <a:pt x="178" y="192"/>
                  </a:cubicBezTo>
                  <a:lnTo>
                    <a:pt x="178" y="309"/>
                  </a:lnTo>
                  <a:cubicBezTo>
                    <a:pt x="178" y="331"/>
                    <a:pt x="172" y="331"/>
                    <a:pt x="139" y="331"/>
                  </a:cubicBezTo>
                  <a:lnTo>
                    <a:pt x="139" y="346"/>
                  </a:lnTo>
                  <a:cubicBezTo>
                    <a:pt x="156" y="346"/>
                    <a:pt x="182" y="345"/>
                    <a:pt x="195" y="345"/>
                  </a:cubicBezTo>
                  <a:cubicBezTo>
                    <a:pt x="208" y="345"/>
                    <a:pt x="234" y="346"/>
                    <a:pt x="251" y="346"/>
                  </a:cubicBezTo>
                  <a:lnTo>
                    <a:pt x="251" y="331"/>
                  </a:lnTo>
                  <a:cubicBezTo>
                    <a:pt x="225" y="331"/>
                    <a:pt x="213" y="331"/>
                    <a:pt x="212" y="316"/>
                  </a:cubicBezTo>
                  <a:lnTo>
                    <a:pt x="212" y="221"/>
                  </a:lnTo>
                  <a:cubicBezTo>
                    <a:pt x="212" y="178"/>
                    <a:pt x="212" y="162"/>
                    <a:pt x="197" y="144"/>
                  </a:cubicBezTo>
                  <a:cubicBezTo>
                    <a:pt x="190" y="136"/>
                    <a:pt x="173" y="126"/>
                    <a:pt x="144" y="126"/>
                  </a:cubicBezTo>
                  <a:cubicBezTo>
                    <a:pt x="102" y="126"/>
                    <a:pt x="80" y="156"/>
                    <a:pt x="72" y="175"/>
                  </a:cubicBezTo>
                  <a:lnTo>
                    <a:pt x="72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  <a:lnTo>
                    <a:pt x="39" y="30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5" name="Freeform 135"/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2576513" y="3032125"/>
              <a:ext cx="90488" cy="198438"/>
            </a:xfrm>
            <a:custGeom>
              <a:avLst/>
              <a:gdLst>
                <a:gd name="T0" fmla="*/ 92 w 153"/>
                <a:gd name="T1" fmla="*/ 112 h 317"/>
                <a:gd name="T2" fmla="*/ 139 w 153"/>
                <a:gd name="T3" fmla="*/ 112 h 317"/>
                <a:gd name="T4" fmla="*/ 153 w 153"/>
                <a:gd name="T5" fmla="*/ 102 h 317"/>
                <a:gd name="T6" fmla="*/ 140 w 153"/>
                <a:gd name="T7" fmla="*/ 97 h 317"/>
                <a:gd name="T8" fmla="*/ 96 w 153"/>
                <a:gd name="T9" fmla="*/ 97 h 317"/>
                <a:gd name="T10" fmla="*/ 116 w 153"/>
                <a:gd name="T11" fmla="*/ 13 h 317"/>
                <a:gd name="T12" fmla="*/ 102 w 153"/>
                <a:gd name="T13" fmla="*/ 0 h 317"/>
                <a:gd name="T14" fmla="*/ 82 w 153"/>
                <a:gd name="T15" fmla="*/ 18 h 317"/>
                <a:gd name="T16" fmla="*/ 62 w 153"/>
                <a:gd name="T17" fmla="*/ 97 h 317"/>
                <a:gd name="T18" fmla="*/ 15 w 153"/>
                <a:gd name="T19" fmla="*/ 97 h 317"/>
                <a:gd name="T20" fmla="*/ 0 w 153"/>
                <a:gd name="T21" fmla="*/ 106 h 317"/>
                <a:gd name="T22" fmla="*/ 14 w 153"/>
                <a:gd name="T23" fmla="*/ 112 h 317"/>
                <a:gd name="T24" fmla="*/ 58 w 153"/>
                <a:gd name="T25" fmla="*/ 112 h 317"/>
                <a:gd name="T26" fmla="*/ 20 w 153"/>
                <a:gd name="T27" fmla="*/ 271 h 317"/>
                <a:gd name="T28" fmla="*/ 66 w 153"/>
                <a:gd name="T29" fmla="*/ 317 h 317"/>
                <a:gd name="T30" fmla="*/ 146 w 153"/>
                <a:gd name="T31" fmla="*/ 241 h 317"/>
                <a:gd name="T32" fmla="*/ 140 w 153"/>
                <a:gd name="T33" fmla="*/ 236 h 317"/>
                <a:gd name="T34" fmla="*/ 132 w 153"/>
                <a:gd name="T35" fmla="*/ 243 h 317"/>
                <a:gd name="T36" fmla="*/ 67 w 153"/>
                <a:gd name="T37" fmla="*/ 306 h 317"/>
                <a:gd name="T38" fmla="*/ 52 w 153"/>
                <a:gd name="T39" fmla="*/ 283 h 317"/>
                <a:gd name="T40" fmla="*/ 55 w 153"/>
                <a:gd name="T41" fmla="*/ 259 h 317"/>
                <a:gd name="T42" fmla="*/ 92 w 153"/>
                <a:gd name="T43" fmla="*/ 112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3" h="317">
                  <a:moveTo>
                    <a:pt x="92" y="112"/>
                  </a:moveTo>
                  <a:lnTo>
                    <a:pt x="139" y="112"/>
                  </a:lnTo>
                  <a:cubicBezTo>
                    <a:pt x="148" y="112"/>
                    <a:pt x="153" y="112"/>
                    <a:pt x="153" y="102"/>
                  </a:cubicBezTo>
                  <a:cubicBezTo>
                    <a:pt x="153" y="97"/>
                    <a:pt x="148" y="97"/>
                    <a:pt x="140" y="97"/>
                  </a:cubicBezTo>
                  <a:lnTo>
                    <a:pt x="96" y="97"/>
                  </a:lnTo>
                  <a:cubicBezTo>
                    <a:pt x="114" y="26"/>
                    <a:pt x="116" y="16"/>
                    <a:pt x="116" y="13"/>
                  </a:cubicBezTo>
                  <a:cubicBezTo>
                    <a:pt x="116" y="5"/>
                    <a:pt x="110" y="0"/>
                    <a:pt x="102" y="0"/>
                  </a:cubicBezTo>
                  <a:cubicBezTo>
                    <a:pt x="100" y="0"/>
                    <a:pt x="86" y="0"/>
                    <a:pt x="82" y="18"/>
                  </a:cubicBezTo>
                  <a:lnTo>
                    <a:pt x="62" y="97"/>
                  </a:lnTo>
                  <a:lnTo>
                    <a:pt x="15" y="97"/>
                  </a:lnTo>
                  <a:cubicBezTo>
                    <a:pt x="5" y="97"/>
                    <a:pt x="0" y="97"/>
                    <a:pt x="0" y="106"/>
                  </a:cubicBezTo>
                  <a:cubicBezTo>
                    <a:pt x="0" y="112"/>
                    <a:pt x="4" y="112"/>
                    <a:pt x="14" y="112"/>
                  </a:cubicBezTo>
                  <a:lnTo>
                    <a:pt x="58" y="112"/>
                  </a:lnTo>
                  <a:cubicBezTo>
                    <a:pt x="22" y="254"/>
                    <a:pt x="20" y="262"/>
                    <a:pt x="20" y="271"/>
                  </a:cubicBezTo>
                  <a:cubicBezTo>
                    <a:pt x="20" y="298"/>
                    <a:pt x="39" y="317"/>
                    <a:pt x="66" y="317"/>
                  </a:cubicBezTo>
                  <a:cubicBezTo>
                    <a:pt x="117" y="317"/>
                    <a:pt x="146" y="245"/>
                    <a:pt x="146" y="241"/>
                  </a:cubicBezTo>
                  <a:cubicBezTo>
                    <a:pt x="146" y="236"/>
                    <a:pt x="142" y="236"/>
                    <a:pt x="140" y="236"/>
                  </a:cubicBezTo>
                  <a:cubicBezTo>
                    <a:pt x="135" y="236"/>
                    <a:pt x="135" y="237"/>
                    <a:pt x="132" y="243"/>
                  </a:cubicBezTo>
                  <a:cubicBezTo>
                    <a:pt x="111" y="294"/>
                    <a:pt x="84" y="306"/>
                    <a:pt x="67" y="306"/>
                  </a:cubicBezTo>
                  <a:cubicBezTo>
                    <a:pt x="57" y="306"/>
                    <a:pt x="52" y="300"/>
                    <a:pt x="52" y="283"/>
                  </a:cubicBezTo>
                  <a:cubicBezTo>
                    <a:pt x="52" y="271"/>
                    <a:pt x="53" y="268"/>
                    <a:pt x="55" y="259"/>
                  </a:cubicBezTo>
                  <a:lnTo>
                    <a:pt x="92" y="11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6" name="Freeform 136"/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2774950" y="3113088"/>
              <a:ext cx="198438" cy="73025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7" name="Freeform 137"/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3101975" y="2992438"/>
              <a:ext cx="68263" cy="314325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49 h 499"/>
                <a:gd name="T6" fmla="*/ 109 w 115"/>
                <a:gd name="T7" fmla="*/ 13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8"/>
                    <a:pt x="33" y="405"/>
                  </a:cubicBezTo>
                  <a:cubicBezTo>
                    <a:pt x="62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8" name="Freeform 138"/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3194050" y="3014663"/>
              <a:ext cx="201613" cy="212725"/>
            </a:xfrm>
            <a:custGeom>
              <a:avLst/>
              <a:gdLst>
                <a:gd name="T0" fmla="*/ 201 w 339"/>
                <a:gd name="T1" fmla="*/ 35 h 338"/>
                <a:gd name="T2" fmla="*/ 212 w 339"/>
                <a:gd name="T3" fmla="*/ 17 h 338"/>
                <a:gd name="T4" fmla="*/ 244 w 339"/>
                <a:gd name="T5" fmla="*/ 16 h 338"/>
                <a:gd name="T6" fmla="*/ 316 w 339"/>
                <a:gd name="T7" fmla="*/ 57 h 338"/>
                <a:gd name="T8" fmla="*/ 312 w 339"/>
                <a:gd name="T9" fmla="*/ 96 h 338"/>
                <a:gd name="T10" fmla="*/ 311 w 339"/>
                <a:gd name="T11" fmla="*/ 106 h 338"/>
                <a:gd name="T12" fmla="*/ 317 w 339"/>
                <a:gd name="T13" fmla="*/ 112 h 338"/>
                <a:gd name="T14" fmla="*/ 324 w 339"/>
                <a:gd name="T15" fmla="*/ 101 h 338"/>
                <a:gd name="T16" fmla="*/ 338 w 339"/>
                <a:gd name="T17" fmla="*/ 14 h 338"/>
                <a:gd name="T18" fmla="*/ 339 w 339"/>
                <a:gd name="T19" fmla="*/ 6 h 338"/>
                <a:gd name="T20" fmla="*/ 325 w 339"/>
                <a:gd name="T21" fmla="*/ 0 h 338"/>
                <a:gd name="T22" fmla="*/ 49 w 339"/>
                <a:gd name="T23" fmla="*/ 0 h 338"/>
                <a:gd name="T24" fmla="*/ 33 w 339"/>
                <a:gd name="T25" fmla="*/ 10 h 338"/>
                <a:gd name="T26" fmla="*/ 3 w 339"/>
                <a:gd name="T27" fmla="*/ 98 h 338"/>
                <a:gd name="T28" fmla="*/ 0 w 339"/>
                <a:gd name="T29" fmla="*/ 107 h 338"/>
                <a:gd name="T30" fmla="*/ 6 w 339"/>
                <a:gd name="T31" fmla="*/ 112 h 338"/>
                <a:gd name="T32" fmla="*/ 14 w 339"/>
                <a:gd name="T33" fmla="*/ 102 h 338"/>
                <a:gd name="T34" fmla="*/ 128 w 339"/>
                <a:gd name="T35" fmla="*/ 16 h 338"/>
                <a:gd name="T36" fmla="*/ 147 w 339"/>
                <a:gd name="T37" fmla="*/ 16 h 338"/>
                <a:gd name="T38" fmla="*/ 161 w 339"/>
                <a:gd name="T39" fmla="*/ 22 h 338"/>
                <a:gd name="T40" fmla="*/ 159 w 339"/>
                <a:gd name="T41" fmla="*/ 32 h 338"/>
                <a:gd name="T42" fmla="*/ 93 w 339"/>
                <a:gd name="T43" fmla="*/ 298 h 338"/>
                <a:gd name="T44" fmla="*/ 33 w 339"/>
                <a:gd name="T45" fmla="*/ 322 h 338"/>
                <a:gd name="T46" fmla="*/ 12 w 339"/>
                <a:gd name="T47" fmla="*/ 332 h 338"/>
                <a:gd name="T48" fmla="*/ 21 w 339"/>
                <a:gd name="T49" fmla="*/ 338 h 338"/>
                <a:gd name="T50" fmla="*/ 62 w 339"/>
                <a:gd name="T51" fmla="*/ 337 h 338"/>
                <a:gd name="T52" fmla="*/ 104 w 339"/>
                <a:gd name="T53" fmla="*/ 336 h 338"/>
                <a:gd name="T54" fmla="*/ 145 w 339"/>
                <a:gd name="T55" fmla="*/ 337 h 338"/>
                <a:gd name="T56" fmla="*/ 189 w 339"/>
                <a:gd name="T57" fmla="*/ 338 h 338"/>
                <a:gd name="T58" fmla="*/ 200 w 339"/>
                <a:gd name="T59" fmla="*/ 328 h 338"/>
                <a:gd name="T60" fmla="*/ 183 w 339"/>
                <a:gd name="T61" fmla="*/ 322 h 338"/>
                <a:gd name="T62" fmla="*/ 151 w 339"/>
                <a:gd name="T63" fmla="*/ 321 h 338"/>
                <a:gd name="T64" fmla="*/ 132 w 339"/>
                <a:gd name="T65" fmla="*/ 310 h 338"/>
                <a:gd name="T66" fmla="*/ 134 w 339"/>
                <a:gd name="T67" fmla="*/ 300 h 338"/>
                <a:gd name="T68" fmla="*/ 201 w 339"/>
                <a:gd name="T69" fmla="*/ 35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9" h="338">
                  <a:moveTo>
                    <a:pt x="201" y="35"/>
                  </a:moveTo>
                  <a:cubicBezTo>
                    <a:pt x="204" y="21"/>
                    <a:pt x="206" y="18"/>
                    <a:pt x="212" y="17"/>
                  </a:cubicBezTo>
                  <a:cubicBezTo>
                    <a:pt x="217" y="16"/>
                    <a:pt x="233" y="16"/>
                    <a:pt x="244" y="16"/>
                  </a:cubicBezTo>
                  <a:cubicBezTo>
                    <a:pt x="294" y="16"/>
                    <a:pt x="316" y="18"/>
                    <a:pt x="316" y="57"/>
                  </a:cubicBezTo>
                  <a:cubicBezTo>
                    <a:pt x="316" y="64"/>
                    <a:pt x="314" y="83"/>
                    <a:pt x="312" y="96"/>
                  </a:cubicBezTo>
                  <a:cubicBezTo>
                    <a:pt x="312" y="98"/>
                    <a:pt x="311" y="104"/>
                    <a:pt x="311" y="106"/>
                  </a:cubicBezTo>
                  <a:cubicBezTo>
                    <a:pt x="311" y="109"/>
                    <a:pt x="312" y="112"/>
                    <a:pt x="317" y="112"/>
                  </a:cubicBezTo>
                  <a:cubicBezTo>
                    <a:pt x="322" y="112"/>
                    <a:pt x="323" y="108"/>
                    <a:pt x="324" y="101"/>
                  </a:cubicBezTo>
                  <a:lnTo>
                    <a:pt x="338" y="14"/>
                  </a:lnTo>
                  <a:cubicBezTo>
                    <a:pt x="338" y="12"/>
                    <a:pt x="339" y="7"/>
                    <a:pt x="339" y="6"/>
                  </a:cubicBezTo>
                  <a:cubicBezTo>
                    <a:pt x="339" y="0"/>
                    <a:pt x="334" y="0"/>
                    <a:pt x="325" y="0"/>
                  </a:cubicBezTo>
                  <a:lnTo>
                    <a:pt x="49" y="0"/>
                  </a:lnTo>
                  <a:cubicBezTo>
                    <a:pt x="37" y="0"/>
                    <a:pt x="36" y="1"/>
                    <a:pt x="33" y="10"/>
                  </a:cubicBezTo>
                  <a:lnTo>
                    <a:pt x="3" y="98"/>
                  </a:lnTo>
                  <a:cubicBezTo>
                    <a:pt x="2" y="99"/>
                    <a:pt x="0" y="106"/>
                    <a:pt x="0" y="107"/>
                  </a:cubicBezTo>
                  <a:cubicBezTo>
                    <a:pt x="0" y="110"/>
                    <a:pt x="2" y="112"/>
                    <a:pt x="6" y="112"/>
                  </a:cubicBezTo>
                  <a:cubicBezTo>
                    <a:pt x="11" y="112"/>
                    <a:pt x="11" y="110"/>
                    <a:pt x="14" y="102"/>
                  </a:cubicBezTo>
                  <a:cubicBezTo>
                    <a:pt x="41" y="25"/>
                    <a:pt x="54" y="16"/>
                    <a:pt x="128" y="16"/>
                  </a:cubicBezTo>
                  <a:lnTo>
                    <a:pt x="147" y="16"/>
                  </a:lnTo>
                  <a:cubicBezTo>
                    <a:pt x="161" y="16"/>
                    <a:pt x="161" y="18"/>
                    <a:pt x="161" y="22"/>
                  </a:cubicBezTo>
                  <a:cubicBezTo>
                    <a:pt x="161" y="25"/>
                    <a:pt x="160" y="31"/>
                    <a:pt x="159" y="32"/>
                  </a:cubicBezTo>
                  <a:lnTo>
                    <a:pt x="93" y="298"/>
                  </a:lnTo>
                  <a:cubicBezTo>
                    <a:pt x="88" y="317"/>
                    <a:pt x="87" y="322"/>
                    <a:pt x="33" y="322"/>
                  </a:cubicBezTo>
                  <a:cubicBezTo>
                    <a:pt x="15" y="322"/>
                    <a:pt x="12" y="322"/>
                    <a:pt x="12" y="332"/>
                  </a:cubicBezTo>
                  <a:cubicBezTo>
                    <a:pt x="12" y="338"/>
                    <a:pt x="18" y="338"/>
                    <a:pt x="21" y="338"/>
                  </a:cubicBezTo>
                  <a:cubicBezTo>
                    <a:pt x="34" y="338"/>
                    <a:pt x="48" y="337"/>
                    <a:pt x="62" y="337"/>
                  </a:cubicBezTo>
                  <a:cubicBezTo>
                    <a:pt x="76" y="337"/>
                    <a:pt x="90" y="336"/>
                    <a:pt x="104" y="336"/>
                  </a:cubicBezTo>
                  <a:cubicBezTo>
                    <a:pt x="118" y="336"/>
                    <a:pt x="132" y="337"/>
                    <a:pt x="145" y="337"/>
                  </a:cubicBezTo>
                  <a:cubicBezTo>
                    <a:pt x="160" y="337"/>
                    <a:pt x="175" y="338"/>
                    <a:pt x="189" y="338"/>
                  </a:cubicBezTo>
                  <a:cubicBezTo>
                    <a:pt x="194" y="338"/>
                    <a:pt x="200" y="338"/>
                    <a:pt x="200" y="328"/>
                  </a:cubicBezTo>
                  <a:cubicBezTo>
                    <a:pt x="200" y="322"/>
                    <a:pt x="196" y="322"/>
                    <a:pt x="183" y="322"/>
                  </a:cubicBezTo>
                  <a:cubicBezTo>
                    <a:pt x="170" y="322"/>
                    <a:pt x="164" y="322"/>
                    <a:pt x="151" y="321"/>
                  </a:cubicBezTo>
                  <a:cubicBezTo>
                    <a:pt x="136" y="320"/>
                    <a:pt x="132" y="318"/>
                    <a:pt x="132" y="310"/>
                  </a:cubicBezTo>
                  <a:cubicBezTo>
                    <a:pt x="132" y="310"/>
                    <a:pt x="132" y="307"/>
                    <a:pt x="134" y="300"/>
                  </a:cubicBezTo>
                  <a:lnTo>
                    <a:pt x="201" y="3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0" name="Freeform 139"/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3492500" y="3143250"/>
              <a:ext cx="180975" cy="12700"/>
            </a:xfrm>
            <a:custGeom>
              <a:avLst/>
              <a:gdLst>
                <a:gd name="T0" fmla="*/ 288 w 305"/>
                <a:gd name="T1" fmla="*/ 20 h 20"/>
                <a:gd name="T2" fmla="*/ 305 w 305"/>
                <a:gd name="T3" fmla="*/ 10 h 20"/>
                <a:gd name="T4" fmla="*/ 288 w 305"/>
                <a:gd name="T5" fmla="*/ 0 h 20"/>
                <a:gd name="T6" fmla="*/ 18 w 305"/>
                <a:gd name="T7" fmla="*/ 0 h 20"/>
                <a:gd name="T8" fmla="*/ 0 w 305"/>
                <a:gd name="T9" fmla="*/ 10 h 20"/>
                <a:gd name="T10" fmla="*/ 18 w 305"/>
                <a:gd name="T11" fmla="*/ 20 h 20"/>
                <a:gd name="T12" fmla="*/ 288 w 305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20">
                  <a:moveTo>
                    <a:pt x="288" y="20"/>
                  </a:moveTo>
                  <a:cubicBezTo>
                    <a:pt x="296" y="20"/>
                    <a:pt x="305" y="20"/>
                    <a:pt x="305" y="10"/>
                  </a:cubicBezTo>
                  <a:cubicBezTo>
                    <a:pt x="305" y="0"/>
                    <a:pt x="296" y="0"/>
                    <a:pt x="288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8" y="20"/>
                  </a:cubicBezTo>
                  <a:lnTo>
                    <a:pt x="288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1" name="Freeform 140"/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3770313" y="3014663"/>
              <a:ext cx="201613" cy="212725"/>
            </a:xfrm>
            <a:custGeom>
              <a:avLst/>
              <a:gdLst>
                <a:gd name="T0" fmla="*/ 201 w 339"/>
                <a:gd name="T1" fmla="*/ 35 h 338"/>
                <a:gd name="T2" fmla="*/ 212 w 339"/>
                <a:gd name="T3" fmla="*/ 17 h 338"/>
                <a:gd name="T4" fmla="*/ 244 w 339"/>
                <a:gd name="T5" fmla="*/ 16 h 338"/>
                <a:gd name="T6" fmla="*/ 317 w 339"/>
                <a:gd name="T7" fmla="*/ 57 h 338"/>
                <a:gd name="T8" fmla="*/ 313 w 339"/>
                <a:gd name="T9" fmla="*/ 96 h 338"/>
                <a:gd name="T10" fmla="*/ 311 w 339"/>
                <a:gd name="T11" fmla="*/ 106 h 338"/>
                <a:gd name="T12" fmla="*/ 317 w 339"/>
                <a:gd name="T13" fmla="*/ 112 h 338"/>
                <a:gd name="T14" fmla="*/ 325 w 339"/>
                <a:gd name="T15" fmla="*/ 101 h 338"/>
                <a:gd name="T16" fmla="*/ 338 w 339"/>
                <a:gd name="T17" fmla="*/ 14 h 338"/>
                <a:gd name="T18" fmla="*/ 339 w 339"/>
                <a:gd name="T19" fmla="*/ 6 h 338"/>
                <a:gd name="T20" fmla="*/ 326 w 339"/>
                <a:gd name="T21" fmla="*/ 0 h 338"/>
                <a:gd name="T22" fmla="*/ 49 w 339"/>
                <a:gd name="T23" fmla="*/ 0 h 338"/>
                <a:gd name="T24" fmla="*/ 33 w 339"/>
                <a:gd name="T25" fmla="*/ 10 h 338"/>
                <a:gd name="T26" fmla="*/ 3 w 339"/>
                <a:gd name="T27" fmla="*/ 98 h 338"/>
                <a:gd name="T28" fmla="*/ 0 w 339"/>
                <a:gd name="T29" fmla="*/ 107 h 338"/>
                <a:gd name="T30" fmla="*/ 6 w 339"/>
                <a:gd name="T31" fmla="*/ 112 h 338"/>
                <a:gd name="T32" fmla="*/ 14 w 339"/>
                <a:gd name="T33" fmla="*/ 102 h 338"/>
                <a:gd name="T34" fmla="*/ 128 w 339"/>
                <a:gd name="T35" fmla="*/ 16 h 338"/>
                <a:gd name="T36" fmla="*/ 148 w 339"/>
                <a:gd name="T37" fmla="*/ 16 h 338"/>
                <a:gd name="T38" fmla="*/ 162 w 339"/>
                <a:gd name="T39" fmla="*/ 22 h 338"/>
                <a:gd name="T40" fmla="*/ 160 w 339"/>
                <a:gd name="T41" fmla="*/ 32 h 338"/>
                <a:gd name="T42" fmla="*/ 93 w 339"/>
                <a:gd name="T43" fmla="*/ 298 h 338"/>
                <a:gd name="T44" fmla="*/ 33 w 339"/>
                <a:gd name="T45" fmla="*/ 322 h 338"/>
                <a:gd name="T46" fmla="*/ 12 w 339"/>
                <a:gd name="T47" fmla="*/ 332 h 338"/>
                <a:gd name="T48" fmla="*/ 21 w 339"/>
                <a:gd name="T49" fmla="*/ 338 h 338"/>
                <a:gd name="T50" fmla="*/ 62 w 339"/>
                <a:gd name="T51" fmla="*/ 337 h 338"/>
                <a:gd name="T52" fmla="*/ 104 w 339"/>
                <a:gd name="T53" fmla="*/ 336 h 338"/>
                <a:gd name="T54" fmla="*/ 146 w 339"/>
                <a:gd name="T55" fmla="*/ 337 h 338"/>
                <a:gd name="T56" fmla="*/ 189 w 339"/>
                <a:gd name="T57" fmla="*/ 338 h 338"/>
                <a:gd name="T58" fmla="*/ 200 w 339"/>
                <a:gd name="T59" fmla="*/ 328 h 338"/>
                <a:gd name="T60" fmla="*/ 183 w 339"/>
                <a:gd name="T61" fmla="*/ 322 h 338"/>
                <a:gd name="T62" fmla="*/ 151 w 339"/>
                <a:gd name="T63" fmla="*/ 321 h 338"/>
                <a:gd name="T64" fmla="*/ 133 w 339"/>
                <a:gd name="T65" fmla="*/ 310 h 338"/>
                <a:gd name="T66" fmla="*/ 135 w 339"/>
                <a:gd name="T67" fmla="*/ 300 h 338"/>
                <a:gd name="T68" fmla="*/ 201 w 339"/>
                <a:gd name="T69" fmla="*/ 35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9" h="338">
                  <a:moveTo>
                    <a:pt x="201" y="35"/>
                  </a:moveTo>
                  <a:cubicBezTo>
                    <a:pt x="204" y="21"/>
                    <a:pt x="206" y="18"/>
                    <a:pt x="212" y="17"/>
                  </a:cubicBezTo>
                  <a:cubicBezTo>
                    <a:pt x="217" y="16"/>
                    <a:pt x="233" y="16"/>
                    <a:pt x="244" y="16"/>
                  </a:cubicBezTo>
                  <a:cubicBezTo>
                    <a:pt x="294" y="16"/>
                    <a:pt x="317" y="18"/>
                    <a:pt x="317" y="57"/>
                  </a:cubicBezTo>
                  <a:cubicBezTo>
                    <a:pt x="317" y="64"/>
                    <a:pt x="315" y="83"/>
                    <a:pt x="313" y="96"/>
                  </a:cubicBezTo>
                  <a:cubicBezTo>
                    <a:pt x="312" y="98"/>
                    <a:pt x="311" y="104"/>
                    <a:pt x="311" y="106"/>
                  </a:cubicBezTo>
                  <a:cubicBezTo>
                    <a:pt x="311" y="109"/>
                    <a:pt x="313" y="112"/>
                    <a:pt x="317" y="112"/>
                  </a:cubicBezTo>
                  <a:cubicBezTo>
                    <a:pt x="323" y="112"/>
                    <a:pt x="324" y="108"/>
                    <a:pt x="325" y="101"/>
                  </a:cubicBezTo>
                  <a:lnTo>
                    <a:pt x="338" y="14"/>
                  </a:lnTo>
                  <a:cubicBezTo>
                    <a:pt x="339" y="12"/>
                    <a:pt x="339" y="7"/>
                    <a:pt x="339" y="6"/>
                  </a:cubicBezTo>
                  <a:cubicBezTo>
                    <a:pt x="339" y="0"/>
                    <a:pt x="334" y="0"/>
                    <a:pt x="326" y="0"/>
                  </a:cubicBezTo>
                  <a:lnTo>
                    <a:pt x="49" y="0"/>
                  </a:lnTo>
                  <a:cubicBezTo>
                    <a:pt x="37" y="0"/>
                    <a:pt x="36" y="1"/>
                    <a:pt x="33" y="10"/>
                  </a:cubicBezTo>
                  <a:lnTo>
                    <a:pt x="3" y="98"/>
                  </a:lnTo>
                  <a:cubicBezTo>
                    <a:pt x="2" y="99"/>
                    <a:pt x="0" y="106"/>
                    <a:pt x="0" y="107"/>
                  </a:cubicBezTo>
                  <a:cubicBezTo>
                    <a:pt x="0" y="110"/>
                    <a:pt x="2" y="112"/>
                    <a:pt x="6" y="112"/>
                  </a:cubicBezTo>
                  <a:cubicBezTo>
                    <a:pt x="11" y="112"/>
                    <a:pt x="11" y="110"/>
                    <a:pt x="14" y="102"/>
                  </a:cubicBezTo>
                  <a:cubicBezTo>
                    <a:pt x="41" y="25"/>
                    <a:pt x="54" y="16"/>
                    <a:pt x="128" y="16"/>
                  </a:cubicBezTo>
                  <a:lnTo>
                    <a:pt x="148" y="16"/>
                  </a:lnTo>
                  <a:cubicBezTo>
                    <a:pt x="162" y="16"/>
                    <a:pt x="162" y="18"/>
                    <a:pt x="162" y="22"/>
                  </a:cubicBezTo>
                  <a:cubicBezTo>
                    <a:pt x="162" y="25"/>
                    <a:pt x="160" y="31"/>
                    <a:pt x="160" y="32"/>
                  </a:cubicBezTo>
                  <a:lnTo>
                    <a:pt x="93" y="298"/>
                  </a:lnTo>
                  <a:cubicBezTo>
                    <a:pt x="88" y="317"/>
                    <a:pt x="87" y="322"/>
                    <a:pt x="33" y="322"/>
                  </a:cubicBezTo>
                  <a:cubicBezTo>
                    <a:pt x="15" y="322"/>
                    <a:pt x="12" y="322"/>
                    <a:pt x="12" y="332"/>
                  </a:cubicBezTo>
                  <a:cubicBezTo>
                    <a:pt x="12" y="338"/>
                    <a:pt x="18" y="338"/>
                    <a:pt x="21" y="338"/>
                  </a:cubicBezTo>
                  <a:cubicBezTo>
                    <a:pt x="34" y="338"/>
                    <a:pt x="48" y="337"/>
                    <a:pt x="62" y="337"/>
                  </a:cubicBezTo>
                  <a:cubicBezTo>
                    <a:pt x="76" y="337"/>
                    <a:pt x="90" y="336"/>
                    <a:pt x="104" y="336"/>
                  </a:cubicBezTo>
                  <a:cubicBezTo>
                    <a:pt x="118" y="336"/>
                    <a:pt x="132" y="337"/>
                    <a:pt x="146" y="337"/>
                  </a:cubicBezTo>
                  <a:cubicBezTo>
                    <a:pt x="160" y="337"/>
                    <a:pt x="175" y="338"/>
                    <a:pt x="189" y="338"/>
                  </a:cubicBezTo>
                  <a:cubicBezTo>
                    <a:pt x="194" y="338"/>
                    <a:pt x="200" y="338"/>
                    <a:pt x="200" y="328"/>
                  </a:cubicBezTo>
                  <a:cubicBezTo>
                    <a:pt x="200" y="322"/>
                    <a:pt x="196" y="322"/>
                    <a:pt x="183" y="322"/>
                  </a:cubicBezTo>
                  <a:cubicBezTo>
                    <a:pt x="170" y="322"/>
                    <a:pt x="164" y="322"/>
                    <a:pt x="151" y="321"/>
                  </a:cubicBezTo>
                  <a:cubicBezTo>
                    <a:pt x="137" y="320"/>
                    <a:pt x="133" y="318"/>
                    <a:pt x="133" y="310"/>
                  </a:cubicBezTo>
                  <a:cubicBezTo>
                    <a:pt x="133" y="310"/>
                    <a:pt x="133" y="307"/>
                    <a:pt x="135" y="300"/>
                  </a:cubicBezTo>
                  <a:lnTo>
                    <a:pt x="201" y="3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2" name="Freeform 141"/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3951288" y="3121025"/>
              <a:ext cx="160338" cy="157163"/>
            </a:xfrm>
            <a:custGeom>
              <a:avLst/>
              <a:gdLst>
                <a:gd name="T0" fmla="*/ 270 w 270"/>
                <a:gd name="T1" fmla="*/ 4 h 252"/>
                <a:gd name="T2" fmla="*/ 265 w 270"/>
                <a:gd name="T3" fmla="*/ 0 h 252"/>
                <a:gd name="T4" fmla="*/ 259 w 270"/>
                <a:gd name="T5" fmla="*/ 4 h 252"/>
                <a:gd name="T6" fmla="*/ 234 w 270"/>
                <a:gd name="T7" fmla="*/ 31 h 252"/>
                <a:gd name="T8" fmla="*/ 168 w 270"/>
                <a:gd name="T9" fmla="*/ 0 h 252"/>
                <a:gd name="T10" fmla="*/ 0 w 270"/>
                <a:gd name="T11" fmla="*/ 153 h 252"/>
                <a:gd name="T12" fmla="*/ 107 w 270"/>
                <a:gd name="T13" fmla="*/ 252 h 252"/>
                <a:gd name="T14" fmla="*/ 196 w 270"/>
                <a:gd name="T15" fmla="*/ 217 h 252"/>
                <a:gd name="T16" fmla="*/ 231 w 270"/>
                <a:gd name="T17" fmla="*/ 161 h 252"/>
                <a:gd name="T18" fmla="*/ 225 w 270"/>
                <a:gd name="T19" fmla="*/ 156 h 252"/>
                <a:gd name="T20" fmla="*/ 219 w 270"/>
                <a:gd name="T21" fmla="*/ 162 h 252"/>
                <a:gd name="T22" fmla="*/ 113 w 270"/>
                <a:gd name="T23" fmla="*/ 239 h 252"/>
                <a:gd name="T24" fmla="*/ 35 w 270"/>
                <a:gd name="T25" fmla="*/ 164 h 252"/>
                <a:gd name="T26" fmla="*/ 78 w 270"/>
                <a:gd name="T27" fmla="*/ 55 h 252"/>
                <a:gd name="T28" fmla="*/ 172 w 270"/>
                <a:gd name="T29" fmla="*/ 12 h 252"/>
                <a:gd name="T30" fmla="*/ 236 w 270"/>
                <a:gd name="T31" fmla="*/ 80 h 252"/>
                <a:gd name="T32" fmla="*/ 235 w 270"/>
                <a:gd name="T33" fmla="*/ 95 h 252"/>
                <a:gd name="T34" fmla="*/ 241 w 270"/>
                <a:gd name="T35" fmla="*/ 99 h 252"/>
                <a:gd name="T36" fmla="*/ 248 w 270"/>
                <a:gd name="T37" fmla="*/ 92 h 252"/>
                <a:gd name="T38" fmla="*/ 270 w 270"/>
                <a:gd name="T39" fmla="*/ 4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0" h="252">
                  <a:moveTo>
                    <a:pt x="270" y="4"/>
                  </a:moveTo>
                  <a:cubicBezTo>
                    <a:pt x="270" y="2"/>
                    <a:pt x="269" y="0"/>
                    <a:pt x="265" y="0"/>
                  </a:cubicBezTo>
                  <a:cubicBezTo>
                    <a:pt x="263" y="0"/>
                    <a:pt x="262" y="0"/>
                    <a:pt x="259" y="4"/>
                  </a:cubicBezTo>
                  <a:lnTo>
                    <a:pt x="234" y="31"/>
                  </a:lnTo>
                  <a:cubicBezTo>
                    <a:pt x="231" y="26"/>
                    <a:pt x="211" y="0"/>
                    <a:pt x="168" y="0"/>
                  </a:cubicBezTo>
                  <a:cubicBezTo>
                    <a:pt x="83" y="0"/>
                    <a:pt x="0" y="74"/>
                    <a:pt x="0" y="153"/>
                  </a:cubicBezTo>
                  <a:cubicBezTo>
                    <a:pt x="0" y="210"/>
                    <a:pt x="45" y="252"/>
                    <a:pt x="107" y="252"/>
                  </a:cubicBezTo>
                  <a:cubicBezTo>
                    <a:pt x="126" y="252"/>
                    <a:pt x="160" y="248"/>
                    <a:pt x="196" y="217"/>
                  </a:cubicBezTo>
                  <a:cubicBezTo>
                    <a:pt x="223" y="194"/>
                    <a:pt x="231" y="164"/>
                    <a:pt x="231" y="161"/>
                  </a:cubicBezTo>
                  <a:cubicBezTo>
                    <a:pt x="231" y="156"/>
                    <a:pt x="227" y="156"/>
                    <a:pt x="225" y="156"/>
                  </a:cubicBezTo>
                  <a:cubicBezTo>
                    <a:pt x="220" y="156"/>
                    <a:pt x="220" y="158"/>
                    <a:pt x="219" y="162"/>
                  </a:cubicBezTo>
                  <a:cubicBezTo>
                    <a:pt x="204" y="210"/>
                    <a:pt x="156" y="239"/>
                    <a:pt x="113" y="239"/>
                  </a:cubicBezTo>
                  <a:cubicBezTo>
                    <a:pt x="76" y="239"/>
                    <a:pt x="35" y="219"/>
                    <a:pt x="35" y="164"/>
                  </a:cubicBezTo>
                  <a:cubicBezTo>
                    <a:pt x="35" y="154"/>
                    <a:pt x="38" y="99"/>
                    <a:pt x="78" y="55"/>
                  </a:cubicBezTo>
                  <a:cubicBezTo>
                    <a:pt x="102" y="28"/>
                    <a:pt x="139" y="12"/>
                    <a:pt x="172" y="12"/>
                  </a:cubicBezTo>
                  <a:cubicBezTo>
                    <a:pt x="212" y="12"/>
                    <a:pt x="236" y="41"/>
                    <a:pt x="236" y="80"/>
                  </a:cubicBezTo>
                  <a:cubicBezTo>
                    <a:pt x="236" y="90"/>
                    <a:pt x="235" y="93"/>
                    <a:pt x="235" y="95"/>
                  </a:cubicBezTo>
                  <a:cubicBezTo>
                    <a:pt x="235" y="99"/>
                    <a:pt x="239" y="99"/>
                    <a:pt x="241" y="99"/>
                  </a:cubicBezTo>
                  <a:cubicBezTo>
                    <a:pt x="247" y="99"/>
                    <a:pt x="247" y="98"/>
                    <a:pt x="248" y="92"/>
                  </a:cubicBezTo>
                  <a:lnTo>
                    <a:pt x="270" y="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3" name="Freeform 142"/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4152900" y="2992438"/>
              <a:ext cx="69850" cy="314325"/>
            </a:xfrm>
            <a:custGeom>
              <a:avLst/>
              <a:gdLst>
                <a:gd name="T0" fmla="*/ 115 w 115"/>
                <a:gd name="T1" fmla="*/ 249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6 h 499"/>
                <a:gd name="T10" fmla="*/ 86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0"/>
                    <a:pt x="110" y="150"/>
                    <a:pt x="82" y="94"/>
                  </a:cubicBezTo>
                  <a:cubicBezTo>
                    <a:pt x="52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4" y="465"/>
                    <a:pt x="84" y="401"/>
                  </a:cubicBezTo>
                  <a:cubicBezTo>
                    <a:pt x="109" y="346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4" name="Freeform 143"/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4267200" y="2992438"/>
              <a:ext cx="115888" cy="314325"/>
            </a:xfrm>
            <a:custGeom>
              <a:avLst/>
              <a:gdLst>
                <a:gd name="T0" fmla="*/ 192 w 194"/>
                <a:gd name="T1" fmla="*/ 19 h 499"/>
                <a:gd name="T2" fmla="*/ 194 w 194"/>
                <a:gd name="T3" fmla="*/ 10 h 499"/>
                <a:gd name="T4" fmla="*/ 184 w 194"/>
                <a:gd name="T5" fmla="*/ 0 h 499"/>
                <a:gd name="T6" fmla="*/ 176 w 194"/>
                <a:gd name="T7" fmla="*/ 4 h 499"/>
                <a:gd name="T8" fmla="*/ 3 w 194"/>
                <a:gd name="T9" fmla="*/ 480 h 499"/>
                <a:gd name="T10" fmla="*/ 0 w 194"/>
                <a:gd name="T11" fmla="*/ 489 h 499"/>
                <a:gd name="T12" fmla="*/ 10 w 194"/>
                <a:gd name="T13" fmla="*/ 499 h 499"/>
                <a:gd name="T14" fmla="*/ 21 w 194"/>
                <a:gd name="T15" fmla="*/ 487 h 499"/>
                <a:gd name="T16" fmla="*/ 192 w 194"/>
                <a:gd name="T17" fmla="*/ 1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499">
                  <a:moveTo>
                    <a:pt x="192" y="19"/>
                  </a:moveTo>
                  <a:cubicBezTo>
                    <a:pt x="194" y="12"/>
                    <a:pt x="194" y="10"/>
                    <a:pt x="194" y="10"/>
                  </a:cubicBezTo>
                  <a:cubicBezTo>
                    <a:pt x="194" y="4"/>
                    <a:pt x="190" y="0"/>
                    <a:pt x="184" y="0"/>
                  </a:cubicBezTo>
                  <a:cubicBezTo>
                    <a:pt x="181" y="0"/>
                    <a:pt x="177" y="1"/>
                    <a:pt x="176" y="4"/>
                  </a:cubicBezTo>
                  <a:lnTo>
                    <a:pt x="3" y="480"/>
                  </a:lnTo>
                  <a:cubicBezTo>
                    <a:pt x="0" y="486"/>
                    <a:pt x="0" y="488"/>
                    <a:pt x="0" y="489"/>
                  </a:cubicBezTo>
                  <a:cubicBezTo>
                    <a:pt x="0" y="494"/>
                    <a:pt x="5" y="499"/>
                    <a:pt x="10" y="499"/>
                  </a:cubicBezTo>
                  <a:cubicBezTo>
                    <a:pt x="17" y="499"/>
                    <a:pt x="18" y="495"/>
                    <a:pt x="21" y="487"/>
                  </a:cubicBezTo>
                  <a:lnTo>
                    <a:pt x="192" y="1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" name="Freeform 144"/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4406900" y="3014663"/>
              <a:ext cx="201613" cy="212725"/>
            </a:xfrm>
            <a:custGeom>
              <a:avLst/>
              <a:gdLst>
                <a:gd name="T0" fmla="*/ 201 w 339"/>
                <a:gd name="T1" fmla="*/ 35 h 338"/>
                <a:gd name="T2" fmla="*/ 212 w 339"/>
                <a:gd name="T3" fmla="*/ 17 h 338"/>
                <a:gd name="T4" fmla="*/ 244 w 339"/>
                <a:gd name="T5" fmla="*/ 16 h 338"/>
                <a:gd name="T6" fmla="*/ 317 w 339"/>
                <a:gd name="T7" fmla="*/ 57 h 338"/>
                <a:gd name="T8" fmla="*/ 313 w 339"/>
                <a:gd name="T9" fmla="*/ 96 h 338"/>
                <a:gd name="T10" fmla="*/ 311 w 339"/>
                <a:gd name="T11" fmla="*/ 106 h 338"/>
                <a:gd name="T12" fmla="*/ 317 w 339"/>
                <a:gd name="T13" fmla="*/ 112 h 338"/>
                <a:gd name="T14" fmla="*/ 325 w 339"/>
                <a:gd name="T15" fmla="*/ 101 h 338"/>
                <a:gd name="T16" fmla="*/ 338 w 339"/>
                <a:gd name="T17" fmla="*/ 14 h 338"/>
                <a:gd name="T18" fmla="*/ 339 w 339"/>
                <a:gd name="T19" fmla="*/ 6 h 338"/>
                <a:gd name="T20" fmla="*/ 326 w 339"/>
                <a:gd name="T21" fmla="*/ 0 h 338"/>
                <a:gd name="T22" fmla="*/ 49 w 339"/>
                <a:gd name="T23" fmla="*/ 0 h 338"/>
                <a:gd name="T24" fmla="*/ 33 w 339"/>
                <a:gd name="T25" fmla="*/ 10 h 338"/>
                <a:gd name="T26" fmla="*/ 3 w 339"/>
                <a:gd name="T27" fmla="*/ 98 h 338"/>
                <a:gd name="T28" fmla="*/ 0 w 339"/>
                <a:gd name="T29" fmla="*/ 107 h 338"/>
                <a:gd name="T30" fmla="*/ 6 w 339"/>
                <a:gd name="T31" fmla="*/ 112 h 338"/>
                <a:gd name="T32" fmla="*/ 14 w 339"/>
                <a:gd name="T33" fmla="*/ 102 h 338"/>
                <a:gd name="T34" fmla="*/ 128 w 339"/>
                <a:gd name="T35" fmla="*/ 16 h 338"/>
                <a:gd name="T36" fmla="*/ 148 w 339"/>
                <a:gd name="T37" fmla="*/ 16 h 338"/>
                <a:gd name="T38" fmla="*/ 162 w 339"/>
                <a:gd name="T39" fmla="*/ 22 h 338"/>
                <a:gd name="T40" fmla="*/ 160 w 339"/>
                <a:gd name="T41" fmla="*/ 32 h 338"/>
                <a:gd name="T42" fmla="*/ 93 w 339"/>
                <a:gd name="T43" fmla="*/ 298 h 338"/>
                <a:gd name="T44" fmla="*/ 33 w 339"/>
                <a:gd name="T45" fmla="*/ 322 h 338"/>
                <a:gd name="T46" fmla="*/ 12 w 339"/>
                <a:gd name="T47" fmla="*/ 332 h 338"/>
                <a:gd name="T48" fmla="*/ 21 w 339"/>
                <a:gd name="T49" fmla="*/ 338 h 338"/>
                <a:gd name="T50" fmla="*/ 62 w 339"/>
                <a:gd name="T51" fmla="*/ 337 h 338"/>
                <a:gd name="T52" fmla="*/ 104 w 339"/>
                <a:gd name="T53" fmla="*/ 336 h 338"/>
                <a:gd name="T54" fmla="*/ 146 w 339"/>
                <a:gd name="T55" fmla="*/ 337 h 338"/>
                <a:gd name="T56" fmla="*/ 189 w 339"/>
                <a:gd name="T57" fmla="*/ 338 h 338"/>
                <a:gd name="T58" fmla="*/ 200 w 339"/>
                <a:gd name="T59" fmla="*/ 328 h 338"/>
                <a:gd name="T60" fmla="*/ 183 w 339"/>
                <a:gd name="T61" fmla="*/ 322 h 338"/>
                <a:gd name="T62" fmla="*/ 151 w 339"/>
                <a:gd name="T63" fmla="*/ 321 h 338"/>
                <a:gd name="T64" fmla="*/ 133 w 339"/>
                <a:gd name="T65" fmla="*/ 310 h 338"/>
                <a:gd name="T66" fmla="*/ 135 w 339"/>
                <a:gd name="T67" fmla="*/ 300 h 338"/>
                <a:gd name="T68" fmla="*/ 201 w 339"/>
                <a:gd name="T69" fmla="*/ 35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9" h="338">
                  <a:moveTo>
                    <a:pt x="201" y="35"/>
                  </a:moveTo>
                  <a:cubicBezTo>
                    <a:pt x="204" y="21"/>
                    <a:pt x="206" y="18"/>
                    <a:pt x="212" y="17"/>
                  </a:cubicBezTo>
                  <a:cubicBezTo>
                    <a:pt x="217" y="16"/>
                    <a:pt x="233" y="16"/>
                    <a:pt x="244" y="16"/>
                  </a:cubicBezTo>
                  <a:cubicBezTo>
                    <a:pt x="294" y="16"/>
                    <a:pt x="317" y="18"/>
                    <a:pt x="317" y="57"/>
                  </a:cubicBezTo>
                  <a:cubicBezTo>
                    <a:pt x="317" y="64"/>
                    <a:pt x="315" y="83"/>
                    <a:pt x="313" y="96"/>
                  </a:cubicBezTo>
                  <a:cubicBezTo>
                    <a:pt x="312" y="98"/>
                    <a:pt x="311" y="104"/>
                    <a:pt x="311" y="106"/>
                  </a:cubicBezTo>
                  <a:cubicBezTo>
                    <a:pt x="311" y="109"/>
                    <a:pt x="313" y="112"/>
                    <a:pt x="317" y="112"/>
                  </a:cubicBezTo>
                  <a:cubicBezTo>
                    <a:pt x="323" y="112"/>
                    <a:pt x="324" y="108"/>
                    <a:pt x="325" y="101"/>
                  </a:cubicBezTo>
                  <a:lnTo>
                    <a:pt x="338" y="14"/>
                  </a:lnTo>
                  <a:cubicBezTo>
                    <a:pt x="339" y="12"/>
                    <a:pt x="339" y="7"/>
                    <a:pt x="339" y="6"/>
                  </a:cubicBezTo>
                  <a:cubicBezTo>
                    <a:pt x="339" y="0"/>
                    <a:pt x="334" y="0"/>
                    <a:pt x="326" y="0"/>
                  </a:cubicBezTo>
                  <a:lnTo>
                    <a:pt x="49" y="0"/>
                  </a:lnTo>
                  <a:cubicBezTo>
                    <a:pt x="37" y="0"/>
                    <a:pt x="36" y="1"/>
                    <a:pt x="33" y="10"/>
                  </a:cubicBezTo>
                  <a:lnTo>
                    <a:pt x="3" y="98"/>
                  </a:lnTo>
                  <a:cubicBezTo>
                    <a:pt x="2" y="99"/>
                    <a:pt x="0" y="106"/>
                    <a:pt x="0" y="107"/>
                  </a:cubicBezTo>
                  <a:cubicBezTo>
                    <a:pt x="0" y="110"/>
                    <a:pt x="2" y="112"/>
                    <a:pt x="6" y="112"/>
                  </a:cubicBezTo>
                  <a:cubicBezTo>
                    <a:pt x="11" y="112"/>
                    <a:pt x="11" y="110"/>
                    <a:pt x="14" y="102"/>
                  </a:cubicBezTo>
                  <a:cubicBezTo>
                    <a:pt x="41" y="25"/>
                    <a:pt x="54" y="16"/>
                    <a:pt x="128" y="16"/>
                  </a:cubicBezTo>
                  <a:lnTo>
                    <a:pt x="148" y="16"/>
                  </a:lnTo>
                  <a:cubicBezTo>
                    <a:pt x="162" y="16"/>
                    <a:pt x="162" y="18"/>
                    <a:pt x="162" y="22"/>
                  </a:cubicBezTo>
                  <a:cubicBezTo>
                    <a:pt x="162" y="25"/>
                    <a:pt x="160" y="31"/>
                    <a:pt x="160" y="32"/>
                  </a:cubicBezTo>
                  <a:lnTo>
                    <a:pt x="93" y="298"/>
                  </a:lnTo>
                  <a:cubicBezTo>
                    <a:pt x="88" y="317"/>
                    <a:pt x="87" y="322"/>
                    <a:pt x="33" y="322"/>
                  </a:cubicBezTo>
                  <a:cubicBezTo>
                    <a:pt x="15" y="322"/>
                    <a:pt x="12" y="322"/>
                    <a:pt x="12" y="332"/>
                  </a:cubicBezTo>
                  <a:cubicBezTo>
                    <a:pt x="12" y="338"/>
                    <a:pt x="18" y="338"/>
                    <a:pt x="21" y="338"/>
                  </a:cubicBezTo>
                  <a:cubicBezTo>
                    <a:pt x="34" y="338"/>
                    <a:pt x="48" y="337"/>
                    <a:pt x="62" y="337"/>
                  </a:cubicBezTo>
                  <a:cubicBezTo>
                    <a:pt x="76" y="337"/>
                    <a:pt x="90" y="336"/>
                    <a:pt x="104" y="336"/>
                  </a:cubicBezTo>
                  <a:cubicBezTo>
                    <a:pt x="118" y="336"/>
                    <a:pt x="132" y="337"/>
                    <a:pt x="146" y="337"/>
                  </a:cubicBezTo>
                  <a:cubicBezTo>
                    <a:pt x="160" y="337"/>
                    <a:pt x="175" y="338"/>
                    <a:pt x="189" y="338"/>
                  </a:cubicBezTo>
                  <a:cubicBezTo>
                    <a:pt x="194" y="338"/>
                    <a:pt x="200" y="338"/>
                    <a:pt x="200" y="328"/>
                  </a:cubicBezTo>
                  <a:cubicBezTo>
                    <a:pt x="200" y="322"/>
                    <a:pt x="196" y="322"/>
                    <a:pt x="183" y="322"/>
                  </a:cubicBezTo>
                  <a:cubicBezTo>
                    <a:pt x="171" y="322"/>
                    <a:pt x="164" y="322"/>
                    <a:pt x="151" y="321"/>
                  </a:cubicBezTo>
                  <a:cubicBezTo>
                    <a:pt x="137" y="320"/>
                    <a:pt x="133" y="318"/>
                    <a:pt x="133" y="310"/>
                  </a:cubicBezTo>
                  <a:cubicBezTo>
                    <a:pt x="133" y="310"/>
                    <a:pt x="133" y="307"/>
                    <a:pt x="135" y="300"/>
                  </a:cubicBezTo>
                  <a:lnTo>
                    <a:pt x="201" y="3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6" name="Freeform 145"/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4587875" y="3121025"/>
              <a:ext cx="160338" cy="157163"/>
            </a:xfrm>
            <a:custGeom>
              <a:avLst/>
              <a:gdLst>
                <a:gd name="T0" fmla="*/ 269 w 269"/>
                <a:gd name="T1" fmla="*/ 4 h 252"/>
                <a:gd name="T2" fmla="*/ 265 w 269"/>
                <a:gd name="T3" fmla="*/ 0 h 252"/>
                <a:gd name="T4" fmla="*/ 258 w 269"/>
                <a:gd name="T5" fmla="*/ 4 h 252"/>
                <a:gd name="T6" fmla="*/ 233 w 269"/>
                <a:gd name="T7" fmla="*/ 31 h 252"/>
                <a:gd name="T8" fmla="*/ 167 w 269"/>
                <a:gd name="T9" fmla="*/ 0 h 252"/>
                <a:gd name="T10" fmla="*/ 0 w 269"/>
                <a:gd name="T11" fmla="*/ 153 h 252"/>
                <a:gd name="T12" fmla="*/ 107 w 269"/>
                <a:gd name="T13" fmla="*/ 252 h 252"/>
                <a:gd name="T14" fmla="*/ 195 w 269"/>
                <a:gd name="T15" fmla="*/ 217 h 252"/>
                <a:gd name="T16" fmla="*/ 230 w 269"/>
                <a:gd name="T17" fmla="*/ 161 h 252"/>
                <a:gd name="T18" fmla="*/ 224 w 269"/>
                <a:gd name="T19" fmla="*/ 156 h 252"/>
                <a:gd name="T20" fmla="*/ 218 w 269"/>
                <a:gd name="T21" fmla="*/ 162 h 252"/>
                <a:gd name="T22" fmla="*/ 113 w 269"/>
                <a:gd name="T23" fmla="*/ 239 h 252"/>
                <a:gd name="T24" fmla="*/ 34 w 269"/>
                <a:gd name="T25" fmla="*/ 164 h 252"/>
                <a:gd name="T26" fmla="*/ 77 w 269"/>
                <a:gd name="T27" fmla="*/ 55 h 252"/>
                <a:gd name="T28" fmla="*/ 171 w 269"/>
                <a:gd name="T29" fmla="*/ 12 h 252"/>
                <a:gd name="T30" fmla="*/ 235 w 269"/>
                <a:gd name="T31" fmla="*/ 80 h 252"/>
                <a:gd name="T32" fmla="*/ 234 w 269"/>
                <a:gd name="T33" fmla="*/ 95 h 252"/>
                <a:gd name="T34" fmla="*/ 240 w 269"/>
                <a:gd name="T35" fmla="*/ 99 h 252"/>
                <a:gd name="T36" fmla="*/ 248 w 269"/>
                <a:gd name="T37" fmla="*/ 92 h 252"/>
                <a:gd name="T38" fmla="*/ 269 w 269"/>
                <a:gd name="T39" fmla="*/ 4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9" h="252">
                  <a:moveTo>
                    <a:pt x="269" y="4"/>
                  </a:moveTo>
                  <a:cubicBezTo>
                    <a:pt x="269" y="2"/>
                    <a:pt x="268" y="0"/>
                    <a:pt x="265" y="0"/>
                  </a:cubicBezTo>
                  <a:cubicBezTo>
                    <a:pt x="262" y="0"/>
                    <a:pt x="261" y="0"/>
                    <a:pt x="258" y="4"/>
                  </a:cubicBezTo>
                  <a:lnTo>
                    <a:pt x="233" y="31"/>
                  </a:lnTo>
                  <a:cubicBezTo>
                    <a:pt x="230" y="26"/>
                    <a:pt x="210" y="0"/>
                    <a:pt x="167" y="0"/>
                  </a:cubicBezTo>
                  <a:cubicBezTo>
                    <a:pt x="83" y="0"/>
                    <a:pt x="0" y="74"/>
                    <a:pt x="0" y="153"/>
                  </a:cubicBezTo>
                  <a:cubicBezTo>
                    <a:pt x="0" y="210"/>
                    <a:pt x="44" y="252"/>
                    <a:pt x="107" y="252"/>
                  </a:cubicBezTo>
                  <a:cubicBezTo>
                    <a:pt x="125" y="252"/>
                    <a:pt x="159" y="248"/>
                    <a:pt x="195" y="217"/>
                  </a:cubicBezTo>
                  <a:cubicBezTo>
                    <a:pt x="222" y="194"/>
                    <a:pt x="230" y="164"/>
                    <a:pt x="230" y="161"/>
                  </a:cubicBezTo>
                  <a:cubicBezTo>
                    <a:pt x="230" y="156"/>
                    <a:pt x="226" y="156"/>
                    <a:pt x="224" y="156"/>
                  </a:cubicBezTo>
                  <a:cubicBezTo>
                    <a:pt x="220" y="156"/>
                    <a:pt x="219" y="158"/>
                    <a:pt x="218" y="162"/>
                  </a:cubicBezTo>
                  <a:cubicBezTo>
                    <a:pt x="204" y="210"/>
                    <a:pt x="155" y="239"/>
                    <a:pt x="113" y="239"/>
                  </a:cubicBezTo>
                  <a:cubicBezTo>
                    <a:pt x="76" y="239"/>
                    <a:pt x="34" y="219"/>
                    <a:pt x="34" y="164"/>
                  </a:cubicBezTo>
                  <a:cubicBezTo>
                    <a:pt x="34" y="154"/>
                    <a:pt x="37" y="99"/>
                    <a:pt x="77" y="55"/>
                  </a:cubicBezTo>
                  <a:cubicBezTo>
                    <a:pt x="101" y="28"/>
                    <a:pt x="138" y="12"/>
                    <a:pt x="171" y="12"/>
                  </a:cubicBezTo>
                  <a:cubicBezTo>
                    <a:pt x="211" y="12"/>
                    <a:pt x="235" y="41"/>
                    <a:pt x="235" y="80"/>
                  </a:cubicBezTo>
                  <a:cubicBezTo>
                    <a:pt x="235" y="90"/>
                    <a:pt x="234" y="93"/>
                    <a:pt x="234" y="95"/>
                  </a:cubicBezTo>
                  <a:cubicBezTo>
                    <a:pt x="234" y="99"/>
                    <a:pt x="238" y="99"/>
                    <a:pt x="240" y="99"/>
                  </a:cubicBezTo>
                  <a:cubicBezTo>
                    <a:pt x="246" y="99"/>
                    <a:pt x="246" y="98"/>
                    <a:pt x="248" y="92"/>
                  </a:cubicBezTo>
                  <a:lnTo>
                    <a:pt x="269" y="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7" name="Freeform 146"/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4872038" y="3113088"/>
              <a:ext cx="196850" cy="73025"/>
            </a:xfrm>
            <a:custGeom>
              <a:avLst/>
              <a:gdLst>
                <a:gd name="T0" fmla="*/ 314 w 331"/>
                <a:gd name="T1" fmla="*/ 20 h 117"/>
                <a:gd name="T2" fmla="*/ 331 w 331"/>
                <a:gd name="T3" fmla="*/ 10 h 117"/>
                <a:gd name="T4" fmla="*/ 315 w 331"/>
                <a:gd name="T5" fmla="*/ 0 h 117"/>
                <a:gd name="T6" fmla="*/ 16 w 331"/>
                <a:gd name="T7" fmla="*/ 0 h 117"/>
                <a:gd name="T8" fmla="*/ 0 w 331"/>
                <a:gd name="T9" fmla="*/ 10 h 117"/>
                <a:gd name="T10" fmla="*/ 17 w 331"/>
                <a:gd name="T11" fmla="*/ 20 h 117"/>
                <a:gd name="T12" fmla="*/ 314 w 331"/>
                <a:gd name="T13" fmla="*/ 20 h 117"/>
                <a:gd name="T14" fmla="*/ 315 w 331"/>
                <a:gd name="T15" fmla="*/ 117 h 117"/>
                <a:gd name="T16" fmla="*/ 331 w 331"/>
                <a:gd name="T17" fmla="*/ 107 h 117"/>
                <a:gd name="T18" fmla="*/ 314 w 331"/>
                <a:gd name="T19" fmla="*/ 97 h 117"/>
                <a:gd name="T20" fmla="*/ 17 w 331"/>
                <a:gd name="T21" fmla="*/ 97 h 117"/>
                <a:gd name="T22" fmla="*/ 0 w 331"/>
                <a:gd name="T23" fmla="*/ 107 h 117"/>
                <a:gd name="T24" fmla="*/ 16 w 331"/>
                <a:gd name="T25" fmla="*/ 117 h 117"/>
                <a:gd name="T26" fmla="*/ 315 w 331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7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7"/>
                  </a:moveTo>
                  <a:cubicBezTo>
                    <a:pt x="322" y="117"/>
                    <a:pt x="331" y="117"/>
                    <a:pt x="331" y="107"/>
                  </a:cubicBezTo>
                  <a:cubicBezTo>
                    <a:pt x="331" y="97"/>
                    <a:pt x="322" y="97"/>
                    <a:pt x="314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8" name="Freeform 147"/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5176838" y="3089275"/>
              <a:ext cx="100013" cy="138113"/>
            </a:xfrm>
            <a:custGeom>
              <a:avLst/>
              <a:gdLst>
                <a:gd name="T0" fmla="*/ 69 w 167"/>
                <a:gd name="T1" fmla="*/ 55 h 221"/>
                <a:gd name="T2" fmla="*/ 69 w 167"/>
                <a:gd name="T3" fmla="*/ 0 h 221"/>
                <a:gd name="T4" fmla="*/ 0 w 167"/>
                <a:gd name="T5" fmla="*/ 6 h 221"/>
                <a:gd name="T6" fmla="*/ 0 w 167"/>
                <a:gd name="T7" fmla="*/ 21 h 221"/>
                <a:gd name="T8" fmla="*/ 38 w 167"/>
                <a:gd name="T9" fmla="*/ 49 h 221"/>
                <a:gd name="T10" fmla="*/ 38 w 167"/>
                <a:gd name="T11" fmla="*/ 183 h 221"/>
                <a:gd name="T12" fmla="*/ 0 w 167"/>
                <a:gd name="T13" fmla="*/ 205 h 221"/>
                <a:gd name="T14" fmla="*/ 0 w 167"/>
                <a:gd name="T15" fmla="*/ 221 h 221"/>
                <a:gd name="T16" fmla="*/ 56 w 167"/>
                <a:gd name="T17" fmla="*/ 219 h 221"/>
                <a:gd name="T18" fmla="*/ 120 w 167"/>
                <a:gd name="T19" fmla="*/ 221 h 221"/>
                <a:gd name="T20" fmla="*/ 120 w 167"/>
                <a:gd name="T21" fmla="*/ 205 h 221"/>
                <a:gd name="T22" fmla="*/ 109 w 167"/>
                <a:gd name="T23" fmla="*/ 205 h 221"/>
                <a:gd name="T24" fmla="*/ 71 w 167"/>
                <a:gd name="T25" fmla="*/ 182 h 221"/>
                <a:gd name="T26" fmla="*/ 71 w 167"/>
                <a:gd name="T27" fmla="*/ 105 h 221"/>
                <a:gd name="T28" fmla="*/ 130 w 167"/>
                <a:gd name="T29" fmla="*/ 11 h 221"/>
                <a:gd name="T30" fmla="*/ 136 w 167"/>
                <a:gd name="T31" fmla="*/ 12 h 221"/>
                <a:gd name="T32" fmla="*/ 124 w 167"/>
                <a:gd name="T33" fmla="*/ 31 h 221"/>
                <a:gd name="T34" fmla="*/ 146 w 167"/>
                <a:gd name="T35" fmla="*/ 53 h 221"/>
                <a:gd name="T36" fmla="*/ 167 w 167"/>
                <a:gd name="T37" fmla="*/ 31 h 221"/>
                <a:gd name="T38" fmla="*/ 130 w 167"/>
                <a:gd name="T39" fmla="*/ 0 h 221"/>
                <a:gd name="T40" fmla="*/ 69 w 167"/>
                <a:gd name="T41" fmla="*/ 5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7" h="221">
                  <a:moveTo>
                    <a:pt x="69" y="55"/>
                  </a:moveTo>
                  <a:lnTo>
                    <a:pt x="69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4" y="21"/>
                    <a:pt x="38" y="25"/>
                    <a:pt x="38" y="49"/>
                  </a:cubicBezTo>
                  <a:lnTo>
                    <a:pt x="38" y="183"/>
                  </a:lnTo>
                  <a:cubicBezTo>
                    <a:pt x="38" y="205"/>
                    <a:pt x="33" y="205"/>
                    <a:pt x="0" y="205"/>
                  </a:cubicBezTo>
                  <a:lnTo>
                    <a:pt x="0" y="221"/>
                  </a:lnTo>
                  <a:cubicBezTo>
                    <a:pt x="19" y="220"/>
                    <a:pt x="42" y="219"/>
                    <a:pt x="56" y="219"/>
                  </a:cubicBezTo>
                  <a:cubicBezTo>
                    <a:pt x="76" y="219"/>
                    <a:pt x="100" y="219"/>
                    <a:pt x="120" y="221"/>
                  </a:cubicBezTo>
                  <a:lnTo>
                    <a:pt x="120" y="205"/>
                  </a:lnTo>
                  <a:lnTo>
                    <a:pt x="109" y="205"/>
                  </a:lnTo>
                  <a:cubicBezTo>
                    <a:pt x="72" y="205"/>
                    <a:pt x="71" y="200"/>
                    <a:pt x="71" y="182"/>
                  </a:cubicBezTo>
                  <a:lnTo>
                    <a:pt x="71" y="105"/>
                  </a:lnTo>
                  <a:cubicBezTo>
                    <a:pt x="71" y="56"/>
                    <a:pt x="92" y="11"/>
                    <a:pt x="130" y="11"/>
                  </a:cubicBezTo>
                  <a:cubicBezTo>
                    <a:pt x="134" y="11"/>
                    <a:pt x="135" y="11"/>
                    <a:pt x="136" y="12"/>
                  </a:cubicBezTo>
                  <a:cubicBezTo>
                    <a:pt x="134" y="12"/>
                    <a:pt x="124" y="18"/>
                    <a:pt x="124" y="31"/>
                  </a:cubicBezTo>
                  <a:cubicBezTo>
                    <a:pt x="124" y="45"/>
                    <a:pt x="135" y="53"/>
                    <a:pt x="146" y="53"/>
                  </a:cubicBezTo>
                  <a:cubicBezTo>
                    <a:pt x="155" y="53"/>
                    <a:pt x="167" y="47"/>
                    <a:pt x="167" y="31"/>
                  </a:cubicBezTo>
                  <a:cubicBezTo>
                    <a:pt x="167" y="15"/>
                    <a:pt x="152" y="0"/>
                    <a:pt x="130" y="0"/>
                  </a:cubicBezTo>
                  <a:cubicBezTo>
                    <a:pt x="94" y="0"/>
                    <a:pt x="76" y="34"/>
                    <a:pt x="69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9" name="Freeform 148"/>
            <p:cNvSpPr>
              <a:spLocks noEditPoints="1"/>
            </p:cNvSpPr>
            <p:nvPr>
              <p:custDataLst>
                <p:tags r:id="rId40"/>
              </p:custDataLst>
            </p:nvPr>
          </p:nvSpPr>
          <p:spPr bwMode="auto">
            <a:xfrm>
              <a:off x="5292726" y="3086100"/>
              <a:ext cx="114300" cy="144463"/>
            </a:xfrm>
            <a:custGeom>
              <a:avLst/>
              <a:gdLst>
                <a:gd name="T0" fmla="*/ 42 w 193"/>
                <a:gd name="T1" fmla="*/ 98 h 229"/>
                <a:gd name="T2" fmla="*/ 103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1 w 193"/>
                <a:gd name="T9" fmla="*/ 109 h 229"/>
                <a:gd name="T10" fmla="*/ 180 w 193"/>
                <a:gd name="T11" fmla="*/ 109 h 229"/>
                <a:gd name="T12" fmla="*/ 193 w 193"/>
                <a:gd name="T13" fmla="*/ 98 h 229"/>
                <a:gd name="T14" fmla="*/ 103 w 193"/>
                <a:gd name="T15" fmla="*/ 0 h 229"/>
                <a:gd name="T16" fmla="*/ 0 w 193"/>
                <a:gd name="T17" fmla="*/ 114 h 229"/>
                <a:gd name="T18" fmla="*/ 109 w 193"/>
                <a:gd name="T19" fmla="*/ 229 h 229"/>
                <a:gd name="T20" fmla="*/ 193 w 193"/>
                <a:gd name="T21" fmla="*/ 164 h 229"/>
                <a:gd name="T22" fmla="*/ 186 w 193"/>
                <a:gd name="T23" fmla="*/ 159 h 229"/>
                <a:gd name="T24" fmla="*/ 180 w 193"/>
                <a:gd name="T25" fmla="*/ 165 h 229"/>
                <a:gd name="T26" fmla="*/ 112 w 193"/>
                <a:gd name="T27" fmla="*/ 217 h 229"/>
                <a:gd name="T28" fmla="*/ 56 w 193"/>
                <a:gd name="T29" fmla="*/ 183 h 229"/>
                <a:gd name="T30" fmla="*/ 41 w 193"/>
                <a:gd name="T31" fmla="*/ 1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4"/>
                    <a:pt x="87" y="11"/>
                    <a:pt x="103" y="11"/>
                  </a:cubicBezTo>
                  <a:cubicBezTo>
                    <a:pt x="155" y="11"/>
                    <a:pt x="160" y="79"/>
                    <a:pt x="160" y="98"/>
                  </a:cubicBezTo>
                  <a:lnTo>
                    <a:pt x="42" y="98"/>
                  </a:lnTo>
                  <a:close/>
                  <a:moveTo>
                    <a:pt x="41" y="109"/>
                  </a:moveTo>
                  <a:lnTo>
                    <a:pt x="180" y="109"/>
                  </a:lnTo>
                  <a:cubicBezTo>
                    <a:pt x="191" y="109"/>
                    <a:pt x="193" y="109"/>
                    <a:pt x="193" y="98"/>
                  </a:cubicBezTo>
                  <a:cubicBezTo>
                    <a:pt x="193" y="49"/>
                    <a:pt x="166" y="0"/>
                    <a:pt x="103" y="0"/>
                  </a:cubicBezTo>
                  <a:cubicBezTo>
                    <a:pt x="46" y="0"/>
                    <a:pt x="0" y="52"/>
                    <a:pt x="0" y="114"/>
                  </a:cubicBezTo>
                  <a:cubicBezTo>
                    <a:pt x="0" y="181"/>
                    <a:pt x="52" y="229"/>
                    <a:pt x="109" y="229"/>
                  </a:cubicBezTo>
                  <a:cubicBezTo>
                    <a:pt x="170" y="229"/>
                    <a:pt x="193" y="174"/>
                    <a:pt x="193" y="164"/>
                  </a:cubicBezTo>
                  <a:cubicBezTo>
                    <a:pt x="193" y="160"/>
                    <a:pt x="189" y="159"/>
                    <a:pt x="186" y="159"/>
                  </a:cubicBezTo>
                  <a:cubicBezTo>
                    <a:pt x="182" y="159"/>
                    <a:pt x="181" y="161"/>
                    <a:pt x="180" y="165"/>
                  </a:cubicBezTo>
                  <a:cubicBezTo>
                    <a:pt x="162" y="217"/>
                    <a:pt x="117" y="217"/>
                    <a:pt x="112" y="217"/>
                  </a:cubicBezTo>
                  <a:cubicBezTo>
                    <a:pt x="87" y="217"/>
                    <a:pt x="68" y="202"/>
                    <a:pt x="56" y="183"/>
                  </a:cubicBezTo>
                  <a:cubicBezTo>
                    <a:pt x="41" y="160"/>
                    <a:pt x="41" y="127"/>
                    <a:pt x="41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0" name="Freeform 149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426076" y="3009900"/>
              <a:ext cx="146050" cy="220663"/>
            </a:xfrm>
            <a:custGeom>
              <a:avLst/>
              <a:gdLst>
                <a:gd name="T0" fmla="*/ 173 w 246"/>
                <a:gd name="T1" fmla="*/ 318 h 351"/>
                <a:gd name="T2" fmla="*/ 173 w 246"/>
                <a:gd name="T3" fmla="*/ 351 h 351"/>
                <a:gd name="T4" fmla="*/ 246 w 246"/>
                <a:gd name="T5" fmla="*/ 346 h 351"/>
                <a:gd name="T6" fmla="*/ 246 w 246"/>
                <a:gd name="T7" fmla="*/ 330 h 351"/>
                <a:gd name="T8" fmla="*/ 207 w 246"/>
                <a:gd name="T9" fmla="*/ 302 h 351"/>
                <a:gd name="T10" fmla="*/ 207 w 246"/>
                <a:gd name="T11" fmla="*/ 0 h 351"/>
                <a:gd name="T12" fmla="*/ 135 w 246"/>
                <a:gd name="T13" fmla="*/ 5 h 351"/>
                <a:gd name="T14" fmla="*/ 135 w 246"/>
                <a:gd name="T15" fmla="*/ 21 h 351"/>
                <a:gd name="T16" fmla="*/ 174 w 246"/>
                <a:gd name="T17" fmla="*/ 49 h 351"/>
                <a:gd name="T18" fmla="*/ 174 w 246"/>
                <a:gd name="T19" fmla="*/ 156 h 351"/>
                <a:gd name="T20" fmla="*/ 111 w 246"/>
                <a:gd name="T21" fmla="*/ 125 h 351"/>
                <a:gd name="T22" fmla="*/ 0 w 246"/>
                <a:gd name="T23" fmla="*/ 239 h 351"/>
                <a:gd name="T24" fmla="*/ 106 w 246"/>
                <a:gd name="T25" fmla="*/ 351 h 351"/>
                <a:gd name="T26" fmla="*/ 173 w 246"/>
                <a:gd name="T27" fmla="*/ 318 h 351"/>
                <a:gd name="T28" fmla="*/ 173 w 246"/>
                <a:gd name="T29" fmla="*/ 185 h 351"/>
                <a:gd name="T30" fmla="*/ 173 w 246"/>
                <a:gd name="T31" fmla="*/ 287 h 351"/>
                <a:gd name="T32" fmla="*/ 167 w 246"/>
                <a:gd name="T33" fmla="*/ 305 h 351"/>
                <a:gd name="T34" fmla="*/ 108 w 246"/>
                <a:gd name="T35" fmla="*/ 340 h 351"/>
                <a:gd name="T36" fmla="*/ 56 w 246"/>
                <a:gd name="T37" fmla="*/ 308 h 351"/>
                <a:gd name="T38" fmla="*/ 42 w 246"/>
                <a:gd name="T39" fmla="*/ 239 h 351"/>
                <a:gd name="T40" fmla="*/ 57 w 246"/>
                <a:gd name="T41" fmla="*/ 168 h 351"/>
                <a:gd name="T42" fmla="*/ 113 w 246"/>
                <a:gd name="T43" fmla="*/ 136 h 351"/>
                <a:gd name="T44" fmla="*/ 167 w 246"/>
                <a:gd name="T45" fmla="*/ 166 h 351"/>
                <a:gd name="T46" fmla="*/ 173 w 246"/>
                <a:gd name="T47" fmla="*/ 185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351">
                  <a:moveTo>
                    <a:pt x="173" y="318"/>
                  </a:moveTo>
                  <a:lnTo>
                    <a:pt x="173" y="351"/>
                  </a:lnTo>
                  <a:lnTo>
                    <a:pt x="246" y="346"/>
                  </a:lnTo>
                  <a:lnTo>
                    <a:pt x="246" y="330"/>
                  </a:lnTo>
                  <a:cubicBezTo>
                    <a:pt x="211" y="330"/>
                    <a:pt x="207" y="327"/>
                    <a:pt x="207" y="302"/>
                  </a:cubicBezTo>
                  <a:lnTo>
                    <a:pt x="207" y="0"/>
                  </a:lnTo>
                  <a:lnTo>
                    <a:pt x="135" y="5"/>
                  </a:lnTo>
                  <a:lnTo>
                    <a:pt x="135" y="21"/>
                  </a:lnTo>
                  <a:cubicBezTo>
                    <a:pt x="170" y="21"/>
                    <a:pt x="174" y="24"/>
                    <a:pt x="174" y="49"/>
                  </a:cubicBezTo>
                  <a:lnTo>
                    <a:pt x="174" y="156"/>
                  </a:lnTo>
                  <a:cubicBezTo>
                    <a:pt x="160" y="138"/>
                    <a:pt x="138" y="125"/>
                    <a:pt x="111" y="125"/>
                  </a:cubicBezTo>
                  <a:cubicBezTo>
                    <a:pt x="53" y="125"/>
                    <a:pt x="0" y="174"/>
                    <a:pt x="0" y="239"/>
                  </a:cubicBezTo>
                  <a:cubicBezTo>
                    <a:pt x="0" y="302"/>
                    <a:pt x="49" y="351"/>
                    <a:pt x="106" y="351"/>
                  </a:cubicBezTo>
                  <a:cubicBezTo>
                    <a:pt x="138" y="351"/>
                    <a:pt x="160" y="334"/>
                    <a:pt x="173" y="318"/>
                  </a:cubicBezTo>
                  <a:close/>
                  <a:moveTo>
                    <a:pt x="173" y="185"/>
                  </a:moveTo>
                  <a:lnTo>
                    <a:pt x="173" y="287"/>
                  </a:lnTo>
                  <a:cubicBezTo>
                    <a:pt x="173" y="296"/>
                    <a:pt x="173" y="297"/>
                    <a:pt x="167" y="305"/>
                  </a:cubicBezTo>
                  <a:cubicBezTo>
                    <a:pt x="152" y="329"/>
                    <a:pt x="130" y="340"/>
                    <a:pt x="108" y="340"/>
                  </a:cubicBezTo>
                  <a:cubicBezTo>
                    <a:pt x="86" y="340"/>
                    <a:pt x="68" y="327"/>
                    <a:pt x="56" y="308"/>
                  </a:cubicBezTo>
                  <a:cubicBezTo>
                    <a:pt x="43" y="288"/>
                    <a:pt x="42" y="260"/>
                    <a:pt x="42" y="239"/>
                  </a:cubicBezTo>
                  <a:cubicBezTo>
                    <a:pt x="42" y="221"/>
                    <a:pt x="43" y="191"/>
                    <a:pt x="57" y="168"/>
                  </a:cubicBezTo>
                  <a:cubicBezTo>
                    <a:pt x="67" y="153"/>
                    <a:pt x="86" y="136"/>
                    <a:pt x="113" y="136"/>
                  </a:cubicBezTo>
                  <a:cubicBezTo>
                    <a:pt x="131" y="136"/>
                    <a:pt x="152" y="144"/>
                    <a:pt x="167" y="166"/>
                  </a:cubicBezTo>
                  <a:cubicBezTo>
                    <a:pt x="173" y="175"/>
                    <a:pt x="173" y="176"/>
                    <a:pt x="173" y="1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1" name="Freeform 150"/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5589588" y="3089275"/>
              <a:ext cx="150813" cy="141288"/>
            </a:xfrm>
            <a:custGeom>
              <a:avLst/>
              <a:gdLst>
                <a:gd name="T0" fmla="*/ 179 w 251"/>
                <a:gd name="T1" fmla="*/ 181 h 226"/>
                <a:gd name="T2" fmla="*/ 179 w 251"/>
                <a:gd name="T3" fmla="*/ 226 h 226"/>
                <a:gd name="T4" fmla="*/ 251 w 251"/>
                <a:gd name="T5" fmla="*/ 221 h 226"/>
                <a:gd name="T6" fmla="*/ 251 w 251"/>
                <a:gd name="T7" fmla="*/ 205 h 226"/>
                <a:gd name="T8" fmla="*/ 212 w 251"/>
                <a:gd name="T9" fmla="*/ 177 h 226"/>
                <a:gd name="T10" fmla="*/ 212 w 251"/>
                <a:gd name="T11" fmla="*/ 0 h 226"/>
                <a:gd name="T12" fmla="*/ 139 w 251"/>
                <a:gd name="T13" fmla="*/ 6 h 226"/>
                <a:gd name="T14" fmla="*/ 139 w 251"/>
                <a:gd name="T15" fmla="*/ 21 h 226"/>
                <a:gd name="T16" fmla="*/ 177 w 251"/>
                <a:gd name="T17" fmla="*/ 49 h 226"/>
                <a:gd name="T18" fmla="*/ 177 w 251"/>
                <a:gd name="T19" fmla="*/ 138 h 226"/>
                <a:gd name="T20" fmla="*/ 117 w 251"/>
                <a:gd name="T21" fmla="*/ 215 h 226"/>
                <a:gd name="T22" fmla="*/ 73 w 251"/>
                <a:gd name="T23" fmla="*/ 166 h 226"/>
                <a:gd name="T24" fmla="*/ 73 w 251"/>
                <a:gd name="T25" fmla="*/ 0 h 226"/>
                <a:gd name="T26" fmla="*/ 0 w 251"/>
                <a:gd name="T27" fmla="*/ 6 h 226"/>
                <a:gd name="T28" fmla="*/ 0 w 251"/>
                <a:gd name="T29" fmla="*/ 21 h 226"/>
                <a:gd name="T30" fmla="*/ 39 w 251"/>
                <a:gd name="T31" fmla="*/ 67 h 226"/>
                <a:gd name="T32" fmla="*/ 39 w 251"/>
                <a:gd name="T33" fmla="*/ 142 h 226"/>
                <a:gd name="T34" fmla="*/ 115 w 251"/>
                <a:gd name="T35" fmla="*/ 226 h 226"/>
                <a:gd name="T36" fmla="*/ 179 w 251"/>
                <a:gd name="T37" fmla="*/ 18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1" h="226">
                  <a:moveTo>
                    <a:pt x="179" y="181"/>
                  </a:moveTo>
                  <a:lnTo>
                    <a:pt x="179" y="226"/>
                  </a:lnTo>
                  <a:lnTo>
                    <a:pt x="251" y="221"/>
                  </a:lnTo>
                  <a:lnTo>
                    <a:pt x="251" y="205"/>
                  </a:lnTo>
                  <a:cubicBezTo>
                    <a:pt x="216" y="205"/>
                    <a:pt x="212" y="202"/>
                    <a:pt x="212" y="177"/>
                  </a:cubicBezTo>
                  <a:lnTo>
                    <a:pt x="212" y="0"/>
                  </a:lnTo>
                  <a:lnTo>
                    <a:pt x="139" y="6"/>
                  </a:lnTo>
                  <a:lnTo>
                    <a:pt x="139" y="21"/>
                  </a:lnTo>
                  <a:cubicBezTo>
                    <a:pt x="173" y="21"/>
                    <a:pt x="177" y="25"/>
                    <a:pt x="177" y="49"/>
                  </a:cubicBezTo>
                  <a:lnTo>
                    <a:pt x="177" y="138"/>
                  </a:lnTo>
                  <a:cubicBezTo>
                    <a:pt x="177" y="181"/>
                    <a:pt x="154" y="215"/>
                    <a:pt x="117" y="215"/>
                  </a:cubicBezTo>
                  <a:cubicBezTo>
                    <a:pt x="75" y="215"/>
                    <a:pt x="73" y="192"/>
                    <a:pt x="73" y="166"/>
                  </a:cubicBezTo>
                  <a:lnTo>
                    <a:pt x="73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9" y="21"/>
                    <a:pt x="39" y="23"/>
                    <a:pt x="39" y="67"/>
                  </a:cubicBezTo>
                  <a:lnTo>
                    <a:pt x="39" y="142"/>
                  </a:lnTo>
                  <a:cubicBezTo>
                    <a:pt x="39" y="181"/>
                    <a:pt x="39" y="226"/>
                    <a:pt x="115" y="226"/>
                  </a:cubicBezTo>
                  <a:cubicBezTo>
                    <a:pt x="143" y="226"/>
                    <a:pt x="165" y="212"/>
                    <a:pt x="179" y="18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2" name="Freeform 151"/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5756276" y="3086100"/>
              <a:ext cx="112713" cy="144463"/>
            </a:xfrm>
            <a:custGeom>
              <a:avLst/>
              <a:gdLst>
                <a:gd name="T0" fmla="*/ 41 w 190"/>
                <a:gd name="T1" fmla="*/ 115 h 229"/>
                <a:gd name="T2" fmla="*/ 108 w 190"/>
                <a:gd name="T3" fmla="*/ 13 h 229"/>
                <a:gd name="T4" fmla="*/ 162 w 190"/>
                <a:gd name="T5" fmla="*/ 31 h 229"/>
                <a:gd name="T6" fmla="*/ 138 w 190"/>
                <a:gd name="T7" fmla="*/ 54 h 229"/>
                <a:gd name="T8" fmla="*/ 161 w 190"/>
                <a:gd name="T9" fmla="*/ 77 h 229"/>
                <a:gd name="T10" fmla="*/ 184 w 190"/>
                <a:gd name="T11" fmla="*/ 54 h 229"/>
                <a:gd name="T12" fmla="*/ 108 w 190"/>
                <a:gd name="T13" fmla="*/ 0 h 229"/>
                <a:gd name="T14" fmla="*/ 0 w 190"/>
                <a:gd name="T15" fmla="*/ 116 h 229"/>
                <a:gd name="T16" fmla="*/ 107 w 190"/>
                <a:gd name="T17" fmla="*/ 229 h 229"/>
                <a:gd name="T18" fmla="*/ 190 w 190"/>
                <a:gd name="T19" fmla="*/ 164 h 229"/>
                <a:gd name="T20" fmla="*/ 183 w 190"/>
                <a:gd name="T21" fmla="*/ 160 h 229"/>
                <a:gd name="T22" fmla="*/ 177 w 190"/>
                <a:gd name="T23" fmla="*/ 164 h 229"/>
                <a:gd name="T24" fmla="*/ 111 w 190"/>
                <a:gd name="T25" fmla="*/ 217 h 229"/>
                <a:gd name="T26" fmla="*/ 41 w 190"/>
                <a:gd name="T27" fmla="*/ 1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1" y="115"/>
                  </a:moveTo>
                  <a:cubicBezTo>
                    <a:pt x="41" y="34"/>
                    <a:pt x="82" y="13"/>
                    <a:pt x="108" y="13"/>
                  </a:cubicBezTo>
                  <a:cubicBezTo>
                    <a:pt x="113" y="13"/>
                    <a:pt x="144" y="13"/>
                    <a:pt x="162" y="31"/>
                  </a:cubicBezTo>
                  <a:cubicBezTo>
                    <a:pt x="141" y="33"/>
                    <a:pt x="138" y="48"/>
                    <a:pt x="138" y="54"/>
                  </a:cubicBezTo>
                  <a:cubicBezTo>
                    <a:pt x="138" y="67"/>
                    <a:pt x="147" y="77"/>
                    <a:pt x="161" y="77"/>
                  </a:cubicBezTo>
                  <a:cubicBezTo>
                    <a:pt x="174" y="77"/>
                    <a:pt x="184" y="69"/>
                    <a:pt x="184" y="54"/>
                  </a:cubicBezTo>
                  <a:cubicBezTo>
                    <a:pt x="184" y="20"/>
                    <a:pt x="146" y="0"/>
                    <a:pt x="108" y="0"/>
                  </a:cubicBezTo>
                  <a:cubicBezTo>
                    <a:pt x="46" y="0"/>
                    <a:pt x="0" y="54"/>
                    <a:pt x="0" y="116"/>
                  </a:cubicBezTo>
                  <a:cubicBezTo>
                    <a:pt x="0" y="180"/>
                    <a:pt x="49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60"/>
                    <a:pt x="185" y="160"/>
                    <a:pt x="183" y="160"/>
                  </a:cubicBezTo>
                  <a:cubicBezTo>
                    <a:pt x="179" y="160"/>
                    <a:pt x="178" y="161"/>
                    <a:pt x="177" y="164"/>
                  </a:cubicBezTo>
                  <a:cubicBezTo>
                    <a:pt x="162" y="211"/>
                    <a:pt x="130" y="217"/>
                    <a:pt x="111" y="217"/>
                  </a:cubicBezTo>
                  <a:cubicBezTo>
                    <a:pt x="85" y="217"/>
                    <a:pt x="41" y="195"/>
                    <a:pt x="41" y="1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3" name="Freeform 152"/>
            <p:cNvSpPr>
              <a:spLocks noEditPoints="1"/>
            </p:cNvSpPr>
            <p:nvPr>
              <p:custDataLst>
                <p:tags r:id="rId44"/>
              </p:custDataLst>
            </p:nvPr>
          </p:nvSpPr>
          <p:spPr bwMode="auto">
            <a:xfrm>
              <a:off x="5884863" y="3086100"/>
              <a:ext cx="115888" cy="144463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1 w 193"/>
                <a:gd name="T9" fmla="*/ 109 h 229"/>
                <a:gd name="T10" fmla="*/ 181 w 193"/>
                <a:gd name="T11" fmla="*/ 109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9 h 229"/>
                <a:gd name="T24" fmla="*/ 180 w 193"/>
                <a:gd name="T25" fmla="*/ 165 h 229"/>
                <a:gd name="T26" fmla="*/ 113 w 193"/>
                <a:gd name="T27" fmla="*/ 217 h 229"/>
                <a:gd name="T28" fmla="*/ 56 w 193"/>
                <a:gd name="T29" fmla="*/ 183 h 229"/>
                <a:gd name="T30" fmla="*/ 41 w 193"/>
                <a:gd name="T31" fmla="*/ 1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4"/>
                    <a:pt x="87" y="11"/>
                    <a:pt x="104" y="11"/>
                  </a:cubicBezTo>
                  <a:cubicBezTo>
                    <a:pt x="155" y="11"/>
                    <a:pt x="160" y="79"/>
                    <a:pt x="160" y="98"/>
                  </a:cubicBezTo>
                  <a:lnTo>
                    <a:pt x="42" y="98"/>
                  </a:lnTo>
                  <a:close/>
                  <a:moveTo>
                    <a:pt x="41" y="109"/>
                  </a:moveTo>
                  <a:lnTo>
                    <a:pt x="181" y="109"/>
                  </a:lnTo>
                  <a:cubicBezTo>
                    <a:pt x="192" y="109"/>
                    <a:pt x="193" y="109"/>
                    <a:pt x="193" y="98"/>
                  </a:cubicBezTo>
                  <a:cubicBezTo>
                    <a:pt x="193" y="49"/>
                    <a:pt x="166" y="0"/>
                    <a:pt x="104" y="0"/>
                  </a:cubicBezTo>
                  <a:cubicBezTo>
                    <a:pt x="46" y="0"/>
                    <a:pt x="0" y="52"/>
                    <a:pt x="0" y="114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1" y="229"/>
                    <a:pt x="193" y="174"/>
                    <a:pt x="193" y="164"/>
                  </a:cubicBezTo>
                  <a:cubicBezTo>
                    <a:pt x="193" y="160"/>
                    <a:pt x="189" y="159"/>
                    <a:pt x="187" y="159"/>
                  </a:cubicBezTo>
                  <a:cubicBezTo>
                    <a:pt x="182" y="159"/>
                    <a:pt x="181" y="161"/>
                    <a:pt x="180" y="165"/>
                  </a:cubicBezTo>
                  <a:cubicBezTo>
                    <a:pt x="163" y="217"/>
                    <a:pt x="118" y="217"/>
                    <a:pt x="113" y="217"/>
                  </a:cubicBezTo>
                  <a:cubicBezTo>
                    <a:pt x="88" y="217"/>
                    <a:pt x="68" y="202"/>
                    <a:pt x="56" y="183"/>
                  </a:cubicBezTo>
                  <a:cubicBezTo>
                    <a:pt x="41" y="160"/>
                    <a:pt x="41" y="127"/>
                    <a:pt x="41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4" name="Freeform 153"/>
            <p:cNvSpPr>
              <a:spLocks noEditPoints="1"/>
            </p:cNvSpPr>
            <p:nvPr>
              <p:custDataLst>
                <p:tags r:id="rId45"/>
              </p:custDataLst>
            </p:nvPr>
          </p:nvSpPr>
          <p:spPr bwMode="auto">
            <a:xfrm>
              <a:off x="6019801" y="3009900"/>
              <a:ext cx="146050" cy="220663"/>
            </a:xfrm>
            <a:custGeom>
              <a:avLst/>
              <a:gdLst>
                <a:gd name="T0" fmla="*/ 172 w 245"/>
                <a:gd name="T1" fmla="*/ 318 h 351"/>
                <a:gd name="T2" fmla="*/ 172 w 245"/>
                <a:gd name="T3" fmla="*/ 351 h 351"/>
                <a:gd name="T4" fmla="*/ 245 w 245"/>
                <a:gd name="T5" fmla="*/ 346 h 351"/>
                <a:gd name="T6" fmla="*/ 245 w 245"/>
                <a:gd name="T7" fmla="*/ 330 h 351"/>
                <a:gd name="T8" fmla="*/ 206 w 245"/>
                <a:gd name="T9" fmla="*/ 302 h 351"/>
                <a:gd name="T10" fmla="*/ 206 w 245"/>
                <a:gd name="T11" fmla="*/ 0 h 351"/>
                <a:gd name="T12" fmla="*/ 135 w 245"/>
                <a:gd name="T13" fmla="*/ 5 h 351"/>
                <a:gd name="T14" fmla="*/ 135 w 245"/>
                <a:gd name="T15" fmla="*/ 21 h 351"/>
                <a:gd name="T16" fmla="*/ 174 w 245"/>
                <a:gd name="T17" fmla="*/ 49 h 351"/>
                <a:gd name="T18" fmla="*/ 174 w 245"/>
                <a:gd name="T19" fmla="*/ 156 h 351"/>
                <a:gd name="T20" fmla="*/ 111 w 245"/>
                <a:gd name="T21" fmla="*/ 125 h 351"/>
                <a:gd name="T22" fmla="*/ 0 w 245"/>
                <a:gd name="T23" fmla="*/ 239 h 351"/>
                <a:gd name="T24" fmla="*/ 105 w 245"/>
                <a:gd name="T25" fmla="*/ 351 h 351"/>
                <a:gd name="T26" fmla="*/ 172 w 245"/>
                <a:gd name="T27" fmla="*/ 318 h 351"/>
                <a:gd name="T28" fmla="*/ 172 w 245"/>
                <a:gd name="T29" fmla="*/ 185 h 351"/>
                <a:gd name="T30" fmla="*/ 172 w 245"/>
                <a:gd name="T31" fmla="*/ 287 h 351"/>
                <a:gd name="T32" fmla="*/ 167 w 245"/>
                <a:gd name="T33" fmla="*/ 305 h 351"/>
                <a:gd name="T34" fmla="*/ 108 w 245"/>
                <a:gd name="T35" fmla="*/ 340 h 351"/>
                <a:gd name="T36" fmla="*/ 55 w 245"/>
                <a:gd name="T37" fmla="*/ 308 h 351"/>
                <a:gd name="T38" fmla="*/ 41 w 245"/>
                <a:gd name="T39" fmla="*/ 239 h 351"/>
                <a:gd name="T40" fmla="*/ 56 w 245"/>
                <a:gd name="T41" fmla="*/ 168 h 351"/>
                <a:gd name="T42" fmla="*/ 113 w 245"/>
                <a:gd name="T43" fmla="*/ 136 h 351"/>
                <a:gd name="T44" fmla="*/ 167 w 245"/>
                <a:gd name="T45" fmla="*/ 166 h 351"/>
                <a:gd name="T46" fmla="*/ 172 w 245"/>
                <a:gd name="T47" fmla="*/ 185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5" h="351">
                  <a:moveTo>
                    <a:pt x="172" y="318"/>
                  </a:moveTo>
                  <a:lnTo>
                    <a:pt x="172" y="351"/>
                  </a:lnTo>
                  <a:lnTo>
                    <a:pt x="245" y="346"/>
                  </a:lnTo>
                  <a:lnTo>
                    <a:pt x="245" y="330"/>
                  </a:lnTo>
                  <a:cubicBezTo>
                    <a:pt x="210" y="330"/>
                    <a:pt x="206" y="327"/>
                    <a:pt x="206" y="302"/>
                  </a:cubicBezTo>
                  <a:lnTo>
                    <a:pt x="206" y="0"/>
                  </a:lnTo>
                  <a:lnTo>
                    <a:pt x="135" y="5"/>
                  </a:lnTo>
                  <a:lnTo>
                    <a:pt x="135" y="21"/>
                  </a:lnTo>
                  <a:cubicBezTo>
                    <a:pt x="170" y="21"/>
                    <a:pt x="174" y="24"/>
                    <a:pt x="174" y="49"/>
                  </a:cubicBezTo>
                  <a:lnTo>
                    <a:pt x="174" y="156"/>
                  </a:lnTo>
                  <a:cubicBezTo>
                    <a:pt x="159" y="138"/>
                    <a:pt x="138" y="125"/>
                    <a:pt x="111" y="125"/>
                  </a:cubicBezTo>
                  <a:cubicBezTo>
                    <a:pt x="52" y="125"/>
                    <a:pt x="0" y="174"/>
                    <a:pt x="0" y="239"/>
                  </a:cubicBezTo>
                  <a:cubicBezTo>
                    <a:pt x="0" y="302"/>
                    <a:pt x="48" y="351"/>
                    <a:pt x="105" y="351"/>
                  </a:cubicBezTo>
                  <a:cubicBezTo>
                    <a:pt x="137" y="351"/>
                    <a:pt x="160" y="334"/>
                    <a:pt x="172" y="318"/>
                  </a:cubicBezTo>
                  <a:close/>
                  <a:moveTo>
                    <a:pt x="172" y="185"/>
                  </a:moveTo>
                  <a:lnTo>
                    <a:pt x="172" y="287"/>
                  </a:lnTo>
                  <a:cubicBezTo>
                    <a:pt x="172" y="296"/>
                    <a:pt x="172" y="297"/>
                    <a:pt x="167" y="305"/>
                  </a:cubicBezTo>
                  <a:cubicBezTo>
                    <a:pt x="152" y="329"/>
                    <a:pt x="129" y="340"/>
                    <a:pt x="108" y="340"/>
                  </a:cubicBezTo>
                  <a:cubicBezTo>
                    <a:pt x="85" y="340"/>
                    <a:pt x="67" y="327"/>
                    <a:pt x="55" y="308"/>
                  </a:cubicBezTo>
                  <a:cubicBezTo>
                    <a:pt x="42" y="288"/>
                    <a:pt x="41" y="260"/>
                    <a:pt x="41" y="239"/>
                  </a:cubicBezTo>
                  <a:cubicBezTo>
                    <a:pt x="41" y="221"/>
                    <a:pt x="42" y="191"/>
                    <a:pt x="56" y="168"/>
                  </a:cubicBezTo>
                  <a:cubicBezTo>
                    <a:pt x="67" y="153"/>
                    <a:pt x="86" y="136"/>
                    <a:pt x="113" y="136"/>
                  </a:cubicBezTo>
                  <a:cubicBezTo>
                    <a:pt x="130" y="136"/>
                    <a:pt x="151" y="144"/>
                    <a:pt x="167" y="166"/>
                  </a:cubicBezTo>
                  <a:cubicBezTo>
                    <a:pt x="172" y="175"/>
                    <a:pt x="172" y="176"/>
                    <a:pt x="172" y="1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5" name="Freeform 154"/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6278563" y="3035300"/>
              <a:ext cx="92075" cy="195263"/>
            </a:xfrm>
            <a:custGeom>
              <a:avLst/>
              <a:gdLst>
                <a:gd name="T0" fmla="*/ 76 w 156"/>
                <a:gd name="T1" fmla="*/ 107 h 312"/>
                <a:gd name="T2" fmla="*/ 148 w 156"/>
                <a:gd name="T3" fmla="*/ 107 h 312"/>
                <a:gd name="T4" fmla="*/ 148 w 156"/>
                <a:gd name="T5" fmla="*/ 92 h 312"/>
                <a:gd name="T6" fmla="*/ 76 w 156"/>
                <a:gd name="T7" fmla="*/ 92 h 312"/>
                <a:gd name="T8" fmla="*/ 76 w 156"/>
                <a:gd name="T9" fmla="*/ 0 h 312"/>
                <a:gd name="T10" fmla="*/ 64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2 w 156"/>
                <a:gd name="T17" fmla="*/ 107 h 312"/>
                <a:gd name="T18" fmla="*/ 42 w 156"/>
                <a:gd name="T19" fmla="*/ 245 h 312"/>
                <a:gd name="T20" fmla="*/ 106 w 156"/>
                <a:gd name="T21" fmla="*/ 312 h 312"/>
                <a:gd name="T22" fmla="*/ 156 w 156"/>
                <a:gd name="T23" fmla="*/ 245 h 312"/>
                <a:gd name="T24" fmla="*/ 156 w 156"/>
                <a:gd name="T25" fmla="*/ 217 h 312"/>
                <a:gd name="T26" fmla="*/ 143 w 156"/>
                <a:gd name="T27" fmla="*/ 217 h 312"/>
                <a:gd name="T28" fmla="*/ 143 w 156"/>
                <a:gd name="T29" fmla="*/ 244 h 312"/>
                <a:gd name="T30" fmla="*/ 110 w 156"/>
                <a:gd name="T31" fmla="*/ 300 h 312"/>
                <a:gd name="T32" fmla="*/ 76 w 156"/>
                <a:gd name="T33" fmla="*/ 246 h 312"/>
                <a:gd name="T34" fmla="*/ 76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6" y="107"/>
                  </a:moveTo>
                  <a:lnTo>
                    <a:pt x="148" y="107"/>
                  </a:lnTo>
                  <a:lnTo>
                    <a:pt x="148" y="92"/>
                  </a:lnTo>
                  <a:lnTo>
                    <a:pt x="76" y="92"/>
                  </a:lnTo>
                  <a:lnTo>
                    <a:pt x="76" y="0"/>
                  </a:lnTo>
                  <a:lnTo>
                    <a:pt x="64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2" y="107"/>
                  </a:lnTo>
                  <a:lnTo>
                    <a:pt x="42" y="245"/>
                  </a:lnTo>
                  <a:cubicBezTo>
                    <a:pt x="42" y="306"/>
                    <a:pt x="88" y="312"/>
                    <a:pt x="106" y="312"/>
                  </a:cubicBezTo>
                  <a:cubicBezTo>
                    <a:pt x="142" y="312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3" y="217"/>
                  </a:lnTo>
                  <a:lnTo>
                    <a:pt x="143" y="244"/>
                  </a:lnTo>
                  <a:cubicBezTo>
                    <a:pt x="143" y="281"/>
                    <a:pt x="128" y="300"/>
                    <a:pt x="110" y="300"/>
                  </a:cubicBezTo>
                  <a:cubicBezTo>
                    <a:pt x="76" y="300"/>
                    <a:pt x="76" y="254"/>
                    <a:pt x="76" y="246"/>
                  </a:cubicBezTo>
                  <a:lnTo>
                    <a:pt x="76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6" name="Freeform 155"/>
            <p:cNvSpPr>
              <a:spLocks noEditPoints="1"/>
            </p:cNvSpPr>
            <p:nvPr>
              <p:custDataLst>
                <p:tags r:id="rId47"/>
              </p:custDataLst>
            </p:nvPr>
          </p:nvSpPr>
          <p:spPr bwMode="auto">
            <a:xfrm>
              <a:off x="6396038" y="3086100"/>
              <a:ext cx="114300" cy="144463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1 w 193"/>
                <a:gd name="T9" fmla="*/ 109 h 229"/>
                <a:gd name="T10" fmla="*/ 180 w 193"/>
                <a:gd name="T11" fmla="*/ 109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6 w 193"/>
                <a:gd name="T23" fmla="*/ 159 h 229"/>
                <a:gd name="T24" fmla="*/ 180 w 193"/>
                <a:gd name="T25" fmla="*/ 165 h 229"/>
                <a:gd name="T26" fmla="*/ 113 w 193"/>
                <a:gd name="T27" fmla="*/ 217 h 229"/>
                <a:gd name="T28" fmla="*/ 56 w 193"/>
                <a:gd name="T29" fmla="*/ 183 h 229"/>
                <a:gd name="T30" fmla="*/ 41 w 193"/>
                <a:gd name="T31" fmla="*/ 1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4"/>
                    <a:pt x="87" y="11"/>
                    <a:pt x="104" y="11"/>
                  </a:cubicBezTo>
                  <a:cubicBezTo>
                    <a:pt x="155" y="11"/>
                    <a:pt x="160" y="79"/>
                    <a:pt x="160" y="98"/>
                  </a:cubicBezTo>
                  <a:lnTo>
                    <a:pt x="42" y="98"/>
                  </a:lnTo>
                  <a:close/>
                  <a:moveTo>
                    <a:pt x="41" y="109"/>
                  </a:moveTo>
                  <a:lnTo>
                    <a:pt x="180" y="109"/>
                  </a:lnTo>
                  <a:cubicBezTo>
                    <a:pt x="191" y="109"/>
                    <a:pt x="193" y="109"/>
                    <a:pt x="193" y="98"/>
                  </a:cubicBezTo>
                  <a:cubicBezTo>
                    <a:pt x="193" y="49"/>
                    <a:pt x="166" y="0"/>
                    <a:pt x="104" y="0"/>
                  </a:cubicBezTo>
                  <a:cubicBezTo>
                    <a:pt x="46" y="0"/>
                    <a:pt x="0" y="52"/>
                    <a:pt x="0" y="114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0" y="229"/>
                    <a:pt x="193" y="174"/>
                    <a:pt x="193" y="164"/>
                  </a:cubicBezTo>
                  <a:cubicBezTo>
                    <a:pt x="193" y="160"/>
                    <a:pt x="189" y="159"/>
                    <a:pt x="186" y="159"/>
                  </a:cubicBezTo>
                  <a:cubicBezTo>
                    <a:pt x="182" y="159"/>
                    <a:pt x="181" y="161"/>
                    <a:pt x="180" y="165"/>
                  </a:cubicBezTo>
                  <a:cubicBezTo>
                    <a:pt x="162" y="217"/>
                    <a:pt x="118" y="217"/>
                    <a:pt x="113" y="217"/>
                  </a:cubicBezTo>
                  <a:cubicBezTo>
                    <a:pt x="88" y="217"/>
                    <a:pt x="68" y="202"/>
                    <a:pt x="56" y="183"/>
                  </a:cubicBezTo>
                  <a:cubicBezTo>
                    <a:pt x="41" y="160"/>
                    <a:pt x="41" y="127"/>
                    <a:pt x="41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7" name="Freeform 156"/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6529388" y="3089275"/>
              <a:ext cx="231775" cy="138113"/>
            </a:xfrm>
            <a:custGeom>
              <a:avLst/>
              <a:gdLst>
                <a:gd name="T0" fmla="*/ 39 w 390"/>
                <a:gd name="T1" fmla="*/ 49 h 221"/>
                <a:gd name="T2" fmla="*/ 39 w 390"/>
                <a:gd name="T3" fmla="*/ 183 h 221"/>
                <a:gd name="T4" fmla="*/ 0 w 390"/>
                <a:gd name="T5" fmla="*/ 205 h 221"/>
                <a:gd name="T6" fmla="*/ 0 w 390"/>
                <a:gd name="T7" fmla="*/ 221 h 221"/>
                <a:gd name="T8" fmla="*/ 57 w 390"/>
                <a:gd name="T9" fmla="*/ 219 h 221"/>
                <a:gd name="T10" fmla="*/ 113 w 390"/>
                <a:gd name="T11" fmla="*/ 221 h 221"/>
                <a:gd name="T12" fmla="*/ 113 w 390"/>
                <a:gd name="T13" fmla="*/ 205 h 221"/>
                <a:gd name="T14" fmla="*/ 74 w 390"/>
                <a:gd name="T15" fmla="*/ 183 h 221"/>
                <a:gd name="T16" fmla="*/ 74 w 390"/>
                <a:gd name="T17" fmla="*/ 91 h 221"/>
                <a:gd name="T18" fmla="*/ 141 w 390"/>
                <a:gd name="T19" fmla="*/ 11 h 221"/>
                <a:gd name="T20" fmla="*/ 178 w 390"/>
                <a:gd name="T21" fmla="*/ 67 h 221"/>
                <a:gd name="T22" fmla="*/ 178 w 390"/>
                <a:gd name="T23" fmla="*/ 183 h 221"/>
                <a:gd name="T24" fmla="*/ 139 w 390"/>
                <a:gd name="T25" fmla="*/ 205 h 221"/>
                <a:gd name="T26" fmla="*/ 139 w 390"/>
                <a:gd name="T27" fmla="*/ 221 h 221"/>
                <a:gd name="T28" fmla="*/ 195 w 390"/>
                <a:gd name="T29" fmla="*/ 219 h 221"/>
                <a:gd name="T30" fmla="*/ 251 w 390"/>
                <a:gd name="T31" fmla="*/ 221 h 221"/>
                <a:gd name="T32" fmla="*/ 251 w 390"/>
                <a:gd name="T33" fmla="*/ 205 h 221"/>
                <a:gd name="T34" fmla="*/ 212 w 390"/>
                <a:gd name="T35" fmla="*/ 183 h 221"/>
                <a:gd name="T36" fmla="*/ 212 w 390"/>
                <a:gd name="T37" fmla="*/ 91 h 221"/>
                <a:gd name="T38" fmla="*/ 280 w 390"/>
                <a:gd name="T39" fmla="*/ 11 h 221"/>
                <a:gd name="T40" fmla="*/ 316 w 390"/>
                <a:gd name="T41" fmla="*/ 67 h 221"/>
                <a:gd name="T42" fmla="*/ 316 w 390"/>
                <a:gd name="T43" fmla="*/ 183 h 221"/>
                <a:gd name="T44" fmla="*/ 278 w 390"/>
                <a:gd name="T45" fmla="*/ 205 h 221"/>
                <a:gd name="T46" fmla="*/ 278 w 390"/>
                <a:gd name="T47" fmla="*/ 221 h 221"/>
                <a:gd name="T48" fmla="*/ 334 w 390"/>
                <a:gd name="T49" fmla="*/ 219 h 221"/>
                <a:gd name="T50" fmla="*/ 390 w 390"/>
                <a:gd name="T51" fmla="*/ 221 h 221"/>
                <a:gd name="T52" fmla="*/ 390 w 390"/>
                <a:gd name="T53" fmla="*/ 205 h 221"/>
                <a:gd name="T54" fmla="*/ 351 w 390"/>
                <a:gd name="T55" fmla="*/ 190 h 221"/>
                <a:gd name="T56" fmla="*/ 351 w 390"/>
                <a:gd name="T57" fmla="*/ 95 h 221"/>
                <a:gd name="T58" fmla="*/ 335 w 390"/>
                <a:gd name="T59" fmla="*/ 19 h 221"/>
                <a:gd name="T60" fmla="*/ 283 w 390"/>
                <a:gd name="T61" fmla="*/ 0 h 221"/>
                <a:gd name="T62" fmla="*/ 211 w 390"/>
                <a:gd name="T63" fmla="*/ 49 h 221"/>
                <a:gd name="T64" fmla="*/ 144 w 390"/>
                <a:gd name="T65" fmla="*/ 0 h 221"/>
                <a:gd name="T66" fmla="*/ 71 w 390"/>
                <a:gd name="T67" fmla="*/ 53 h 221"/>
                <a:gd name="T68" fmla="*/ 71 w 390"/>
                <a:gd name="T69" fmla="*/ 0 h 221"/>
                <a:gd name="T70" fmla="*/ 0 w 390"/>
                <a:gd name="T71" fmla="*/ 6 h 221"/>
                <a:gd name="T72" fmla="*/ 0 w 390"/>
                <a:gd name="T73" fmla="*/ 21 h 221"/>
                <a:gd name="T74" fmla="*/ 39 w 390"/>
                <a:gd name="T75" fmla="*/ 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0" h="221">
                  <a:moveTo>
                    <a:pt x="39" y="49"/>
                  </a:moveTo>
                  <a:lnTo>
                    <a:pt x="39" y="183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1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6" y="220"/>
                    <a:pt x="113" y="221"/>
                  </a:cubicBezTo>
                  <a:lnTo>
                    <a:pt x="113" y="205"/>
                  </a:lnTo>
                  <a:cubicBezTo>
                    <a:pt x="79" y="205"/>
                    <a:pt x="74" y="205"/>
                    <a:pt x="74" y="183"/>
                  </a:cubicBezTo>
                  <a:lnTo>
                    <a:pt x="74" y="91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7"/>
                  </a:cubicBezTo>
                  <a:lnTo>
                    <a:pt x="178" y="183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1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1"/>
                  </a:cubicBezTo>
                  <a:lnTo>
                    <a:pt x="251" y="205"/>
                  </a:lnTo>
                  <a:cubicBezTo>
                    <a:pt x="218" y="205"/>
                    <a:pt x="212" y="205"/>
                    <a:pt x="212" y="183"/>
                  </a:cubicBezTo>
                  <a:lnTo>
                    <a:pt x="212" y="91"/>
                  </a:lnTo>
                  <a:cubicBezTo>
                    <a:pt x="212" y="39"/>
                    <a:pt x="248" y="11"/>
                    <a:pt x="280" y="11"/>
                  </a:cubicBezTo>
                  <a:cubicBezTo>
                    <a:pt x="311" y="11"/>
                    <a:pt x="316" y="38"/>
                    <a:pt x="316" y="67"/>
                  </a:cubicBezTo>
                  <a:lnTo>
                    <a:pt x="316" y="183"/>
                  </a:lnTo>
                  <a:cubicBezTo>
                    <a:pt x="316" y="205"/>
                    <a:pt x="311" y="205"/>
                    <a:pt x="278" y="205"/>
                  </a:cubicBezTo>
                  <a:lnTo>
                    <a:pt x="278" y="221"/>
                  </a:lnTo>
                  <a:cubicBezTo>
                    <a:pt x="295" y="220"/>
                    <a:pt x="320" y="219"/>
                    <a:pt x="334" y="219"/>
                  </a:cubicBezTo>
                  <a:cubicBezTo>
                    <a:pt x="347" y="219"/>
                    <a:pt x="373" y="220"/>
                    <a:pt x="390" y="221"/>
                  </a:cubicBezTo>
                  <a:lnTo>
                    <a:pt x="390" y="205"/>
                  </a:lnTo>
                  <a:cubicBezTo>
                    <a:pt x="364" y="205"/>
                    <a:pt x="351" y="205"/>
                    <a:pt x="351" y="190"/>
                  </a:cubicBezTo>
                  <a:lnTo>
                    <a:pt x="351" y="95"/>
                  </a:lnTo>
                  <a:cubicBezTo>
                    <a:pt x="351" y="52"/>
                    <a:pt x="351" y="37"/>
                    <a:pt x="335" y="19"/>
                  </a:cubicBezTo>
                  <a:cubicBezTo>
                    <a:pt x="328" y="10"/>
                    <a:pt x="312" y="0"/>
                    <a:pt x="283" y="0"/>
                  </a:cubicBezTo>
                  <a:cubicBezTo>
                    <a:pt x="241" y="0"/>
                    <a:pt x="219" y="30"/>
                    <a:pt x="211" y="49"/>
                  </a:cubicBezTo>
                  <a:cubicBezTo>
                    <a:pt x="204" y="6"/>
                    <a:pt x="167" y="0"/>
                    <a:pt x="144" y="0"/>
                  </a:cubicBezTo>
                  <a:cubicBezTo>
                    <a:pt x="108" y="0"/>
                    <a:pt x="85" y="22"/>
                    <a:pt x="71" y="53"/>
                  </a:cubicBezTo>
                  <a:lnTo>
                    <a:pt x="71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8" name="Freeform 157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6775451" y="3089275"/>
              <a:ext cx="146050" cy="198438"/>
            </a:xfrm>
            <a:custGeom>
              <a:avLst/>
              <a:gdLst>
                <a:gd name="T0" fmla="*/ 72 w 246"/>
                <a:gd name="T1" fmla="*/ 33 h 318"/>
                <a:gd name="T2" fmla="*/ 72 w 246"/>
                <a:gd name="T3" fmla="*/ 0 h 318"/>
                <a:gd name="T4" fmla="*/ 0 w 246"/>
                <a:gd name="T5" fmla="*/ 6 h 318"/>
                <a:gd name="T6" fmla="*/ 0 w 246"/>
                <a:gd name="T7" fmla="*/ 21 h 318"/>
                <a:gd name="T8" fmla="*/ 39 w 246"/>
                <a:gd name="T9" fmla="*/ 46 h 318"/>
                <a:gd name="T10" fmla="*/ 39 w 246"/>
                <a:gd name="T11" fmla="*/ 280 h 318"/>
                <a:gd name="T12" fmla="*/ 0 w 246"/>
                <a:gd name="T13" fmla="*/ 302 h 318"/>
                <a:gd name="T14" fmla="*/ 0 w 246"/>
                <a:gd name="T15" fmla="*/ 318 h 318"/>
                <a:gd name="T16" fmla="*/ 56 w 246"/>
                <a:gd name="T17" fmla="*/ 316 h 318"/>
                <a:gd name="T18" fmla="*/ 113 w 246"/>
                <a:gd name="T19" fmla="*/ 318 h 318"/>
                <a:gd name="T20" fmla="*/ 113 w 246"/>
                <a:gd name="T21" fmla="*/ 302 h 318"/>
                <a:gd name="T22" fmla="*/ 74 w 246"/>
                <a:gd name="T23" fmla="*/ 280 h 318"/>
                <a:gd name="T24" fmla="*/ 74 w 246"/>
                <a:gd name="T25" fmla="*/ 196 h 318"/>
                <a:gd name="T26" fmla="*/ 74 w 246"/>
                <a:gd name="T27" fmla="*/ 191 h 318"/>
                <a:gd name="T28" fmla="*/ 135 w 246"/>
                <a:gd name="T29" fmla="*/ 226 h 318"/>
                <a:gd name="T30" fmla="*/ 246 w 246"/>
                <a:gd name="T31" fmla="*/ 113 h 318"/>
                <a:gd name="T32" fmla="*/ 142 w 246"/>
                <a:gd name="T33" fmla="*/ 0 h 318"/>
                <a:gd name="T34" fmla="*/ 72 w 246"/>
                <a:gd name="T35" fmla="*/ 33 h 318"/>
                <a:gd name="T36" fmla="*/ 74 w 246"/>
                <a:gd name="T37" fmla="*/ 164 h 318"/>
                <a:gd name="T38" fmla="*/ 74 w 246"/>
                <a:gd name="T39" fmla="*/ 53 h 318"/>
                <a:gd name="T40" fmla="*/ 138 w 246"/>
                <a:gd name="T41" fmla="*/ 13 h 318"/>
                <a:gd name="T42" fmla="*/ 205 w 246"/>
                <a:gd name="T43" fmla="*/ 113 h 318"/>
                <a:gd name="T44" fmla="*/ 133 w 246"/>
                <a:gd name="T45" fmla="*/ 215 h 318"/>
                <a:gd name="T46" fmla="*/ 81 w 246"/>
                <a:gd name="T47" fmla="*/ 185 h 318"/>
                <a:gd name="T48" fmla="*/ 74 w 246"/>
                <a:gd name="T49" fmla="*/ 164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6" h="318">
                  <a:moveTo>
                    <a:pt x="72" y="33"/>
                  </a:moveTo>
                  <a:lnTo>
                    <a:pt x="72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6" y="21"/>
                    <a:pt x="39" y="24"/>
                    <a:pt x="39" y="46"/>
                  </a:cubicBezTo>
                  <a:lnTo>
                    <a:pt x="39" y="280"/>
                  </a:lnTo>
                  <a:cubicBezTo>
                    <a:pt x="39" y="302"/>
                    <a:pt x="34" y="302"/>
                    <a:pt x="0" y="302"/>
                  </a:cubicBezTo>
                  <a:lnTo>
                    <a:pt x="0" y="318"/>
                  </a:lnTo>
                  <a:cubicBezTo>
                    <a:pt x="17" y="317"/>
                    <a:pt x="43" y="316"/>
                    <a:pt x="56" y="316"/>
                  </a:cubicBezTo>
                  <a:cubicBezTo>
                    <a:pt x="70" y="316"/>
                    <a:pt x="95" y="317"/>
                    <a:pt x="113" y="318"/>
                  </a:cubicBezTo>
                  <a:lnTo>
                    <a:pt x="113" y="302"/>
                  </a:lnTo>
                  <a:cubicBezTo>
                    <a:pt x="79" y="302"/>
                    <a:pt x="74" y="302"/>
                    <a:pt x="74" y="280"/>
                  </a:cubicBezTo>
                  <a:lnTo>
                    <a:pt x="74" y="196"/>
                  </a:lnTo>
                  <a:lnTo>
                    <a:pt x="74" y="191"/>
                  </a:lnTo>
                  <a:cubicBezTo>
                    <a:pt x="76" y="199"/>
                    <a:pt x="97" y="226"/>
                    <a:pt x="135" y="226"/>
                  </a:cubicBezTo>
                  <a:cubicBezTo>
                    <a:pt x="194" y="226"/>
                    <a:pt x="246" y="177"/>
                    <a:pt x="246" y="113"/>
                  </a:cubicBezTo>
                  <a:cubicBezTo>
                    <a:pt x="246" y="50"/>
                    <a:pt x="198" y="0"/>
                    <a:pt x="142" y="0"/>
                  </a:cubicBezTo>
                  <a:cubicBezTo>
                    <a:pt x="103" y="0"/>
                    <a:pt x="82" y="22"/>
                    <a:pt x="72" y="33"/>
                  </a:cubicBezTo>
                  <a:close/>
                  <a:moveTo>
                    <a:pt x="74" y="164"/>
                  </a:moveTo>
                  <a:lnTo>
                    <a:pt x="74" y="53"/>
                  </a:lnTo>
                  <a:cubicBezTo>
                    <a:pt x="88" y="27"/>
                    <a:pt x="113" y="13"/>
                    <a:pt x="138" y="13"/>
                  </a:cubicBezTo>
                  <a:cubicBezTo>
                    <a:pt x="175" y="13"/>
                    <a:pt x="205" y="57"/>
                    <a:pt x="205" y="113"/>
                  </a:cubicBezTo>
                  <a:cubicBezTo>
                    <a:pt x="205" y="173"/>
                    <a:pt x="170" y="215"/>
                    <a:pt x="133" y="215"/>
                  </a:cubicBezTo>
                  <a:cubicBezTo>
                    <a:pt x="113" y="215"/>
                    <a:pt x="94" y="205"/>
                    <a:pt x="81" y="185"/>
                  </a:cubicBezTo>
                  <a:cubicBezTo>
                    <a:pt x="74" y="174"/>
                    <a:pt x="74" y="174"/>
                    <a:pt x="74" y="16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9" name="Freeform 158"/>
            <p:cNvSpPr>
              <a:spLocks noEditPoints="1"/>
            </p:cNvSpPr>
            <p:nvPr>
              <p:custDataLst>
                <p:tags r:id="rId50"/>
              </p:custDataLst>
            </p:nvPr>
          </p:nvSpPr>
          <p:spPr bwMode="auto">
            <a:xfrm>
              <a:off x="6948488" y="3086100"/>
              <a:ext cx="114300" cy="144463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2 w 193"/>
                <a:gd name="T9" fmla="*/ 109 h 229"/>
                <a:gd name="T10" fmla="*/ 181 w 193"/>
                <a:gd name="T11" fmla="*/ 109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9 h 229"/>
                <a:gd name="T24" fmla="*/ 180 w 193"/>
                <a:gd name="T25" fmla="*/ 165 h 229"/>
                <a:gd name="T26" fmla="*/ 113 w 193"/>
                <a:gd name="T27" fmla="*/ 217 h 229"/>
                <a:gd name="T28" fmla="*/ 56 w 193"/>
                <a:gd name="T29" fmla="*/ 183 h 229"/>
                <a:gd name="T30" fmla="*/ 42 w 193"/>
                <a:gd name="T31" fmla="*/ 1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4"/>
                    <a:pt x="87" y="11"/>
                    <a:pt x="104" y="11"/>
                  </a:cubicBezTo>
                  <a:cubicBezTo>
                    <a:pt x="155" y="11"/>
                    <a:pt x="160" y="79"/>
                    <a:pt x="160" y="98"/>
                  </a:cubicBezTo>
                  <a:lnTo>
                    <a:pt x="42" y="98"/>
                  </a:lnTo>
                  <a:close/>
                  <a:moveTo>
                    <a:pt x="42" y="109"/>
                  </a:moveTo>
                  <a:lnTo>
                    <a:pt x="181" y="109"/>
                  </a:lnTo>
                  <a:cubicBezTo>
                    <a:pt x="192" y="109"/>
                    <a:pt x="193" y="109"/>
                    <a:pt x="193" y="98"/>
                  </a:cubicBezTo>
                  <a:cubicBezTo>
                    <a:pt x="193" y="49"/>
                    <a:pt x="166" y="0"/>
                    <a:pt x="104" y="0"/>
                  </a:cubicBezTo>
                  <a:cubicBezTo>
                    <a:pt x="46" y="0"/>
                    <a:pt x="0" y="52"/>
                    <a:pt x="0" y="114"/>
                  </a:cubicBezTo>
                  <a:cubicBezTo>
                    <a:pt x="0" y="181"/>
                    <a:pt x="53" y="229"/>
                    <a:pt x="110" y="229"/>
                  </a:cubicBezTo>
                  <a:cubicBezTo>
                    <a:pt x="171" y="229"/>
                    <a:pt x="193" y="174"/>
                    <a:pt x="193" y="164"/>
                  </a:cubicBezTo>
                  <a:cubicBezTo>
                    <a:pt x="193" y="160"/>
                    <a:pt x="189" y="159"/>
                    <a:pt x="187" y="159"/>
                  </a:cubicBezTo>
                  <a:cubicBezTo>
                    <a:pt x="182" y="159"/>
                    <a:pt x="181" y="161"/>
                    <a:pt x="180" y="165"/>
                  </a:cubicBezTo>
                  <a:cubicBezTo>
                    <a:pt x="163" y="217"/>
                    <a:pt x="118" y="217"/>
                    <a:pt x="113" y="217"/>
                  </a:cubicBezTo>
                  <a:cubicBezTo>
                    <a:pt x="88" y="217"/>
                    <a:pt x="68" y="202"/>
                    <a:pt x="56" y="183"/>
                  </a:cubicBezTo>
                  <a:cubicBezTo>
                    <a:pt x="42" y="160"/>
                    <a:pt x="42" y="127"/>
                    <a:pt x="4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0" name="Freeform 159"/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7080251" y="3089275"/>
              <a:ext cx="98425" cy="138113"/>
            </a:xfrm>
            <a:custGeom>
              <a:avLst/>
              <a:gdLst>
                <a:gd name="T0" fmla="*/ 69 w 167"/>
                <a:gd name="T1" fmla="*/ 55 h 221"/>
                <a:gd name="T2" fmla="*/ 69 w 167"/>
                <a:gd name="T3" fmla="*/ 0 h 221"/>
                <a:gd name="T4" fmla="*/ 0 w 167"/>
                <a:gd name="T5" fmla="*/ 6 h 221"/>
                <a:gd name="T6" fmla="*/ 0 w 167"/>
                <a:gd name="T7" fmla="*/ 21 h 221"/>
                <a:gd name="T8" fmla="*/ 39 w 167"/>
                <a:gd name="T9" fmla="*/ 49 h 221"/>
                <a:gd name="T10" fmla="*/ 39 w 167"/>
                <a:gd name="T11" fmla="*/ 183 h 221"/>
                <a:gd name="T12" fmla="*/ 0 w 167"/>
                <a:gd name="T13" fmla="*/ 205 h 221"/>
                <a:gd name="T14" fmla="*/ 0 w 167"/>
                <a:gd name="T15" fmla="*/ 221 h 221"/>
                <a:gd name="T16" fmla="*/ 56 w 167"/>
                <a:gd name="T17" fmla="*/ 219 h 221"/>
                <a:gd name="T18" fmla="*/ 120 w 167"/>
                <a:gd name="T19" fmla="*/ 221 h 221"/>
                <a:gd name="T20" fmla="*/ 120 w 167"/>
                <a:gd name="T21" fmla="*/ 205 h 221"/>
                <a:gd name="T22" fmla="*/ 109 w 167"/>
                <a:gd name="T23" fmla="*/ 205 h 221"/>
                <a:gd name="T24" fmla="*/ 71 w 167"/>
                <a:gd name="T25" fmla="*/ 182 h 221"/>
                <a:gd name="T26" fmla="*/ 71 w 167"/>
                <a:gd name="T27" fmla="*/ 105 h 221"/>
                <a:gd name="T28" fmla="*/ 130 w 167"/>
                <a:gd name="T29" fmla="*/ 11 h 221"/>
                <a:gd name="T30" fmla="*/ 136 w 167"/>
                <a:gd name="T31" fmla="*/ 12 h 221"/>
                <a:gd name="T32" fmla="*/ 124 w 167"/>
                <a:gd name="T33" fmla="*/ 31 h 221"/>
                <a:gd name="T34" fmla="*/ 146 w 167"/>
                <a:gd name="T35" fmla="*/ 53 h 221"/>
                <a:gd name="T36" fmla="*/ 167 w 167"/>
                <a:gd name="T37" fmla="*/ 31 h 221"/>
                <a:gd name="T38" fmla="*/ 130 w 167"/>
                <a:gd name="T39" fmla="*/ 0 h 221"/>
                <a:gd name="T40" fmla="*/ 69 w 167"/>
                <a:gd name="T41" fmla="*/ 5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7" h="221">
                  <a:moveTo>
                    <a:pt x="69" y="55"/>
                  </a:moveTo>
                  <a:lnTo>
                    <a:pt x="69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  <a:lnTo>
                    <a:pt x="39" y="183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1"/>
                  </a:lnTo>
                  <a:cubicBezTo>
                    <a:pt x="19" y="220"/>
                    <a:pt x="42" y="219"/>
                    <a:pt x="56" y="219"/>
                  </a:cubicBezTo>
                  <a:cubicBezTo>
                    <a:pt x="76" y="219"/>
                    <a:pt x="100" y="219"/>
                    <a:pt x="120" y="221"/>
                  </a:cubicBezTo>
                  <a:lnTo>
                    <a:pt x="120" y="205"/>
                  </a:lnTo>
                  <a:lnTo>
                    <a:pt x="109" y="205"/>
                  </a:lnTo>
                  <a:cubicBezTo>
                    <a:pt x="72" y="205"/>
                    <a:pt x="71" y="200"/>
                    <a:pt x="71" y="182"/>
                  </a:cubicBezTo>
                  <a:lnTo>
                    <a:pt x="71" y="105"/>
                  </a:lnTo>
                  <a:cubicBezTo>
                    <a:pt x="71" y="56"/>
                    <a:pt x="92" y="11"/>
                    <a:pt x="130" y="11"/>
                  </a:cubicBezTo>
                  <a:cubicBezTo>
                    <a:pt x="134" y="11"/>
                    <a:pt x="135" y="11"/>
                    <a:pt x="136" y="12"/>
                  </a:cubicBezTo>
                  <a:cubicBezTo>
                    <a:pt x="134" y="12"/>
                    <a:pt x="124" y="18"/>
                    <a:pt x="124" y="31"/>
                  </a:cubicBezTo>
                  <a:cubicBezTo>
                    <a:pt x="124" y="45"/>
                    <a:pt x="135" y="53"/>
                    <a:pt x="146" y="53"/>
                  </a:cubicBezTo>
                  <a:cubicBezTo>
                    <a:pt x="155" y="53"/>
                    <a:pt x="167" y="47"/>
                    <a:pt x="167" y="31"/>
                  </a:cubicBezTo>
                  <a:cubicBezTo>
                    <a:pt x="167" y="15"/>
                    <a:pt x="152" y="0"/>
                    <a:pt x="130" y="0"/>
                  </a:cubicBezTo>
                  <a:cubicBezTo>
                    <a:pt x="94" y="0"/>
                    <a:pt x="76" y="34"/>
                    <a:pt x="69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1" name="Freeform 160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7200901" y="3086100"/>
              <a:ext cx="133350" cy="144463"/>
            </a:xfrm>
            <a:custGeom>
              <a:avLst/>
              <a:gdLst>
                <a:gd name="T0" fmla="*/ 145 w 225"/>
                <a:gd name="T1" fmla="*/ 186 h 229"/>
                <a:gd name="T2" fmla="*/ 184 w 225"/>
                <a:gd name="T3" fmla="*/ 227 h 229"/>
                <a:gd name="T4" fmla="*/ 225 w 225"/>
                <a:gd name="T5" fmla="*/ 179 h 229"/>
                <a:gd name="T6" fmla="*/ 225 w 225"/>
                <a:gd name="T7" fmla="*/ 152 h 229"/>
                <a:gd name="T8" fmla="*/ 212 w 225"/>
                <a:gd name="T9" fmla="*/ 152 h 229"/>
                <a:gd name="T10" fmla="*/ 212 w 225"/>
                <a:gd name="T11" fmla="*/ 179 h 229"/>
                <a:gd name="T12" fmla="*/ 194 w 225"/>
                <a:gd name="T13" fmla="*/ 211 h 229"/>
                <a:gd name="T14" fmla="*/ 176 w 225"/>
                <a:gd name="T15" fmla="*/ 186 h 229"/>
                <a:gd name="T16" fmla="*/ 176 w 225"/>
                <a:gd name="T17" fmla="*/ 87 h 229"/>
                <a:gd name="T18" fmla="*/ 158 w 225"/>
                <a:gd name="T19" fmla="*/ 28 h 229"/>
                <a:gd name="T20" fmla="*/ 89 w 225"/>
                <a:gd name="T21" fmla="*/ 0 h 229"/>
                <a:gd name="T22" fmla="*/ 14 w 225"/>
                <a:gd name="T23" fmla="*/ 57 h 229"/>
                <a:gd name="T24" fmla="*/ 37 w 225"/>
                <a:gd name="T25" fmla="*/ 80 h 229"/>
                <a:gd name="T26" fmla="*/ 60 w 225"/>
                <a:gd name="T27" fmla="*/ 57 h 229"/>
                <a:gd name="T28" fmla="*/ 35 w 225"/>
                <a:gd name="T29" fmla="*/ 34 h 229"/>
                <a:gd name="T30" fmla="*/ 88 w 225"/>
                <a:gd name="T31" fmla="*/ 11 h 229"/>
                <a:gd name="T32" fmla="*/ 141 w 225"/>
                <a:gd name="T33" fmla="*/ 75 h 229"/>
                <a:gd name="T34" fmla="*/ 141 w 225"/>
                <a:gd name="T35" fmla="*/ 94 h 229"/>
                <a:gd name="T36" fmla="*/ 50 w 225"/>
                <a:gd name="T37" fmla="*/ 112 h 229"/>
                <a:gd name="T38" fmla="*/ 0 w 225"/>
                <a:gd name="T39" fmla="*/ 176 h 229"/>
                <a:gd name="T40" fmla="*/ 80 w 225"/>
                <a:gd name="T41" fmla="*/ 229 h 229"/>
                <a:gd name="T42" fmla="*/ 145 w 225"/>
                <a:gd name="T43" fmla="*/ 186 h 229"/>
                <a:gd name="T44" fmla="*/ 141 w 225"/>
                <a:gd name="T45" fmla="*/ 104 h 229"/>
                <a:gd name="T46" fmla="*/ 141 w 225"/>
                <a:gd name="T47" fmla="*/ 154 h 229"/>
                <a:gd name="T48" fmla="*/ 83 w 225"/>
                <a:gd name="T49" fmla="*/ 218 h 229"/>
                <a:gd name="T50" fmla="*/ 38 w 225"/>
                <a:gd name="T51" fmla="*/ 176 h 229"/>
                <a:gd name="T52" fmla="*/ 141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5" y="186"/>
                  </a:moveTo>
                  <a:cubicBezTo>
                    <a:pt x="147" y="206"/>
                    <a:pt x="160" y="227"/>
                    <a:pt x="184" y="227"/>
                  </a:cubicBezTo>
                  <a:cubicBezTo>
                    <a:pt x="194" y="227"/>
                    <a:pt x="225" y="220"/>
                    <a:pt x="225" y="179"/>
                  </a:cubicBezTo>
                  <a:lnTo>
                    <a:pt x="225" y="152"/>
                  </a:lnTo>
                  <a:lnTo>
                    <a:pt x="212" y="152"/>
                  </a:lnTo>
                  <a:lnTo>
                    <a:pt x="212" y="179"/>
                  </a:lnTo>
                  <a:cubicBezTo>
                    <a:pt x="212" y="208"/>
                    <a:pt x="200" y="211"/>
                    <a:pt x="194" y="211"/>
                  </a:cubicBezTo>
                  <a:cubicBezTo>
                    <a:pt x="178" y="211"/>
                    <a:pt x="176" y="189"/>
                    <a:pt x="176" y="186"/>
                  </a:cubicBezTo>
                  <a:lnTo>
                    <a:pt x="176" y="87"/>
                  </a:lnTo>
                  <a:cubicBezTo>
                    <a:pt x="176" y="66"/>
                    <a:pt x="176" y="46"/>
                    <a:pt x="158" y="28"/>
                  </a:cubicBezTo>
                  <a:cubicBezTo>
                    <a:pt x="138" y="8"/>
                    <a:pt x="113" y="0"/>
                    <a:pt x="89" y="0"/>
                  </a:cubicBezTo>
                  <a:cubicBezTo>
                    <a:pt x="49" y="0"/>
                    <a:pt x="14" y="24"/>
                    <a:pt x="14" y="57"/>
                  </a:cubicBezTo>
                  <a:cubicBezTo>
                    <a:pt x="14" y="72"/>
                    <a:pt x="24" y="80"/>
                    <a:pt x="37" y="80"/>
                  </a:cubicBezTo>
                  <a:cubicBezTo>
                    <a:pt x="51" y="80"/>
                    <a:pt x="60" y="70"/>
                    <a:pt x="60" y="57"/>
                  </a:cubicBezTo>
                  <a:cubicBezTo>
                    <a:pt x="60" y="51"/>
                    <a:pt x="58" y="35"/>
                    <a:pt x="35" y="34"/>
                  </a:cubicBezTo>
                  <a:cubicBezTo>
                    <a:pt x="48" y="17"/>
                    <a:pt x="73" y="11"/>
                    <a:pt x="88" y="11"/>
                  </a:cubicBezTo>
                  <a:cubicBezTo>
                    <a:pt x="113" y="11"/>
                    <a:pt x="141" y="31"/>
                    <a:pt x="141" y="75"/>
                  </a:cubicBezTo>
                  <a:lnTo>
                    <a:pt x="141" y="94"/>
                  </a:lnTo>
                  <a:cubicBezTo>
                    <a:pt x="116" y="95"/>
                    <a:pt x="81" y="97"/>
                    <a:pt x="50" y="112"/>
                  </a:cubicBezTo>
                  <a:cubicBezTo>
                    <a:pt x="12" y="129"/>
                    <a:pt x="0" y="155"/>
                    <a:pt x="0" y="176"/>
                  </a:cubicBezTo>
                  <a:cubicBezTo>
                    <a:pt x="0" y="217"/>
                    <a:pt x="48" y="229"/>
                    <a:pt x="80" y="229"/>
                  </a:cubicBezTo>
                  <a:cubicBezTo>
                    <a:pt x="112" y="229"/>
                    <a:pt x="135" y="209"/>
                    <a:pt x="145" y="186"/>
                  </a:cubicBezTo>
                  <a:close/>
                  <a:moveTo>
                    <a:pt x="141" y="104"/>
                  </a:moveTo>
                  <a:lnTo>
                    <a:pt x="141" y="154"/>
                  </a:lnTo>
                  <a:cubicBezTo>
                    <a:pt x="141" y="201"/>
                    <a:pt x="105" y="218"/>
                    <a:pt x="83" y="218"/>
                  </a:cubicBezTo>
                  <a:cubicBezTo>
                    <a:pt x="59" y="218"/>
                    <a:pt x="38" y="201"/>
                    <a:pt x="38" y="176"/>
                  </a:cubicBezTo>
                  <a:cubicBezTo>
                    <a:pt x="38" y="149"/>
                    <a:pt x="59" y="107"/>
                    <a:pt x="141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2" name="Freeform 161"/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7340601" y="3035300"/>
              <a:ext cx="93663" cy="195263"/>
            </a:xfrm>
            <a:custGeom>
              <a:avLst/>
              <a:gdLst>
                <a:gd name="T0" fmla="*/ 77 w 156"/>
                <a:gd name="T1" fmla="*/ 107 h 312"/>
                <a:gd name="T2" fmla="*/ 148 w 156"/>
                <a:gd name="T3" fmla="*/ 107 h 312"/>
                <a:gd name="T4" fmla="*/ 148 w 156"/>
                <a:gd name="T5" fmla="*/ 92 h 312"/>
                <a:gd name="T6" fmla="*/ 77 w 156"/>
                <a:gd name="T7" fmla="*/ 92 h 312"/>
                <a:gd name="T8" fmla="*/ 77 w 156"/>
                <a:gd name="T9" fmla="*/ 0 h 312"/>
                <a:gd name="T10" fmla="*/ 65 w 156"/>
                <a:gd name="T11" fmla="*/ 0 h 312"/>
                <a:gd name="T12" fmla="*/ 0 w 156"/>
                <a:gd name="T13" fmla="*/ 96 h 312"/>
                <a:gd name="T14" fmla="*/ 0 w 156"/>
                <a:gd name="T15" fmla="*/ 107 h 312"/>
                <a:gd name="T16" fmla="*/ 43 w 156"/>
                <a:gd name="T17" fmla="*/ 107 h 312"/>
                <a:gd name="T18" fmla="*/ 43 w 156"/>
                <a:gd name="T19" fmla="*/ 245 h 312"/>
                <a:gd name="T20" fmla="*/ 107 w 156"/>
                <a:gd name="T21" fmla="*/ 312 h 312"/>
                <a:gd name="T22" fmla="*/ 156 w 156"/>
                <a:gd name="T23" fmla="*/ 245 h 312"/>
                <a:gd name="T24" fmla="*/ 156 w 156"/>
                <a:gd name="T25" fmla="*/ 217 h 312"/>
                <a:gd name="T26" fmla="*/ 144 w 156"/>
                <a:gd name="T27" fmla="*/ 217 h 312"/>
                <a:gd name="T28" fmla="*/ 144 w 156"/>
                <a:gd name="T29" fmla="*/ 244 h 312"/>
                <a:gd name="T30" fmla="*/ 111 w 156"/>
                <a:gd name="T31" fmla="*/ 300 h 312"/>
                <a:gd name="T32" fmla="*/ 77 w 156"/>
                <a:gd name="T33" fmla="*/ 246 h 312"/>
                <a:gd name="T34" fmla="*/ 77 w 156"/>
                <a:gd name="T35" fmla="*/ 10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6" h="312">
                  <a:moveTo>
                    <a:pt x="77" y="107"/>
                  </a:moveTo>
                  <a:lnTo>
                    <a:pt x="148" y="107"/>
                  </a:lnTo>
                  <a:lnTo>
                    <a:pt x="148" y="92"/>
                  </a:lnTo>
                  <a:lnTo>
                    <a:pt x="77" y="92"/>
                  </a:lnTo>
                  <a:lnTo>
                    <a:pt x="77" y="0"/>
                  </a:lnTo>
                  <a:lnTo>
                    <a:pt x="65" y="0"/>
                  </a:lnTo>
                  <a:cubicBezTo>
                    <a:pt x="64" y="41"/>
                    <a:pt x="49" y="94"/>
                    <a:pt x="0" y="96"/>
                  </a:cubicBezTo>
                  <a:lnTo>
                    <a:pt x="0" y="107"/>
                  </a:lnTo>
                  <a:lnTo>
                    <a:pt x="43" y="107"/>
                  </a:lnTo>
                  <a:lnTo>
                    <a:pt x="43" y="245"/>
                  </a:lnTo>
                  <a:cubicBezTo>
                    <a:pt x="43" y="306"/>
                    <a:pt x="89" y="312"/>
                    <a:pt x="107" y="312"/>
                  </a:cubicBezTo>
                  <a:cubicBezTo>
                    <a:pt x="143" y="312"/>
                    <a:pt x="156" y="277"/>
                    <a:pt x="156" y="245"/>
                  </a:cubicBezTo>
                  <a:lnTo>
                    <a:pt x="156" y="217"/>
                  </a:lnTo>
                  <a:lnTo>
                    <a:pt x="144" y="217"/>
                  </a:lnTo>
                  <a:lnTo>
                    <a:pt x="144" y="244"/>
                  </a:lnTo>
                  <a:cubicBezTo>
                    <a:pt x="144" y="281"/>
                    <a:pt x="129" y="300"/>
                    <a:pt x="111" y="300"/>
                  </a:cubicBezTo>
                  <a:cubicBezTo>
                    <a:pt x="77" y="300"/>
                    <a:pt x="77" y="254"/>
                    <a:pt x="77" y="246"/>
                  </a:cubicBezTo>
                  <a:lnTo>
                    <a:pt x="77" y="10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3" name="Freeform 162"/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7461251" y="3089275"/>
              <a:ext cx="149225" cy="141288"/>
            </a:xfrm>
            <a:custGeom>
              <a:avLst/>
              <a:gdLst>
                <a:gd name="T0" fmla="*/ 179 w 250"/>
                <a:gd name="T1" fmla="*/ 181 h 226"/>
                <a:gd name="T2" fmla="*/ 179 w 250"/>
                <a:gd name="T3" fmla="*/ 226 h 226"/>
                <a:gd name="T4" fmla="*/ 250 w 250"/>
                <a:gd name="T5" fmla="*/ 221 h 226"/>
                <a:gd name="T6" fmla="*/ 250 w 250"/>
                <a:gd name="T7" fmla="*/ 205 h 226"/>
                <a:gd name="T8" fmla="*/ 212 w 250"/>
                <a:gd name="T9" fmla="*/ 177 h 226"/>
                <a:gd name="T10" fmla="*/ 212 w 250"/>
                <a:gd name="T11" fmla="*/ 0 h 226"/>
                <a:gd name="T12" fmla="*/ 138 w 250"/>
                <a:gd name="T13" fmla="*/ 6 h 226"/>
                <a:gd name="T14" fmla="*/ 138 w 250"/>
                <a:gd name="T15" fmla="*/ 21 h 226"/>
                <a:gd name="T16" fmla="*/ 177 w 250"/>
                <a:gd name="T17" fmla="*/ 49 h 226"/>
                <a:gd name="T18" fmla="*/ 177 w 250"/>
                <a:gd name="T19" fmla="*/ 138 h 226"/>
                <a:gd name="T20" fmla="*/ 117 w 250"/>
                <a:gd name="T21" fmla="*/ 215 h 226"/>
                <a:gd name="T22" fmla="*/ 73 w 250"/>
                <a:gd name="T23" fmla="*/ 166 h 226"/>
                <a:gd name="T24" fmla="*/ 73 w 250"/>
                <a:gd name="T25" fmla="*/ 0 h 226"/>
                <a:gd name="T26" fmla="*/ 0 w 250"/>
                <a:gd name="T27" fmla="*/ 6 h 226"/>
                <a:gd name="T28" fmla="*/ 0 w 250"/>
                <a:gd name="T29" fmla="*/ 21 h 226"/>
                <a:gd name="T30" fmla="*/ 38 w 250"/>
                <a:gd name="T31" fmla="*/ 67 h 226"/>
                <a:gd name="T32" fmla="*/ 38 w 250"/>
                <a:gd name="T33" fmla="*/ 142 h 226"/>
                <a:gd name="T34" fmla="*/ 114 w 250"/>
                <a:gd name="T35" fmla="*/ 226 h 226"/>
                <a:gd name="T36" fmla="*/ 179 w 250"/>
                <a:gd name="T37" fmla="*/ 18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0" h="226">
                  <a:moveTo>
                    <a:pt x="179" y="181"/>
                  </a:moveTo>
                  <a:lnTo>
                    <a:pt x="179" y="226"/>
                  </a:lnTo>
                  <a:lnTo>
                    <a:pt x="250" y="221"/>
                  </a:lnTo>
                  <a:lnTo>
                    <a:pt x="250" y="205"/>
                  </a:lnTo>
                  <a:cubicBezTo>
                    <a:pt x="216" y="205"/>
                    <a:pt x="212" y="202"/>
                    <a:pt x="212" y="177"/>
                  </a:cubicBezTo>
                  <a:lnTo>
                    <a:pt x="212" y="0"/>
                  </a:lnTo>
                  <a:lnTo>
                    <a:pt x="138" y="6"/>
                  </a:lnTo>
                  <a:lnTo>
                    <a:pt x="138" y="21"/>
                  </a:lnTo>
                  <a:cubicBezTo>
                    <a:pt x="173" y="21"/>
                    <a:pt x="177" y="25"/>
                    <a:pt x="177" y="49"/>
                  </a:cubicBezTo>
                  <a:lnTo>
                    <a:pt x="177" y="138"/>
                  </a:lnTo>
                  <a:cubicBezTo>
                    <a:pt x="177" y="181"/>
                    <a:pt x="153" y="215"/>
                    <a:pt x="117" y="215"/>
                  </a:cubicBezTo>
                  <a:cubicBezTo>
                    <a:pt x="75" y="215"/>
                    <a:pt x="73" y="192"/>
                    <a:pt x="73" y="166"/>
                  </a:cubicBezTo>
                  <a:lnTo>
                    <a:pt x="73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8" y="21"/>
                    <a:pt x="38" y="23"/>
                    <a:pt x="38" y="67"/>
                  </a:cubicBezTo>
                  <a:lnTo>
                    <a:pt x="38" y="142"/>
                  </a:lnTo>
                  <a:cubicBezTo>
                    <a:pt x="38" y="181"/>
                    <a:pt x="38" y="226"/>
                    <a:pt x="114" y="226"/>
                  </a:cubicBezTo>
                  <a:cubicBezTo>
                    <a:pt x="142" y="226"/>
                    <a:pt x="164" y="212"/>
                    <a:pt x="179" y="18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4" name="Freeform 163"/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7624763" y="3089275"/>
              <a:ext cx="100013" cy="138113"/>
            </a:xfrm>
            <a:custGeom>
              <a:avLst/>
              <a:gdLst>
                <a:gd name="T0" fmla="*/ 70 w 168"/>
                <a:gd name="T1" fmla="*/ 55 h 221"/>
                <a:gd name="T2" fmla="*/ 70 w 168"/>
                <a:gd name="T3" fmla="*/ 0 h 221"/>
                <a:gd name="T4" fmla="*/ 0 w 168"/>
                <a:gd name="T5" fmla="*/ 6 h 221"/>
                <a:gd name="T6" fmla="*/ 0 w 168"/>
                <a:gd name="T7" fmla="*/ 21 h 221"/>
                <a:gd name="T8" fmla="*/ 39 w 168"/>
                <a:gd name="T9" fmla="*/ 49 h 221"/>
                <a:gd name="T10" fmla="*/ 39 w 168"/>
                <a:gd name="T11" fmla="*/ 183 h 221"/>
                <a:gd name="T12" fmla="*/ 0 w 168"/>
                <a:gd name="T13" fmla="*/ 205 h 221"/>
                <a:gd name="T14" fmla="*/ 0 w 168"/>
                <a:gd name="T15" fmla="*/ 221 h 221"/>
                <a:gd name="T16" fmla="*/ 57 w 168"/>
                <a:gd name="T17" fmla="*/ 219 h 221"/>
                <a:gd name="T18" fmla="*/ 121 w 168"/>
                <a:gd name="T19" fmla="*/ 221 h 221"/>
                <a:gd name="T20" fmla="*/ 121 w 168"/>
                <a:gd name="T21" fmla="*/ 205 h 221"/>
                <a:gd name="T22" fmla="*/ 110 w 168"/>
                <a:gd name="T23" fmla="*/ 205 h 221"/>
                <a:gd name="T24" fmla="*/ 72 w 168"/>
                <a:gd name="T25" fmla="*/ 182 h 221"/>
                <a:gd name="T26" fmla="*/ 72 w 168"/>
                <a:gd name="T27" fmla="*/ 105 h 221"/>
                <a:gd name="T28" fmla="*/ 131 w 168"/>
                <a:gd name="T29" fmla="*/ 11 h 221"/>
                <a:gd name="T30" fmla="*/ 137 w 168"/>
                <a:gd name="T31" fmla="*/ 12 h 221"/>
                <a:gd name="T32" fmla="*/ 125 w 168"/>
                <a:gd name="T33" fmla="*/ 31 h 221"/>
                <a:gd name="T34" fmla="*/ 147 w 168"/>
                <a:gd name="T35" fmla="*/ 53 h 221"/>
                <a:gd name="T36" fmla="*/ 168 w 168"/>
                <a:gd name="T37" fmla="*/ 31 h 221"/>
                <a:gd name="T38" fmla="*/ 131 w 168"/>
                <a:gd name="T39" fmla="*/ 0 h 221"/>
                <a:gd name="T40" fmla="*/ 70 w 168"/>
                <a:gd name="T41" fmla="*/ 5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8" h="221">
                  <a:moveTo>
                    <a:pt x="70" y="55"/>
                  </a:moveTo>
                  <a:lnTo>
                    <a:pt x="70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5"/>
                    <a:pt x="39" y="49"/>
                  </a:cubicBezTo>
                  <a:lnTo>
                    <a:pt x="39" y="183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1"/>
                  </a:lnTo>
                  <a:cubicBezTo>
                    <a:pt x="20" y="220"/>
                    <a:pt x="43" y="219"/>
                    <a:pt x="57" y="219"/>
                  </a:cubicBezTo>
                  <a:cubicBezTo>
                    <a:pt x="77" y="219"/>
                    <a:pt x="101" y="219"/>
                    <a:pt x="121" y="221"/>
                  </a:cubicBezTo>
                  <a:lnTo>
                    <a:pt x="121" y="205"/>
                  </a:lnTo>
                  <a:lnTo>
                    <a:pt x="110" y="205"/>
                  </a:lnTo>
                  <a:cubicBezTo>
                    <a:pt x="73" y="205"/>
                    <a:pt x="72" y="200"/>
                    <a:pt x="72" y="182"/>
                  </a:cubicBezTo>
                  <a:lnTo>
                    <a:pt x="72" y="105"/>
                  </a:lnTo>
                  <a:cubicBezTo>
                    <a:pt x="72" y="56"/>
                    <a:pt x="93" y="11"/>
                    <a:pt x="131" y="11"/>
                  </a:cubicBezTo>
                  <a:cubicBezTo>
                    <a:pt x="135" y="11"/>
                    <a:pt x="136" y="11"/>
                    <a:pt x="137" y="12"/>
                  </a:cubicBezTo>
                  <a:cubicBezTo>
                    <a:pt x="135" y="12"/>
                    <a:pt x="125" y="18"/>
                    <a:pt x="125" y="31"/>
                  </a:cubicBezTo>
                  <a:cubicBezTo>
                    <a:pt x="125" y="45"/>
                    <a:pt x="136" y="53"/>
                    <a:pt x="147" y="53"/>
                  </a:cubicBezTo>
                  <a:cubicBezTo>
                    <a:pt x="156" y="53"/>
                    <a:pt x="168" y="47"/>
                    <a:pt x="168" y="31"/>
                  </a:cubicBezTo>
                  <a:cubicBezTo>
                    <a:pt x="168" y="15"/>
                    <a:pt x="153" y="0"/>
                    <a:pt x="131" y="0"/>
                  </a:cubicBezTo>
                  <a:cubicBezTo>
                    <a:pt x="95" y="0"/>
                    <a:pt x="77" y="34"/>
                    <a:pt x="70" y="5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5" name="Freeform 164"/>
            <p:cNvSpPr>
              <a:spLocks noEditPoints="1"/>
            </p:cNvSpPr>
            <p:nvPr>
              <p:custDataLst>
                <p:tags r:id="rId56"/>
              </p:custDataLst>
            </p:nvPr>
          </p:nvSpPr>
          <p:spPr bwMode="auto">
            <a:xfrm>
              <a:off x="7740651" y="3086100"/>
              <a:ext cx="114300" cy="144463"/>
            </a:xfrm>
            <a:custGeom>
              <a:avLst/>
              <a:gdLst>
                <a:gd name="T0" fmla="*/ 42 w 193"/>
                <a:gd name="T1" fmla="*/ 98 h 229"/>
                <a:gd name="T2" fmla="*/ 104 w 193"/>
                <a:gd name="T3" fmla="*/ 11 h 229"/>
                <a:gd name="T4" fmla="*/ 160 w 193"/>
                <a:gd name="T5" fmla="*/ 98 h 229"/>
                <a:gd name="T6" fmla="*/ 42 w 193"/>
                <a:gd name="T7" fmla="*/ 98 h 229"/>
                <a:gd name="T8" fmla="*/ 42 w 193"/>
                <a:gd name="T9" fmla="*/ 109 h 229"/>
                <a:gd name="T10" fmla="*/ 181 w 193"/>
                <a:gd name="T11" fmla="*/ 109 h 229"/>
                <a:gd name="T12" fmla="*/ 193 w 193"/>
                <a:gd name="T13" fmla="*/ 98 h 229"/>
                <a:gd name="T14" fmla="*/ 104 w 193"/>
                <a:gd name="T15" fmla="*/ 0 h 229"/>
                <a:gd name="T16" fmla="*/ 0 w 193"/>
                <a:gd name="T17" fmla="*/ 114 h 229"/>
                <a:gd name="T18" fmla="*/ 110 w 193"/>
                <a:gd name="T19" fmla="*/ 229 h 229"/>
                <a:gd name="T20" fmla="*/ 193 w 193"/>
                <a:gd name="T21" fmla="*/ 164 h 229"/>
                <a:gd name="T22" fmla="*/ 187 w 193"/>
                <a:gd name="T23" fmla="*/ 159 h 229"/>
                <a:gd name="T24" fmla="*/ 180 w 193"/>
                <a:gd name="T25" fmla="*/ 165 h 229"/>
                <a:gd name="T26" fmla="*/ 113 w 193"/>
                <a:gd name="T27" fmla="*/ 217 h 229"/>
                <a:gd name="T28" fmla="*/ 57 w 193"/>
                <a:gd name="T29" fmla="*/ 183 h 229"/>
                <a:gd name="T30" fmla="*/ 42 w 193"/>
                <a:gd name="T31" fmla="*/ 10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8"/>
                  </a:moveTo>
                  <a:cubicBezTo>
                    <a:pt x="45" y="24"/>
                    <a:pt x="87" y="11"/>
                    <a:pt x="104" y="11"/>
                  </a:cubicBezTo>
                  <a:cubicBezTo>
                    <a:pt x="155" y="11"/>
                    <a:pt x="160" y="79"/>
                    <a:pt x="160" y="98"/>
                  </a:cubicBezTo>
                  <a:lnTo>
                    <a:pt x="42" y="98"/>
                  </a:lnTo>
                  <a:close/>
                  <a:moveTo>
                    <a:pt x="42" y="109"/>
                  </a:moveTo>
                  <a:lnTo>
                    <a:pt x="181" y="109"/>
                  </a:lnTo>
                  <a:cubicBezTo>
                    <a:pt x="192" y="109"/>
                    <a:pt x="193" y="109"/>
                    <a:pt x="193" y="98"/>
                  </a:cubicBezTo>
                  <a:cubicBezTo>
                    <a:pt x="193" y="49"/>
                    <a:pt x="166" y="0"/>
                    <a:pt x="104" y="0"/>
                  </a:cubicBezTo>
                  <a:cubicBezTo>
                    <a:pt x="46" y="0"/>
                    <a:pt x="0" y="52"/>
                    <a:pt x="0" y="114"/>
                  </a:cubicBezTo>
                  <a:cubicBezTo>
                    <a:pt x="0" y="181"/>
                    <a:pt x="53" y="229"/>
                    <a:pt x="110" y="229"/>
                  </a:cubicBezTo>
                  <a:cubicBezTo>
                    <a:pt x="171" y="229"/>
                    <a:pt x="193" y="174"/>
                    <a:pt x="193" y="164"/>
                  </a:cubicBezTo>
                  <a:cubicBezTo>
                    <a:pt x="193" y="160"/>
                    <a:pt x="189" y="159"/>
                    <a:pt x="187" y="159"/>
                  </a:cubicBezTo>
                  <a:cubicBezTo>
                    <a:pt x="182" y="159"/>
                    <a:pt x="181" y="161"/>
                    <a:pt x="180" y="165"/>
                  </a:cubicBezTo>
                  <a:cubicBezTo>
                    <a:pt x="163" y="217"/>
                    <a:pt x="118" y="217"/>
                    <a:pt x="113" y="217"/>
                  </a:cubicBezTo>
                  <a:cubicBezTo>
                    <a:pt x="88" y="217"/>
                    <a:pt x="68" y="202"/>
                    <a:pt x="57" y="183"/>
                  </a:cubicBezTo>
                  <a:cubicBezTo>
                    <a:pt x="42" y="160"/>
                    <a:pt x="42" y="127"/>
                    <a:pt x="42" y="10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199" name="Straight Arrow Connector 3198"/>
          <p:cNvCxnSpPr/>
          <p:nvPr/>
        </p:nvCxnSpPr>
        <p:spPr>
          <a:xfrm>
            <a:off x="5123157" y="5181600"/>
            <a:ext cx="358521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1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7" grpId="0"/>
      <p:bldP spid="3123" grpId="0" animBg="1"/>
      <p:bldP spid="117" grpId="0" animBg="1"/>
      <p:bldP spid="3124" grpId="0"/>
      <p:bldP spid="119" grpId="0"/>
      <p:bldP spid="1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Spin glasses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</a:t>
            </a:r>
            <a:r>
              <a:rPr lang="en-US" dirty="0" smtClean="0"/>
              <a:t>agnetic disorder induces frustration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Image result for spin frustration"/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7" r="-3287" b="50000"/>
          <a:stretch/>
        </p:blipFill>
        <p:spPr bwMode="auto">
          <a:xfrm>
            <a:off x="1217504" y="2945531"/>
            <a:ext cx="1449496" cy="133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5952" y="22824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Geometrical frustration</a:t>
            </a:r>
            <a:endParaRPr lang="en-US" dirty="0"/>
          </a:p>
        </p:txBody>
      </p:sp>
      <p:grpSp>
        <p:nvGrpSpPr>
          <p:cNvPr id="34" name="Group 33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696378" y="3124200"/>
            <a:ext cx="3774674" cy="704850"/>
            <a:chOff x="2540000" y="2540000"/>
            <a:chExt cx="4259263" cy="795338"/>
          </a:xfrm>
        </p:grpSpPr>
        <p:sp>
          <p:nvSpPr>
            <p:cNvPr id="11" name="Freeform 8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540000" y="2630488"/>
              <a:ext cx="279400" cy="228600"/>
            </a:xfrm>
            <a:custGeom>
              <a:avLst/>
              <a:gdLst>
                <a:gd name="T0" fmla="*/ 361 w 420"/>
                <a:gd name="T1" fmla="*/ 38 h 340"/>
                <a:gd name="T2" fmla="*/ 403 w 420"/>
                <a:gd name="T3" fmla="*/ 15 h 340"/>
                <a:gd name="T4" fmla="*/ 420 w 420"/>
                <a:gd name="T5" fmla="*/ 5 h 340"/>
                <a:gd name="T6" fmla="*/ 413 w 420"/>
                <a:gd name="T7" fmla="*/ 0 h 340"/>
                <a:gd name="T8" fmla="*/ 349 w 420"/>
                <a:gd name="T9" fmla="*/ 1 h 340"/>
                <a:gd name="T10" fmla="*/ 285 w 420"/>
                <a:gd name="T11" fmla="*/ 0 h 340"/>
                <a:gd name="T12" fmla="*/ 276 w 420"/>
                <a:gd name="T13" fmla="*/ 10 h 340"/>
                <a:gd name="T14" fmla="*/ 290 w 420"/>
                <a:gd name="T15" fmla="*/ 15 h 340"/>
                <a:gd name="T16" fmla="*/ 309 w 420"/>
                <a:gd name="T17" fmla="*/ 16 h 340"/>
                <a:gd name="T18" fmla="*/ 322 w 420"/>
                <a:gd name="T19" fmla="*/ 24 h 340"/>
                <a:gd name="T20" fmla="*/ 320 w 420"/>
                <a:gd name="T21" fmla="*/ 34 h 340"/>
                <a:gd name="T22" fmla="*/ 290 w 420"/>
                <a:gd name="T23" fmla="*/ 155 h 340"/>
                <a:gd name="T24" fmla="*/ 138 w 420"/>
                <a:gd name="T25" fmla="*/ 155 h 340"/>
                <a:gd name="T26" fmla="*/ 167 w 420"/>
                <a:gd name="T27" fmla="*/ 38 h 340"/>
                <a:gd name="T28" fmla="*/ 209 w 420"/>
                <a:gd name="T29" fmla="*/ 15 h 340"/>
                <a:gd name="T30" fmla="*/ 226 w 420"/>
                <a:gd name="T31" fmla="*/ 5 h 340"/>
                <a:gd name="T32" fmla="*/ 219 w 420"/>
                <a:gd name="T33" fmla="*/ 0 h 340"/>
                <a:gd name="T34" fmla="*/ 155 w 420"/>
                <a:gd name="T35" fmla="*/ 1 h 340"/>
                <a:gd name="T36" fmla="*/ 91 w 420"/>
                <a:gd name="T37" fmla="*/ 0 h 340"/>
                <a:gd name="T38" fmla="*/ 82 w 420"/>
                <a:gd name="T39" fmla="*/ 10 h 340"/>
                <a:gd name="T40" fmla="*/ 96 w 420"/>
                <a:gd name="T41" fmla="*/ 15 h 340"/>
                <a:gd name="T42" fmla="*/ 115 w 420"/>
                <a:gd name="T43" fmla="*/ 16 h 340"/>
                <a:gd name="T44" fmla="*/ 128 w 420"/>
                <a:gd name="T45" fmla="*/ 24 h 340"/>
                <a:gd name="T46" fmla="*/ 126 w 420"/>
                <a:gd name="T47" fmla="*/ 34 h 340"/>
                <a:gd name="T48" fmla="*/ 59 w 420"/>
                <a:gd name="T49" fmla="*/ 301 h 340"/>
                <a:gd name="T50" fmla="*/ 14 w 420"/>
                <a:gd name="T51" fmla="*/ 325 h 340"/>
                <a:gd name="T52" fmla="*/ 0 w 420"/>
                <a:gd name="T53" fmla="*/ 335 h 340"/>
                <a:gd name="T54" fmla="*/ 7 w 420"/>
                <a:gd name="T55" fmla="*/ 340 h 340"/>
                <a:gd name="T56" fmla="*/ 71 w 420"/>
                <a:gd name="T57" fmla="*/ 339 h 340"/>
                <a:gd name="T58" fmla="*/ 103 w 420"/>
                <a:gd name="T59" fmla="*/ 339 h 340"/>
                <a:gd name="T60" fmla="*/ 135 w 420"/>
                <a:gd name="T61" fmla="*/ 340 h 340"/>
                <a:gd name="T62" fmla="*/ 145 w 420"/>
                <a:gd name="T63" fmla="*/ 330 h 340"/>
                <a:gd name="T64" fmla="*/ 131 w 420"/>
                <a:gd name="T65" fmla="*/ 325 h 340"/>
                <a:gd name="T66" fmla="*/ 99 w 420"/>
                <a:gd name="T67" fmla="*/ 316 h 340"/>
                <a:gd name="T68" fmla="*/ 100 w 420"/>
                <a:gd name="T69" fmla="*/ 307 h 340"/>
                <a:gd name="T70" fmla="*/ 134 w 420"/>
                <a:gd name="T71" fmla="*/ 171 h 340"/>
                <a:gd name="T72" fmla="*/ 286 w 420"/>
                <a:gd name="T73" fmla="*/ 171 h 340"/>
                <a:gd name="T74" fmla="*/ 252 w 420"/>
                <a:gd name="T75" fmla="*/ 308 h 340"/>
                <a:gd name="T76" fmla="*/ 206 w 420"/>
                <a:gd name="T77" fmla="*/ 325 h 340"/>
                <a:gd name="T78" fmla="*/ 194 w 420"/>
                <a:gd name="T79" fmla="*/ 335 h 340"/>
                <a:gd name="T80" fmla="*/ 201 w 420"/>
                <a:gd name="T81" fmla="*/ 340 h 340"/>
                <a:gd name="T82" fmla="*/ 265 w 420"/>
                <a:gd name="T83" fmla="*/ 339 h 340"/>
                <a:gd name="T84" fmla="*/ 297 w 420"/>
                <a:gd name="T85" fmla="*/ 339 h 340"/>
                <a:gd name="T86" fmla="*/ 329 w 420"/>
                <a:gd name="T87" fmla="*/ 340 h 340"/>
                <a:gd name="T88" fmla="*/ 339 w 420"/>
                <a:gd name="T89" fmla="*/ 330 h 340"/>
                <a:gd name="T90" fmla="*/ 325 w 420"/>
                <a:gd name="T91" fmla="*/ 325 h 340"/>
                <a:gd name="T92" fmla="*/ 293 w 420"/>
                <a:gd name="T93" fmla="*/ 316 h 340"/>
                <a:gd name="T94" fmla="*/ 294 w 420"/>
                <a:gd name="T95" fmla="*/ 307 h 340"/>
                <a:gd name="T96" fmla="*/ 361 w 420"/>
                <a:gd name="T97" fmla="*/ 38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0" h="340">
                  <a:moveTo>
                    <a:pt x="361" y="38"/>
                  </a:moveTo>
                  <a:cubicBezTo>
                    <a:pt x="366" y="20"/>
                    <a:pt x="367" y="15"/>
                    <a:pt x="403" y="15"/>
                  </a:cubicBezTo>
                  <a:cubicBezTo>
                    <a:pt x="416" y="15"/>
                    <a:pt x="420" y="15"/>
                    <a:pt x="420" y="5"/>
                  </a:cubicBezTo>
                  <a:cubicBezTo>
                    <a:pt x="420" y="0"/>
                    <a:pt x="415" y="0"/>
                    <a:pt x="413" y="0"/>
                  </a:cubicBezTo>
                  <a:cubicBezTo>
                    <a:pt x="399" y="0"/>
                    <a:pt x="363" y="1"/>
                    <a:pt x="349" y="1"/>
                  </a:cubicBezTo>
                  <a:cubicBezTo>
                    <a:pt x="335" y="1"/>
                    <a:pt x="300" y="0"/>
                    <a:pt x="285" y="0"/>
                  </a:cubicBezTo>
                  <a:cubicBezTo>
                    <a:pt x="281" y="0"/>
                    <a:pt x="276" y="0"/>
                    <a:pt x="276" y="10"/>
                  </a:cubicBezTo>
                  <a:cubicBezTo>
                    <a:pt x="276" y="15"/>
                    <a:pt x="280" y="15"/>
                    <a:pt x="290" y="15"/>
                  </a:cubicBezTo>
                  <a:cubicBezTo>
                    <a:pt x="291" y="15"/>
                    <a:pt x="300" y="15"/>
                    <a:pt x="309" y="16"/>
                  </a:cubicBezTo>
                  <a:cubicBezTo>
                    <a:pt x="318" y="17"/>
                    <a:pt x="322" y="18"/>
                    <a:pt x="322" y="24"/>
                  </a:cubicBezTo>
                  <a:cubicBezTo>
                    <a:pt x="322" y="26"/>
                    <a:pt x="322" y="27"/>
                    <a:pt x="320" y="34"/>
                  </a:cubicBezTo>
                  <a:lnTo>
                    <a:pt x="290" y="155"/>
                  </a:lnTo>
                  <a:lnTo>
                    <a:pt x="138" y="155"/>
                  </a:lnTo>
                  <a:lnTo>
                    <a:pt x="167" y="38"/>
                  </a:lnTo>
                  <a:cubicBezTo>
                    <a:pt x="172" y="20"/>
                    <a:pt x="173" y="15"/>
                    <a:pt x="209" y="15"/>
                  </a:cubicBezTo>
                  <a:cubicBezTo>
                    <a:pt x="222" y="15"/>
                    <a:pt x="226" y="15"/>
                    <a:pt x="226" y="5"/>
                  </a:cubicBezTo>
                  <a:cubicBezTo>
                    <a:pt x="226" y="0"/>
                    <a:pt x="221" y="0"/>
                    <a:pt x="219" y="0"/>
                  </a:cubicBezTo>
                  <a:cubicBezTo>
                    <a:pt x="205" y="0"/>
                    <a:pt x="169" y="1"/>
                    <a:pt x="155" y="1"/>
                  </a:cubicBezTo>
                  <a:cubicBezTo>
                    <a:pt x="141" y="1"/>
                    <a:pt x="106" y="0"/>
                    <a:pt x="91" y="0"/>
                  </a:cubicBezTo>
                  <a:cubicBezTo>
                    <a:pt x="87" y="0"/>
                    <a:pt x="82" y="0"/>
                    <a:pt x="82" y="10"/>
                  </a:cubicBezTo>
                  <a:cubicBezTo>
                    <a:pt x="82" y="15"/>
                    <a:pt x="86" y="15"/>
                    <a:pt x="96" y="15"/>
                  </a:cubicBezTo>
                  <a:cubicBezTo>
                    <a:pt x="97" y="15"/>
                    <a:pt x="106" y="15"/>
                    <a:pt x="115" y="16"/>
                  </a:cubicBezTo>
                  <a:cubicBezTo>
                    <a:pt x="124" y="17"/>
                    <a:pt x="128" y="18"/>
                    <a:pt x="128" y="24"/>
                  </a:cubicBezTo>
                  <a:cubicBezTo>
                    <a:pt x="128" y="26"/>
                    <a:pt x="128" y="28"/>
                    <a:pt x="126" y="34"/>
                  </a:cubicBezTo>
                  <a:lnTo>
                    <a:pt x="59" y="301"/>
                  </a:lnTo>
                  <a:cubicBezTo>
                    <a:pt x="54" y="321"/>
                    <a:pt x="53" y="325"/>
                    <a:pt x="14" y="325"/>
                  </a:cubicBezTo>
                  <a:cubicBezTo>
                    <a:pt x="5" y="325"/>
                    <a:pt x="0" y="325"/>
                    <a:pt x="0" y="335"/>
                  </a:cubicBezTo>
                  <a:cubicBezTo>
                    <a:pt x="0" y="340"/>
                    <a:pt x="6" y="340"/>
                    <a:pt x="7" y="340"/>
                  </a:cubicBezTo>
                  <a:cubicBezTo>
                    <a:pt x="21" y="340"/>
                    <a:pt x="57" y="339"/>
                    <a:pt x="71" y="339"/>
                  </a:cubicBezTo>
                  <a:cubicBezTo>
                    <a:pt x="81" y="339"/>
                    <a:pt x="92" y="339"/>
                    <a:pt x="103" y="339"/>
                  </a:cubicBezTo>
                  <a:cubicBezTo>
                    <a:pt x="114" y="339"/>
                    <a:pt x="125" y="340"/>
                    <a:pt x="135" y="340"/>
                  </a:cubicBezTo>
                  <a:cubicBezTo>
                    <a:pt x="139" y="340"/>
                    <a:pt x="145" y="340"/>
                    <a:pt x="145" y="330"/>
                  </a:cubicBezTo>
                  <a:cubicBezTo>
                    <a:pt x="145" y="325"/>
                    <a:pt x="140" y="325"/>
                    <a:pt x="131" y="325"/>
                  </a:cubicBezTo>
                  <a:cubicBezTo>
                    <a:pt x="113" y="325"/>
                    <a:pt x="99" y="325"/>
                    <a:pt x="99" y="316"/>
                  </a:cubicBezTo>
                  <a:cubicBezTo>
                    <a:pt x="99" y="313"/>
                    <a:pt x="100" y="310"/>
                    <a:pt x="100" y="307"/>
                  </a:cubicBezTo>
                  <a:lnTo>
                    <a:pt x="134" y="171"/>
                  </a:lnTo>
                  <a:lnTo>
                    <a:pt x="286" y="171"/>
                  </a:lnTo>
                  <a:cubicBezTo>
                    <a:pt x="265" y="254"/>
                    <a:pt x="254" y="301"/>
                    <a:pt x="252" y="308"/>
                  </a:cubicBezTo>
                  <a:cubicBezTo>
                    <a:pt x="247" y="324"/>
                    <a:pt x="237" y="325"/>
                    <a:pt x="206" y="325"/>
                  </a:cubicBezTo>
                  <a:cubicBezTo>
                    <a:pt x="199" y="325"/>
                    <a:pt x="194" y="325"/>
                    <a:pt x="194" y="335"/>
                  </a:cubicBezTo>
                  <a:cubicBezTo>
                    <a:pt x="194" y="340"/>
                    <a:pt x="200" y="340"/>
                    <a:pt x="201" y="340"/>
                  </a:cubicBezTo>
                  <a:cubicBezTo>
                    <a:pt x="215" y="340"/>
                    <a:pt x="251" y="339"/>
                    <a:pt x="265" y="339"/>
                  </a:cubicBezTo>
                  <a:cubicBezTo>
                    <a:pt x="275" y="339"/>
                    <a:pt x="286" y="339"/>
                    <a:pt x="297" y="339"/>
                  </a:cubicBezTo>
                  <a:cubicBezTo>
                    <a:pt x="308" y="339"/>
                    <a:pt x="319" y="340"/>
                    <a:pt x="329" y="340"/>
                  </a:cubicBezTo>
                  <a:cubicBezTo>
                    <a:pt x="333" y="340"/>
                    <a:pt x="339" y="340"/>
                    <a:pt x="339" y="330"/>
                  </a:cubicBezTo>
                  <a:cubicBezTo>
                    <a:pt x="339" y="325"/>
                    <a:pt x="334" y="325"/>
                    <a:pt x="325" y="325"/>
                  </a:cubicBezTo>
                  <a:cubicBezTo>
                    <a:pt x="307" y="325"/>
                    <a:pt x="293" y="325"/>
                    <a:pt x="293" y="316"/>
                  </a:cubicBezTo>
                  <a:cubicBezTo>
                    <a:pt x="293" y="313"/>
                    <a:pt x="294" y="310"/>
                    <a:pt x="294" y="307"/>
                  </a:cubicBezTo>
                  <a:lnTo>
                    <a:pt x="361" y="3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2940050" y="2735263"/>
              <a:ext cx="220663" cy="79375"/>
            </a:xfrm>
            <a:custGeom>
              <a:avLst/>
              <a:gdLst>
                <a:gd name="T0" fmla="*/ 314 w 331"/>
                <a:gd name="T1" fmla="*/ 20 h 117"/>
                <a:gd name="T2" fmla="*/ 331 w 331"/>
                <a:gd name="T3" fmla="*/ 10 h 117"/>
                <a:gd name="T4" fmla="*/ 315 w 331"/>
                <a:gd name="T5" fmla="*/ 0 h 117"/>
                <a:gd name="T6" fmla="*/ 16 w 331"/>
                <a:gd name="T7" fmla="*/ 0 h 117"/>
                <a:gd name="T8" fmla="*/ 0 w 331"/>
                <a:gd name="T9" fmla="*/ 10 h 117"/>
                <a:gd name="T10" fmla="*/ 17 w 331"/>
                <a:gd name="T11" fmla="*/ 20 h 117"/>
                <a:gd name="T12" fmla="*/ 314 w 331"/>
                <a:gd name="T13" fmla="*/ 20 h 117"/>
                <a:gd name="T14" fmla="*/ 315 w 331"/>
                <a:gd name="T15" fmla="*/ 117 h 117"/>
                <a:gd name="T16" fmla="*/ 331 w 331"/>
                <a:gd name="T17" fmla="*/ 107 h 117"/>
                <a:gd name="T18" fmla="*/ 314 w 331"/>
                <a:gd name="T19" fmla="*/ 97 h 117"/>
                <a:gd name="T20" fmla="*/ 17 w 331"/>
                <a:gd name="T21" fmla="*/ 97 h 117"/>
                <a:gd name="T22" fmla="*/ 0 w 331"/>
                <a:gd name="T23" fmla="*/ 107 h 117"/>
                <a:gd name="T24" fmla="*/ 16 w 331"/>
                <a:gd name="T25" fmla="*/ 117 h 117"/>
                <a:gd name="T26" fmla="*/ 315 w 331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7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7"/>
                  </a:moveTo>
                  <a:cubicBezTo>
                    <a:pt x="322" y="117"/>
                    <a:pt x="331" y="117"/>
                    <a:pt x="331" y="107"/>
                  </a:cubicBezTo>
                  <a:cubicBezTo>
                    <a:pt x="331" y="97"/>
                    <a:pt x="322" y="97"/>
                    <a:pt x="314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3298825" y="2768600"/>
              <a:ext cx="203200" cy="14288"/>
            </a:xfrm>
            <a:custGeom>
              <a:avLst/>
              <a:gdLst>
                <a:gd name="T0" fmla="*/ 287 w 305"/>
                <a:gd name="T1" fmla="*/ 20 h 20"/>
                <a:gd name="T2" fmla="*/ 305 w 305"/>
                <a:gd name="T3" fmla="*/ 10 h 20"/>
                <a:gd name="T4" fmla="*/ 287 w 305"/>
                <a:gd name="T5" fmla="*/ 0 h 20"/>
                <a:gd name="T6" fmla="*/ 18 w 305"/>
                <a:gd name="T7" fmla="*/ 0 h 20"/>
                <a:gd name="T8" fmla="*/ 0 w 305"/>
                <a:gd name="T9" fmla="*/ 10 h 20"/>
                <a:gd name="T10" fmla="*/ 18 w 305"/>
                <a:gd name="T11" fmla="*/ 20 h 20"/>
                <a:gd name="T12" fmla="*/ 287 w 305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20">
                  <a:moveTo>
                    <a:pt x="287" y="20"/>
                  </a:moveTo>
                  <a:cubicBezTo>
                    <a:pt x="296" y="20"/>
                    <a:pt x="305" y="20"/>
                    <a:pt x="305" y="10"/>
                  </a:cubicBezTo>
                  <a:cubicBezTo>
                    <a:pt x="305" y="0"/>
                    <a:pt x="296" y="0"/>
                    <a:pt x="287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8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602038" y="2540000"/>
              <a:ext cx="441325" cy="471488"/>
            </a:xfrm>
            <a:custGeom>
              <a:avLst/>
              <a:gdLst>
                <a:gd name="T0" fmla="*/ 604 w 664"/>
                <a:gd name="T1" fmla="*/ 698 h 698"/>
                <a:gd name="T2" fmla="*/ 664 w 664"/>
                <a:gd name="T3" fmla="*/ 538 h 698"/>
                <a:gd name="T4" fmla="*/ 651 w 664"/>
                <a:gd name="T5" fmla="*/ 538 h 698"/>
                <a:gd name="T6" fmla="*/ 522 w 664"/>
                <a:gd name="T7" fmla="*/ 639 h 698"/>
                <a:gd name="T8" fmla="*/ 367 w 664"/>
                <a:gd name="T9" fmla="*/ 655 h 698"/>
                <a:gd name="T10" fmla="*/ 66 w 664"/>
                <a:gd name="T11" fmla="*/ 655 h 698"/>
                <a:gd name="T12" fmla="*/ 320 w 664"/>
                <a:gd name="T13" fmla="*/ 357 h 698"/>
                <a:gd name="T14" fmla="*/ 324 w 664"/>
                <a:gd name="T15" fmla="*/ 349 h 698"/>
                <a:gd name="T16" fmla="*/ 321 w 664"/>
                <a:gd name="T17" fmla="*/ 341 h 698"/>
                <a:gd name="T18" fmla="*/ 88 w 664"/>
                <a:gd name="T19" fmla="*/ 24 h 698"/>
                <a:gd name="T20" fmla="*/ 362 w 664"/>
                <a:gd name="T21" fmla="*/ 24 h 698"/>
                <a:gd name="T22" fmla="*/ 478 w 664"/>
                <a:gd name="T23" fmla="*/ 32 h 698"/>
                <a:gd name="T24" fmla="*/ 588 w 664"/>
                <a:gd name="T25" fmla="*/ 69 h 698"/>
                <a:gd name="T26" fmla="*/ 651 w 664"/>
                <a:gd name="T27" fmla="*/ 140 h 698"/>
                <a:gd name="T28" fmla="*/ 664 w 664"/>
                <a:gd name="T29" fmla="*/ 140 h 698"/>
                <a:gd name="T30" fmla="*/ 604 w 664"/>
                <a:gd name="T31" fmla="*/ 0 h 698"/>
                <a:gd name="T32" fmla="*/ 14 w 664"/>
                <a:gd name="T33" fmla="*/ 0 h 698"/>
                <a:gd name="T34" fmla="*/ 1 w 664"/>
                <a:gd name="T35" fmla="*/ 3 h 698"/>
                <a:gd name="T36" fmla="*/ 0 w 664"/>
                <a:gd name="T37" fmla="*/ 20 h 698"/>
                <a:gd name="T38" fmla="*/ 264 w 664"/>
                <a:gd name="T39" fmla="*/ 381 h 698"/>
                <a:gd name="T40" fmla="*/ 6 w 664"/>
                <a:gd name="T41" fmla="*/ 684 h 698"/>
                <a:gd name="T42" fmla="*/ 1 w 664"/>
                <a:gd name="T43" fmla="*/ 692 h 698"/>
                <a:gd name="T44" fmla="*/ 14 w 664"/>
                <a:gd name="T45" fmla="*/ 698 h 698"/>
                <a:gd name="T46" fmla="*/ 604 w 664"/>
                <a:gd name="T4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4" h="698">
                  <a:moveTo>
                    <a:pt x="604" y="698"/>
                  </a:moveTo>
                  <a:lnTo>
                    <a:pt x="664" y="538"/>
                  </a:lnTo>
                  <a:lnTo>
                    <a:pt x="651" y="538"/>
                  </a:lnTo>
                  <a:cubicBezTo>
                    <a:pt x="632" y="590"/>
                    <a:pt x="579" y="624"/>
                    <a:pt x="522" y="639"/>
                  </a:cubicBezTo>
                  <a:cubicBezTo>
                    <a:pt x="511" y="642"/>
                    <a:pt x="462" y="655"/>
                    <a:pt x="367" y="655"/>
                  </a:cubicBezTo>
                  <a:lnTo>
                    <a:pt x="66" y="655"/>
                  </a:lnTo>
                  <a:lnTo>
                    <a:pt x="320" y="357"/>
                  </a:lnTo>
                  <a:cubicBezTo>
                    <a:pt x="323" y="353"/>
                    <a:pt x="324" y="351"/>
                    <a:pt x="324" y="349"/>
                  </a:cubicBezTo>
                  <a:cubicBezTo>
                    <a:pt x="324" y="348"/>
                    <a:pt x="324" y="346"/>
                    <a:pt x="321" y="341"/>
                  </a:cubicBezTo>
                  <a:lnTo>
                    <a:pt x="88" y="24"/>
                  </a:lnTo>
                  <a:lnTo>
                    <a:pt x="362" y="24"/>
                  </a:lnTo>
                  <a:cubicBezTo>
                    <a:pt x="429" y="24"/>
                    <a:pt x="474" y="31"/>
                    <a:pt x="478" y="32"/>
                  </a:cubicBezTo>
                  <a:cubicBezTo>
                    <a:pt x="505" y="36"/>
                    <a:pt x="549" y="44"/>
                    <a:pt x="588" y="69"/>
                  </a:cubicBezTo>
                  <a:cubicBezTo>
                    <a:pt x="601" y="77"/>
                    <a:pt x="634" y="100"/>
                    <a:pt x="651" y="140"/>
                  </a:cubicBezTo>
                  <a:lnTo>
                    <a:pt x="664" y="140"/>
                  </a:lnTo>
                  <a:lnTo>
                    <a:pt x="604" y="0"/>
                  </a:lnTo>
                  <a:lnTo>
                    <a:pt x="14" y="0"/>
                  </a:lnTo>
                  <a:cubicBezTo>
                    <a:pt x="3" y="0"/>
                    <a:pt x="2" y="0"/>
                    <a:pt x="1" y="3"/>
                  </a:cubicBezTo>
                  <a:cubicBezTo>
                    <a:pt x="0" y="5"/>
                    <a:pt x="0" y="14"/>
                    <a:pt x="0" y="20"/>
                  </a:cubicBezTo>
                  <a:lnTo>
                    <a:pt x="264" y="381"/>
                  </a:lnTo>
                  <a:lnTo>
                    <a:pt x="6" y="684"/>
                  </a:lnTo>
                  <a:cubicBezTo>
                    <a:pt x="1" y="690"/>
                    <a:pt x="1" y="692"/>
                    <a:pt x="1" y="692"/>
                  </a:cubicBezTo>
                  <a:cubicBezTo>
                    <a:pt x="1" y="698"/>
                    <a:pt x="5" y="698"/>
                    <a:pt x="14" y="698"/>
                  </a:cubicBezTo>
                  <a:lnTo>
                    <a:pt x="604" y="6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3640138" y="3100388"/>
              <a:ext cx="57150" cy="234950"/>
            </a:xfrm>
            <a:custGeom>
              <a:avLst/>
              <a:gdLst>
                <a:gd name="T0" fmla="*/ 84 w 86"/>
                <a:gd name="T1" fmla="*/ 16 h 348"/>
                <a:gd name="T2" fmla="*/ 86 w 86"/>
                <a:gd name="T3" fmla="*/ 9 h 348"/>
                <a:gd name="T4" fmla="*/ 77 w 86"/>
                <a:gd name="T5" fmla="*/ 0 h 348"/>
                <a:gd name="T6" fmla="*/ 68 w 86"/>
                <a:gd name="T7" fmla="*/ 9 h 348"/>
                <a:gd name="T8" fmla="*/ 2 w 86"/>
                <a:gd name="T9" fmla="*/ 168 h 348"/>
                <a:gd name="T10" fmla="*/ 0 w 86"/>
                <a:gd name="T11" fmla="*/ 174 h 348"/>
                <a:gd name="T12" fmla="*/ 2 w 86"/>
                <a:gd name="T13" fmla="*/ 181 h 348"/>
                <a:gd name="T14" fmla="*/ 68 w 86"/>
                <a:gd name="T15" fmla="*/ 339 h 348"/>
                <a:gd name="T16" fmla="*/ 77 w 86"/>
                <a:gd name="T17" fmla="*/ 348 h 348"/>
                <a:gd name="T18" fmla="*/ 86 w 86"/>
                <a:gd name="T19" fmla="*/ 340 h 348"/>
                <a:gd name="T20" fmla="*/ 84 w 86"/>
                <a:gd name="T21" fmla="*/ 333 h 348"/>
                <a:gd name="T22" fmla="*/ 18 w 86"/>
                <a:gd name="T23" fmla="*/ 175 h 348"/>
                <a:gd name="T24" fmla="*/ 84 w 86"/>
                <a:gd name="T25" fmla="*/ 1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348">
                  <a:moveTo>
                    <a:pt x="84" y="16"/>
                  </a:moveTo>
                  <a:cubicBezTo>
                    <a:pt x="86" y="11"/>
                    <a:pt x="86" y="10"/>
                    <a:pt x="86" y="9"/>
                  </a:cubicBezTo>
                  <a:cubicBezTo>
                    <a:pt x="86" y="3"/>
                    <a:pt x="81" y="0"/>
                    <a:pt x="77" y="0"/>
                  </a:cubicBezTo>
                  <a:cubicBezTo>
                    <a:pt x="71" y="0"/>
                    <a:pt x="70" y="4"/>
                    <a:pt x="68" y="9"/>
                  </a:cubicBezTo>
                  <a:lnTo>
                    <a:pt x="2" y="168"/>
                  </a:lnTo>
                  <a:cubicBezTo>
                    <a:pt x="0" y="172"/>
                    <a:pt x="0" y="173"/>
                    <a:pt x="0" y="174"/>
                  </a:cubicBezTo>
                  <a:cubicBezTo>
                    <a:pt x="0" y="176"/>
                    <a:pt x="0" y="176"/>
                    <a:pt x="2" y="181"/>
                  </a:cubicBezTo>
                  <a:lnTo>
                    <a:pt x="68" y="339"/>
                  </a:lnTo>
                  <a:cubicBezTo>
                    <a:pt x="70" y="345"/>
                    <a:pt x="72" y="348"/>
                    <a:pt x="77" y="348"/>
                  </a:cubicBezTo>
                  <a:cubicBezTo>
                    <a:pt x="81" y="348"/>
                    <a:pt x="86" y="345"/>
                    <a:pt x="86" y="340"/>
                  </a:cubicBezTo>
                  <a:cubicBezTo>
                    <a:pt x="86" y="339"/>
                    <a:pt x="86" y="338"/>
                    <a:pt x="84" y="333"/>
                  </a:cubicBezTo>
                  <a:lnTo>
                    <a:pt x="18" y="175"/>
                  </a:lnTo>
                  <a:lnTo>
                    <a:pt x="84" y="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725863" y="3121025"/>
              <a:ext cx="69850" cy="157163"/>
            </a:xfrm>
            <a:custGeom>
              <a:avLst/>
              <a:gdLst>
                <a:gd name="T0" fmla="*/ 97 w 106"/>
                <a:gd name="T1" fmla="*/ 13 h 234"/>
                <a:gd name="T2" fmla="*/ 83 w 106"/>
                <a:gd name="T3" fmla="*/ 0 h 234"/>
                <a:gd name="T4" fmla="*/ 64 w 106"/>
                <a:gd name="T5" fmla="*/ 19 h 234"/>
                <a:gd name="T6" fmla="*/ 77 w 106"/>
                <a:gd name="T7" fmla="*/ 32 h 234"/>
                <a:gd name="T8" fmla="*/ 97 w 106"/>
                <a:gd name="T9" fmla="*/ 13 h 234"/>
                <a:gd name="T10" fmla="*/ 26 w 106"/>
                <a:gd name="T11" fmla="*/ 190 h 234"/>
                <a:gd name="T12" fmla="*/ 23 w 106"/>
                <a:gd name="T13" fmla="*/ 205 h 234"/>
                <a:gd name="T14" fmla="*/ 56 w 106"/>
                <a:gd name="T15" fmla="*/ 234 h 234"/>
                <a:gd name="T16" fmla="*/ 106 w 106"/>
                <a:gd name="T17" fmla="*/ 181 h 234"/>
                <a:gd name="T18" fmla="*/ 100 w 106"/>
                <a:gd name="T19" fmla="*/ 176 h 234"/>
                <a:gd name="T20" fmla="*/ 94 w 106"/>
                <a:gd name="T21" fmla="*/ 182 h 234"/>
                <a:gd name="T22" fmla="*/ 57 w 106"/>
                <a:gd name="T23" fmla="*/ 224 h 234"/>
                <a:gd name="T24" fmla="*/ 48 w 106"/>
                <a:gd name="T25" fmla="*/ 212 h 234"/>
                <a:gd name="T26" fmla="*/ 54 w 106"/>
                <a:gd name="T27" fmla="*/ 190 h 234"/>
                <a:gd name="T28" fmla="*/ 65 w 106"/>
                <a:gd name="T29" fmla="*/ 162 h 234"/>
                <a:gd name="T30" fmla="*/ 82 w 106"/>
                <a:gd name="T31" fmla="*/ 118 h 234"/>
                <a:gd name="T32" fmla="*/ 84 w 106"/>
                <a:gd name="T33" fmla="*/ 107 h 234"/>
                <a:gd name="T34" fmla="*/ 51 w 106"/>
                <a:gd name="T35" fmla="*/ 77 h 234"/>
                <a:gd name="T36" fmla="*/ 0 w 106"/>
                <a:gd name="T37" fmla="*/ 130 h 234"/>
                <a:gd name="T38" fmla="*/ 6 w 106"/>
                <a:gd name="T39" fmla="*/ 135 h 234"/>
                <a:gd name="T40" fmla="*/ 13 w 106"/>
                <a:gd name="T41" fmla="*/ 129 h 234"/>
                <a:gd name="T42" fmla="*/ 50 w 106"/>
                <a:gd name="T43" fmla="*/ 87 h 234"/>
                <a:gd name="T44" fmla="*/ 59 w 106"/>
                <a:gd name="T45" fmla="*/ 99 h 234"/>
                <a:gd name="T46" fmla="*/ 48 w 106"/>
                <a:gd name="T47" fmla="*/ 134 h 234"/>
                <a:gd name="T48" fmla="*/ 26 w 106"/>
                <a:gd name="T49" fmla="*/ 19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234">
                  <a:moveTo>
                    <a:pt x="97" y="13"/>
                  </a:moveTo>
                  <a:cubicBezTo>
                    <a:pt x="97" y="7"/>
                    <a:pt x="93" y="0"/>
                    <a:pt x="83" y="0"/>
                  </a:cubicBezTo>
                  <a:cubicBezTo>
                    <a:pt x="74" y="0"/>
                    <a:pt x="64" y="9"/>
                    <a:pt x="64" y="19"/>
                  </a:cubicBezTo>
                  <a:cubicBezTo>
                    <a:pt x="64" y="25"/>
                    <a:pt x="68" y="32"/>
                    <a:pt x="77" y="32"/>
                  </a:cubicBezTo>
                  <a:cubicBezTo>
                    <a:pt x="88" y="32"/>
                    <a:pt x="97" y="22"/>
                    <a:pt x="97" y="13"/>
                  </a:cubicBezTo>
                  <a:close/>
                  <a:moveTo>
                    <a:pt x="26" y="190"/>
                  </a:moveTo>
                  <a:cubicBezTo>
                    <a:pt x="25" y="194"/>
                    <a:pt x="23" y="199"/>
                    <a:pt x="23" y="205"/>
                  </a:cubicBezTo>
                  <a:cubicBezTo>
                    <a:pt x="23" y="221"/>
                    <a:pt x="37" y="234"/>
                    <a:pt x="56" y="234"/>
                  </a:cubicBezTo>
                  <a:cubicBezTo>
                    <a:pt x="91" y="234"/>
                    <a:pt x="106" y="186"/>
                    <a:pt x="106" y="181"/>
                  </a:cubicBezTo>
                  <a:cubicBezTo>
                    <a:pt x="106" y="176"/>
                    <a:pt x="102" y="176"/>
                    <a:pt x="100" y="176"/>
                  </a:cubicBezTo>
                  <a:cubicBezTo>
                    <a:pt x="96" y="176"/>
                    <a:pt x="95" y="178"/>
                    <a:pt x="94" y="182"/>
                  </a:cubicBezTo>
                  <a:cubicBezTo>
                    <a:pt x="86" y="210"/>
                    <a:pt x="71" y="224"/>
                    <a:pt x="57" y="224"/>
                  </a:cubicBezTo>
                  <a:cubicBezTo>
                    <a:pt x="50" y="224"/>
                    <a:pt x="48" y="220"/>
                    <a:pt x="48" y="212"/>
                  </a:cubicBezTo>
                  <a:cubicBezTo>
                    <a:pt x="48" y="204"/>
                    <a:pt x="51" y="198"/>
                    <a:pt x="54" y="190"/>
                  </a:cubicBezTo>
                  <a:cubicBezTo>
                    <a:pt x="57" y="180"/>
                    <a:pt x="61" y="171"/>
                    <a:pt x="65" y="162"/>
                  </a:cubicBezTo>
                  <a:cubicBezTo>
                    <a:pt x="68" y="154"/>
                    <a:pt x="81" y="122"/>
                    <a:pt x="82" y="118"/>
                  </a:cubicBezTo>
                  <a:cubicBezTo>
                    <a:pt x="83" y="114"/>
                    <a:pt x="84" y="110"/>
                    <a:pt x="84" y="107"/>
                  </a:cubicBezTo>
                  <a:cubicBezTo>
                    <a:pt x="84" y="90"/>
                    <a:pt x="70" y="77"/>
                    <a:pt x="51" y="77"/>
                  </a:cubicBezTo>
                  <a:cubicBezTo>
                    <a:pt x="16" y="77"/>
                    <a:pt x="0" y="124"/>
                    <a:pt x="0" y="130"/>
                  </a:cubicBezTo>
                  <a:cubicBezTo>
                    <a:pt x="0" y="135"/>
                    <a:pt x="5" y="135"/>
                    <a:pt x="6" y="135"/>
                  </a:cubicBezTo>
                  <a:cubicBezTo>
                    <a:pt x="11" y="135"/>
                    <a:pt x="12" y="133"/>
                    <a:pt x="13" y="129"/>
                  </a:cubicBezTo>
                  <a:cubicBezTo>
                    <a:pt x="22" y="99"/>
                    <a:pt x="37" y="87"/>
                    <a:pt x="50" y="87"/>
                  </a:cubicBezTo>
                  <a:cubicBezTo>
                    <a:pt x="56" y="87"/>
                    <a:pt x="59" y="89"/>
                    <a:pt x="59" y="99"/>
                  </a:cubicBezTo>
                  <a:cubicBezTo>
                    <a:pt x="59" y="107"/>
                    <a:pt x="57" y="112"/>
                    <a:pt x="48" y="134"/>
                  </a:cubicBezTo>
                  <a:lnTo>
                    <a:pt x="26" y="19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3808413" y="3121025"/>
              <a:ext cx="101600" cy="203200"/>
            </a:xfrm>
            <a:custGeom>
              <a:avLst/>
              <a:gdLst>
                <a:gd name="T0" fmla="*/ 153 w 153"/>
                <a:gd name="T1" fmla="*/ 13 h 302"/>
                <a:gd name="T2" fmla="*/ 139 w 153"/>
                <a:gd name="T3" fmla="*/ 0 h 302"/>
                <a:gd name="T4" fmla="*/ 120 w 153"/>
                <a:gd name="T5" fmla="*/ 19 h 302"/>
                <a:gd name="T6" fmla="*/ 134 w 153"/>
                <a:gd name="T7" fmla="*/ 32 h 302"/>
                <a:gd name="T8" fmla="*/ 153 w 153"/>
                <a:gd name="T9" fmla="*/ 13 h 302"/>
                <a:gd name="T10" fmla="*/ 79 w 153"/>
                <a:gd name="T11" fmla="*/ 248 h 302"/>
                <a:gd name="T12" fmla="*/ 34 w 153"/>
                <a:gd name="T13" fmla="*/ 292 h 302"/>
                <a:gd name="T14" fmla="*/ 22 w 153"/>
                <a:gd name="T15" fmla="*/ 290 h 302"/>
                <a:gd name="T16" fmla="*/ 34 w 153"/>
                <a:gd name="T17" fmla="*/ 272 h 302"/>
                <a:gd name="T18" fmla="*/ 20 w 153"/>
                <a:gd name="T19" fmla="*/ 259 h 302"/>
                <a:gd name="T20" fmla="*/ 0 w 153"/>
                <a:gd name="T21" fmla="*/ 280 h 302"/>
                <a:gd name="T22" fmla="*/ 35 w 153"/>
                <a:gd name="T23" fmla="*/ 302 h 302"/>
                <a:gd name="T24" fmla="*/ 107 w 153"/>
                <a:gd name="T25" fmla="*/ 247 h 302"/>
                <a:gd name="T26" fmla="*/ 138 w 153"/>
                <a:gd name="T27" fmla="*/ 122 h 302"/>
                <a:gd name="T28" fmla="*/ 140 w 153"/>
                <a:gd name="T29" fmla="*/ 110 h 302"/>
                <a:gd name="T30" fmla="*/ 103 w 153"/>
                <a:gd name="T31" fmla="*/ 77 h 302"/>
                <a:gd name="T32" fmla="*/ 42 w 153"/>
                <a:gd name="T33" fmla="*/ 130 h 302"/>
                <a:gd name="T34" fmla="*/ 48 w 153"/>
                <a:gd name="T35" fmla="*/ 135 h 302"/>
                <a:gd name="T36" fmla="*/ 55 w 153"/>
                <a:gd name="T37" fmla="*/ 129 h 302"/>
                <a:gd name="T38" fmla="*/ 102 w 153"/>
                <a:gd name="T39" fmla="*/ 87 h 302"/>
                <a:gd name="T40" fmla="*/ 114 w 153"/>
                <a:gd name="T41" fmla="*/ 104 h 302"/>
                <a:gd name="T42" fmla="*/ 113 w 153"/>
                <a:gd name="T43" fmla="*/ 114 h 302"/>
                <a:gd name="T44" fmla="*/ 79 w 153"/>
                <a:gd name="T45" fmla="*/ 248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302">
                  <a:moveTo>
                    <a:pt x="153" y="13"/>
                  </a:moveTo>
                  <a:cubicBezTo>
                    <a:pt x="153" y="7"/>
                    <a:pt x="149" y="0"/>
                    <a:pt x="139" y="0"/>
                  </a:cubicBezTo>
                  <a:cubicBezTo>
                    <a:pt x="129" y="0"/>
                    <a:pt x="120" y="9"/>
                    <a:pt x="120" y="19"/>
                  </a:cubicBezTo>
                  <a:cubicBezTo>
                    <a:pt x="120" y="24"/>
                    <a:pt x="124" y="32"/>
                    <a:pt x="134" y="32"/>
                  </a:cubicBezTo>
                  <a:cubicBezTo>
                    <a:pt x="143" y="32"/>
                    <a:pt x="153" y="23"/>
                    <a:pt x="153" y="13"/>
                  </a:cubicBezTo>
                  <a:close/>
                  <a:moveTo>
                    <a:pt x="79" y="248"/>
                  </a:moveTo>
                  <a:cubicBezTo>
                    <a:pt x="73" y="272"/>
                    <a:pt x="55" y="292"/>
                    <a:pt x="34" y="292"/>
                  </a:cubicBezTo>
                  <a:cubicBezTo>
                    <a:pt x="30" y="292"/>
                    <a:pt x="26" y="291"/>
                    <a:pt x="22" y="290"/>
                  </a:cubicBezTo>
                  <a:cubicBezTo>
                    <a:pt x="31" y="286"/>
                    <a:pt x="34" y="277"/>
                    <a:pt x="34" y="272"/>
                  </a:cubicBezTo>
                  <a:cubicBezTo>
                    <a:pt x="34" y="264"/>
                    <a:pt x="27" y="259"/>
                    <a:pt x="20" y="259"/>
                  </a:cubicBezTo>
                  <a:cubicBezTo>
                    <a:pt x="9" y="259"/>
                    <a:pt x="0" y="269"/>
                    <a:pt x="0" y="280"/>
                  </a:cubicBezTo>
                  <a:cubicBezTo>
                    <a:pt x="0" y="293"/>
                    <a:pt x="14" y="302"/>
                    <a:pt x="35" y="302"/>
                  </a:cubicBezTo>
                  <a:cubicBezTo>
                    <a:pt x="55" y="302"/>
                    <a:pt x="96" y="289"/>
                    <a:pt x="107" y="247"/>
                  </a:cubicBezTo>
                  <a:lnTo>
                    <a:pt x="138" y="122"/>
                  </a:lnTo>
                  <a:cubicBezTo>
                    <a:pt x="140" y="118"/>
                    <a:pt x="140" y="115"/>
                    <a:pt x="140" y="110"/>
                  </a:cubicBezTo>
                  <a:cubicBezTo>
                    <a:pt x="140" y="91"/>
                    <a:pt x="124" y="77"/>
                    <a:pt x="103" y="77"/>
                  </a:cubicBezTo>
                  <a:cubicBezTo>
                    <a:pt x="64" y="77"/>
                    <a:pt x="42" y="125"/>
                    <a:pt x="42" y="130"/>
                  </a:cubicBezTo>
                  <a:cubicBezTo>
                    <a:pt x="42" y="135"/>
                    <a:pt x="47" y="135"/>
                    <a:pt x="48" y="135"/>
                  </a:cubicBezTo>
                  <a:cubicBezTo>
                    <a:pt x="52" y="135"/>
                    <a:pt x="52" y="134"/>
                    <a:pt x="55" y="129"/>
                  </a:cubicBezTo>
                  <a:cubicBezTo>
                    <a:pt x="64" y="108"/>
                    <a:pt x="82" y="87"/>
                    <a:pt x="102" y="87"/>
                  </a:cubicBezTo>
                  <a:cubicBezTo>
                    <a:pt x="111" y="87"/>
                    <a:pt x="114" y="93"/>
                    <a:pt x="114" y="104"/>
                  </a:cubicBezTo>
                  <a:cubicBezTo>
                    <a:pt x="114" y="108"/>
                    <a:pt x="113" y="112"/>
                    <a:pt x="113" y="114"/>
                  </a:cubicBezTo>
                  <a:lnTo>
                    <a:pt x="79" y="2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3949700" y="3100388"/>
              <a:ext cx="57150" cy="234950"/>
            </a:xfrm>
            <a:custGeom>
              <a:avLst/>
              <a:gdLst>
                <a:gd name="T0" fmla="*/ 83 w 86"/>
                <a:gd name="T1" fmla="*/ 181 h 348"/>
                <a:gd name="T2" fmla="*/ 86 w 86"/>
                <a:gd name="T3" fmla="*/ 175 h 348"/>
                <a:gd name="T4" fmla="*/ 83 w 86"/>
                <a:gd name="T5" fmla="*/ 168 h 348"/>
                <a:gd name="T6" fmla="*/ 18 w 86"/>
                <a:gd name="T7" fmla="*/ 9 h 348"/>
                <a:gd name="T8" fmla="*/ 8 w 86"/>
                <a:gd name="T9" fmla="*/ 0 h 348"/>
                <a:gd name="T10" fmla="*/ 0 w 86"/>
                <a:gd name="T11" fmla="*/ 9 h 348"/>
                <a:gd name="T12" fmla="*/ 2 w 86"/>
                <a:gd name="T13" fmla="*/ 16 h 348"/>
                <a:gd name="T14" fmla="*/ 68 w 86"/>
                <a:gd name="T15" fmla="*/ 174 h 348"/>
                <a:gd name="T16" fmla="*/ 2 w 86"/>
                <a:gd name="T17" fmla="*/ 333 h 348"/>
                <a:gd name="T18" fmla="*/ 0 w 86"/>
                <a:gd name="T19" fmla="*/ 340 h 348"/>
                <a:gd name="T20" fmla="*/ 8 w 86"/>
                <a:gd name="T21" fmla="*/ 348 h 348"/>
                <a:gd name="T22" fmla="*/ 18 w 86"/>
                <a:gd name="T23" fmla="*/ 340 h 348"/>
                <a:gd name="T24" fmla="*/ 83 w 86"/>
                <a:gd name="T25" fmla="*/ 181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348">
                  <a:moveTo>
                    <a:pt x="83" y="181"/>
                  </a:moveTo>
                  <a:cubicBezTo>
                    <a:pt x="86" y="176"/>
                    <a:pt x="86" y="176"/>
                    <a:pt x="86" y="175"/>
                  </a:cubicBezTo>
                  <a:cubicBezTo>
                    <a:pt x="86" y="173"/>
                    <a:pt x="86" y="172"/>
                    <a:pt x="83" y="168"/>
                  </a:cubicBezTo>
                  <a:lnTo>
                    <a:pt x="18" y="9"/>
                  </a:lnTo>
                  <a:cubicBezTo>
                    <a:pt x="16" y="4"/>
                    <a:pt x="14" y="0"/>
                    <a:pt x="8" y="0"/>
                  </a:cubicBezTo>
                  <a:cubicBezTo>
                    <a:pt x="4" y="0"/>
                    <a:pt x="0" y="3"/>
                    <a:pt x="0" y="9"/>
                  </a:cubicBezTo>
                  <a:cubicBezTo>
                    <a:pt x="0" y="10"/>
                    <a:pt x="0" y="11"/>
                    <a:pt x="2" y="16"/>
                  </a:cubicBezTo>
                  <a:lnTo>
                    <a:pt x="68" y="174"/>
                  </a:lnTo>
                  <a:lnTo>
                    <a:pt x="2" y="333"/>
                  </a:lnTo>
                  <a:cubicBezTo>
                    <a:pt x="0" y="338"/>
                    <a:pt x="0" y="339"/>
                    <a:pt x="0" y="340"/>
                  </a:cubicBezTo>
                  <a:cubicBezTo>
                    <a:pt x="0" y="345"/>
                    <a:pt x="4" y="348"/>
                    <a:pt x="8" y="348"/>
                  </a:cubicBezTo>
                  <a:cubicBezTo>
                    <a:pt x="14" y="348"/>
                    <a:pt x="15" y="345"/>
                    <a:pt x="18" y="340"/>
                  </a:cubicBezTo>
                  <a:lnTo>
                    <a:pt x="83" y="18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4141788" y="2630488"/>
              <a:ext cx="185738" cy="236538"/>
            </a:xfrm>
            <a:custGeom>
              <a:avLst/>
              <a:gdLst>
                <a:gd name="T0" fmla="*/ 235 w 280"/>
                <a:gd name="T1" fmla="*/ 36 h 351"/>
                <a:gd name="T2" fmla="*/ 267 w 280"/>
                <a:gd name="T3" fmla="*/ 15 h 351"/>
                <a:gd name="T4" fmla="*/ 280 w 280"/>
                <a:gd name="T5" fmla="*/ 6 h 351"/>
                <a:gd name="T6" fmla="*/ 273 w 280"/>
                <a:gd name="T7" fmla="*/ 0 h 351"/>
                <a:gd name="T8" fmla="*/ 218 w 280"/>
                <a:gd name="T9" fmla="*/ 1 h 351"/>
                <a:gd name="T10" fmla="*/ 145 w 280"/>
                <a:gd name="T11" fmla="*/ 0 h 351"/>
                <a:gd name="T12" fmla="*/ 134 w 280"/>
                <a:gd name="T13" fmla="*/ 10 h 351"/>
                <a:gd name="T14" fmla="*/ 151 w 280"/>
                <a:gd name="T15" fmla="*/ 15 h 351"/>
                <a:gd name="T16" fmla="*/ 180 w 280"/>
                <a:gd name="T17" fmla="*/ 16 h 351"/>
                <a:gd name="T18" fmla="*/ 196 w 280"/>
                <a:gd name="T19" fmla="*/ 26 h 351"/>
                <a:gd name="T20" fmla="*/ 194 w 280"/>
                <a:gd name="T21" fmla="*/ 37 h 351"/>
                <a:gd name="T22" fmla="*/ 136 w 280"/>
                <a:gd name="T23" fmla="*/ 266 h 351"/>
                <a:gd name="T24" fmla="*/ 65 w 280"/>
                <a:gd name="T25" fmla="*/ 340 h 351"/>
                <a:gd name="T26" fmla="*/ 17 w 280"/>
                <a:gd name="T27" fmla="*/ 309 h 351"/>
                <a:gd name="T28" fmla="*/ 23 w 280"/>
                <a:gd name="T29" fmla="*/ 310 h 351"/>
                <a:gd name="T30" fmla="*/ 56 w 280"/>
                <a:gd name="T31" fmla="*/ 278 h 351"/>
                <a:gd name="T32" fmla="*/ 34 w 280"/>
                <a:gd name="T33" fmla="*/ 257 h 351"/>
                <a:gd name="T34" fmla="*/ 0 w 280"/>
                <a:gd name="T35" fmla="*/ 297 h 351"/>
                <a:gd name="T36" fmla="*/ 66 w 280"/>
                <a:gd name="T37" fmla="*/ 351 h 351"/>
                <a:gd name="T38" fmla="*/ 176 w 280"/>
                <a:gd name="T39" fmla="*/ 269 h 351"/>
                <a:gd name="T40" fmla="*/ 235 w 280"/>
                <a:gd name="T41" fmla="*/ 3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0" h="351">
                  <a:moveTo>
                    <a:pt x="235" y="36"/>
                  </a:moveTo>
                  <a:cubicBezTo>
                    <a:pt x="239" y="20"/>
                    <a:pt x="240" y="15"/>
                    <a:pt x="267" y="15"/>
                  </a:cubicBezTo>
                  <a:cubicBezTo>
                    <a:pt x="275" y="15"/>
                    <a:pt x="280" y="15"/>
                    <a:pt x="280" y="6"/>
                  </a:cubicBezTo>
                  <a:cubicBezTo>
                    <a:pt x="280" y="1"/>
                    <a:pt x="278" y="0"/>
                    <a:pt x="273" y="0"/>
                  </a:cubicBezTo>
                  <a:cubicBezTo>
                    <a:pt x="261" y="0"/>
                    <a:pt x="231" y="1"/>
                    <a:pt x="218" y="1"/>
                  </a:cubicBezTo>
                  <a:cubicBezTo>
                    <a:pt x="202" y="1"/>
                    <a:pt x="161" y="0"/>
                    <a:pt x="145" y="0"/>
                  </a:cubicBezTo>
                  <a:cubicBezTo>
                    <a:pt x="140" y="0"/>
                    <a:pt x="134" y="0"/>
                    <a:pt x="134" y="10"/>
                  </a:cubicBezTo>
                  <a:cubicBezTo>
                    <a:pt x="134" y="15"/>
                    <a:pt x="138" y="15"/>
                    <a:pt x="151" y="15"/>
                  </a:cubicBezTo>
                  <a:cubicBezTo>
                    <a:pt x="163" y="15"/>
                    <a:pt x="168" y="15"/>
                    <a:pt x="180" y="16"/>
                  </a:cubicBezTo>
                  <a:cubicBezTo>
                    <a:pt x="192" y="18"/>
                    <a:pt x="196" y="19"/>
                    <a:pt x="196" y="26"/>
                  </a:cubicBezTo>
                  <a:cubicBezTo>
                    <a:pt x="196" y="29"/>
                    <a:pt x="195" y="33"/>
                    <a:pt x="194" y="37"/>
                  </a:cubicBezTo>
                  <a:lnTo>
                    <a:pt x="136" y="266"/>
                  </a:lnTo>
                  <a:cubicBezTo>
                    <a:pt x="124" y="314"/>
                    <a:pt x="90" y="340"/>
                    <a:pt x="65" y="340"/>
                  </a:cubicBezTo>
                  <a:cubicBezTo>
                    <a:pt x="52" y="340"/>
                    <a:pt x="25" y="335"/>
                    <a:pt x="17" y="309"/>
                  </a:cubicBezTo>
                  <a:cubicBezTo>
                    <a:pt x="19" y="310"/>
                    <a:pt x="22" y="310"/>
                    <a:pt x="23" y="310"/>
                  </a:cubicBezTo>
                  <a:cubicBezTo>
                    <a:pt x="43" y="310"/>
                    <a:pt x="56" y="293"/>
                    <a:pt x="56" y="278"/>
                  </a:cubicBezTo>
                  <a:cubicBezTo>
                    <a:pt x="56" y="262"/>
                    <a:pt x="42" y="257"/>
                    <a:pt x="34" y="257"/>
                  </a:cubicBezTo>
                  <a:cubicBezTo>
                    <a:pt x="25" y="257"/>
                    <a:pt x="0" y="263"/>
                    <a:pt x="0" y="297"/>
                  </a:cubicBezTo>
                  <a:cubicBezTo>
                    <a:pt x="0" y="328"/>
                    <a:pt x="27" y="351"/>
                    <a:pt x="66" y="351"/>
                  </a:cubicBezTo>
                  <a:cubicBezTo>
                    <a:pt x="112" y="351"/>
                    <a:pt x="164" y="318"/>
                    <a:pt x="176" y="269"/>
                  </a:cubicBezTo>
                  <a:lnTo>
                    <a:pt x="235" y="3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4313238" y="2754313"/>
              <a:ext cx="69850" cy="157163"/>
            </a:xfrm>
            <a:custGeom>
              <a:avLst/>
              <a:gdLst>
                <a:gd name="T0" fmla="*/ 96 w 105"/>
                <a:gd name="T1" fmla="*/ 13 h 234"/>
                <a:gd name="T2" fmla="*/ 82 w 105"/>
                <a:gd name="T3" fmla="*/ 0 h 234"/>
                <a:gd name="T4" fmla="*/ 63 w 105"/>
                <a:gd name="T5" fmla="*/ 19 h 234"/>
                <a:gd name="T6" fmla="*/ 77 w 105"/>
                <a:gd name="T7" fmla="*/ 32 h 234"/>
                <a:gd name="T8" fmla="*/ 96 w 105"/>
                <a:gd name="T9" fmla="*/ 13 h 234"/>
                <a:gd name="T10" fmla="*/ 25 w 105"/>
                <a:gd name="T11" fmla="*/ 190 h 234"/>
                <a:gd name="T12" fmla="*/ 22 w 105"/>
                <a:gd name="T13" fmla="*/ 205 h 234"/>
                <a:gd name="T14" fmla="*/ 55 w 105"/>
                <a:gd name="T15" fmla="*/ 234 h 234"/>
                <a:gd name="T16" fmla="*/ 105 w 105"/>
                <a:gd name="T17" fmla="*/ 181 h 234"/>
                <a:gd name="T18" fmla="*/ 100 w 105"/>
                <a:gd name="T19" fmla="*/ 177 h 234"/>
                <a:gd name="T20" fmla="*/ 93 w 105"/>
                <a:gd name="T21" fmla="*/ 183 h 234"/>
                <a:gd name="T22" fmla="*/ 56 w 105"/>
                <a:gd name="T23" fmla="*/ 225 h 234"/>
                <a:gd name="T24" fmla="*/ 47 w 105"/>
                <a:gd name="T25" fmla="*/ 212 h 234"/>
                <a:gd name="T26" fmla="*/ 53 w 105"/>
                <a:gd name="T27" fmla="*/ 190 h 234"/>
                <a:gd name="T28" fmla="*/ 64 w 105"/>
                <a:gd name="T29" fmla="*/ 162 h 234"/>
                <a:gd name="T30" fmla="*/ 81 w 105"/>
                <a:gd name="T31" fmla="*/ 118 h 234"/>
                <a:gd name="T32" fmla="*/ 83 w 105"/>
                <a:gd name="T33" fmla="*/ 107 h 234"/>
                <a:gd name="T34" fmla="*/ 50 w 105"/>
                <a:gd name="T35" fmla="*/ 77 h 234"/>
                <a:gd name="T36" fmla="*/ 0 w 105"/>
                <a:gd name="T37" fmla="*/ 131 h 234"/>
                <a:gd name="T38" fmla="*/ 5 w 105"/>
                <a:gd name="T39" fmla="*/ 135 h 234"/>
                <a:gd name="T40" fmla="*/ 12 w 105"/>
                <a:gd name="T41" fmla="*/ 130 h 234"/>
                <a:gd name="T42" fmla="*/ 49 w 105"/>
                <a:gd name="T43" fmla="*/ 87 h 234"/>
                <a:gd name="T44" fmla="*/ 58 w 105"/>
                <a:gd name="T45" fmla="*/ 99 h 234"/>
                <a:gd name="T46" fmla="*/ 47 w 105"/>
                <a:gd name="T47" fmla="*/ 134 h 234"/>
                <a:gd name="T48" fmla="*/ 25 w 105"/>
                <a:gd name="T49" fmla="*/ 19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234">
                  <a:moveTo>
                    <a:pt x="96" y="13"/>
                  </a:moveTo>
                  <a:cubicBezTo>
                    <a:pt x="96" y="7"/>
                    <a:pt x="92" y="0"/>
                    <a:pt x="82" y="0"/>
                  </a:cubicBezTo>
                  <a:cubicBezTo>
                    <a:pt x="73" y="0"/>
                    <a:pt x="63" y="9"/>
                    <a:pt x="63" y="19"/>
                  </a:cubicBezTo>
                  <a:cubicBezTo>
                    <a:pt x="63" y="25"/>
                    <a:pt x="67" y="32"/>
                    <a:pt x="77" y="32"/>
                  </a:cubicBezTo>
                  <a:cubicBezTo>
                    <a:pt x="87" y="32"/>
                    <a:pt x="96" y="22"/>
                    <a:pt x="96" y="13"/>
                  </a:cubicBezTo>
                  <a:close/>
                  <a:moveTo>
                    <a:pt x="25" y="190"/>
                  </a:moveTo>
                  <a:cubicBezTo>
                    <a:pt x="24" y="195"/>
                    <a:pt x="22" y="199"/>
                    <a:pt x="22" y="205"/>
                  </a:cubicBezTo>
                  <a:cubicBezTo>
                    <a:pt x="22" y="221"/>
                    <a:pt x="36" y="234"/>
                    <a:pt x="55" y="234"/>
                  </a:cubicBezTo>
                  <a:cubicBezTo>
                    <a:pt x="90" y="234"/>
                    <a:pt x="105" y="186"/>
                    <a:pt x="105" y="181"/>
                  </a:cubicBezTo>
                  <a:cubicBezTo>
                    <a:pt x="105" y="177"/>
                    <a:pt x="101" y="177"/>
                    <a:pt x="100" y="177"/>
                  </a:cubicBezTo>
                  <a:cubicBezTo>
                    <a:pt x="95" y="177"/>
                    <a:pt x="94" y="179"/>
                    <a:pt x="93" y="183"/>
                  </a:cubicBezTo>
                  <a:cubicBezTo>
                    <a:pt x="85" y="210"/>
                    <a:pt x="70" y="225"/>
                    <a:pt x="56" y="225"/>
                  </a:cubicBezTo>
                  <a:cubicBezTo>
                    <a:pt x="49" y="225"/>
                    <a:pt x="47" y="220"/>
                    <a:pt x="47" y="212"/>
                  </a:cubicBezTo>
                  <a:cubicBezTo>
                    <a:pt x="47" y="204"/>
                    <a:pt x="50" y="198"/>
                    <a:pt x="53" y="190"/>
                  </a:cubicBezTo>
                  <a:cubicBezTo>
                    <a:pt x="56" y="181"/>
                    <a:pt x="60" y="171"/>
                    <a:pt x="64" y="162"/>
                  </a:cubicBezTo>
                  <a:cubicBezTo>
                    <a:pt x="67" y="154"/>
                    <a:pt x="80" y="122"/>
                    <a:pt x="81" y="118"/>
                  </a:cubicBezTo>
                  <a:cubicBezTo>
                    <a:pt x="82" y="115"/>
                    <a:pt x="83" y="110"/>
                    <a:pt x="83" y="107"/>
                  </a:cubicBezTo>
                  <a:cubicBezTo>
                    <a:pt x="83" y="90"/>
                    <a:pt x="69" y="77"/>
                    <a:pt x="50" y="77"/>
                  </a:cubicBezTo>
                  <a:cubicBezTo>
                    <a:pt x="16" y="77"/>
                    <a:pt x="0" y="125"/>
                    <a:pt x="0" y="131"/>
                  </a:cubicBezTo>
                  <a:cubicBezTo>
                    <a:pt x="0" y="135"/>
                    <a:pt x="4" y="135"/>
                    <a:pt x="5" y="135"/>
                  </a:cubicBezTo>
                  <a:cubicBezTo>
                    <a:pt x="10" y="135"/>
                    <a:pt x="11" y="133"/>
                    <a:pt x="12" y="130"/>
                  </a:cubicBezTo>
                  <a:cubicBezTo>
                    <a:pt x="21" y="100"/>
                    <a:pt x="36" y="87"/>
                    <a:pt x="49" y="87"/>
                  </a:cubicBezTo>
                  <a:cubicBezTo>
                    <a:pt x="55" y="87"/>
                    <a:pt x="58" y="90"/>
                    <a:pt x="58" y="99"/>
                  </a:cubicBezTo>
                  <a:cubicBezTo>
                    <a:pt x="58" y="107"/>
                    <a:pt x="56" y="112"/>
                    <a:pt x="47" y="134"/>
                  </a:cubicBezTo>
                  <a:lnTo>
                    <a:pt x="25" y="19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4394200" y="2754313"/>
              <a:ext cx="103188" cy="203200"/>
            </a:xfrm>
            <a:custGeom>
              <a:avLst/>
              <a:gdLst>
                <a:gd name="T0" fmla="*/ 153 w 153"/>
                <a:gd name="T1" fmla="*/ 13 h 302"/>
                <a:gd name="T2" fmla="*/ 139 w 153"/>
                <a:gd name="T3" fmla="*/ 0 h 302"/>
                <a:gd name="T4" fmla="*/ 120 w 153"/>
                <a:gd name="T5" fmla="*/ 19 h 302"/>
                <a:gd name="T6" fmla="*/ 134 w 153"/>
                <a:gd name="T7" fmla="*/ 32 h 302"/>
                <a:gd name="T8" fmla="*/ 153 w 153"/>
                <a:gd name="T9" fmla="*/ 13 h 302"/>
                <a:gd name="T10" fmla="*/ 79 w 153"/>
                <a:gd name="T11" fmla="*/ 248 h 302"/>
                <a:gd name="T12" fmla="*/ 34 w 153"/>
                <a:gd name="T13" fmla="*/ 292 h 302"/>
                <a:gd name="T14" fmla="*/ 22 w 153"/>
                <a:gd name="T15" fmla="*/ 290 h 302"/>
                <a:gd name="T16" fmla="*/ 33 w 153"/>
                <a:gd name="T17" fmla="*/ 272 h 302"/>
                <a:gd name="T18" fmla="*/ 20 w 153"/>
                <a:gd name="T19" fmla="*/ 260 h 302"/>
                <a:gd name="T20" fmla="*/ 0 w 153"/>
                <a:gd name="T21" fmla="*/ 280 h 302"/>
                <a:gd name="T22" fmla="*/ 34 w 153"/>
                <a:gd name="T23" fmla="*/ 302 h 302"/>
                <a:gd name="T24" fmla="*/ 107 w 153"/>
                <a:gd name="T25" fmla="*/ 247 h 302"/>
                <a:gd name="T26" fmla="*/ 138 w 153"/>
                <a:gd name="T27" fmla="*/ 122 h 302"/>
                <a:gd name="T28" fmla="*/ 140 w 153"/>
                <a:gd name="T29" fmla="*/ 110 h 302"/>
                <a:gd name="T30" fmla="*/ 103 w 153"/>
                <a:gd name="T31" fmla="*/ 77 h 302"/>
                <a:gd name="T32" fmla="*/ 42 w 153"/>
                <a:gd name="T33" fmla="*/ 131 h 302"/>
                <a:gd name="T34" fmla="*/ 48 w 153"/>
                <a:gd name="T35" fmla="*/ 135 h 302"/>
                <a:gd name="T36" fmla="*/ 55 w 153"/>
                <a:gd name="T37" fmla="*/ 129 h 302"/>
                <a:gd name="T38" fmla="*/ 102 w 153"/>
                <a:gd name="T39" fmla="*/ 87 h 302"/>
                <a:gd name="T40" fmla="*/ 114 w 153"/>
                <a:gd name="T41" fmla="*/ 104 h 302"/>
                <a:gd name="T42" fmla="*/ 113 w 153"/>
                <a:gd name="T43" fmla="*/ 115 h 302"/>
                <a:gd name="T44" fmla="*/ 79 w 153"/>
                <a:gd name="T45" fmla="*/ 248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302">
                  <a:moveTo>
                    <a:pt x="153" y="13"/>
                  </a:moveTo>
                  <a:cubicBezTo>
                    <a:pt x="153" y="7"/>
                    <a:pt x="149" y="0"/>
                    <a:pt x="139" y="0"/>
                  </a:cubicBezTo>
                  <a:cubicBezTo>
                    <a:pt x="129" y="0"/>
                    <a:pt x="120" y="10"/>
                    <a:pt x="120" y="19"/>
                  </a:cubicBezTo>
                  <a:cubicBezTo>
                    <a:pt x="120" y="25"/>
                    <a:pt x="124" y="32"/>
                    <a:pt x="134" y="32"/>
                  </a:cubicBezTo>
                  <a:cubicBezTo>
                    <a:pt x="143" y="32"/>
                    <a:pt x="153" y="23"/>
                    <a:pt x="153" y="13"/>
                  </a:cubicBezTo>
                  <a:close/>
                  <a:moveTo>
                    <a:pt x="79" y="248"/>
                  </a:moveTo>
                  <a:cubicBezTo>
                    <a:pt x="73" y="272"/>
                    <a:pt x="55" y="292"/>
                    <a:pt x="34" y="292"/>
                  </a:cubicBezTo>
                  <a:cubicBezTo>
                    <a:pt x="30" y="292"/>
                    <a:pt x="25" y="292"/>
                    <a:pt x="22" y="290"/>
                  </a:cubicBezTo>
                  <a:cubicBezTo>
                    <a:pt x="31" y="286"/>
                    <a:pt x="33" y="278"/>
                    <a:pt x="33" y="272"/>
                  </a:cubicBezTo>
                  <a:cubicBezTo>
                    <a:pt x="33" y="264"/>
                    <a:pt x="27" y="260"/>
                    <a:pt x="20" y="260"/>
                  </a:cubicBezTo>
                  <a:cubicBezTo>
                    <a:pt x="9" y="260"/>
                    <a:pt x="0" y="269"/>
                    <a:pt x="0" y="280"/>
                  </a:cubicBezTo>
                  <a:cubicBezTo>
                    <a:pt x="0" y="293"/>
                    <a:pt x="14" y="302"/>
                    <a:pt x="34" y="302"/>
                  </a:cubicBezTo>
                  <a:cubicBezTo>
                    <a:pt x="55" y="302"/>
                    <a:pt x="96" y="290"/>
                    <a:pt x="107" y="247"/>
                  </a:cubicBezTo>
                  <a:lnTo>
                    <a:pt x="138" y="122"/>
                  </a:lnTo>
                  <a:cubicBezTo>
                    <a:pt x="139" y="118"/>
                    <a:pt x="140" y="115"/>
                    <a:pt x="140" y="110"/>
                  </a:cubicBezTo>
                  <a:cubicBezTo>
                    <a:pt x="140" y="91"/>
                    <a:pt x="124" y="77"/>
                    <a:pt x="103" y="77"/>
                  </a:cubicBezTo>
                  <a:cubicBezTo>
                    <a:pt x="64" y="77"/>
                    <a:pt x="42" y="126"/>
                    <a:pt x="42" y="131"/>
                  </a:cubicBezTo>
                  <a:cubicBezTo>
                    <a:pt x="42" y="135"/>
                    <a:pt x="47" y="135"/>
                    <a:pt x="48" y="135"/>
                  </a:cubicBezTo>
                  <a:cubicBezTo>
                    <a:pt x="52" y="135"/>
                    <a:pt x="52" y="134"/>
                    <a:pt x="55" y="129"/>
                  </a:cubicBezTo>
                  <a:cubicBezTo>
                    <a:pt x="63" y="109"/>
                    <a:pt x="82" y="87"/>
                    <a:pt x="102" y="87"/>
                  </a:cubicBezTo>
                  <a:cubicBezTo>
                    <a:pt x="111" y="87"/>
                    <a:pt x="114" y="93"/>
                    <a:pt x="114" y="104"/>
                  </a:cubicBezTo>
                  <a:cubicBezTo>
                    <a:pt x="114" y="108"/>
                    <a:pt x="113" y="113"/>
                    <a:pt x="113" y="115"/>
                  </a:cubicBezTo>
                  <a:lnTo>
                    <a:pt x="79" y="2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4551363" y="2622550"/>
              <a:ext cx="196850" cy="244475"/>
            </a:xfrm>
            <a:custGeom>
              <a:avLst/>
              <a:gdLst>
                <a:gd name="T0" fmla="*/ 295 w 295"/>
                <a:gd name="T1" fmla="*/ 5 h 362"/>
                <a:gd name="T2" fmla="*/ 290 w 295"/>
                <a:gd name="T3" fmla="*/ 0 h 362"/>
                <a:gd name="T4" fmla="*/ 281 w 295"/>
                <a:gd name="T5" fmla="*/ 7 h 362"/>
                <a:gd name="T6" fmla="*/ 257 w 295"/>
                <a:gd name="T7" fmla="*/ 36 h 362"/>
                <a:gd name="T8" fmla="*/ 186 w 295"/>
                <a:gd name="T9" fmla="*/ 0 h 362"/>
                <a:gd name="T10" fmla="*/ 63 w 295"/>
                <a:gd name="T11" fmla="*/ 117 h 362"/>
                <a:gd name="T12" fmla="*/ 115 w 295"/>
                <a:gd name="T13" fmla="*/ 188 h 362"/>
                <a:gd name="T14" fmla="*/ 168 w 295"/>
                <a:gd name="T15" fmla="*/ 202 h 362"/>
                <a:gd name="T16" fmla="*/ 214 w 295"/>
                <a:gd name="T17" fmla="*/ 255 h 362"/>
                <a:gd name="T18" fmla="*/ 124 w 295"/>
                <a:gd name="T19" fmla="*/ 347 h 362"/>
                <a:gd name="T20" fmla="*/ 37 w 295"/>
                <a:gd name="T21" fmla="*/ 274 h 362"/>
                <a:gd name="T22" fmla="*/ 40 w 295"/>
                <a:gd name="T23" fmla="*/ 247 h 362"/>
                <a:gd name="T24" fmla="*/ 41 w 295"/>
                <a:gd name="T25" fmla="*/ 244 h 362"/>
                <a:gd name="T26" fmla="*/ 35 w 295"/>
                <a:gd name="T27" fmla="*/ 238 h 362"/>
                <a:gd name="T28" fmla="*/ 30 w 295"/>
                <a:gd name="T29" fmla="*/ 240 h 362"/>
                <a:gd name="T30" fmla="*/ 0 w 295"/>
                <a:gd name="T31" fmla="*/ 357 h 362"/>
                <a:gd name="T32" fmla="*/ 5 w 295"/>
                <a:gd name="T33" fmla="*/ 362 h 362"/>
                <a:gd name="T34" fmla="*/ 14 w 295"/>
                <a:gd name="T35" fmla="*/ 355 h 362"/>
                <a:gd name="T36" fmla="*/ 39 w 295"/>
                <a:gd name="T37" fmla="*/ 326 h 362"/>
                <a:gd name="T38" fmla="*/ 123 w 295"/>
                <a:gd name="T39" fmla="*/ 362 h 362"/>
                <a:gd name="T40" fmla="*/ 250 w 295"/>
                <a:gd name="T41" fmla="*/ 234 h 362"/>
                <a:gd name="T42" fmla="*/ 225 w 295"/>
                <a:gd name="T43" fmla="*/ 176 h 362"/>
                <a:gd name="T44" fmla="*/ 162 w 295"/>
                <a:gd name="T45" fmla="*/ 151 h 362"/>
                <a:gd name="T46" fmla="*/ 128 w 295"/>
                <a:gd name="T47" fmla="*/ 142 h 362"/>
                <a:gd name="T48" fmla="*/ 98 w 295"/>
                <a:gd name="T49" fmla="*/ 97 h 362"/>
                <a:gd name="T50" fmla="*/ 185 w 295"/>
                <a:gd name="T51" fmla="*/ 14 h 362"/>
                <a:gd name="T52" fmla="*/ 257 w 295"/>
                <a:gd name="T53" fmla="*/ 91 h 362"/>
                <a:gd name="T54" fmla="*/ 255 w 295"/>
                <a:gd name="T55" fmla="*/ 119 h 362"/>
                <a:gd name="T56" fmla="*/ 261 w 295"/>
                <a:gd name="T57" fmla="*/ 124 h 362"/>
                <a:gd name="T58" fmla="*/ 269 w 295"/>
                <a:gd name="T59" fmla="*/ 114 h 362"/>
                <a:gd name="T60" fmla="*/ 295 w 295"/>
                <a:gd name="T61" fmla="*/ 5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5" h="362">
                  <a:moveTo>
                    <a:pt x="295" y="5"/>
                  </a:moveTo>
                  <a:cubicBezTo>
                    <a:pt x="295" y="3"/>
                    <a:pt x="294" y="0"/>
                    <a:pt x="290" y="0"/>
                  </a:cubicBezTo>
                  <a:cubicBezTo>
                    <a:pt x="288" y="0"/>
                    <a:pt x="287" y="0"/>
                    <a:pt x="281" y="7"/>
                  </a:cubicBezTo>
                  <a:lnTo>
                    <a:pt x="257" y="36"/>
                  </a:lnTo>
                  <a:cubicBezTo>
                    <a:pt x="244" y="12"/>
                    <a:pt x="218" y="0"/>
                    <a:pt x="186" y="0"/>
                  </a:cubicBezTo>
                  <a:cubicBezTo>
                    <a:pt x="122" y="0"/>
                    <a:pt x="63" y="57"/>
                    <a:pt x="63" y="117"/>
                  </a:cubicBezTo>
                  <a:cubicBezTo>
                    <a:pt x="63" y="158"/>
                    <a:pt x="89" y="181"/>
                    <a:pt x="115" y="188"/>
                  </a:cubicBezTo>
                  <a:lnTo>
                    <a:pt x="168" y="202"/>
                  </a:lnTo>
                  <a:cubicBezTo>
                    <a:pt x="186" y="207"/>
                    <a:pt x="214" y="214"/>
                    <a:pt x="214" y="255"/>
                  </a:cubicBezTo>
                  <a:cubicBezTo>
                    <a:pt x="214" y="300"/>
                    <a:pt x="173" y="347"/>
                    <a:pt x="124" y="347"/>
                  </a:cubicBezTo>
                  <a:cubicBezTo>
                    <a:pt x="92" y="347"/>
                    <a:pt x="37" y="336"/>
                    <a:pt x="37" y="274"/>
                  </a:cubicBezTo>
                  <a:cubicBezTo>
                    <a:pt x="37" y="262"/>
                    <a:pt x="39" y="250"/>
                    <a:pt x="40" y="247"/>
                  </a:cubicBezTo>
                  <a:cubicBezTo>
                    <a:pt x="40" y="245"/>
                    <a:pt x="41" y="245"/>
                    <a:pt x="41" y="244"/>
                  </a:cubicBezTo>
                  <a:cubicBezTo>
                    <a:pt x="41" y="239"/>
                    <a:pt x="37" y="238"/>
                    <a:pt x="35" y="238"/>
                  </a:cubicBezTo>
                  <a:cubicBezTo>
                    <a:pt x="32" y="238"/>
                    <a:pt x="31" y="239"/>
                    <a:pt x="30" y="240"/>
                  </a:cubicBezTo>
                  <a:cubicBezTo>
                    <a:pt x="28" y="242"/>
                    <a:pt x="0" y="356"/>
                    <a:pt x="0" y="357"/>
                  </a:cubicBezTo>
                  <a:cubicBezTo>
                    <a:pt x="0" y="360"/>
                    <a:pt x="2" y="362"/>
                    <a:pt x="5" y="362"/>
                  </a:cubicBezTo>
                  <a:cubicBezTo>
                    <a:pt x="8" y="362"/>
                    <a:pt x="8" y="362"/>
                    <a:pt x="14" y="355"/>
                  </a:cubicBezTo>
                  <a:lnTo>
                    <a:pt x="39" y="326"/>
                  </a:lnTo>
                  <a:cubicBezTo>
                    <a:pt x="60" y="355"/>
                    <a:pt x="94" y="362"/>
                    <a:pt x="123" y="362"/>
                  </a:cubicBezTo>
                  <a:cubicBezTo>
                    <a:pt x="191" y="362"/>
                    <a:pt x="250" y="296"/>
                    <a:pt x="250" y="234"/>
                  </a:cubicBezTo>
                  <a:cubicBezTo>
                    <a:pt x="250" y="200"/>
                    <a:pt x="233" y="183"/>
                    <a:pt x="225" y="176"/>
                  </a:cubicBezTo>
                  <a:cubicBezTo>
                    <a:pt x="214" y="164"/>
                    <a:pt x="206" y="162"/>
                    <a:pt x="162" y="151"/>
                  </a:cubicBezTo>
                  <a:cubicBezTo>
                    <a:pt x="151" y="148"/>
                    <a:pt x="133" y="143"/>
                    <a:pt x="128" y="142"/>
                  </a:cubicBezTo>
                  <a:cubicBezTo>
                    <a:pt x="115" y="137"/>
                    <a:pt x="98" y="123"/>
                    <a:pt x="98" y="97"/>
                  </a:cubicBezTo>
                  <a:cubicBezTo>
                    <a:pt x="98" y="56"/>
                    <a:pt x="138" y="14"/>
                    <a:pt x="185" y="14"/>
                  </a:cubicBezTo>
                  <a:cubicBezTo>
                    <a:pt x="227" y="14"/>
                    <a:pt x="257" y="35"/>
                    <a:pt x="257" y="91"/>
                  </a:cubicBezTo>
                  <a:cubicBezTo>
                    <a:pt x="257" y="107"/>
                    <a:pt x="255" y="116"/>
                    <a:pt x="255" y="119"/>
                  </a:cubicBezTo>
                  <a:cubicBezTo>
                    <a:pt x="255" y="119"/>
                    <a:pt x="255" y="124"/>
                    <a:pt x="261" y="124"/>
                  </a:cubicBezTo>
                  <a:cubicBezTo>
                    <a:pt x="266" y="124"/>
                    <a:pt x="267" y="122"/>
                    <a:pt x="269" y="114"/>
                  </a:cubicBezTo>
                  <a:lnTo>
                    <a:pt x="295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4748213" y="2754313"/>
              <a:ext cx="69850" cy="157163"/>
            </a:xfrm>
            <a:custGeom>
              <a:avLst/>
              <a:gdLst>
                <a:gd name="T0" fmla="*/ 96 w 105"/>
                <a:gd name="T1" fmla="*/ 13 h 234"/>
                <a:gd name="T2" fmla="*/ 82 w 105"/>
                <a:gd name="T3" fmla="*/ 0 h 234"/>
                <a:gd name="T4" fmla="*/ 63 w 105"/>
                <a:gd name="T5" fmla="*/ 19 h 234"/>
                <a:gd name="T6" fmla="*/ 77 w 105"/>
                <a:gd name="T7" fmla="*/ 32 h 234"/>
                <a:gd name="T8" fmla="*/ 96 w 105"/>
                <a:gd name="T9" fmla="*/ 13 h 234"/>
                <a:gd name="T10" fmla="*/ 25 w 105"/>
                <a:gd name="T11" fmla="*/ 190 h 234"/>
                <a:gd name="T12" fmla="*/ 22 w 105"/>
                <a:gd name="T13" fmla="*/ 205 h 234"/>
                <a:gd name="T14" fmla="*/ 55 w 105"/>
                <a:gd name="T15" fmla="*/ 234 h 234"/>
                <a:gd name="T16" fmla="*/ 105 w 105"/>
                <a:gd name="T17" fmla="*/ 181 h 234"/>
                <a:gd name="T18" fmla="*/ 100 w 105"/>
                <a:gd name="T19" fmla="*/ 177 h 234"/>
                <a:gd name="T20" fmla="*/ 93 w 105"/>
                <a:gd name="T21" fmla="*/ 183 h 234"/>
                <a:gd name="T22" fmla="*/ 56 w 105"/>
                <a:gd name="T23" fmla="*/ 225 h 234"/>
                <a:gd name="T24" fmla="*/ 47 w 105"/>
                <a:gd name="T25" fmla="*/ 212 h 234"/>
                <a:gd name="T26" fmla="*/ 53 w 105"/>
                <a:gd name="T27" fmla="*/ 190 h 234"/>
                <a:gd name="T28" fmla="*/ 64 w 105"/>
                <a:gd name="T29" fmla="*/ 162 h 234"/>
                <a:gd name="T30" fmla="*/ 81 w 105"/>
                <a:gd name="T31" fmla="*/ 118 h 234"/>
                <a:gd name="T32" fmla="*/ 83 w 105"/>
                <a:gd name="T33" fmla="*/ 107 h 234"/>
                <a:gd name="T34" fmla="*/ 50 w 105"/>
                <a:gd name="T35" fmla="*/ 77 h 234"/>
                <a:gd name="T36" fmla="*/ 0 w 105"/>
                <a:gd name="T37" fmla="*/ 131 h 234"/>
                <a:gd name="T38" fmla="*/ 6 w 105"/>
                <a:gd name="T39" fmla="*/ 135 h 234"/>
                <a:gd name="T40" fmla="*/ 12 w 105"/>
                <a:gd name="T41" fmla="*/ 130 h 234"/>
                <a:gd name="T42" fmla="*/ 49 w 105"/>
                <a:gd name="T43" fmla="*/ 87 h 234"/>
                <a:gd name="T44" fmla="*/ 58 w 105"/>
                <a:gd name="T45" fmla="*/ 99 h 234"/>
                <a:gd name="T46" fmla="*/ 47 w 105"/>
                <a:gd name="T47" fmla="*/ 134 h 234"/>
                <a:gd name="T48" fmla="*/ 25 w 105"/>
                <a:gd name="T49" fmla="*/ 19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234">
                  <a:moveTo>
                    <a:pt x="96" y="13"/>
                  </a:moveTo>
                  <a:cubicBezTo>
                    <a:pt x="96" y="7"/>
                    <a:pt x="92" y="0"/>
                    <a:pt x="82" y="0"/>
                  </a:cubicBezTo>
                  <a:cubicBezTo>
                    <a:pt x="73" y="0"/>
                    <a:pt x="63" y="9"/>
                    <a:pt x="63" y="19"/>
                  </a:cubicBezTo>
                  <a:cubicBezTo>
                    <a:pt x="63" y="25"/>
                    <a:pt x="67" y="32"/>
                    <a:pt x="77" y="32"/>
                  </a:cubicBezTo>
                  <a:cubicBezTo>
                    <a:pt x="87" y="32"/>
                    <a:pt x="96" y="22"/>
                    <a:pt x="96" y="13"/>
                  </a:cubicBezTo>
                  <a:close/>
                  <a:moveTo>
                    <a:pt x="25" y="190"/>
                  </a:moveTo>
                  <a:cubicBezTo>
                    <a:pt x="24" y="195"/>
                    <a:pt x="22" y="199"/>
                    <a:pt x="22" y="205"/>
                  </a:cubicBezTo>
                  <a:cubicBezTo>
                    <a:pt x="22" y="221"/>
                    <a:pt x="36" y="234"/>
                    <a:pt x="55" y="234"/>
                  </a:cubicBezTo>
                  <a:cubicBezTo>
                    <a:pt x="90" y="234"/>
                    <a:pt x="105" y="186"/>
                    <a:pt x="105" y="181"/>
                  </a:cubicBezTo>
                  <a:cubicBezTo>
                    <a:pt x="105" y="177"/>
                    <a:pt x="101" y="177"/>
                    <a:pt x="100" y="177"/>
                  </a:cubicBezTo>
                  <a:cubicBezTo>
                    <a:pt x="95" y="177"/>
                    <a:pt x="95" y="179"/>
                    <a:pt x="93" y="183"/>
                  </a:cubicBezTo>
                  <a:cubicBezTo>
                    <a:pt x="85" y="210"/>
                    <a:pt x="70" y="225"/>
                    <a:pt x="56" y="225"/>
                  </a:cubicBezTo>
                  <a:cubicBezTo>
                    <a:pt x="49" y="225"/>
                    <a:pt x="47" y="220"/>
                    <a:pt x="47" y="212"/>
                  </a:cubicBezTo>
                  <a:cubicBezTo>
                    <a:pt x="47" y="204"/>
                    <a:pt x="50" y="198"/>
                    <a:pt x="53" y="190"/>
                  </a:cubicBezTo>
                  <a:cubicBezTo>
                    <a:pt x="57" y="181"/>
                    <a:pt x="60" y="171"/>
                    <a:pt x="64" y="162"/>
                  </a:cubicBezTo>
                  <a:cubicBezTo>
                    <a:pt x="67" y="154"/>
                    <a:pt x="80" y="122"/>
                    <a:pt x="81" y="118"/>
                  </a:cubicBezTo>
                  <a:cubicBezTo>
                    <a:pt x="82" y="115"/>
                    <a:pt x="83" y="110"/>
                    <a:pt x="83" y="107"/>
                  </a:cubicBezTo>
                  <a:cubicBezTo>
                    <a:pt x="83" y="90"/>
                    <a:pt x="69" y="77"/>
                    <a:pt x="50" y="77"/>
                  </a:cubicBezTo>
                  <a:cubicBezTo>
                    <a:pt x="16" y="77"/>
                    <a:pt x="0" y="125"/>
                    <a:pt x="0" y="131"/>
                  </a:cubicBezTo>
                  <a:cubicBezTo>
                    <a:pt x="0" y="135"/>
                    <a:pt x="5" y="135"/>
                    <a:pt x="6" y="135"/>
                  </a:cubicBezTo>
                  <a:cubicBezTo>
                    <a:pt x="10" y="135"/>
                    <a:pt x="11" y="133"/>
                    <a:pt x="12" y="130"/>
                  </a:cubicBezTo>
                  <a:cubicBezTo>
                    <a:pt x="21" y="100"/>
                    <a:pt x="36" y="87"/>
                    <a:pt x="49" y="87"/>
                  </a:cubicBezTo>
                  <a:cubicBezTo>
                    <a:pt x="55" y="87"/>
                    <a:pt x="58" y="90"/>
                    <a:pt x="58" y="99"/>
                  </a:cubicBezTo>
                  <a:cubicBezTo>
                    <a:pt x="58" y="107"/>
                    <a:pt x="56" y="112"/>
                    <a:pt x="47" y="134"/>
                  </a:cubicBezTo>
                  <a:lnTo>
                    <a:pt x="25" y="19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4865688" y="2622550"/>
              <a:ext cx="196850" cy="244475"/>
            </a:xfrm>
            <a:custGeom>
              <a:avLst/>
              <a:gdLst>
                <a:gd name="T0" fmla="*/ 296 w 296"/>
                <a:gd name="T1" fmla="*/ 5 h 362"/>
                <a:gd name="T2" fmla="*/ 290 w 296"/>
                <a:gd name="T3" fmla="*/ 0 h 362"/>
                <a:gd name="T4" fmla="*/ 281 w 296"/>
                <a:gd name="T5" fmla="*/ 7 h 362"/>
                <a:gd name="T6" fmla="*/ 257 w 296"/>
                <a:gd name="T7" fmla="*/ 36 h 362"/>
                <a:gd name="T8" fmla="*/ 186 w 296"/>
                <a:gd name="T9" fmla="*/ 0 h 362"/>
                <a:gd name="T10" fmla="*/ 63 w 296"/>
                <a:gd name="T11" fmla="*/ 117 h 362"/>
                <a:gd name="T12" fmla="*/ 115 w 296"/>
                <a:gd name="T13" fmla="*/ 188 h 362"/>
                <a:gd name="T14" fmla="*/ 168 w 296"/>
                <a:gd name="T15" fmla="*/ 202 h 362"/>
                <a:gd name="T16" fmla="*/ 214 w 296"/>
                <a:gd name="T17" fmla="*/ 255 h 362"/>
                <a:gd name="T18" fmla="*/ 124 w 296"/>
                <a:gd name="T19" fmla="*/ 347 h 362"/>
                <a:gd name="T20" fmla="*/ 37 w 296"/>
                <a:gd name="T21" fmla="*/ 274 h 362"/>
                <a:gd name="T22" fmla="*/ 40 w 296"/>
                <a:gd name="T23" fmla="*/ 247 h 362"/>
                <a:gd name="T24" fmla="*/ 41 w 296"/>
                <a:gd name="T25" fmla="*/ 244 h 362"/>
                <a:gd name="T26" fmla="*/ 35 w 296"/>
                <a:gd name="T27" fmla="*/ 238 h 362"/>
                <a:gd name="T28" fmla="*/ 30 w 296"/>
                <a:gd name="T29" fmla="*/ 240 h 362"/>
                <a:gd name="T30" fmla="*/ 0 w 296"/>
                <a:gd name="T31" fmla="*/ 357 h 362"/>
                <a:gd name="T32" fmla="*/ 6 w 296"/>
                <a:gd name="T33" fmla="*/ 362 h 362"/>
                <a:gd name="T34" fmla="*/ 15 w 296"/>
                <a:gd name="T35" fmla="*/ 355 h 362"/>
                <a:gd name="T36" fmla="*/ 39 w 296"/>
                <a:gd name="T37" fmla="*/ 326 h 362"/>
                <a:gd name="T38" fmla="*/ 123 w 296"/>
                <a:gd name="T39" fmla="*/ 362 h 362"/>
                <a:gd name="T40" fmla="*/ 250 w 296"/>
                <a:gd name="T41" fmla="*/ 234 h 362"/>
                <a:gd name="T42" fmla="*/ 225 w 296"/>
                <a:gd name="T43" fmla="*/ 176 h 362"/>
                <a:gd name="T44" fmla="*/ 162 w 296"/>
                <a:gd name="T45" fmla="*/ 151 h 362"/>
                <a:gd name="T46" fmla="*/ 129 w 296"/>
                <a:gd name="T47" fmla="*/ 142 h 362"/>
                <a:gd name="T48" fmla="*/ 98 w 296"/>
                <a:gd name="T49" fmla="*/ 97 h 362"/>
                <a:gd name="T50" fmla="*/ 186 w 296"/>
                <a:gd name="T51" fmla="*/ 14 h 362"/>
                <a:gd name="T52" fmla="*/ 257 w 296"/>
                <a:gd name="T53" fmla="*/ 91 h 362"/>
                <a:gd name="T54" fmla="*/ 255 w 296"/>
                <a:gd name="T55" fmla="*/ 119 h 362"/>
                <a:gd name="T56" fmla="*/ 261 w 296"/>
                <a:gd name="T57" fmla="*/ 124 h 362"/>
                <a:gd name="T58" fmla="*/ 269 w 296"/>
                <a:gd name="T59" fmla="*/ 114 h 362"/>
                <a:gd name="T60" fmla="*/ 296 w 296"/>
                <a:gd name="T61" fmla="*/ 5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6" h="362">
                  <a:moveTo>
                    <a:pt x="296" y="5"/>
                  </a:moveTo>
                  <a:cubicBezTo>
                    <a:pt x="296" y="3"/>
                    <a:pt x="295" y="0"/>
                    <a:pt x="290" y="0"/>
                  </a:cubicBezTo>
                  <a:cubicBezTo>
                    <a:pt x="288" y="0"/>
                    <a:pt x="287" y="0"/>
                    <a:pt x="281" y="7"/>
                  </a:cubicBezTo>
                  <a:lnTo>
                    <a:pt x="257" y="36"/>
                  </a:lnTo>
                  <a:cubicBezTo>
                    <a:pt x="244" y="12"/>
                    <a:pt x="218" y="0"/>
                    <a:pt x="186" y="0"/>
                  </a:cubicBezTo>
                  <a:cubicBezTo>
                    <a:pt x="123" y="0"/>
                    <a:pt x="63" y="57"/>
                    <a:pt x="63" y="117"/>
                  </a:cubicBezTo>
                  <a:cubicBezTo>
                    <a:pt x="63" y="158"/>
                    <a:pt x="89" y="181"/>
                    <a:pt x="115" y="188"/>
                  </a:cubicBezTo>
                  <a:lnTo>
                    <a:pt x="168" y="202"/>
                  </a:lnTo>
                  <a:cubicBezTo>
                    <a:pt x="187" y="207"/>
                    <a:pt x="214" y="214"/>
                    <a:pt x="214" y="255"/>
                  </a:cubicBezTo>
                  <a:cubicBezTo>
                    <a:pt x="214" y="300"/>
                    <a:pt x="173" y="347"/>
                    <a:pt x="124" y="347"/>
                  </a:cubicBezTo>
                  <a:cubicBezTo>
                    <a:pt x="92" y="347"/>
                    <a:pt x="37" y="336"/>
                    <a:pt x="37" y="274"/>
                  </a:cubicBezTo>
                  <a:cubicBezTo>
                    <a:pt x="37" y="262"/>
                    <a:pt x="39" y="250"/>
                    <a:pt x="40" y="247"/>
                  </a:cubicBezTo>
                  <a:cubicBezTo>
                    <a:pt x="40" y="245"/>
                    <a:pt x="41" y="245"/>
                    <a:pt x="41" y="244"/>
                  </a:cubicBezTo>
                  <a:cubicBezTo>
                    <a:pt x="41" y="239"/>
                    <a:pt x="37" y="238"/>
                    <a:pt x="35" y="238"/>
                  </a:cubicBezTo>
                  <a:cubicBezTo>
                    <a:pt x="32" y="238"/>
                    <a:pt x="31" y="239"/>
                    <a:pt x="30" y="240"/>
                  </a:cubicBezTo>
                  <a:cubicBezTo>
                    <a:pt x="28" y="242"/>
                    <a:pt x="0" y="356"/>
                    <a:pt x="0" y="357"/>
                  </a:cubicBezTo>
                  <a:cubicBezTo>
                    <a:pt x="0" y="360"/>
                    <a:pt x="3" y="362"/>
                    <a:pt x="6" y="362"/>
                  </a:cubicBezTo>
                  <a:cubicBezTo>
                    <a:pt x="8" y="362"/>
                    <a:pt x="9" y="362"/>
                    <a:pt x="15" y="355"/>
                  </a:cubicBezTo>
                  <a:lnTo>
                    <a:pt x="39" y="326"/>
                  </a:lnTo>
                  <a:cubicBezTo>
                    <a:pt x="60" y="355"/>
                    <a:pt x="94" y="362"/>
                    <a:pt x="123" y="362"/>
                  </a:cubicBezTo>
                  <a:cubicBezTo>
                    <a:pt x="191" y="362"/>
                    <a:pt x="250" y="296"/>
                    <a:pt x="250" y="234"/>
                  </a:cubicBezTo>
                  <a:cubicBezTo>
                    <a:pt x="250" y="200"/>
                    <a:pt x="233" y="183"/>
                    <a:pt x="225" y="176"/>
                  </a:cubicBezTo>
                  <a:cubicBezTo>
                    <a:pt x="214" y="164"/>
                    <a:pt x="207" y="162"/>
                    <a:pt x="162" y="151"/>
                  </a:cubicBezTo>
                  <a:cubicBezTo>
                    <a:pt x="151" y="148"/>
                    <a:pt x="133" y="143"/>
                    <a:pt x="129" y="142"/>
                  </a:cubicBezTo>
                  <a:cubicBezTo>
                    <a:pt x="115" y="137"/>
                    <a:pt x="98" y="123"/>
                    <a:pt x="98" y="97"/>
                  </a:cubicBezTo>
                  <a:cubicBezTo>
                    <a:pt x="98" y="56"/>
                    <a:pt x="138" y="14"/>
                    <a:pt x="186" y="14"/>
                  </a:cubicBezTo>
                  <a:cubicBezTo>
                    <a:pt x="227" y="14"/>
                    <a:pt x="257" y="35"/>
                    <a:pt x="257" y="91"/>
                  </a:cubicBezTo>
                  <a:cubicBezTo>
                    <a:pt x="257" y="107"/>
                    <a:pt x="255" y="116"/>
                    <a:pt x="255" y="119"/>
                  </a:cubicBezTo>
                  <a:cubicBezTo>
                    <a:pt x="255" y="119"/>
                    <a:pt x="255" y="124"/>
                    <a:pt x="261" y="124"/>
                  </a:cubicBezTo>
                  <a:cubicBezTo>
                    <a:pt x="266" y="124"/>
                    <a:pt x="267" y="122"/>
                    <a:pt x="269" y="114"/>
                  </a:cubicBezTo>
                  <a:lnTo>
                    <a:pt x="296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051425" y="2754313"/>
              <a:ext cx="101600" cy="203200"/>
            </a:xfrm>
            <a:custGeom>
              <a:avLst/>
              <a:gdLst>
                <a:gd name="T0" fmla="*/ 153 w 153"/>
                <a:gd name="T1" fmla="*/ 13 h 302"/>
                <a:gd name="T2" fmla="*/ 139 w 153"/>
                <a:gd name="T3" fmla="*/ 0 h 302"/>
                <a:gd name="T4" fmla="*/ 119 w 153"/>
                <a:gd name="T5" fmla="*/ 19 h 302"/>
                <a:gd name="T6" fmla="*/ 133 w 153"/>
                <a:gd name="T7" fmla="*/ 32 h 302"/>
                <a:gd name="T8" fmla="*/ 153 w 153"/>
                <a:gd name="T9" fmla="*/ 13 h 302"/>
                <a:gd name="T10" fmla="*/ 79 w 153"/>
                <a:gd name="T11" fmla="*/ 248 h 302"/>
                <a:gd name="T12" fmla="*/ 34 w 153"/>
                <a:gd name="T13" fmla="*/ 292 h 302"/>
                <a:gd name="T14" fmla="*/ 21 w 153"/>
                <a:gd name="T15" fmla="*/ 290 h 302"/>
                <a:gd name="T16" fmla="*/ 33 w 153"/>
                <a:gd name="T17" fmla="*/ 272 h 302"/>
                <a:gd name="T18" fmla="*/ 20 w 153"/>
                <a:gd name="T19" fmla="*/ 260 h 302"/>
                <a:gd name="T20" fmla="*/ 0 w 153"/>
                <a:gd name="T21" fmla="*/ 280 h 302"/>
                <a:gd name="T22" fmla="*/ 34 w 153"/>
                <a:gd name="T23" fmla="*/ 302 h 302"/>
                <a:gd name="T24" fmla="*/ 107 w 153"/>
                <a:gd name="T25" fmla="*/ 247 h 302"/>
                <a:gd name="T26" fmla="*/ 138 w 153"/>
                <a:gd name="T27" fmla="*/ 122 h 302"/>
                <a:gd name="T28" fmla="*/ 140 w 153"/>
                <a:gd name="T29" fmla="*/ 110 h 302"/>
                <a:gd name="T30" fmla="*/ 103 w 153"/>
                <a:gd name="T31" fmla="*/ 77 h 302"/>
                <a:gd name="T32" fmla="*/ 42 w 153"/>
                <a:gd name="T33" fmla="*/ 131 h 302"/>
                <a:gd name="T34" fmla="*/ 47 w 153"/>
                <a:gd name="T35" fmla="*/ 135 h 302"/>
                <a:gd name="T36" fmla="*/ 54 w 153"/>
                <a:gd name="T37" fmla="*/ 129 h 302"/>
                <a:gd name="T38" fmla="*/ 102 w 153"/>
                <a:gd name="T39" fmla="*/ 87 h 302"/>
                <a:gd name="T40" fmla="*/ 113 w 153"/>
                <a:gd name="T41" fmla="*/ 104 h 302"/>
                <a:gd name="T42" fmla="*/ 112 w 153"/>
                <a:gd name="T43" fmla="*/ 115 h 302"/>
                <a:gd name="T44" fmla="*/ 79 w 153"/>
                <a:gd name="T45" fmla="*/ 248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302">
                  <a:moveTo>
                    <a:pt x="153" y="13"/>
                  </a:moveTo>
                  <a:cubicBezTo>
                    <a:pt x="153" y="7"/>
                    <a:pt x="148" y="0"/>
                    <a:pt x="139" y="0"/>
                  </a:cubicBezTo>
                  <a:cubicBezTo>
                    <a:pt x="129" y="0"/>
                    <a:pt x="119" y="10"/>
                    <a:pt x="119" y="19"/>
                  </a:cubicBezTo>
                  <a:cubicBezTo>
                    <a:pt x="119" y="25"/>
                    <a:pt x="123" y="32"/>
                    <a:pt x="133" y="32"/>
                  </a:cubicBezTo>
                  <a:cubicBezTo>
                    <a:pt x="143" y="32"/>
                    <a:pt x="153" y="23"/>
                    <a:pt x="153" y="13"/>
                  </a:cubicBezTo>
                  <a:close/>
                  <a:moveTo>
                    <a:pt x="79" y="248"/>
                  </a:moveTo>
                  <a:cubicBezTo>
                    <a:pt x="73" y="272"/>
                    <a:pt x="54" y="292"/>
                    <a:pt x="34" y="292"/>
                  </a:cubicBezTo>
                  <a:cubicBezTo>
                    <a:pt x="29" y="292"/>
                    <a:pt x="25" y="292"/>
                    <a:pt x="21" y="290"/>
                  </a:cubicBezTo>
                  <a:cubicBezTo>
                    <a:pt x="30" y="286"/>
                    <a:pt x="33" y="278"/>
                    <a:pt x="33" y="272"/>
                  </a:cubicBezTo>
                  <a:cubicBezTo>
                    <a:pt x="33" y="264"/>
                    <a:pt x="27" y="260"/>
                    <a:pt x="20" y="260"/>
                  </a:cubicBezTo>
                  <a:cubicBezTo>
                    <a:pt x="9" y="260"/>
                    <a:pt x="0" y="269"/>
                    <a:pt x="0" y="280"/>
                  </a:cubicBezTo>
                  <a:cubicBezTo>
                    <a:pt x="0" y="293"/>
                    <a:pt x="13" y="302"/>
                    <a:pt x="34" y="302"/>
                  </a:cubicBezTo>
                  <a:cubicBezTo>
                    <a:pt x="55" y="302"/>
                    <a:pt x="96" y="290"/>
                    <a:pt x="107" y="247"/>
                  </a:cubicBezTo>
                  <a:lnTo>
                    <a:pt x="138" y="122"/>
                  </a:lnTo>
                  <a:cubicBezTo>
                    <a:pt x="139" y="118"/>
                    <a:pt x="140" y="115"/>
                    <a:pt x="140" y="110"/>
                  </a:cubicBezTo>
                  <a:cubicBezTo>
                    <a:pt x="140" y="91"/>
                    <a:pt x="123" y="77"/>
                    <a:pt x="103" y="77"/>
                  </a:cubicBezTo>
                  <a:cubicBezTo>
                    <a:pt x="64" y="77"/>
                    <a:pt x="42" y="126"/>
                    <a:pt x="42" y="131"/>
                  </a:cubicBezTo>
                  <a:cubicBezTo>
                    <a:pt x="42" y="135"/>
                    <a:pt x="46" y="135"/>
                    <a:pt x="47" y="135"/>
                  </a:cubicBezTo>
                  <a:cubicBezTo>
                    <a:pt x="52" y="135"/>
                    <a:pt x="52" y="134"/>
                    <a:pt x="54" y="129"/>
                  </a:cubicBezTo>
                  <a:cubicBezTo>
                    <a:pt x="63" y="109"/>
                    <a:pt x="81" y="87"/>
                    <a:pt x="102" y="87"/>
                  </a:cubicBezTo>
                  <a:cubicBezTo>
                    <a:pt x="110" y="87"/>
                    <a:pt x="113" y="93"/>
                    <a:pt x="113" y="104"/>
                  </a:cubicBezTo>
                  <a:cubicBezTo>
                    <a:pt x="113" y="108"/>
                    <a:pt x="113" y="113"/>
                    <a:pt x="112" y="115"/>
                  </a:cubicBezTo>
                  <a:lnTo>
                    <a:pt x="79" y="24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5291138" y="2768600"/>
              <a:ext cx="203200" cy="14288"/>
            </a:xfrm>
            <a:custGeom>
              <a:avLst/>
              <a:gdLst>
                <a:gd name="T0" fmla="*/ 287 w 304"/>
                <a:gd name="T1" fmla="*/ 20 h 20"/>
                <a:gd name="T2" fmla="*/ 304 w 304"/>
                <a:gd name="T3" fmla="*/ 10 h 20"/>
                <a:gd name="T4" fmla="*/ 287 w 304"/>
                <a:gd name="T5" fmla="*/ 0 h 20"/>
                <a:gd name="T6" fmla="*/ 17 w 304"/>
                <a:gd name="T7" fmla="*/ 0 h 20"/>
                <a:gd name="T8" fmla="*/ 0 w 304"/>
                <a:gd name="T9" fmla="*/ 10 h 20"/>
                <a:gd name="T10" fmla="*/ 17 w 304"/>
                <a:gd name="T11" fmla="*/ 20 h 20"/>
                <a:gd name="T12" fmla="*/ 287 w 30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20">
                  <a:moveTo>
                    <a:pt x="287" y="20"/>
                  </a:moveTo>
                  <a:cubicBezTo>
                    <a:pt x="295" y="20"/>
                    <a:pt x="304" y="20"/>
                    <a:pt x="304" y="10"/>
                  </a:cubicBezTo>
                  <a:cubicBezTo>
                    <a:pt x="304" y="0"/>
                    <a:pt x="295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5613400" y="2540000"/>
              <a:ext cx="441325" cy="471488"/>
            </a:xfrm>
            <a:custGeom>
              <a:avLst/>
              <a:gdLst>
                <a:gd name="T0" fmla="*/ 604 w 664"/>
                <a:gd name="T1" fmla="*/ 698 h 698"/>
                <a:gd name="T2" fmla="*/ 664 w 664"/>
                <a:gd name="T3" fmla="*/ 538 h 698"/>
                <a:gd name="T4" fmla="*/ 652 w 664"/>
                <a:gd name="T5" fmla="*/ 538 h 698"/>
                <a:gd name="T6" fmla="*/ 522 w 664"/>
                <a:gd name="T7" fmla="*/ 639 h 698"/>
                <a:gd name="T8" fmla="*/ 367 w 664"/>
                <a:gd name="T9" fmla="*/ 655 h 698"/>
                <a:gd name="T10" fmla="*/ 66 w 664"/>
                <a:gd name="T11" fmla="*/ 655 h 698"/>
                <a:gd name="T12" fmla="*/ 320 w 664"/>
                <a:gd name="T13" fmla="*/ 357 h 698"/>
                <a:gd name="T14" fmla="*/ 325 w 664"/>
                <a:gd name="T15" fmla="*/ 349 h 698"/>
                <a:gd name="T16" fmla="*/ 321 w 664"/>
                <a:gd name="T17" fmla="*/ 341 h 698"/>
                <a:gd name="T18" fmla="*/ 89 w 664"/>
                <a:gd name="T19" fmla="*/ 24 h 698"/>
                <a:gd name="T20" fmla="*/ 362 w 664"/>
                <a:gd name="T21" fmla="*/ 24 h 698"/>
                <a:gd name="T22" fmla="*/ 479 w 664"/>
                <a:gd name="T23" fmla="*/ 32 h 698"/>
                <a:gd name="T24" fmla="*/ 588 w 664"/>
                <a:gd name="T25" fmla="*/ 69 h 698"/>
                <a:gd name="T26" fmla="*/ 652 w 664"/>
                <a:gd name="T27" fmla="*/ 140 h 698"/>
                <a:gd name="T28" fmla="*/ 664 w 664"/>
                <a:gd name="T29" fmla="*/ 140 h 698"/>
                <a:gd name="T30" fmla="*/ 604 w 664"/>
                <a:gd name="T31" fmla="*/ 0 h 698"/>
                <a:gd name="T32" fmla="*/ 14 w 664"/>
                <a:gd name="T33" fmla="*/ 0 h 698"/>
                <a:gd name="T34" fmla="*/ 1 w 664"/>
                <a:gd name="T35" fmla="*/ 3 h 698"/>
                <a:gd name="T36" fmla="*/ 0 w 664"/>
                <a:gd name="T37" fmla="*/ 20 h 698"/>
                <a:gd name="T38" fmla="*/ 264 w 664"/>
                <a:gd name="T39" fmla="*/ 381 h 698"/>
                <a:gd name="T40" fmla="*/ 6 w 664"/>
                <a:gd name="T41" fmla="*/ 684 h 698"/>
                <a:gd name="T42" fmla="*/ 1 w 664"/>
                <a:gd name="T43" fmla="*/ 692 h 698"/>
                <a:gd name="T44" fmla="*/ 14 w 664"/>
                <a:gd name="T45" fmla="*/ 698 h 698"/>
                <a:gd name="T46" fmla="*/ 604 w 664"/>
                <a:gd name="T4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4" h="698">
                  <a:moveTo>
                    <a:pt x="604" y="698"/>
                  </a:moveTo>
                  <a:lnTo>
                    <a:pt x="664" y="538"/>
                  </a:lnTo>
                  <a:lnTo>
                    <a:pt x="652" y="538"/>
                  </a:lnTo>
                  <a:cubicBezTo>
                    <a:pt x="632" y="590"/>
                    <a:pt x="579" y="624"/>
                    <a:pt x="522" y="639"/>
                  </a:cubicBezTo>
                  <a:cubicBezTo>
                    <a:pt x="512" y="642"/>
                    <a:pt x="463" y="655"/>
                    <a:pt x="367" y="655"/>
                  </a:cubicBezTo>
                  <a:lnTo>
                    <a:pt x="66" y="655"/>
                  </a:lnTo>
                  <a:lnTo>
                    <a:pt x="320" y="357"/>
                  </a:lnTo>
                  <a:cubicBezTo>
                    <a:pt x="324" y="353"/>
                    <a:pt x="325" y="351"/>
                    <a:pt x="325" y="349"/>
                  </a:cubicBezTo>
                  <a:cubicBezTo>
                    <a:pt x="325" y="348"/>
                    <a:pt x="325" y="346"/>
                    <a:pt x="321" y="341"/>
                  </a:cubicBezTo>
                  <a:lnTo>
                    <a:pt x="89" y="24"/>
                  </a:lnTo>
                  <a:lnTo>
                    <a:pt x="362" y="24"/>
                  </a:lnTo>
                  <a:cubicBezTo>
                    <a:pt x="429" y="24"/>
                    <a:pt x="474" y="31"/>
                    <a:pt x="479" y="32"/>
                  </a:cubicBezTo>
                  <a:cubicBezTo>
                    <a:pt x="506" y="36"/>
                    <a:pt x="549" y="44"/>
                    <a:pt x="588" y="69"/>
                  </a:cubicBezTo>
                  <a:cubicBezTo>
                    <a:pt x="601" y="77"/>
                    <a:pt x="635" y="100"/>
                    <a:pt x="652" y="140"/>
                  </a:cubicBezTo>
                  <a:lnTo>
                    <a:pt x="664" y="140"/>
                  </a:lnTo>
                  <a:lnTo>
                    <a:pt x="604" y="0"/>
                  </a:lnTo>
                  <a:lnTo>
                    <a:pt x="14" y="0"/>
                  </a:lnTo>
                  <a:cubicBezTo>
                    <a:pt x="3" y="0"/>
                    <a:pt x="2" y="0"/>
                    <a:pt x="1" y="3"/>
                  </a:cubicBezTo>
                  <a:cubicBezTo>
                    <a:pt x="0" y="5"/>
                    <a:pt x="0" y="14"/>
                    <a:pt x="0" y="20"/>
                  </a:cubicBezTo>
                  <a:lnTo>
                    <a:pt x="264" y="381"/>
                  </a:lnTo>
                  <a:lnTo>
                    <a:pt x="6" y="684"/>
                  </a:lnTo>
                  <a:cubicBezTo>
                    <a:pt x="1" y="690"/>
                    <a:pt x="1" y="692"/>
                    <a:pt x="1" y="692"/>
                  </a:cubicBezTo>
                  <a:cubicBezTo>
                    <a:pt x="1" y="698"/>
                    <a:pt x="5" y="698"/>
                    <a:pt x="14" y="698"/>
                  </a:cubicBezTo>
                  <a:lnTo>
                    <a:pt x="604" y="69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5799138" y="3100388"/>
              <a:ext cx="69850" cy="157163"/>
            </a:xfrm>
            <a:custGeom>
              <a:avLst/>
              <a:gdLst>
                <a:gd name="T0" fmla="*/ 97 w 106"/>
                <a:gd name="T1" fmla="*/ 13 h 234"/>
                <a:gd name="T2" fmla="*/ 83 w 106"/>
                <a:gd name="T3" fmla="*/ 0 h 234"/>
                <a:gd name="T4" fmla="*/ 63 w 106"/>
                <a:gd name="T5" fmla="*/ 19 h 234"/>
                <a:gd name="T6" fmla="*/ 77 w 106"/>
                <a:gd name="T7" fmla="*/ 32 h 234"/>
                <a:gd name="T8" fmla="*/ 97 w 106"/>
                <a:gd name="T9" fmla="*/ 13 h 234"/>
                <a:gd name="T10" fmla="*/ 26 w 106"/>
                <a:gd name="T11" fmla="*/ 190 h 234"/>
                <a:gd name="T12" fmla="*/ 23 w 106"/>
                <a:gd name="T13" fmla="*/ 205 h 234"/>
                <a:gd name="T14" fmla="*/ 56 w 106"/>
                <a:gd name="T15" fmla="*/ 234 h 234"/>
                <a:gd name="T16" fmla="*/ 106 w 106"/>
                <a:gd name="T17" fmla="*/ 181 h 234"/>
                <a:gd name="T18" fmla="*/ 100 w 106"/>
                <a:gd name="T19" fmla="*/ 177 h 234"/>
                <a:gd name="T20" fmla="*/ 94 w 106"/>
                <a:gd name="T21" fmla="*/ 182 h 234"/>
                <a:gd name="T22" fmla="*/ 57 w 106"/>
                <a:gd name="T23" fmla="*/ 225 h 234"/>
                <a:gd name="T24" fmla="*/ 48 w 106"/>
                <a:gd name="T25" fmla="*/ 212 h 234"/>
                <a:gd name="T26" fmla="*/ 54 w 106"/>
                <a:gd name="T27" fmla="*/ 190 h 234"/>
                <a:gd name="T28" fmla="*/ 65 w 106"/>
                <a:gd name="T29" fmla="*/ 162 h 234"/>
                <a:gd name="T30" fmla="*/ 82 w 106"/>
                <a:gd name="T31" fmla="*/ 118 h 234"/>
                <a:gd name="T32" fmla="*/ 84 w 106"/>
                <a:gd name="T33" fmla="*/ 107 h 234"/>
                <a:gd name="T34" fmla="*/ 51 w 106"/>
                <a:gd name="T35" fmla="*/ 77 h 234"/>
                <a:gd name="T36" fmla="*/ 0 w 106"/>
                <a:gd name="T37" fmla="*/ 131 h 234"/>
                <a:gd name="T38" fmla="*/ 6 w 106"/>
                <a:gd name="T39" fmla="*/ 135 h 234"/>
                <a:gd name="T40" fmla="*/ 13 w 106"/>
                <a:gd name="T41" fmla="*/ 129 h 234"/>
                <a:gd name="T42" fmla="*/ 50 w 106"/>
                <a:gd name="T43" fmla="*/ 87 h 234"/>
                <a:gd name="T44" fmla="*/ 59 w 106"/>
                <a:gd name="T45" fmla="*/ 99 h 234"/>
                <a:gd name="T46" fmla="*/ 48 w 106"/>
                <a:gd name="T47" fmla="*/ 134 h 234"/>
                <a:gd name="T48" fmla="*/ 26 w 106"/>
                <a:gd name="T49" fmla="*/ 19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234">
                  <a:moveTo>
                    <a:pt x="97" y="13"/>
                  </a:moveTo>
                  <a:cubicBezTo>
                    <a:pt x="97" y="7"/>
                    <a:pt x="93" y="0"/>
                    <a:pt x="83" y="0"/>
                  </a:cubicBezTo>
                  <a:cubicBezTo>
                    <a:pt x="74" y="0"/>
                    <a:pt x="63" y="9"/>
                    <a:pt x="63" y="19"/>
                  </a:cubicBezTo>
                  <a:cubicBezTo>
                    <a:pt x="63" y="25"/>
                    <a:pt x="68" y="32"/>
                    <a:pt x="77" y="32"/>
                  </a:cubicBezTo>
                  <a:cubicBezTo>
                    <a:pt x="87" y="32"/>
                    <a:pt x="97" y="22"/>
                    <a:pt x="97" y="13"/>
                  </a:cubicBezTo>
                  <a:close/>
                  <a:moveTo>
                    <a:pt x="26" y="190"/>
                  </a:moveTo>
                  <a:cubicBezTo>
                    <a:pt x="24" y="195"/>
                    <a:pt x="23" y="199"/>
                    <a:pt x="23" y="205"/>
                  </a:cubicBezTo>
                  <a:cubicBezTo>
                    <a:pt x="23" y="221"/>
                    <a:pt x="37" y="234"/>
                    <a:pt x="56" y="234"/>
                  </a:cubicBezTo>
                  <a:cubicBezTo>
                    <a:pt x="91" y="234"/>
                    <a:pt x="106" y="186"/>
                    <a:pt x="106" y="181"/>
                  </a:cubicBezTo>
                  <a:cubicBezTo>
                    <a:pt x="106" y="177"/>
                    <a:pt x="101" y="177"/>
                    <a:pt x="100" y="177"/>
                  </a:cubicBezTo>
                  <a:cubicBezTo>
                    <a:pt x="95" y="177"/>
                    <a:pt x="95" y="179"/>
                    <a:pt x="94" y="182"/>
                  </a:cubicBezTo>
                  <a:cubicBezTo>
                    <a:pt x="86" y="210"/>
                    <a:pt x="70" y="225"/>
                    <a:pt x="57" y="225"/>
                  </a:cubicBezTo>
                  <a:cubicBezTo>
                    <a:pt x="50" y="225"/>
                    <a:pt x="48" y="220"/>
                    <a:pt x="48" y="212"/>
                  </a:cubicBezTo>
                  <a:cubicBezTo>
                    <a:pt x="48" y="204"/>
                    <a:pt x="51" y="198"/>
                    <a:pt x="54" y="190"/>
                  </a:cubicBezTo>
                  <a:cubicBezTo>
                    <a:pt x="57" y="181"/>
                    <a:pt x="61" y="171"/>
                    <a:pt x="65" y="162"/>
                  </a:cubicBezTo>
                  <a:cubicBezTo>
                    <a:pt x="68" y="154"/>
                    <a:pt x="81" y="122"/>
                    <a:pt x="82" y="118"/>
                  </a:cubicBezTo>
                  <a:cubicBezTo>
                    <a:pt x="83" y="114"/>
                    <a:pt x="84" y="110"/>
                    <a:pt x="84" y="107"/>
                  </a:cubicBezTo>
                  <a:cubicBezTo>
                    <a:pt x="84" y="90"/>
                    <a:pt x="70" y="77"/>
                    <a:pt x="51" y="77"/>
                  </a:cubicBezTo>
                  <a:cubicBezTo>
                    <a:pt x="16" y="77"/>
                    <a:pt x="0" y="125"/>
                    <a:pt x="0" y="131"/>
                  </a:cubicBezTo>
                  <a:cubicBezTo>
                    <a:pt x="0" y="135"/>
                    <a:pt x="5" y="135"/>
                    <a:pt x="6" y="135"/>
                  </a:cubicBezTo>
                  <a:cubicBezTo>
                    <a:pt x="11" y="135"/>
                    <a:pt x="11" y="133"/>
                    <a:pt x="13" y="129"/>
                  </a:cubicBezTo>
                  <a:cubicBezTo>
                    <a:pt x="22" y="99"/>
                    <a:pt x="37" y="87"/>
                    <a:pt x="50" y="87"/>
                  </a:cubicBezTo>
                  <a:cubicBezTo>
                    <a:pt x="55" y="87"/>
                    <a:pt x="59" y="90"/>
                    <a:pt x="59" y="99"/>
                  </a:cubicBezTo>
                  <a:cubicBezTo>
                    <a:pt x="59" y="107"/>
                    <a:pt x="56" y="112"/>
                    <a:pt x="48" y="134"/>
                  </a:cubicBezTo>
                  <a:lnTo>
                    <a:pt x="26" y="19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6142038" y="2630488"/>
              <a:ext cx="279400" cy="228600"/>
            </a:xfrm>
            <a:custGeom>
              <a:avLst/>
              <a:gdLst>
                <a:gd name="T0" fmla="*/ 361 w 419"/>
                <a:gd name="T1" fmla="*/ 38 h 340"/>
                <a:gd name="T2" fmla="*/ 402 w 419"/>
                <a:gd name="T3" fmla="*/ 15 h 340"/>
                <a:gd name="T4" fmla="*/ 419 w 419"/>
                <a:gd name="T5" fmla="*/ 5 h 340"/>
                <a:gd name="T6" fmla="*/ 412 w 419"/>
                <a:gd name="T7" fmla="*/ 0 h 340"/>
                <a:gd name="T8" fmla="*/ 349 w 419"/>
                <a:gd name="T9" fmla="*/ 1 h 340"/>
                <a:gd name="T10" fmla="*/ 284 w 419"/>
                <a:gd name="T11" fmla="*/ 0 h 340"/>
                <a:gd name="T12" fmla="*/ 275 w 419"/>
                <a:gd name="T13" fmla="*/ 10 h 340"/>
                <a:gd name="T14" fmla="*/ 289 w 419"/>
                <a:gd name="T15" fmla="*/ 15 h 340"/>
                <a:gd name="T16" fmla="*/ 308 w 419"/>
                <a:gd name="T17" fmla="*/ 16 h 340"/>
                <a:gd name="T18" fmla="*/ 321 w 419"/>
                <a:gd name="T19" fmla="*/ 24 h 340"/>
                <a:gd name="T20" fmla="*/ 319 w 419"/>
                <a:gd name="T21" fmla="*/ 34 h 340"/>
                <a:gd name="T22" fmla="*/ 289 w 419"/>
                <a:gd name="T23" fmla="*/ 155 h 340"/>
                <a:gd name="T24" fmla="*/ 137 w 419"/>
                <a:gd name="T25" fmla="*/ 155 h 340"/>
                <a:gd name="T26" fmla="*/ 167 w 419"/>
                <a:gd name="T27" fmla="*/ 38 h 340"/>
                <a:gd name="T28" fmla="*/ 208 w 419"/>
                <a:gd name="T29" fmla="*/ 15 h 340"/>
                <a:gd name="T30" fmla="*/ 225 w 419"/>
                <a:gd name="T31" fmla="*/ 5 h 340"/>
                <a:gd name="T32" fmla="*/ 218 w 419"/>
                <a:gd name="T33" fmla="*/ 0 h 340"/>
                <a:gd name="T34" fmla="*/ 155 w 419"/>
                <a:gd name="T35" fmla="*/ 1 h 340"/>
                <a:gd name="T36" fmla="*/ 90 w 419"/>
                <a:gd name="T37" fmla="*/ 0 h 340"/>
                <a:gd name="T38" fmla="*/ 81 w 419"/>
                <a:gd name="T39" fmla="*/ 10 h 340"/>
                <a:gd name="T40" fmla="*/ 95 w 419"/>
                <a:gd name="T41" fmla="*/ 15 h 340"/>
                <a:gd name="T42" fmla="*/ 114 w 419"/>
                <a:gd name="T43" fmla="*/ 16 h 340"/>
                <a:gd name="T44" fmla="*/ 127 w 419"/>
                <a:gd name="T45" fmla="*/ 24 h 340"/>
                <a:gd name="T46" fmla="*/ 125 w 419"/>
                <a:gd name="T47" fmla="*/ 34 h 340"/>
                <a:gd name="T48" fmla="*/ 58 w 419"/>
                <a:gd name="T49" fmla="*/ 301 h 340"/>
                <a:gd name="T50" fmla="*/ 13 w 419"/>
                <a:gd name="T51" fmla="*/ 325 h 340"/>
                <a:gd name="T52" fmla="*/ 0 w 419"/>
                <a:gd name="T53" fmla="*/ 335 h 340"/>
                <a:gd name="T54" fmla="*/ 7 w 419"/>
                <a:gd name="T55" fmla="*/ 340 h 340"/>
                <a:gd name="T56" fmla="*/ 70 w 419"/>
                <a:gd name="T57" fmla="*/ 339 h 340"/>
                <a:gd name="T58" fmla="*/ 102 w 419"/>
                <a:gd name="T59" fmla="*/ 339 h 340"/>
                <a:gd name="T60" fmla="*/ 134 w 419"/>
                <a:gd name="T61" fmla="*/ 340 h 340"/>
                <a:gd name="T62" fmla="*/ 144 w 419"/>
                <a:gd name="T63" fmla="*/ 330 h 340"/>
                <a:gd name="T64" fmla="*/ 130 w 419"/>
                <a:gd name="T65" fmla="*/ 325 h 340"/>
                <a:gd name="T66" fmla="*/ 98 w 419"/>
                <a:gd name="T67" fmla="*/ 316 h 340"/>
                <a:gd name="T68" fmla="*/ 99 w 419"/>
                <a:gd name="T69" fmla="*/ 307 h 340"/>
                <a:gd name="T70" fmla="*/ 133 w 419"/>
                <a:gd name="T71" fmla="*/ 171 h 340"/>
                <a:gd name="T72" fmla="*/ 285 w 419"/>
                <a:gd name="T73" fmla="*/ 171 h 340"/>
                <a:gd name="T74" fmla="*/ 251 w 419"/>
                <a:gd name="T75" fmla="*/ 308 h 340"/>
                <a:gd name="T76" fmla="*/ 205 w 419"/>
                <a:gd name="T77" fmla="*/ 325 h 340"/>
                <a:gd name="T78" fmla="*/ 193 w 419"/>
                <a:gd name="T79" fmla="*/ 335 h 340"/>
                <a:gd name="T80" fmla="*/ 200 w 419"/>
                <a:gd name="T81" fmla="*/ 340 h 340"/>
                <a:gd name="T82" fmla="*/ 264 w 419"/>
                <a:gd name="T83" fmla="*/ 339 h 340"/>
                <a:gd name="T84" fmla="*/ 296 w 419"/>
                <a:gd name="T85" fmla="*/ 339 h 340"/>
                <a:gd name="T86" fmla="*/ 328 w 419"/>
                <a:gd name="T87" fmla="*/ 340 h 340"/>
                <a:gd name="T88" fmla="*/ 338 w 419"/>
                <a:gd name="T89" fmla="*/ 330 h 340"/>
                <a:gd name="T90" fmla="*/ 324 w 419"/>
                <a:gd name="T91" fmla="*/ 325 h 340"/>
                <a:gd name="T92" fmla="*/ 292 w 419"/>
                <a:gd name="T93" fmla="*/ 316 h 340"/>
                <a:gd name="T94" fmla="*/ 293 w 419"/>
                <a:gd name="T95" fmla="*/ 307 h 340"/>
                <a:gd name="T96" fmla="*/ 361 w 419"/>
                <a:gd name="T97" fmla="*/ 38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9" h="340">
                  <a:moveTo>
                    <a:pt x="361" y="38"/>
                  </a:moveTo>
                  <a:cubicBezTo>
                    <a:pt x="365" y="20"/>
                    <a:pt x="366" y="15"/>
                    <a:pt x="402" y="15"/>
                  </a:cubicBezTo>
                  <a:cubicBezTo>
                    <a:pt x="415" y="15"/>
                    <a:pt x="419" y="15"/>
                    <a:pt x="419" y="5"/>
                  </a:cubicBezTo>
                  <a:cubicBezTo>
                    <a:pt x="419" y="0"/>
                    <a:pt x="414" y="0"/>
                    <a:pt x="412" y="0"/>
                  </a:cubicBezTo>
                  <a:cubicBezTo>
                    <a:pt x="398" y="0"/>
                    <a:pt x="363" y="1"/>
                    <a:pt x="349" y="1"/>
                  </a:cubicBezTo>
                  <a:cubicBezTo>
                    <a:pt x="334" y="1"/>
                    <a:pt x="299" y="0"/>
                    <a:pt x="284" y="0"/>
                  </a:cubicBezTo>
                  <a:cubicBezTo>
                    <a:pt x="280" y="0"/>
                    <a:pt x="275" y="0"/>
                    <a:pt x="275" y="10"/>
                  </a:cubicBezTo>
                  <a:cubicBezTo>
                    <a:pt x="275" y="15"/>
                    <a:pt x="279" y="15"/>
                    <a:pt x="289" y="15"/>
                  </a:cubicBezTo>
                  <a:cubicBezTo>
                    <a:pt x="290" y="15"/>
                    <a:pt x="299" y="15"/>
                    <a:pt x="308" y="16"/>
                  </a:cubicBezTo>
                  <a:cubicBezTo>
                    <a:pt x="317" y="17"/>
                    <a:pt x="321" y="18"/>
                    <a:pt x="321" y="24"/>
                  </a:cubicBezTo>
                  <a:cubicBezTo>
                    <a:pt x="321" y="26"/>
                    <a:pt x="321" y="27"/>
                    <a:pt x="319" y="34"/>
                  </a:cubicBezTo>
                  <a:lnTo>
                    <a:pt x="289" y="155"/>
                  </a:lnTo>
                  <a:lnTo>
                    <a:pt x="137" y="155"/>
                  </a:lnTo>
                  <a:lnTo>
                    <a:pt x="167" y="38"/>
                  </a:lnTo>
                  <a:cubicBezTo>
                    <a:pt x="171" y="20"/>
                    <a:pt x="173" y="15"/>
                    <a:pt x="208" y="15"/>
                  </a:cubicBezTo>
                  <a:cubicBezTo>
                    <a:pt x="221" y="15"/>
                    <a:pt x="225" y="15"/>
                    <a:pt x="225" y="5"/>
                  </a:cubicBezTo>
                  <a:cubicBezTo>
                    <a:pt x="225" y="0"/>
                    <a:pt x="220" y="0"/>
                    <a:pt x="218" y="0"/>
                  </a:cubicBezTo>
                  <a:cubicBezTo>
                    <a:pt x="204" y="0"/>
                    <a:pt x="169" y="1"/>
                    <a:pt x="155" y="1"/>
                  </a:cubicBezTo>
                  <a:cubicBezTo>
                    <a:pt x="140" y="1"/>
                    <a:pt x="105" y="0"/>
                    <a:pt x="90" y="0"/>
                  </a:cubicBezTo>
                  <a:cubicBezTo>
                    <a:pt x="86" y="0"/>
                    <a:pt x="81" y="0"/>
                    <a:pt x="81" y="10"/>
                  </a:cubicBezTo>
                  <a:cubicBezTo>
                    <a:pt x="81" y="15"/>
                    <a:pt x="85" y="15"/>
                    <a:pt x="95" y="15"/>
                  </a:cubicBezTo>
                  <a:cubicBezTo>
                    <a:pt x="96" y="15"/>
                    <a:pt x="105" y="15"/>
                    <a:pt x="114" y="16"/>
                  </a:cubicBezTo>
                  <a:cubicBezTo>
                    <a:pt x="123" y="17"/>
                    <a:pt x="127" y="18"/>
                    <a:pt x="127" y="24"/>
                  </a:cubicBezTo>
                  <a:cubicBezTo>
                    <a:pt x="127" y="26"/>
                    <a:pt x="127" y="28"/>
                    <a:pt x="125" y="34"/>
                  </a:cubicBezTo>
                  <a:lnTo>
                    <a:pt x="58" y="301"/>
                  </a:lnTo>
                  <a:cubicBezTo>
                    <a:pt x="53" y="321"/>
                    <a:pt x="52" y="325"/>
                    <a:pt x="13" y="325"/>
                  </a:cubicBezTo>
                  <a:cubicBezTo>
                    <a:pt x="4" y="325"/>
                    <a:pt x="0" y="325"/>
                    <a:pt x="0" y="335"/>
                  </a:cubicBezTo>
                  <a:cubicBezTo>
                    <a:pt x="0" y="340"/>
                    <a:pt x="6" y="340"/>
                    <a:pt x="7" y="340"/>
                  </a:cubicBezTo>
                  <a:cubicBezTo>
                    <a:pt x="20" y="340"/>
                    <a:pt x="56" y="339"/>
                    <a:pt x="70" y="339"/>
                  </a:cubicBezTo>
                  <a:cubicBezTo>
                    <a:pt x="80" y="339"/>
                    <a:pt x="91" y="339"/>
                    <a:pt x="102" y="339"/>
                  </a:cubicBezTo>
                  <a:cubicBezTo>
                    <a:pt x="113" y="339"/>
                    <a:pt x="124" y="340"/>
                    <a:pt x="134" y="340"/>
                  </a:cubicBezTo>
                  <a:cubicBezTo>
                    <a:pt x="138" y="340"/>
                    <a:pt x="144" y="340"/>
                    <a:pt x="144" y="330"/>
                  </a:cubicBezTo>
                  <a:cubicBezTo>
                    <a:pt x="144" y="325"/>
                    <a:pt x="140" y="325"/>
                    <a:pt x="130" y="325"/>
                  </a:cubicBezTo>
                  <a:cubicBezTo>
                    <a:pt x="112" y="325"/>
                    <a:pt x="98" y="325"/>
                    <a:pt x="98" y="316"/>
                  </a:cubicBezTo>
                  <a:cubicBezTo>
                    <a:pt x="98" y="313"/>
                    <a:pt x="99" y="310"/>
                    <a:pt x="99" y="307"/>
                  </a:cubicBezTo>
                  <a:lnTo>
                    <a:pt x="133" y="171"/>
                  </a:lnTo>
                  <a:lnTo>
                    <a:pt x="285" y="171"/>
                  </a:lnTo>
                  <a:cubicBezTo>
                    <a:pt x="264" y="254"/>
                    <a:pt x="253" y="301"/>
                    <a:pt x="251" y="308"/>
                  </a:cubicBezTo>
                  <a:cubicBezTo>
                    <a:pt x="246" y="324"/>
                    <a:pt x="236" y="325"/>
                    <a:pt x="205" y="325"/>
                  </a:cubicBezTo>
                  <a:cubicBezTo>
                    <a:pt x="198" y="325"/>
                    <a:pt x="193" y="325"/>
                    <a:pt x="193" y="335"/>
                  </a:cubicBezTo>
                  <a:cubicBezTo>
                    <a:pt x="193" y="340"/>
                    <a:pt x="199" y="340"/>
                    <a:pt x="200" y="340"/>
                  </a:cubicBezTo>
                  <a:cubicBezTo>
                    <a:pt x="214" y="340"/>
                    <a:pt x="250" y="339"/>
                    <a:pt x="264" y="339"/>
                  </a:cubicBezTo>
                  <a:cubicBezTo>
                    <a:pt x="274" y="339"/>
                    <a:pt x="285" y="339"/>
                    <a:pt x="296" y="339"/>
                  </a:cubicBezTo>
                  <a:cubicBezTo>
                    <a:pt x="307" y="339"/>
                    <a:pt x="318" y="340"/>
                    <a:pt x="328" y="340"/>
                  </a:cubicBezTo>
                  <a:cubicBezTo>
                    <a:pt x="332" y="340"/>
                    <a:pt x="338" y="340"/>
                    <a:pt x="338" y="330"/>
                  </a:cubicBezTo>
                  <a:cubicBezTo>
                    <a:pt x="338" y="325"/>
                    <a:pt x="334" y="325"/>
                    <a:pt x="324" y="325"/>
                  </a:cubicBezTo>
                  <a:cubicBezTo>
                    <a:pt x="306" y="325"/>
                    <a:pt x="292" y="325"/>
                    <a:pt x="292" y="316"/>
                  </a:cubicBezTo>
                  <a:cubicBezTo>
                    <a:pt x="292" y="313"/>
                    <a:pt x="293" y="310"/>
                    <a:pt x="293" y="307"/>
                  </a:cubicBezTo>
                  <a:lnTo>
                    <a:pt x="361" y="3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6415088" y="2754313"/>
              <a:ext cx="69850" cy="157163"/>
            </a:xfrm>
            <a:custGeom>
              <a:avLst/>
              <a:gdLst>
                <a:gd name="T0" fmla="*/ 96 w 105"/>
                <a:gd name="T1" fmla="*/ 13 h 234"/>
                <a:gd name="T2" fmla="*/ 82 w 105"/>
                <a:gd name="T3" fmla="*/ 0 h 234"/>
                <a:gd name="T4" fmla="*/ 63 w 105"/>
                <a:gd name="T5" fmla="*/ 19 h 234"/>
                <a:gd name="T6" fmla="*/ 77 w 105"/>
                <a:gd name="T7" fmla="*/ 32 h 234"/>
                <a:gd name="T8" fmla="*/ 96 w 105"/>
                <a:gd name="T9" fmla="*/ 13 h 234"/>
                <a:gd name="T10" fmla="*/ 25 w 105"/>
                <a:gd name="T11" fmla="*/ 190 h 234"/>
                <a:gd name="T12" fmla="*/ 22 w 105"/>
                <a:gd name="T13" fmla="*/ 205 h 234"/>
                <a:gd name="T14" fmla="*/ 55 w 105"/>
                <a:gd name="T15" fmla="*/ 234 h 234"/>
                <a:gd name="T16" fmla="*/ 105 w 105"/>
                <a:gd name="T17" fmla="*/ 181 h 234"/>
                <a:gd name="T18" fmla="*/ 100 w 105"/>
                <a:gd name="T19" fmla="*/ 177 h 234"/>
                <a:gd name="T20" fmla="*/ 93 w 105"/>
                <a:gd name="T21" fmla="*/ 183 h 234"/>
                <a:gd name="T22" fmla="*/ 56 w 105"/>
                <a:gd name="T23" fmla="*/ 225 h 234"/>
                <a:gd name="T24" fmla="*/ 47 w 105"/>
                <a:gd name="T25" fmla="*/ 212 h 234"/>
                <a:gd name="T26" fmla="*/ 53 w 105"/>
                <a:gd name="T27" fmla="*/ 190 h 234"/>
                <a:gd name="T28" fmla="*/ 64 w 105"/>
                <a:gd name="T29" fmla="*/ 162 h 234"/>
                <a:gd name="T30" fmla="*/ 81 w 105"/>
                <a:gd name="T31" fmla="*/ 118 h 234"/>
                <a:gd name="T32" fmla="*/ 83 w 105"/>
                <a:gd name="T33" fmla="*/ 107 h 234"/>
                <a:gd name="T34" fmla="*/ 50 w 105"/>
                <a:gd name="T35" fmla="*/ 77 h 234"/>
                <a:gd name="T36" fmla="*/ 0 w 105"/>
                <a:gd name="T37" fmla="*/ 131 h 234"/>
                <a:gd name="T38" fmla="*/ 5 w 105"/>
                <a:gd name="T39" fmla="*/ 135 h 234"/>
                <a:gd name="T40" fmla="*/ 12 w 105"/>
                <a:gd name="T41" fmla="*/ 130 h 234"/>
                <a:gd name="T42" fmla="*/ 49 w 105"/>
                <a:gd name="T43" fmla="*/ 87 h 234"/>
                <a:gd name="T44" fmla="*/ 58 w 105"/>
                <a:gd name="T45" fmla="*/ 99 h 234"/>
                <a:gd name="T46" fmla="*/ 47 w 105"/>
                <a:gd name="T47" fmla="*/ 134 h 234"/>
                <a:gd name="T48" fmla="*/ 25 w 105"/>
                <a:gd name="T49" fmla="*/ 19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234">
                  <a:moveTo>
                    <a:pt x="96" y="13"/>
                  </a:moveTo>
                  <a:cubicBezTo>
                    <a:pt x="96" y="7"/>
                    <a:pt x="92" y="0"/>
                    <a:pt x="82" y="0"/>
                  </a:cubicBezTo>
                  <a:cubicBezTo>
                    <a:pt x="73" y="0"/>
                    <a:pt x="63" y="9"/>
                    <a:pt x="63" y="19"/>
                  </a:cubicBezTo>
                  <a:cubicBezTo>
                    <a:pt x="63" y="25"/>
                    <a:pt x="67" y="32"/>
                    <a:pt x="77" y="32"/>
                  </a:cubicBezTo>
                  <a:cubicBezTo>
                    <a:pt x="87" y="32"/>
                    <a:pt x="96" y="22"/>
                    <a:pt x="96" y="13"/>
                  </a:cubicBezTo>
                  <a:close/>
                  <a:moveTo>
                    <a:pt x="25" y="190"/>
                  </a:moveTo>
                  <a:cubicBezTo>
                    <a:pt x="24" y="195"/>
                    <a:pt x="22" y="199"/>
                    <a:pt x="22" y="205"/>
                  </a:cubicBezTo>
                  <a:cubicBezTo>
                    <a:pt x="22" y="221"/>
                    <a:pt x="36" y="234"/>
                    <a:pt x="55" y="234"/>
                  </a:cubicBezTo>
                  <a:cubicBezTo>
                    <a:pt x="90" y="234"/>
                    <a:pt x="105" y="186"/>
                    <a:pt x="105" y="181"/>
                  </a:cubicBezTo>
                  <a:cubicBezTo>
                    <a:pt x="105" y="177"/>
                    <a:pt x="101" y="177"/>
                    <a:pt x="100" y="177"/>
                  </a:cubicBezTo>
                  <a:cubicBezTo>
                    <a:pt x="95" y="177"/>
                    <a:pt x="94" y="179"/>
                    <a:pt x="93" y="183"/>
                  </a:cubicBezTo>
                  <a:cubicBezTo>
                    <a:pt x="85" y="210"/>
                    <a:pt x="70" y="225"/>
                    <a:pt x="56" y="225"/>
                  </a:cubicBezTo>
                  <a:cubicBezTo>
                    <a:pt x="49" y="225"/>
                    <a:pt x="47" y="220"/>
                    <a:pt x="47" y="212"/>
                  </a:cubicBezTo>
                  <a:cubicBezTo>
                    <a:pt x="47" y="204"/>
                    <a:pt x="50" y="198"/>
                    <a:pt x="53" y="190"/>
                  </a:cubicBezTo>
                  <a:cubicBezTo>
                    <a:pt x="56" y="181"/>
                    <a:pt x="60" y="171"/>
                    <a:pt x="64" y="162"/>
                  </a:cubicBezTo>
                  <a:cubicBezTo>
                    <a:pt x="67" y="154"/>
                    <a:pt x="80" y="122"/>
                    <a:pt x="81" y="118"/>
                  </a:cubicBezTo>
                  <a:cubicBezTo>
                    <a:pt x="82" y="115"/>
                    <a:pt x="83" y="110"/>
                    <a:pt x="83" y="107"/>
                  </a:cubicBezTo>
                  <a:cubicBezTo>
                    <a:pt x="83" y="90"/>
                    <a:pt x="69" y="77"/>
                    <a:pt x="50" y="77"/>
                  </a:cubicBezTo>
                  <a:cubicBezTo>
                    <a:pt x="16" y="77"/>
                    <a:pt x="0" y="125"/>
                    <a:pt x="0" y="131"/>
                  </a:cubicBezTo>
                  <a:cubicBezTo>
                    <a:pt x="0" y="135"/>
                    <a:pt x="4" y="135"/>
                    <a:pt x="5" y="135"/>
                  </a:cubicBezTo>
                  <a:cubicBezTo>
                    <a:pt x="10" y="135"/>
                    <a:pt x="11" y="133"/>
                    <a:pt x="12" y="130"/>
                  </a:cubicBezTo>
                  <a:cubicBezTo>
                    <a:pt x="21" y="100"/>
                    <a:pt x="36" y="87"/>
                    <a:pt x="49" y="87"/>
                  </a:cubicBezTo>
                  <a:cubicBezTo>
                    <a:pt x="55" y="87"/>
                    <a:pt x="58" y="90"/>
                    <a:pt x="58" y="99"/>
                  </a:cubicBezTo>
                  <a:cubicBezTo>
                    <a:pt x="58" y="107"/>
                    <a:pt x="56" y="112"/>
                    <a:pt x="47" y="134"/>
                  </a:cubicBezTo>
                  <a:lnTo>
                    <a:pt x="25" y="19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6532563" y="2622550"/>
              <a:ext cx="195263" cy="244475"/>
            </a:xfrm>
            <a:custGeom>
              <a:avLst/>
              <a:gdLst>
                <a:gd name="T0" fmla="*/ 296 w 296"/>
                <a:gd name="T1" fmla="*/ 5 h 362"/>
                <a:gd name="T2" fmla="*/ 290 w 296"/>
                <a:gd name="T3" fmla="*/ 0 h 362"/>
                <a:gd name="T4" fmla="*/ 281 w 296"/>
                <a:gd name="T5" fmla="*/ 7 h 362"/>
                <a:gd name="T6" fmla="*/ 257 w 296"/>
                <a:gd name="T7" fmla="*/ 36 h 362"/>
                <a:gd name="T8" fmla="*/ 186 w 296"/>
                <a:gd name="T9" fmla="*/ 0 h 362"/>
                <a:gd name="T10" fmla="*/ 63 w 296"/>
                <a:gd name="T11" fmla="*/ 117 h 362"/>
                <a:gd name="T12" fmla="*/ 115 w 296"/>
                <a:gd name="T13" fmla="*/ 188 h 362"/>
                <a:gd name="T14" fmla="*/ 168 w 296"/>
                <a:gd name="T15" fmla="*/ 202 h 362"/>
                <a:gd name="T16" fmla="*/ 214 w 296"/>
                <a:gd name="T17" fmla="*/ 255 h 362"/>
                <a:gd name="T18" fmla="*/ 124 w 296"/>
                <a:gd name="T19" fmla="*/ 347 h 362"/>
                <a:gd name="T20" fmla="*/ 37 w 296"/>
                <a:gd name="T21" fmla="*/ 274 h 362"/>
                <a:gd name="T22" fmla="*/ 40 w 296"/>
                <a:gd name="T23" fmla="*/ 247 h 362"/>
                <a:gd name="T24" fmla="*/ 41 w 296"/>
                <a:gd name="T25" fmla="*/ 244 h 362"/>
                <a:gd name="T26" fmla="*/ 35 w 296"/>
                <a:gd name="T27" fmla="*/ 238 h 362"/>
                <a:gd name="T28" fmla="*/ 30 w 296"/>
                <a:gd name="T29" fmla="*/ 240 h 362"/>
                <a:gd name="T30" fmla="*/ 0 w 296"/>
                <a:gd name="T31" fmla="*/ 357 h 362"/>
                <a:gd name="T32" fmla="*/ 5 w 296"/>
                <a:gd name="T33" fmla="*/ 362 h 362"/>
                <a:gd name="T34" fmla="*/ 14 w 296"/>
                <a:gd name="T35" fmla="*/ 355 h 362"/>
                <a:gd name="T36" fmla="*/ 39 w 296"/>
                <a:gd name="T37" fmla="*/ 326 h 362"/>
                <a:gd name="T38" fmla="*/ 123 w 296"/>
                <a:gd name="T39" fmla="*/ 362 h 362"/>
                <a:gd name="T40" fmla="*/ 250 w 296"/>
                <a:gd name="T41" fmla="*/ 234 h 362"/>
                <a:gd name="T42" fmla="*/ 225 w 296"/>
                <a:gd name="T43" fmla="*/ 176 h 362"/>
                <a:gd name="T44" fmla="*/ 162 w 296"/>
                <a:gd name="T45" fmla="*/ 151 h 362"/>
                <a:gd name="T46" fmla="*/ 129 w 296"/>
                <a:gd name="T47" fmla="*/ 142 h 362"/>
                <a:gd name="T48" fmla="*/ 98 w 296"/>
                <a:gd name="T49" fmla="*/ 97 h 362"/>
                <a:gd name="T50" fmla="*/ 185 w 296"/>
                <a:gd name="T51" fmla="*/ 14 h 362"/>
                <a:gd name="T52" fmla="*/ 257 w 296"/>
                <a:gd name="T53" fmla="*/ 91 h 362"/>
                <a:gd name="T54" fmla="*/ 255 w 296"/>
                <a:gd name="T55" fmla="*/ 119 h 362"/>
                <a:gd name="T56" fmla="*/ 261 w 296"/>
                <a:gd name="T57" fmla="*/ 124 h 362"/>
                <a:gd name="T58" fmla="*/ 269 w 296"/>
                <a:gd name="T59" fmla="*/ 114 h 362"/>
                <a:gd name="T60" fmla="*/ 296 w 296"/>
                <a:gd name="T61" fmla="*/ 5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6" h="362">
                  <a:moveTo>
                    <a:pt x="296" y="5"/>
                  </a:moveTo>
                  <a:cubicBezTo>
                    <a:pt x="296" y="3"/>
                    <a:pt x="295" y="0"/>
                    <a:pt x="290" y="0"/>
                  </a:cubicBezTo>
                  <a:cubicBezTo>
                    <a:pt x="288" y="0"/>
                    <a:pt x="287" y="0"/>
                    <a:pt x="281" y="7"/>
                  </a:cubicBezTo>
                  <a:lnTo>
                    <a:pt x="257" y="36"/>
                  </a:lnTo>
                  <a:cubicBezTo>
                    <a:pt x="244" y="12"/>
                    <a:pt x="218" y="0"/>
                    <a:pt x="186" y="0"/>
                  </a:cubicBezTo>
                  <a:cubicBezTo>
                    <a:pt x="123" y="0"/>
                    <a:pt x="63" y="57"/>
                    <a:pt x="63" y="117"/>
                  </a:cubicBezTo>
                  <a:cubicBezTo>
                    <a:pt x="63" y="158"/>
                    <a:pt x="89" y="181"/>
                    <a:pt x="115" y="188"/>
                  </a:cubicBezTo>
                  <a:lnTo>
                    <a:pt x="168" y="202"/>
                  </a:lnTo>
                  <a:cubicBezTo>
                    <a:pt x="186" y="207"/>
                    <a:pt x="214" y="214"/>
                    <a:pt x="214" y="255"/>
                  </a:cubicBezTo>
                  <a:cubicBezTo>
                    <a:pt x="214" y="300"/>
                    <a:pt x="173" y="347"/>
                    <a:pt x="124" y="347"/>
                  </a:cubicBezTo>
                  <a:cubicBezTo>
                    <a:pt x="92" y="347"/>
                    <a:pt x="37" y="336"/>
                    <a:pt x="37" y="274"/>
                  </a:cubicBezTo>
                  <a:cubicBezTo>
                    <a:pt x="37" y="262"/>
                    <a:pt x="39" y="250"/>
                    <a:pt x="40" y="247"/>
                  </a:cubicBezTo>
                  <a:cubicBezTo>
                    <a:pt x="40" y="245"/>
                    <a:pt x="41" y="245"/>
                    <a:pt x="41" y="244"/>
                  </a:cubicBezTo>
                  <a:cubicBezTo>
                    <a:pt x="41" y="239"/>
                    <a:pt x="37" y="238"/>
                    <a:pt x="35" y="238"/>
                  </a:cubicBezTo>
                  <a:cubicBezTo>
                    <a:pt x="32" y="238"/>
                    <a:pt x="31" y="239"/>
                    <a:pt x="30" y="240"/>
                  </a:cubicBezTo>
                  <a:cubicBezTo>
                    <a:pt x="28" y="242"/>
                    <a:pt x="0" y="356"/>
                    <a:pt x="0" y="357"/>
                  </a:cubicBezTo>
                  <a:cubicBezTo>
                    <a:pt x="0" y="360"/>
                    <a:pt x="2" y="362"/>
                    <a:pt x="5" y="362"/>
                  </a:cubicBezTo>
                  <a:cubicBezTo>
                    <a:pt x="8" y="362"/>
                    <a:pt x="8" y="362"/>
                    <a:pt x="14" y="355"/>
                  </a:cubicBezTo>
                  <a:lnTo>
                    <a:pt x="39" y="326"/>
                  </a:lnTo>
                  <a:cubicBezTo>
                    <a:pt x="60" y="355"/>
                    <a:pt x="94" y="362"/>
                    <a:pt x="123" y="362"/>
                  </a:cubicBezTo>
                  <a:cubicBezTo>
                    <a:pt x="191" y="362"/>
                    <a:pt x="250" y="296"/>
                    <a:pt x="250" y="234"/>
                  </a:cubicBezTo>
                  <a:cubicBezTo>
                    <a:pt x="250" y="200"/>
                    <a:pt x="233" y="183"/>
                    <a:pt x="225" y="176"/>
                  </a:cubicBezTo>
                  <a:cubicBezTo>
                    <a:pt x="214" y="164"/>
                    <a:pt x="206" y="162"/>
                    <a:pt x="162" y="151"/>
                  </a:cubicBezTo>
                  <a:cubicBezTo>
                    <a:pt x="151" y="148"/>
                    <a:pt x="133" y="143"/>
                    <a:pt x="129" y="142"/>
                  </a:cubicBezTo>
                  <a:cubicBezTo>
                    <a:pt x="115" y="137"/>
                    <a:pt x="98" y="123"/>
                    <a:pt x="98" y="97"/>
                  </a:cubicBezTo>
                  <a:cubicBezTo>
                    <a:pt x="98" y="56"/>
                    <a:pt x="138" y="14"/>
                    <a:pt x="185" y="14"/>
                  </a:cubicBezTo>
                  <a:cubicBezTo>
                    <a:pt x="227" y="14"/>
                    <a:pt x="257" y="35"/>
                    <a:pt x="257" y="91"/>
                  </a:cubicBezTo>
                  <a:cubicBezTo>
                    <a:pt x="257" y="107"/>
                    <a:pt x="255" y="116"/>
                    <a:pt x="255" y="119"/>
                  </a:cubicBezTo>
                  <a:cubicBezTo>
                    <a:pt x="255" y="119"/>
                    <a:pt x="255" y="124"/>
                    <a:pt x="261" y="124"/>
                  </a:cubicBezTo>
                  <a:cubicBezTo>
                    <a:pt x="266" y="124"/>
                    <a:pt x="267" y="122"/>
                    <a:pt x="269" y="114"/>
                  </a:cubicBezTo>
                  <a:lnTo>
                    <a:pt x="296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9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6727825" y="2754313"/>
              <a:ext cx="71438" cy="157163"/>
            </a:xfrm>
            <a:custGeom>
              <a:avLst/>
              <a:gdLst>
                <a:gd name="T0" fmla="*/ 97 w 106"/>
                <a:gd name="T1" fmla="*/ 13 h 234"/>
                <a:gd name="T2" fmla="*/ 83 w 106"/>
                <a:gd name="T3" fmla="*/ 0 h 234"/>
                <a:gd name="T4" fmla="*/ 63 w 106"/>
                <a:gd name="T5" fmla="*/ 19 h 234"/>
                <a:gd name="T6" fmla="*/ 77 w 106"/>
                <a:gd name="T7" fmla="*/ 32 h 234"/>
                <a:gd name="T8" fmla="*/ 97 w 106"/>
                <a:gd name="T9" fmla="*/ 13 h 234"/>
                <a:gd name="T10" fmla="*/ 25 w 106"/>
                <a:gd name="T11" fmla="*/ 190 h 234"/>
                <a:gd name="T12" fmla="*/ 22 w 106"/>
                <a:gd name="T13" fmla="*/ 205 h 234"/>
                <a:gd name="T14" fmla="*/ 55 w 106"/>
                <a:gd name="T15" fmla="*/ 234 h 234"/>
                <a:gd name="T16" fmla="*/ 106 w 106"/>
                <a:gd name="T17" fmla="*/ 181 h 234"/>
                <a:gd name="T18" fmla="*/ 100 w 106"/>
                <a:gd name="T19" fmla="*/ 177 h 234"/>
                <a:gd name="T20" fmla="*/ 93 w 106"/>
                <a:gd name="T21" fmla="*/ 183 h 234"/>
                <a:gd name="T22" fmla="*/ 56 w 106"/>
                <a:gd name="T23" fmla="*/ 225 h 234"/>
                <a:gd name="T24" fmla="*/ 48 w 106"/>
                <a:gd name="T25" fmla="*/ 212 h 234"/>
                <a:gd name="T26" fmla="*/ 53 w 106"/>
                <a:gd name="T27" fmla="*/ 190 h 234"/>
                <a:gd name="T28" fmla="*/ 64 w 106"/>
                <a:gd name="T29" fmla="*/ 162 h 234"/>
                <a:gd name="T30" fmla="*/ 82 w 106"/>
                <a:gd name="T31" fmla="*/ 118 h 234"/>
                <a:gd name="T32" fmla="*/ 84 w 106"/>
                <a:gd name="T33" fmla="*/ 107 h 234"/>
                <a:gd name="T34" fmla="*/ 51 w 106"/>
                <a:gd name="T35" fmla="*/ 77 h 234"/>
                <a:gd name="T36" fmla="*/ 0 w 106"/>
                <a:gd name="T37" fmla="*/ 131 h 234"/>
                <a:gd name="T38" fmla="*/ 6 w 106"/>
                <a:gd name="T39" fmla="*/ 135 h 234"/>
                <a:gd name="T40" fmla="*/ 12 w 106"/>
                <a:gd name="T41" fmla="*/ 130 h 234"/>
                <a:gd name="T42" fmla="*/ 49 w 106"/>
                <a:gd name="T43" fmla="*/ 87 h 234"/>
                <a:gd name="T44" fmla="*/ 58 w 106"/>
                <a:gd name="T45" fmla="*/ 99 h 234"/>
                <a:gd name="T46" fmla="*/ 47 w 106"/>
                <a:gd name="T47" fmla="*/ 134 h 234"/>
                <a:gd name="T48" fmla="*/ 25 w 106"/>
                <a:gd name="T49" fmla="*/ 19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234">
                  <a:moveTo>
                    <a:pt x="97" y="13"/>
                  </a:moveTo>
                  <a:cubicBezTo>
                    <a:pt x="97" y="7"/>
                    <a:pt x="92" y="0"/>
                    <a:pt x="83" y="0"/>
                  </a:cubicBezTo>
                  <a:cubicBezTo>
                    <a:pt x="73" y="0"/>
                    <a:pt x="63" y="9"/>
                    <a:pt x="63" y="19"/>
                  </a:cubicBezTo>
                  <a:cubicBezTo>
                    <a:pt x="63" y="25"/>
                    <a:pt x="68" y="32"/>
                    <a:pt x="77" y="32"/>
                  </a:cubicBezTo>
                  <a:cubicBezTo>
                    <a:pt x="87" y="32"/>
                    <a:pt x="97" y="22"/>
                    <a:pt x="97" y="13"/>
                  </a:cubicBezTo>
                  <a:close/>
                  <a:moveTo>
                    <a:pt x="25" y="190"/>
                  </a:moveTo>
                  <a:cubicBezTo>
                    <a:pt x="24" y="195"/>
                    <a:pt x="22" y="199"/>
                    <a:pt x="22" y="205"/>
                  </a:cubicBezTo>
                  <a:cubicBezTo>
                    <a:pt x="22" y="221"/>
                    <a:pt x="36" y="234"/>
                    <a:pt x="55" y="234"/>
                  </a:cubicBezTo>
                  <a:cubicBezTo>
                    <a:pt x="90" y="234"/>
                    <a:pt x="106" y="186"/>
                    <a:pt x="106" y="181"/>
                  </a:cubicBezTo>
                  <a:cubicBezTo>
                    <a:pt x="106" y="177"/>
                    <a:pt x="101" y="177"/>
                    <a:pt x="100" y="177"/>
                  </a:cubicBezTo>
                  <a:cubicBezTo>
                    <a:pt x="95" y="177"/>
                    <a:pt x="95" y="179"/>
                    <a:pt x="93" y="183"/>
                  </a:cubicBezTo>
                  <a:cubicBezTo>
                    <a:pt x="85" y="210"/>
                    <a:pt x="70" y="225"/>
                    <a:pt x="56" y="225"/>
                  </a:cubicBezTo>
                  <a:cubicBezTo>
                    <a:pt x="49" y="225"/>
                    <a:pt x="48" y="220"/>
                    <a:pt x="48" y="212"/>
                  </a:cubicBezTo>
                  <a:cubicBezTo>
                    <a:pt x="48" y="204"/>
                    <a:pt x="50" y="198"/>
                    <a:pt x="53" y="190"/>
                  </a:cubicBezTo>
                  <a:cubicBezTo>
                    <a:pt x="57" y="181"/>
                    <a:pt x="61" y="171"/>
                    <a:pt x="64" y="162"/>
                  </a:cubicBezTo>
                  <a:cubicBezTo>
                    <a:pt x="68" y="154"/>
                    <a:pt x="80" y="122"/>
                    <a:pt x="82" y="118"/>
                  </a:cubicBezTo>
                  <a:cubicBezTo>
                    <a:pt x="83" y="115"/>
                    <a:pt x="84" y="110"/>
                    <a:pt x="84" y="107"/>
                  </a:cubicBezTo>
                  <a:cubicBezTo>
                    <a:pt x="84" y="90"/>
                    <a:pt x="70" y="77"/>
                    <a:pt x="51" y="77"/>
                  </a:cubicBezTo>
                  <a:cubicBezTo>
                    <a:pt x="16" y="77"/>
                    <a:pt x="0" y="125"/>
                    <a:pt x="0" y="131"/>
                  </a:cubicBezTo>
                  <a:cubicBezTo>
                    <a:pt x="0" y="135"/>
                    <a:pt x="5" y="135"/>
                    <a:pt x="6" y="135"/>
                  </a:cubicBezTo>
                  <a:cubicBezTo>
                    <a:pt x="11" y="135"/>
                    <a:pt x="11" y="133"/>
                    <a:pt x="12" y="130"/>
                  </a:cubicBezTo>
                  <a:cubicBezTo>
                    <a:pt x="21" y="100"/>
                    <a:pt x="37" y="87"/>
                    <a:pt x="49" y="87"/>
                  </a:cubicBezTo>
                  <a:cubicBezTo>
                    <a:pt x="55" y="87"/>
                    <a:pt x="58" y="90"/>
                    <a:pt x="58" y="99"/>
                  </a:cubicBezTo>
                  <a:cubicBezTo>
                    <a:pt x="58" y="107"/>
                    <a:pt x="56" y="112"/>
                    <a:pt x="47" y="134"/>
                  </a:cubicBezTo>
                  <a:lnTo>
                    <a:pt x="25" y="19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095161" y="2296532"/>
            <a:ext cx="349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Spin glass, quenched disorder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597292" y="4191000"/>
            <a:ext cx="536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Interaction strengths drawn from random distributions.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3400" y="502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a variety of analytic techniques that have been developed to study the thermodynamic properties of simple models of spin glasses.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0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in computer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Computer scientists often classify algorithms based on their worst-case performance: </a:t>
            </a:r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Quicksort</a:t>
            </a:r>
            <a:r>
              <a:rPr lang="en-US" i="1" dirty="0"/>
              <a:t>	</a:t>
            </a:r>
            <a:r>
              <a:rPr lang="en-US" i="1" dirty="0" smtClean="0"/>
              <a:t>	</a:t>
            </a:r>
            <a:r>
              <a:rPr lang="en-US" i="1" dirty="0" smtClean="0"/>
              <a:t>O(n log(n))</a:t>
            </a:r>
          </a:p>
          <a:p>
            <a:pPr marL="0" indent="0" algn="ctr">
              <a:buNone/>
            </a:pPr>
            <a:r>
              <a:rPr lang="en-US" i="1" dirty="0" smtClean="0"/>
              <a:t>Selection sort		O(n</a:t>
            </a:r>
            <a:r>
              <a:rPr lang="en-US" i="1" baseline="30000" dirty="0" smtClean="0"/>
              <a:t>2</a:t>
            </a:r>
            <a:r>
              <a:rPr lang="en-US" i="1" dirty="0" smtClean="0"/>
              <a:t>)</a:t>
            </a:r>
            <a:endParaRPr lang="en-US" i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They </a:t>
            </a:r>
            <a:r>
              <a:rPr lang="en-US" dirty="0" smtClean="0"/>
              <a:t>categorize algorithms based on their worst case behavior into classes, such as </a:t>
            </a:r>
            <a:r>
              <a:rPr lang="en-US" dirty="0" smtClean="0"/>
              <a:t>NP-complete</a:t>
            </a:r>
            <a:r>
              <a:rPr lang="en-US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Boolean satisfiability (SAT)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Travelling salesman problem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Hamiltonian path problem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hich, intuitively, are problems that are easy to check, but hard to solve.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Practical </a:t>
            </a:r>
            <a:r>
              <a:rPr lang="en-US" dirty="0" smtClean="0"/>
              <a:t>instances of NP-complete problems can actually be </a:t>
            </a:r>
            <a:r>
              <a:rPr lang="en-US" i="1" dirty="0" smtClean="0"/>
              <a:t>easy</a:t>
            </a:r>
            <a:r>
              <a:rPr lang="en-US" dirty="0" smtClean="0"/>
              <a:t> to solve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i="1" dirty="0" smtClean="0"/>
              <a:t>We can use some phase transition analysis to see this.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71670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Satisfiability </a:t>
            </a:r>
            <a:r>
              <a:rPr lang="en-US" dirty="0" smtClean="0"/>
              <a:t>(</a:t>
            </a:r>
            <a:r>
              <a:rPr lang="en-US" i="1" dirty="0" smtClean="0"/>
              <a:t>k-</a:t>
            </a:r>
            <a:r>
              <a:rPr lang="en-US" dirty="0" smtClean="0"/>
              <a:t>SAT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1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Determine </a:t>
            </a:r>
            <a:r>
              <a:rPr lang="en-US" dirty="0" smtClean="0"/>
              <a:t>whether a </a:t>
            </a:r>
            <a:r>
              <a:rPr lang="en-US" dirty="0" err="1" smtClean="0"/>
              <a:t>boolean</a:t>
            </a:r>
            <a:r>
              <a:rPr lang="en-US" dirty="0" smtClean="0"/>
              <a:t> formula made of binary variables can be evaluated to TRUE, or “satisfied.”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k</a:t>
            </a:r>
            <a:r>
              <a:rPr lang="en-US" dirty="0" smtClean="0"/>
              <a:t>-SAT </a:t>
            </a:r>
            <a:r>
              <a:rPr lang="en-US" dirty="0" smtClean="0"/>
              <a:t>is an NP-complete decision problem that is used as a test bed for the development of heuristic </a:t>
            </a:r>
            <a:r>
              <a:rPr lang="en-US" dirty="0" smtClean="0"/>
              <a:t>algorithms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</p:txBody>
      </p:sp>
      <p:grpSp>
        <p:nvGrpSpPr>
          <p:cNvPr id="84" name="Group 83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733800" y="3962400"/>
            <a:ext cx="2370138" cy="2255838"/>
            <a:chOff x="2543175" y="2538413"/>
            <a:chExt cx="2370138" cy="2255838"/>
          </a:xfrm>
        </p:grpSpPr>
        <p:sp>
          <p:nvSpPr>
            <p:cNvPr id="10" name="Freeform 7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2543175" y="2538413"/>
              <a:ext cx="61913" cy="26670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50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8 h 499"/>
                <a:gd name="T14" fmla="*/ 0 w 116"/>
                <a:gd name="T15" fmla="*/ 250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3"/>
                    <a:pt x="116" y="492"/>
                    <a:pt x="107" y="483"/>
                  </a:cubicBezTo>
                  <a:cubicBezTo>
                    <a:pt x="45" y="420"/>
                    <a:pt x="29" y="326"/>
                    <a:pt x="29" y="250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8"/>
                  </a:cubicBezTo>
                  <a:cubicBezTo>
                    <a:pt x="6" y="153"/>
                    <a:pt x="0" y="208"/>
                    <a:pt x="0" y="250"/>
                  </a:cubicBezTo>
                  <a:cubicBezTo>
                    <a:pt x="0" y="289"/>
                    <a:pt x="6" y="349"/>
                    <a:pt x="33" y="405"/>
                  </a:cubicBezTo>
                  <a:cubicBezTo>
                    <a:pt x="63" y="467"/>
                    <a:pt x="106" y="499"/>
                    <a:pt x="111" y="499"/>
                  </a:cubicBezTo>
                  <a:cubicBezTo>
                    <a:pt x="114" y="499"/>
                    <a:pt x="116" y="498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2627313" y="2620963"/>
              <a:ext cx="131763" cy="120650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6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2790825" y="2654301"/>
              <a:ext cx="66675" cy="123825"/>
            </a:xfrm>
            <a:custGeom>
              <a:avLst/>
              <a:gdLst>
                <a:gd name="T0" fmla="*/ 79 w 127"/>
                <a:gd name="T1" fmla="*/ 9 h 231"/>
                <a:gd name="T2" fmla="*/ 69 w 127"/>
                <a:gd name="T3" fmla="*/ 0 h 231"/>
                <a:gd name="T4" fmla="*/ 0 w 127"/>
                <a:gd name="T5" fmla="*/ 22 h 231"/>
                <a:gd name="T6" fmla="*/ 0 w 127"/>
                <a:gd name="T7" fmla="*/ 34 h 231"/>
                <a:gd name="T8" fmla="*/ 51 w 127"/>
                <a:gd name="T9" fmla="*/ 25 h 231"/>
                <a:gd name="T10" fmla="*/ 51 w 127"/>
                <a:gd name="T11" fmla="*/ 203 h 231"/>
                <a:gd name="T12" fmla="*/ 16 w 127"/>
                <a:gd name="T13" fmla="*/ 219 h 231"/>
                <a:gd name="T14" fmla="*/ 3 w 127"/>
                <a:gd name="T15" fmla="*/ 219 h 231"/>
                <a:gd name="T16" fmla="*/ 3 w 127"/>
                <a:gd name="T17" fmla="*/ 231 h 231"/>
                <a:gd name="T18" fmla="*/ 65 w 127"/>
                <a:gd name="T19" fmla="*/ 230 h 231"/>
                <a:gd name="T20" fmla="*/ 127 w 127"/>
                <a:gd name="T21" fmla="*/ 231 h 231"/>
                <a:gd name="T22" fmla="*/ 127 w 127"/>
                <a:gd name="T23" fmla="*/ 219 h 231"/>
                <a:gd name="T24" fmla="*/ 114 w 127"/>
                <a:gd name="T25" fmla="*/ 219 h 231"/>
                <a:gd name="T26" fmla="*/ 79 w 127"/>
                <a:gd name="T27" fmla="*/ 203 h 231"/>
                <a:gd name="T28" fmla="*/ 79 w 127"/>
                <a:gd name="T29" fmla="*/ 9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1">
                  <a:moveTo>
                    <a:pt x="79" y="9"/>
                  </a:moveTo>
                  <a:cubicBezTo>
                    <a:pt x="79" y="0"/>
                    <a:pt x="78" y="0"/>
                    <a:pt x="69" y="0"/>
                  </a:cubicBezTo>
                  <a:cubicBezTo>
                    <a:pt x="46" y="22"/>
                    <a:pt x="15" y="22"/>
                    <a:pt x="0" y="22"/>
                  </a:cubicBezTo>
                  <a:lnTo>
                    <a:pt x="0" y="34"/>
                  </a:lnTo>
                  <a:cubicBezTo>
                    <a:pt x="9" y="34"/>
                    <a:pt x="32" y="34"/>
                    <a:pt x="51" y="25"/>
                  </a:cubicBezTo>
                  <a:lnTo>
                    <a:pt x="51" y="203"/>
                  </a:lnTo>
                  <a:cubicBezTo>
                    <a:pt x="51" y="214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1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6" y="230"/>
                    <a:pt x="120" y="231"/>
                    <a:pt x="127" y="231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2962275" y="2579688"/>
              <a:ext cx="147638" cy="163513"/>
            </a:xfrm>
            <a:custGeom>
              <a:avLst/>
              <a:gdLst>
                <a:gd name="T0" fmla="*/ 274 w 277"/>
                <a:gd name="T1" fmla="*/ 20 h 309"/>
                <a:gd name="T2" fmla="*/ 277 w 277"/>
                <a:gd name="T3" fmla="*/ 10 h 309"/>
                <a:gd name="T4" fmla="*/ 267 w 277"/>
                <a:gd name="T5" fmla="*/ 0 h 309"/>
                <a:gd name="T6" fmla="*/ 256 w 277"/>
                <a:gd name="T7" fmla="*/ 11 h 309"/>
                <a:gd name="T8" fmla="*/ 139 w 277"/>
                <a:gd name="T9" fmla="*/ 275 h 309"/>
                <a:gd name="T10" fmla="*/ 21 w 277"/>
                <a:gd name="T11" fmla="*/ 11 h 309"/>
                <a:gd name="T12" fmla="*/ 10 w 277"/>
                <a:gd name="T13" fmla="*/ 0 h 309"/>
                <a:gd name="T14" fmla="*/ 0 w 277"/>
                <a:gd name="T15" fmla="*/ 10 h 309"/>
                <a:gd name="T16" fmla="*/ 3 w 277"/>
                <a:gd name="T17" fmla="*/ 18 h 309"/>
                <a:gd name="T18" fmla="*/ 127 w 277"/>
                <a:gd name="T19" fmla="*/ 299 h 309"/>
                <a:gd name="T20" fmla="*/ 139 w 277"/>
                <a:gd name="T21" fmla="*/ 309 h 309"/>
                <a:gd name="T22" fmla="*/ 150 w 277"/>
                <a:gd name="T23" fmla="*/ 299 h 309"/>
                <a:gd name="T24" fmla="*/ 274 w 277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274" y="20"/>
                  </a:moveTo>
                  <a:cubicBezTo>
                    <a:pt x="277" y="14"/>
                    <a:pt x="277" y="13"/>
                    <a:pt x="277" y="10"/>
                  </a:cubicBezTo>
                  <a:cubicBezTo>
                    <a:pt x="277" y="5"/>
                    <a:pt x="273" y="0"/>
                    <a:pt x="267" y="0"/>
                  </a:cubicBezTo>
                  <a:cubicBezTo>
                    <a:pt x="262" y="0"/>
                    <a:pt x="259" y="4"/>
                    <a:pt x="256" y="11"/>
                  </a:cubicBezTo>
                  <a:lnTo>
                    <a:pt x="139" y="275"/>
                  </a:lnTo>
                  <a:lnTo>
                    <a:pt x="21" y="11"/>
                  </a:lnTo>
                  <a:cubicBezTo>
                    <a:pt x="17" y="1"/>
                    <a:pt x="13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7"/>
                    <a:pt x="134" y="309"/>
                    <a:pt x="139" y="309"/>
                  </a:cubicBezTo>
                  <a:cubicBezTo>
                    <a:pt x="145" y="309"/>
                    <a:pt x="147" y="306"/>
                    <a:pt x="150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3190875" y="2620963"/>
              <a:ext cx="131763" cy="120650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6 h 226"/>
                <a:gd name="T24" fmla="*/ 95 w 248"/>
                <a:gd name="T25" fmla="*/ 11 h 226"/>
                <a:gd name="T26" fmla="*/ 121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6"/>
                    <a:pt x="149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6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1" y="16"/>
                    <a:pt x="121" y="44"/>
                  </a:cubicBezTo>
                  <a:cubicBezTo>
                    <a:pt x="121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3344863" y="2654301"/>
              <a:ext cx="82550" cy="123825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199 h 231"/>
                <a:gd name="T6" fmla="*/ 99 w 154"/>
                <a:gd name="T7" fmla="*/ 201 h 231"/>
                <a:gd name="T8" fmla="*/ 34 w 154"/>
                <a:gd name="T9" fmla="*/ 201 h 231"/>
                <a:gd name="T10" fmla="*/ 104 w 154"/>
                <a:gd name="T11" fmla="*/ 143 h 231"/>
                <a:gd name="T12" fmla="*/ 154 w 154"/>
                <a:gd name="T13" fmla="*/ 68 h 231"/>
                <a:gd name="T14" fmla="*/ 72 w 154"/>
                <a:gd name="T15" fmla="*/ 0 h 231"/>
                <a:gd name="T16" fmla="*/ 0 w 154"/>
                <a:gd name="T17" fmla="*/ 62 h 231"/>
                <a:gd name="T18" fmla="*/ 18 w 154"/>
                <a:gd name="T19" fmla="*/ 82 h 231"/>
                <a:gd name="T20" fmla="*/ 37 w 154"/>
                <a:gd name="T21" fmla="*/ 63 h 231"/>
                <a:gd name="T22" fmla="*/ 16 w 154"/>
                <a:gd name="T23" fmla="*/ 45 h 231"/>
                <a:gd name="T24" fmla="*/ 67 w 154"/>
                <a:gd name="T25" fmla="*/ 12 h 231"/>
                <a:gd name="T26" fmla="*/ 120 w 154"/>
                <a:gd name="T27" fmla="*/ 68 h 231"/>
                <a:gd name="T28" fmla="*/ 87 w 154"/>
                <a:gd name="T29" fmla="*/ 135 h 231"/>
                <a:gd name="T30" fmla="*/ 3 w 154"/>
                <a:gd name="T31" fmla="*/ 218 h 231"/>
                <a:gd name="T32" fmla="*/ 0 w 154"/>
                <a:gd name="T33" fmla="*/ 231 h 231"/>
                <a:gd name="T34" fmla="*/ 144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5"/>
                    <a:pt x="138" y="196"/>
                    <a:pt x="133" y="199"/>
                  </a:cubicBezTo>
                  <a:cubicBezTo>
                    <a:pt x="130" y="201"/>
                    <a:pt x="103" y="201"/>
                    <a:pt x="99" y="201"/>
                  </a:cubicBezTo>
                  <a:lnTo>
                    <a:pt x="34" y="201"/>
                  </a:lnTo>
                  <a:cubicBezTo>
                    <a:pt x="71" y="169"/>
                    <a:pt x="83" y="159"/>
                    <a:pt x="104" y="143"/>
                  </a:cubicBezTo>
                  <a:cubicBezTo>
                    <a:pt x="130" y="122"/>
                    <a:pt x="154" y="101"/>
                    <a:pt x="154" y="68"/>
                  </a:cubicBezTo>
                  <a:cubicBezTo>
                    <a:pt x="154" y="25"/>
                    <a:pt x="117" y="0"/>
                    <a:pt x="72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2"/>
                    <a:pt x="67" y="12"/>
                  </a:cubicBezTo>
                  <a:cubicBezTo>
                    <a:pt x="102" y="12"/>
                    <a:pt x="120" y="39"/>
                    <a:pt x="120" y="68"/>
                  </a:cubicBezTo>
                  <a:cubicBezTo>
                    <a:pt x="120" y="98"/>
                    <a:pt x="99" y="122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1"/>
                    <a:pt x="0" y="231"/>
                  </a:cubicBezTo>
                  <a:lnTo>
                    <a:pt x="144" y="231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3525838" y="2579688"/>
              <a:ext cx="147638" cy="163513"/>
            </a:xfrm>
            <a:custGeom>
              <a:avLst/>
              <a:gdLst>
                <a:gd name="T0" fmla="*/ 273 w 277"/>
                <a:gd name="T1" fmla="*/ 20 h 309"/>
                <a:gd name="T2" fmla="*/ 277 w 277"/>
                <a:gd name="T3" fmla="*/ 10 h 309"/>
                <a:gd name="T4" fmla="*/ 267 w 277"/>
                <a:gd name="T5" fmla="*/ 0 h 309"/>
                <a:gd name="T6" fmla="*/ 255 w 277"/>
                <a:gd name="T7" fmla="*/ 11 h 309"/>
                <a:gd name="T8" fmla="*/ 138 w 277"/>
                <a:gd name="T9" fmla="*/ 275 h 309"/>
                <a:gd name="T10" fmla="*/ 21 w 277"/>
                <a:gd name="T11" fmla="*/ 11 h 309"/>
                <a:gd name="T12" fmla="*/ 10 w 277"/>
                <a:gd name="T13" fmla="*/ 0 h 309"/>
                <a:gd name="T14" fmla="*/ 0 w 277"/>
                <a:gd name="T15" fmla="*/ 10 h 309"/>
                <a:gd name="T16" fmla="*/ 3 w 277"/>
                <a:gd name="T17" fmla="*/ 18 h 309"/>
                <a:gd name="T18" fmla="*/ 127 w 277"/>
                <a:gd name="T19" fmla="*/ 299 h 309"/>
                <a:gd name="T20" fmla="*/ 138 w 277"/>
                <a:gd name="T21" fmla="*/ 309 h 309"/>
                <a:gd name="T22" fmla="*/ 149 w 277"/>
                <a:gd name="T23" fmla="*/ 299 h 309"/>
                <a:gd name="T24" fmla="*/ 273 w 277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273" y="20"/>
                  </a:moveTo>
                  <a:cubicBezTo>
                    <a:pt x="276" y="14"/>
                    <a:pt x="277" y="13"/>
                    <a:pt x="277" y="10"/>
                  </a:cubicBezTo>
                  <a:cubicBezTo>
                    <a:pt x="277" y="5"/>
                    <a:pt x="272" y="0"/>
                    <a:pt x="267" y="0"/>
                  </a:cubicBezTo>
                  <a:cubicBezTo>
                    <a:pt x="262" y="0"/>
                    <a:pt x="259" y="4"/>
                    <a:pt x="255" y="11"/>
                  </a:cubicBezTo>
                  <a:lnTo>
                    <a:pt x="138" y="275"/>
                  </a:lnTo>
                  <a:lnTo>
                    <a:pt x="21" y="11"/>
                  </a:lnTo>
                  <a:cubicBezTo>
                    <a:pt x="17" y="1"/>
                    <a:pt x="13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7"/>
                    <a:pt x="134" y="309"/>
                    <a:pt x="138" y="309"/>
                  </a:cubicBezTo>
                  <a:cubicBezTo>
                    <a:pt x="145" y="309"/>
                    <a:pt x="146" y="306"/>
                    <a:pt x="149" y="299"/>
                  </a:cubicBezTo>
                  <a:lnTo>
                    <a:pt x="273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3760788" y="2643188"/>
              <a:ext cx="147638" cy="71438"/>
            </a:xfrm>
            <a:custGeom>
              <a:avLst/>
              <a:gdLst>
                <a:gd name="T0" fmla="*/ 278 w 278"/>
                <a:gd name="T1" fmla="*/ 18 h 133"/>
                <a:gd name="T2" fmla="*/ 260 w 278"/>
                <a:gd name="T3" fmla="*/ 0 h 133"/>
                <a:gd name="T4" fmla="*/ 18 w 278"/>
                <a:gd name="T5" fmla="*/ 0 h 133"/>
                <a:gd name="T6" fmla="*/ 0 w 278"/>
                <a:gd name="T7" fmla="*/ 10 h 133"/>
                <a:gd name="T8" fmla="*/ 18 w 278"/>
                <a:gd name="T9" fmla="*/ 20 h 133"/>
                <a:gd name="T10" fmla="*/ 258 w 278"/>
                <a:gd name="T11" fmla="*/ 20 h 133"/>
                <a:gd name="T12" fmla="*/ 258 w 278"/>
                <a:gd name="T13" fmla="*/ 115 h 133"/>
                <a:gd name="T14" fmla="*/ 268 w 278"/>
                <a:gd name="T15" fmla="*/ 133 h 133"/>
                <a:gd name="T16" fmla="*/ 278 w 278"/>
                <a:gd name="T17" fmla="*/ 115 h 133"/>
                <a:gd name="T18" fmla="*/ 278 w 278"/>
                <a:gd name="T19" fmla="*/ 1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" h="133">
                  <a:moveTo>
                    <a:pt x="278" y="18"/>
                  </a:moveTo>
                  <a:cubicBezTo>
                    <a:pt x="278" y="1"/>
                    <a:pt x="276" y="0"/>
                    <a:pt x="260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8" y="20"/>
                  </a:cubicBezTo>
                  <a:lnTo>
                    <a:pt x="258" y="20"/>
                  </a:lnTo>
                  <a:lnTo>
                    <a:pt x="258" y="115"/>
                  </a:lnTo>
                  <a:cubicBezTo>
                    <a:pt x="258" y="124"/>
                    <a:pt x="258" y="133"/>
                    <a:pt x="268" y="133"/>
                  </a:cubicBezTo>
                  <a:cubicBezTo>
                    <a:pt x="278" y="133"/>
                    <a:pt x="278" y="124"/>
                    <a:pt x="278" y="115"/>
                  </a:cubicBezTo>
                  <a:lnTo>
                    <a:pt x="278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3930650" y="2620963"/>
              <a:ext cx="130175" cy="120650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6 h 226"/>
                <a:gd name="T24" fmla="*/ 94 w 248"/>
                <a:gd name="T25" fmla="*/ 11 h 226"/>
                <a:gd name="T26" fmla="*/ 121 w 248"/>
                <a:gd name="T27" fmla="*/ 44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6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4" y="0"/>
                    <a:pt x="15" y="64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6"/>
                  </a:cubicBezTo>
                  <a:cubicBezTo>
                    <a:pt x="45" y="24"/>
                    <a:pt x="77" y="11"/>
                    <a:pt x="94" y="11"/>
                  </a:cubicBezTo>
                  <a:cubicBezTo>
                    <a:pt x="104" y="11"/>
                    <a:pt x="121" y="16"/>
                    <a:pt x="121" y="44"/>
                  </a:cubicBezTo>
                  <a:cubicBezTo>
                    <a:pt x="121" y="60"/>
                    <a:pt x="113" y="93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 noEditPoints="1"/>
            </p:cNvSpPr>
            <p:nvPr>
              <p:custDataLst>
                <p:tags r:id="rId35"/>
              </p:custDataLst>
            </p:nvPr>
          </p:nvSpPr>
          <p:spPr bwMode="auto">
            <a:xfrm>
              <a:off x="4079875" y="2652713"/>
              <a:ext cx="90488" cy="125413"/>
            </a:xfrm>
            <a:custGeom>
              <a:avLst/>
              <a:gdLst>
                <a:gd name="T0" fmla="*/ 171 w 171"/>
                <a:gd name="T1" fmla="*/ 178 h 235"/>
                <a:gd name="T2" fmla="*/ 171 w 171"/>
                <a:gd name="T3" fmla="*/ 165 h 235"/>
                <a:gd name="T4" fmla="*/ 133 w 171"/>
                <a:gd name="T5" fmla="*/ 165 h 235"/>
                <a:gd name="T6" fmla="*/ 133 w 171"/>
                <a:gd name="T7" fmla="*/ 10 h 235"/>
                <a:gd name="T8" fmla="*/ 125 w 171"/>
                <a:gd name="T9" fmla="*/ 0 h 235"/>
                <a:gd name="T10" fmla="*/ 116 w 171"/>
                <a:gd name="T11" fmla="*/ 5 h 235"/>
                <a:gd name="T12" fmla="*/ 0 w 171"/>
                <a:gd name="T13" fmla="*/ 165 h 235"/>
                <a:gd name="T14" fmla="*/ 0 w 171"/>
                <a:gd name="T15" fmla="*/ 178 h 235"/>
                <a:gd name="T16" fmla="*/ 103 w 171"/>
                <a:gd name="T17" fmla="*/ 178 h 235"/>
                <a:gd name="T18" fmla="*/ 103 w 171"/>
                <a:gd name="T19" fmla="*/ 207 h 235"/>
                <a:gd name="T20" fmla="*/ 75 w 171"/>
                <a:gd name="T21" fmla="*/ 223 h 235"/>
                <a:gd name="T22" fmla="*/ 65 w 171"/>
                <a:gd name="T23" fmla="*/ 223 h 235"/>
                <a:gd name="T24" fmla="*/ 65 w 171"/>
                <a:gd name="T25" fmla="*/ 235 h 235"/>
                <a:gd name="T26" fmla="*/ 118 w 171"/>
                <a:gd name="T27" fmla="*/ 234 h 235"/>
                <a:gd name="T28" fmla="*/ 170 w 171"/>
                <a:gd name="T29" fmla="*/ 235 h 235"/>
                <a:gd name="T30" fmla="*/ 170 w 171"/>
                <a:gd name="T31" fmla="*/ 223 h 235"/>
                <a:gd name="T32" fmla="*/ 161 w 171"/>
                <a:gd name="T33" fmla="*/ 223 h 235"/>
                <a:gd name="T34" fmla="*/ 133 w 171"/>
                <a:gd name="T35" fmla="*/ 207 h 235"/>
                <a:gd name="T36" fmla="*/ 133 w 171"/>
                <a:gd name="T37" fmla="*/ 178 h 235"/>
                <a:gd name="T38" fmla="*/ 171 w 171"/>
                <a:gd name="T39" fmla="*/ 178 h 235"/>
                <a:gd name="T40" fmla="*/ 105 w 171"/>
                <a:gd name="T41" fmla="*/ 38 h 235"/>
                <a:gd name="T42" fmla="*/ 105 w 171"/>
                <a:gd name="T43" fmla="*/ 165 h 235"/>
                <a:gd name="T44" fmla="*/ 13 w 171"/>
                <a:gd name="T45" fmla="*/ 165 h 235"/>
                <a:gd name="T46" fmla="*/ 105 w 171"/>
                <a:gd name="T47" fmla="*/ 3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235">
                  <a:moveTo>
                    <a:pt x="171" y="178"/>
                  </a:moveTo>
                  <a:lnTo>
                    <a:pt x="171" y="165"/>
                  </a:lnTo>
                  <a:lnTo>
                    <a:pt x="133" y="165"/>
                  </a:lnTo>
                  <a:lnTo>
                    <a:pt x="133" y="10"/>
                  </a:lnTo>
                  <a:cubicBezTo>
                    <a:pt x="133" y="3"/>
                    <a:pt x="133" y="0"/>
                    <a:pt x="125" y="0"/>
                  </a:cubicBezTo>
                  <a:cubicBezTo>
                    <a:pt x="121" y="0"/>
                    <a:pt x="119" y="0"/>
                    <a:pt x="116" y="5"/>
                  </a:cubicBezTo>
                  <a:lnTo>
                    <a:pt x="0" y="165"/>
                  </a:lnTo>
                  <a:lnTo>
                    <a:pt x="0" y="178"/>
                  </a:lnTo>
                  <a:lnTo>
                    <a:pt x="103" y="178"/>
                  </a:lnTo>
                  <a:lnTo>
                    <a:pt x="103" y="207"/>
                  </a:lnTo>
                  <a:cubicBezTo>
                    <a:pt x="103" y="218"/>
                    <a:pt x="103" y="223"/>
                    <a:pt x="75" y="223"/>
                  </a:cubicBezTo>
                  <a:lnTo>
                    <a:pt x="65" y="223"/>
                  </a:lnTo>
                  <a:lnTo>
                    <a:pt x="65" y="235"/>
                  </a:lnTo>
                  <a:cubicBezTo>
                    <a:pt x="83" y="234"/>
                    <a:pt x="105" y="234"/>
                    <a:pt x="118" y="234"/>
                  </a:cubicBezTo>
                  <a:cubicBezTo>
                    <a:pt x="130" y="234"/>
                    <a:pt x="153" y="234"/>
                    <a:pt x="170" y="235"/>
                  </a:cubicBezTo>
                  <a:lnTo>
                    <a:pt x="170" y="223"/>
                  </a:lnTo>
                  <a:lnTo>
                    <a:pt x="161" y="223"/>
                  </a:lnTo>
                  <a:cubicBezTo>
                    <a:pt x="133" y="223"/>
                    <a:pt x="133" y="218"/>
                    <a:pt x="133" y="207"/>
                  </a:cubicBezTo>
                  <a:lnTo>
                    <a:pt x="133" y="178"/>
                  </a:lnTo>
                  <a:lnTo>
                    <a:pt x="171" y="178"/>
                  </a:lnTo>
                  <a:close/>
                  <a:moveTo>
                    <a:pt x="105" y="38"/>
                  </a:moveTo>
                  <a:lnTo>
                    <a:pt x="105" y="165"/>
                  </a:lnTo>
                  <a:lnTo>
                    <a:pt x="13" y="165"/>
                  </a:lnTo>
                  <a:lnTo>
                    <a:pt x="105" y="3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4206875" y="2538413"/>
              <a:ext cx="60325" cy="266700"/>
            </a:xfrm>
            <a:custGeom>
              <a:avLst/>
              <a:gdLst>
                <a:gd name="T0" fmla="*/ 115 w 115"/>
                <a:gd name="T1" fmla="*/ 250 h 499"/>
                <a:gd name="T2" fmla="*/ 83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7 h 499"/>
                <a:gd name="T10" fmla="*/ 87 w 115"/>
                <a:gd name="T11" fmla="*/ 250 h 499"/>
                <a:gd name="T12" fmla="*/ 6 w 115"/>
                <a:gd name="T13" fmla="*/ 486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2 h 499"/>
                <a:gd name="T20" fmla="*/ 115 w 115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50"/>
                  </a:moveTo>
                  <a:cubicBezTo>
                    <a:pt x="115" y="211"/>
                    <a:pt x="110" y="151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7" y="146"/>
                    <a:pt x="87" y="250"/>
                  </a:cubicBezTo>
                  <a:cubicBezTo>
                    <a:pt x="87" y="335"/>
                    <a:pt x="68" y="423"/>
                    <a:pt x="6" y="486"/>
                  </a:cubicBezTo>
                  <a:cubicBezTo>
                    <a:pt x="0" y="492"/>
                    <a:pt x="0" y="493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2"/>
                  </a:cubicBezTo>
                  <a:cubicBezTo>
                    <a:pt x="109" y="347"/>
                    <a:pt x="115" y="292"/>
                    <a:pt x="115" y="2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2590800" y="2976563"/>
              <a:ext cx="146050" cy="165100"/>
            </a:xfrm>
            <a:custGeom>
              <a:avLst/>
              <a:gdLst>
                <a:gd name="T0" fmla="*/ 150 w 277"/>
                <a:gd name="T1" fmla="*/ 11 h 310"/>
                <a:gd name="T2" fmla="*/ 139 w 277"/>
                <a:gd name="T3" fmla="*/ 0 h 310"/>
                <a:gd name="T4" fmla="*/ 128 w 277"/>
                <a:gd name="T5" fmla="*/ 11 h 310"/>
                <a:gd name="T6" fmla="*/ 3 w 277"/>
                <a:gd name="T7" fmla="*/ 290 h 310"/>
                <a:gd name="T8" fmla="*/ 0 w 277"/>
                <a:gd name="T9" fmla="*/ 300 h 310"/>
                <a:gd name="T10" fmla="*/ 10 w 277"/>
                <a:gd name="T11" fmla="*/ 310 h 310"/>
                <a:gd name="T12" fmla="*/ 21 w 277"/>
                <a:gd name="T13" fmla="*/ 299 h 310"/>
                <a:gd name="T14" fmla="*/ 139 w 277"/>
                <a:gd name="T15" fmla="*/ 35 h 310"/>
                <a:gd name="T16" fmla="*/ 256 w 277"/>
                <a:gd name="T17" fmla="*/ 299 h 310"/>
                <a:gd name="T18" fmla="*/ 267 w 277"/>
                <a:gd name="T19" fmla="*/ 310 h 310"/>
                <a:gd name="T20" fmla="*/ 277 w 277"/>
                <a:gd name="T21" fmla="*/ 300 h 310"/>
                <a:gd name="T22" fmla="*/ 274 w 277"/>
                <a:gd name="T23" fmla="*/ 292 h 310"/>
                <a:gd name="T24" fmla="*/ 150 w 277"/>
                <a:gd name="T25" fmla="*/ 1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10">
                  <a:moveTo>
                    <a:pt x="150" y="11"/>
                  </a:moveTo>
                  <a:cubicBezTo>
                    <a:pt x="146" y="2"/>
                    <a:pt x="143" y="0"/>
                    <a:pt x="139" y="0"/>
                  </a:cubicBezTo>
                  <a:cubicBezTo>
                    <a:pt x="132" y="0"/>
                    <a:pt x="131" y="4"/>
                    <a:pt x="128" y="11"/>
                  </a:cubicBezTo>
                  <a:lnTo>
                    <a:pt x="3" y="290"/>
                  </a:lnTo>
                  <a:cubicBezTo>
                    <a:pt x="0" y="296"/>
                    <a:pt x="0" y="297"/>
                    <a:pt x="0" y="300"/>
                  </a:cubicBezTo>
                  <a:cubicBezTo>
                    <a:pt x="0" y="305"/>
                    <a:pt x="4" y="310"/>
                    <a:pt x="10" y="310"/>
                  </a:cubicBezTo>
                  <a:cubicBezTo>
                    <a:pt x="13" y="310"/>
                    <a:pt x="17" y="309"/>
                    <a:pt x="21" y="299"/>
                  </a:cubicBezTo>
                  <a:lnTo>
                    <a:pt x="139" y="35"/>
                  </a:lnTo>
                  <a:lnTo>
                    <a:pt x="256" y="299"/>
                  </a:lnTo>
                  <a:cubicBezTo>
                    <a:pt x="260" y="310"/>
                    <a:pt x="265" y="310"/>
                    <a:pt x="267" y="310"/>
                  </a:cubicBezTo>
                  <a:cubicBezTo>
                    <a:pt x="273" y="310"/>
                    <a:pt x="277" y="305"/>
                    <a:pt x="277" y="300"/>
                  </a:cubicBezTo>
                  <a:cubicBezTo>
                    <a:pt x="277" y="299"/>
                    <a:pt x="277" y="298"/>
                    <a:pt x="274" y="292"/>
                  </a:cubicBezTo>
                  <a:lnTo>
                    <a:pt x="150" y="1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2836863" y="2936876"/>
              <a:ext cx="61913" cy="265113"/>
            </a:xfrm>
            <a:custGeom>
              <a:avLst/>
              <a:gdLst>
                <a:gd name="T0" fmla="*/ 115 w 115"/>
                <a:gd name="T1" fmla="*/ 493 h 498"/>
                <a:gd name="T2" fmla="*/ 107 w 115"/>
                <a:gd name="T3" fmla="*/ 482 h 498"/>
                <a:gd name="T4" fmla="*/ 29 w 115"/>
                <a:gd name="T5" fmla="*/ 249 h 498"/>
                <a:gd name="T6" fmla="*/ 109 w 115"/>
                <a:gd name="T7" fmla="*/ 13 h 498"/>
                <a:gd name="T8" fmla="*/ 115 w 115"/>
                <a:gd name="T9" fmla="*/ 5 h 498"/>
                <a:gd name="T10" fmla="*/ 110 w 115"/>
                <a:gd name="T11" fmla="*/ 0 h 498"/>
                <a:gd name="T12" fmla="*/ 31 w 115"/>
                <a:gd name="T13" fmla="*/ 97 h 498"/>
                <a:gd name="T14" fmla="*/ 0 w 115"/>
                <a:gd name="T15" fmla="*/ 249 h 498"/>
                <a:gd name="T16" fmla="*/ 33 w 115"/>
                <a:gd name="T17" fmla="*/ 405 h 498"/>
                <a:gd name="T18" fmla="*/ 110 w 115"/>
                <a:gd name="T19" fmla="*/ 498 h 498"/>
                <a:gd name="T20" fmla="*/ 115 w 115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493"/>
                  </a:moveTo>
                  <a:cubicBezTo>
                    <a:pt x="115" y="492"/>
                    <a:pt x="115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5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0" y="0"/>
                  </a:cubicBezTo>
                  <a:cubicBezTo>
                    <a:pt x="105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8"/>
                    <a:pt x="33" y="405"/>
                  </a:cubicBezTo>
                  <a:cubicBezTo>
                    <a:pt x="63" y="466"/>
                    <a:pt x="105" y="498"/>
                    <a:pt x="110" y="498"/>
                  </a:cubicBezTo>
                  <a:cubicBezTo>
                    <a:pt x="113" y="498"/>
                    <a:pt x="115" y="497"/>
                    <a:pt x="115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2921000" y="3017838"/>
              <a:ext cx="131763" cy="120650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1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7 w 248"/>
                <a:gd name="T23" fmla="*/ 77 h 226"/>
                <a:gd name="T24" fmla="*/ 94 w 248"/>
                <a:gd name="T25" fmla="*/ 11 h 226"/>
                <a:gd name="T26" fmla="*/ 121 w 248"/>
                <a:gd name="T27" fmla="*/ 45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5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6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3" y="11"/>
                    <a:pt x="215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7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8" y="0"/>
                    <a:pt x="201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6" y="81"/>
                    <a:pt x="27" y="77"/>
                  </a:cubicBezTo>
                  <a:cubicBezTo>
                    <a:pt x="44" y="24"/>
                    <a:pt x="77" y="11"/>
                    <a:pt x="94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4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2" y="215"/>
                    <a:pt x="22" y="209"/>
                  </a:cubicBezTo>
                  <a:cubicBezTo>
                    <a:pt x="34" y="206"/>
                    <a:pt x="45" y="196"/>
                    <a:pt x="45" y="182"/>
                  </a:cubicBezTo>
                  <a:cubicBezTo>
                    <a:pt x="45" y="168"/>
                    <a:pt x="34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4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2" y="162"/>
                    <a:pt x="232" y="149"/>
                  </a:cubicBezTo>
                  <a:cubicBezTo>
                    <a:pt x="232" y="144"/>
                    <a:pt x="228" y="144"/>
                    <a:pt x="226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3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3084513" y="3052763"/>
              <a:ext cx="68263" cy="122238"/>
            </a:xfrm>
            <a:custGeom>
              <a:avLst/>
              <a:gdLst>
                <a:gd name="T0" fmla="*/ 79 w 127"/>
                <a:gd name="T1" fmla="*/ 10 h 231"/>
                <a:gd name="T2" fmla="*/ 68 w 127"/>
                <a:gd name="T3" fmla="*/ 0 h 231"/>
                <a:gd name="T4" fmla="*/ 0 w 127"/>
                <a:gd name="T5" fmla="*/ 22 h 231"/>
                <a:gd name="T6" fmla="*/ 0 w 127"/>
                <a:gd name="T7" fmla="*/ 35 h 231"/>
                <a:gd name="T8" fmla="*/ 50 w 127"/>
                <a:gd name="T9" fmla="*/ 25 h 231"/>
                <a:gd name="T10" fmla="*/ 50 w 127"/>
                <a:gd name="T11" fmla="*/ 203 h 231"/>
                <a:gd name="T12" fmla="*/ 15 w 127"/>
                <a:gd name="T13" fmla="*/ 219 h 231"/>
                <a:gd name="T14" fmla="*/ 2 w 127"/>
                <a:gd name="T15" fmla="*/ 219 h 231"/>
                <a:gd name="T16" fmla="*/ 2 w 127"/>
                <a:gd name="T17" fmla="*/ 231 h 231"/>
                <a:gd name="T18" fmla="*/ 64 w 127"/>
                <a:gd name="T19" fmla="*/ 230 h 231"/>
                <a:gd name="T20" fmla="*/ 127 w 127"/>
                <a:gd name="T21" fmla="*/ 231 h 231"/>
                <a:gd name="T22" fmla="*/ 127 w 127"/>
                <a:gd name="T23" fmla="*/ 219 h 231"/>
                <a:gd name="T24" fmla="*/ 113 w 127"/>
                <a:gd name="T25" fmla="*/ 219 h 231"/>
                <a:gd name="T26" fmla="*/ 79 w 127"/>
                <a:gd name="T27" fmla="*/ 203 h 231"/>
                <a:gd name="T28" fmla="*/ 79 w 127"/>
                <a:gd name="T29" fmla="*/ 1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1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4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1"/>
                  </a:lnTo>
                  <a:cubicBezTo>
                    <a:pt x="9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7" y="231"/>
                  </a:cubicBezTo>
                  <a:lnTo>
                    <a:pt x="127" y="219"/>
                  </a:lnTo>
                  <a:lnTo>
                    <a:pt x="113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3255963" y="2976563"/>
              <a:ext cx="147638" cy="165100"/>
            </a:xfrm>
            <a:custGeom>
              <a:avLst/>
              <a:gdLst>
                <a:gd name="T0" fmla="*/ 274 w 278"/>
                <a:gd name="T1" fmla="*/ 20 h 310"/>
                <a:gd name="T2" fmla="*/ 278 w 278"/>
                <a:gd name="T3" fmla="*/ 10 h 310"/>
                <a:gd name="T4" fmla="*/ 268 w 278"/>
                <a:gd name="T5" fmla="*/ 0 h 310"/>
                <a:gd name="T6" fmla="*/ 256 w 278"/>
                <a:gd name="T7" fmla="*/ 11 h 310"/>
                <a:gd name="T8" fmla="*/ 139 w 278"/>
                <a:gd name="T9" fmla="*/ 275 h 310"/>
                <a:gd name="T10" fmla="*/ 22 w 278"/>
                <a:gd name="T11" fmla="*/ 11 h 310"/>
                <a:gd name="T12" fmla="*/ 10 w 278"/>
                <a:gd name="T13" fmla="*/ 0 h 310"/>
                <a:gd name="T14" fmla="*/ 0 w 278"/>
                <a:gd name="T15" fmla="*/ 10 h 310"/>
                <a:gd name="T16" fmla="*/ 3 w 278"/>
                <a:gd name="T17" fmla="*/ 18 h 310"/>
                <a:gd name="T18" fmla="*/ 128 w 278"/>
                <a:gd name="T19" fmla="*/ 299 h 310"/>
                <a:gd name="T20" fmla="*/ 139 w 278"/>
                <a:gd name="T21" fmla="*/ 310 h 310"/>
                <a:gd name="T22" fmla="*/ 150 w 278"/>
                <a:gd name="T23" fmla="*/ 299 h 310"/>
                <a:gd name="T24" fmla="*/ 274 w 278"/>
                <a:gd name="T25" fmla="*/ 2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8" h="310">
                  <a:moveTo>
                    <a:pt x="274" y="20"/>
                  </a:moveTo>
                  <a:cubicBezTo>
                    <a:pt x="277" y="14"/>
                    <a:pt x="278" y="13"/>
                    <a:pt x="278" y="10"/>
                  </a:cubicBezTo>
                  <a:cubicBezTo>
                    <a:pt x="278" y="5"/>
                    <a:pt x="273" y="0"/>
                    <a:pt x="268" y="0"/>
                  </a:cubicBezTo>
                  <a:cubicBezTo>
                    <a:pt x="263" y="0"/>
                    <a:pt x="260" y="4"/>
                    <a:pt x="256" y="11"/>
                  </a:cubicBezTo>
                  <a:lnTo>
                    <a:pt x="139" y="275"/>
                  </a:lnTo>
                  <a:lnTo>
                    <a:pt x="22" y="11"/>
                  </a:lnTo>
                  <a:cubicBezTo>
                    <a:pt x="18" y="1"/>
                    <a:pt x="14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8" y="299"/>
                  </a:lnTo>
                  <a:cubicBezTo>
                    <a:pt x="132" y="308"/>
                    <a:pt x="135" y="310"/>
                    <a:pt x="139" y="310"/>
                  </a:cubicBezTo>
                  <a:cubicBezTo>
                    <a:pt x="146" y="310"/>
                    <a:pt x="147" y="306"/>
                    <a:pt x="150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3490913" y="3041651"/>
              <a:ext cx="147638" cy="69850"/>
            </a:xfrm>
            <a:custGeom>
              <a:avLst/>
              <a:gdLst>
                <a:gd name="T0" fmla="*/ 277 w 277"/>
                <a:gd name="T1" fmla="*/ 18 h 133"/>
                <a:gd name="T2" fmla="*/ 260 w 277"/>
                <a:gd name="T3" fmla="*/ 0 h 133"/>
                <a:gd name="T4" fmla="*/ 18 w 277"/>
                <a:gd name="T5" fmla="*/ 0 h 133"/>
                <a:gd name="T6" fmla="*/ 0 w 277"/>
                <a:gd name="T7" fmla="*/ 10 h 133"/>
                <a:gd name="T8" fmla="*/ 18 w 277"/>
                <a:gd name="T9" fmla="*/ 20 h 133"/>
                <a:gd name="T10" fmla="*/ 257 w 277"/>
                <a:gd name="T11" fmla="*/ 20 h 133"/>
                <a:gd name="T12" fmla="*/ 257 w 277"/>
                <a:gd name="T13" fmla="*/ 115 h 133"/>
                <a:gd name="T14" fmla="*/ 267 w 277"/>
                <a:gd name="T15" fmla="*/ 133 h 133"/>
                <a:gd name="T16" fmla="*/ 277 w 277"/>
                <a:gd name="T17" fmla="*/ 115 h 133"/>
                <a:gd name="T18" fmla="*/ 277 w 277"/>
                <a:gd name="T19" fmla="*/ 1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" h="133">
                  <a:moveTo>
                    <a:pt x="277" y="18"/>
                  </a:moveTo>
                  <a:cubicBezTo>
                    <a:pt x="277" y="2"/>
                    <a:pt x="276" y="0"/>
                    <a:pt x="260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8" y="20"/>
                  </a:cubicBezTo>
                  <a:lnTo>
                    <a:pt x="257" y="20"/>
                  </a:lnTo>
                  <a:lnTo>
                    <a:pt x="257" y="115"/>
                  </a:lnTo>
                  <a:cubicBezTo>
                    <a:pt x="257" y="124"/>
                    <a:pt x="257" y="133"/>
                    <a:pt x="267" y="133"/>
                  </a:cubicBezTo>
                  <a:cubicBezTo>
                    <a:pt x="277" y="133"/>
                    <a:pt x="277" y="124"/>
                    <a:pt x="277" y="115"/>
                  </a:cubicBezTo>
                  <a:lnTo>
                    <a:pt x="277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3660775" y="3017838"/>
              <a:ext cx="131763" cy="120650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1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5" y="11"/>
                    <a:pt x="122" y="16"/>
                    <a:pt x="122" y="45"/>
                  </a:cubicBezTo>
                  <a:cubicBezTo>
                    <a:pt x="122" y="60"/>
                    <a:pt x="114" y="94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7"/>
                    <a:pt x="124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3813175" y="3052763"/>
              <a:ext cx="85725" cy="127000"/>
            </a:xfrm>
            <a:custGeom>
              <a:avLst/>
              <a:gdLst>
                <a:gd name="T0" fmla="*/ 77 w 161"/>
                <a:gd name="T1" fmla="*/ 115 h 238"/>
                <a:gd name="T2" fmla="*/ 124 w 161"/>
                <a:gd name="T3" fmla="*/ 171 h 238"/>
                <a:gd name="T4" fmla="*/ 78 w 161"/>
                <a:gd name="T5" fmla="*/ 227 h 238"/>
                <a:gd name="T6" fmla="*/ 19 w 161"/>
                <a:gd name="T7" fmla="*/ 203 h 238"/>
                <a:gd name="T8" fmla="*/ 39 w 161"/>
                <a:gd name="T9" fmla="*/ 183 h 238"/>
                <a:gd name="T10" fmla="*/ 20 w 161"/>
                <a:gd name="T11" fmla="*/ 164 h 238"/>
                <a:gd name="T12" fmla="*/ 0 w 161"/>
                <a:gd name="T13" fmla="*/ 184 h 238"/>
                <a:gd name="T14" fmla="*/ 79 w 161"/>
                <a:gd name="T15" fmla="*/ 238 h 238"/>
                <a:gd name="T16" fmla="*/ 161 w 161"/>
                <a:gd name="T17" fmla="*/ 171 h 238"/>
                <a:gd name="T18" fmla="*/ 100 w 161"/>
                <a:gd name="T19" fmla="*/ 109 h 238"/>
                <a:gd name="T20" fmla="*/ 150 w 161"/>
                <a:gd name="T21" fmla="*/ 48 h 238"/>
                <a:gd name="T22" fmla="*/ 80 w 161"/>
                <a:gd name="T23" fmla="*/ 0 h 238"/>
                <a:gd name="T24" fmla="*/ 11 w 161"/>
                <a:gd name="T25" fmla="*/ 47 h 238"/>
                <a:gd name="T26" fmla="*/ 29 w 161"/>
                <a:gd name="T27" fmla="*/ 65 h 238"/>
                <a:gd name="T28" fmla="*/ 47 w 161"/>
                <a:gd name="T29" fmla="*/ 47 h 238"/>
                <a:gd name="T30" fmla="*/ 29 w 161"/>
                <a:gd name="T31" fmla="*/ 29 h 238"/>
                <a:gd name="T32" fmla="*/ 79 w 161"/>
                <a:gd name="T33" fmla="*/ 10 h 238"/>
                <a:gd name="T34" fmla="*/ 116 w 161"/>
                <a:gd name="T35" fmla="*/ 48 h 238"/>
                <a:gd name="T36" fmla="*/ 102 w 161"/>
                <a:gd name="T37" fmla="*/ 89 h 238"/>
                <a:gd name="T38" fmla="*/ 64 w 161"/>
                <a:gd name="T39" fmla="*/ 104 h 238"/>
                <a:gd name="T40" fmla="*/ 52 w 161"/>
                <a:gd name="T41" fmla="*/ 105 h 238"/>
                <a:gd name="T42" fmla="*/ 49 w 161"/>
                <a:gd name="T43" fmla="*/ 110 h 238"/>
                <a:gd name="T44" fmla="*/ 58 w 161"/>
                <a:gd name="T45" fmla="*/ 115 h 238"/>
                <a:gd name="T46" fmla="*/ 77 w 161"/>
                <a:gd name="T47" fmla="*/ 11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8">
                  <a:moveTo>
                    <a:pt x="77" y="115"/>
                  </a:moveTo>
                  <a:cubicBezTo>
                    <a:pt x="104" y="115"/>
                    <a:pt x="124" y="134"/>
                    <a:pt x="124" y="171"/>
                  </a:cubicBezTo>
                  <a:cubicBezTo>
                    <a:pt x="124" y="214"/>
                    <a:pt x="98" y="227"/>
                    <a:pt x="78" y="227"/>
                  </a:cubicBezTo>
                  <a:cubicBezTo>
                    <a:pt x="64" y="227"/>
                    <a:pt x="34" y="223"/>
                    <a:pt x="19" y="203"/>
                  </a:cubicBezTo>
                  <a:cubicBezTo>
                    <a:pt x="35" y="202"/>
                    <a:pt x="39" y="191"/>
                    <a:pt x="39" y="183"/>
                  </a:cubicBezTo>
                  <a:cubicBezTo>
                    <a:pt x="39" y="172"/>
                    <a:pt x="31" y="164"/>
                    <a:pt x="20" y="164"/>
                  </a:cubicBezTo>
                  <a:cubicBezTo>
                    <a:pt x="10" y="164"/>
                    <a:pt x="0" y="170"/>
                    <a:pt x="0" y="184"/>
                  </a:cubicBezTo>
                  <a:cubicBezTo>
                    <a:pt x="0" y="217"/>
                    <a:pt x="37" y="238"/>
                    <a:pt x="79" y="238"/>
                  </a:cubicBezTo>
                  <a:cubicBezTo>
                    <a:pt x="127" y="238"/>
                    <a:pt x="161" y="206"/>
                    <a:pt x="161" y="171"/>
                  </a:cubicBezTo>
                  <a:cubicBezTo>
                    <a:pt x="161" y="144"/>
                    <a:pt x="139" y="117"/>
                    <a:pt x="100" y="109"/>
                  </a:cubicBezTo>
                  <a:cubicBezTo>
                    <a:pt x="137" y="95"/>
                    <a:pt x="150" y="69"/>
                    <a:pt x="150" y="48"/>
                  </a:cubicBezTo>
                  <a:cubicBezTo>
                    <a:pt x="150" y="20"/>
                    <a:pt x="118" y="0"/>
                    <a:pt x="80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8"/>
                    <a:pt x="19" y="65"/>
                    <a:pt x="29" y="65"/>
                  </a:cubicBezTo>
                  <a:cubicBezTo>
                    <a:pt x="40" y="65"/>
                    <a:pt x="47" y="57"/>
                    <a:pt x="47" y="47"/>
                  </a:cubicBezTo>
                  <a:cubicBezTo>
                    <a:pt x="47" y="37"/>
                    <a:pt x="40" y="30"/>
                    <a:pt x="29" y="29"/>
                  </a:cubicBezTo>
                  <a:cubicBezTo>
                    <a:pt x="42" y="14"/>
                    <a:pt x="66" y="10"/>
                    <a:pt x="79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89"/>
                  </a:cubicBezTo>
                  <a:cubicBezTo>
                    <a:pt x="91" y="103"/>
                    <a:pt x="81" y="103"/>
                    <a:pt x="64" y="104"/>
                  </a:cubicBezTo>
                  <a:cubicBezTo>
                    <a:pt x="55" y="105"/>
                    <a:pt x="54" y="105"/>
                    <a:pt x="52" y="105"/>
                  </a:cubicBezTo>
                  <a:cubicBezTo>
                    <a:pt x="52" y="105"/>
                    <a:pt x="49" y="106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7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3995738" y="2976563"/>
              <a:ext cx="147638" cy="165100"/>
            </a:xfrm>
            <a:custGeom>
              <a:avLst/>
              <a:gdLst>
                <a:gd name="T0" fmla="*/ 274 w 278"/>
                <a:gd name="T1" fmla="*/ 20 h 310"/>
                <a:gd name="T2" fmla="*/ 278 w 278"/>
                <a:gd name="T3" fmla="*/ 10 h 310"/>
                <a:gd name="T4" fmla="*/ 268 w 278"/>
                <a:gd name="T5" fmla="*/ 0 h 310"/>
                <a:gd name="T6" fmla="*/ 256 w 278"/>
                <a:gd name="T7" fmla="*/ 11 h 310"/>
                <a:gd name="T8" fmla="*/ 139 w 278"/>
                <a:gd name="T9" fmla="*/ 275 h 310"/>
                <a:gd name="T10" fmla="*/ 22 w 278"/>
                <a:gd name="T11" fmla="*/ 11 h 310"/>
                <a:gd name="T12" fmla="*/ 10 w 278"/>
                <a:gd name="T13" fmla="*/ 0 h 310"/>
                <a:gd name="T14" fmla="*/ 0 w 278"/>
                <a:gd name="T15" fmla="*/ 10 h 310"/>
                <a:gd name="T16" fmla="*/ 3 w 278"/>
                <a:gd name="T17" fmla="*/ 18 h 310"/>
                <a:gd name="T18" fmla="*/ 127 w 278"/>
                <a:gd name="T19" fmla="*/ 299 h 310"/>
                <a:gd name="T20" fmla="*/ 139 w 278"/>
                <a:gd name="T21" fmla="*/ 310 h 310"/>
                <a:gd name="T22" fmla="*/ 150 w 278"/>
                <a:gd name="T23" fmla="*/ 299 h 310"/>
                <a:gd name="T24" fmla="*/ 274 w 278"/>
                <a:gd name="T25" fmla="*/ 2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8" h="310">
                  <a:moveTo>
                    <a:pt x="274" y="20"/>
                  </a:moveTo>
                  <a:cubicBezTo>
                    <a:pt x="277" y="14"/>
                    <a:pt x="278" y="13"/>
                    <a:pt x="278" y="10"/>
                  </a:cubicBezTo>
                  <a:cubicBezTo>
                    <a:pt x="278" y="5"/>
                    <a:pt x="273" y="0"/>
                    <a:pt x="268" y="0"/>
                  </a:cubicBezTo>
                  <a:cubicBezTo>
                    <a:pt x="263" y="0"/>
                    <a:pt x="260" y="4"/>
                    <a:pt x="256" y="11"/>
                  </a:cubicBezTo>
                  <a:lnTo>
                    <a:pt x="139" y="275"/>
                  </a:lnTo>
                  <a:lnTo>
                    <a:pt x="22" y="11"/>
                  </a:lnTo>
                  <a:cubicBezTo>
                    <a:pt x="18" y="1"/>
                    <a:pt x="14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8"/>
                    <a:pt x="134" y="310"/>
                    <a:pt x="139" y="310"/>
                  </a:cubicBezTo>
                  <a:cubicBezTo>
                    <a:pt x="145" y="310"/>
                    <a:pt x="147" y="306"/>
                    <a:pt x="150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4222750" y="3017838"/>
              <a:ext cx="133350" cy="120650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99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 noEditPoints="1"/>
            </p:cNvSpPr>
            <p:nvPr>
              <p:custDataLst>
                <p:tags r:id="rId47"/>
              </p:custDataLst>
            </p:nvPr>
          </p:nvSpPr>
          <p:spPr bwMode="auto">
            <a:xfrm>
              <a:off x="4373563" y="3051176"/>
              <a:ext cx="90488" cy="123825"/>
            </a:xfrm>
            <a:custGeom>
              <a:avLst/>
              <a:gdLst>
                <a:gd name="T0" fmla="*/ 171 w 171"/>
                <a:gd name="T1" fmla="*/ 178 h 235"/>
                <a:gd name="T2" fmla="*/ 171 w 171"/>
                <a:gd name="T3" fmla="*/ 166 h 235"/>
                <a:gd name="T4" fmla="*/ 132 w 171"/>
                <a:gd name="T5" fmla="*/ 166 h 235"/>
                <a:gd name="T6" fmla="*/ 132 w 171"/>
                <a:gd name="T7" fmla="*/ 10 h 235"/>
                <a:gd name="T8" fmla="*/ 125 w 171"/>
                <a:gd name="T9" fmla="*/ 0 h 235"/>
                <a:gd name="T10" fmla="*/ 115 w 171"/>
                <a:gd name="T11" fmla="*/ 5 h 235"/>
                <a:gd name="T12" fmla="*/ 0 w 171"/>
                <a:gd name="T13" fmla="*/ 166 h 235"/>
                <a:gd name="T14" fmla="*/ 0 w 171"/>
                <a:gd name="T15" fmla="*/ 178 h 235"/>
                <a:gd name="T16" fmla="*/ 103 w 171"/>
                <a:gd name="T17" fmla="*/ 178 h 235"/>
                <a:gd name="T18" fmla="*/ 103 w 171"/>
                <a:gd name="T19" fmla="*/ 207 h 235"/>
                <a:gd name="T20" fmla="*/ 74 w 171"/>
                <a:gd name="T21" fmla="*/ 223 h 235"/>
                <a:gd name="T22" fmla="*/ 65 w 171"/>
                <a:gd name="T23" fmla="*/ 223 h 235"/>
                <a:gd name="T24" fmla="*/ 65 w 171"/>
                <a:gd name="T25" fmla="*/ 235 h 235"/>
                <a:gd name="T26" fmla="*/ 117 w 171"/>
                <a:gd name="T27" fmla="*/ 234 h 235"/>
                <a:gd name="T28" fmla="*/ 170 w 171"/>
                <a:gd name="T29" fmla="*/ 235 h 235"/>
                <a:gd name="T30" fmla="*/ 170 w 171"/>
                <a:gd name="T31" fmla="*/ 223 h 235"/>
                <a:gd name="T32" fmla="*/ 160 w 171"/>
                <a:gd name="T33" fmla="*/ 223 h 235"/>
                <a:gd name="T34" fmla="*/ 132 w 171"/>
                <a:gd name="T35" fmla="*/ 207 h 235"/>
                <a:gd name="T36" fmla="*/ 132 w 171"/>
                <a:gd name="T37" fmla="*/ 178 h 235"/>
                <a:gd name="T38" fmla="*/ 171 w 171"/>
                <a:gd name="T39" fmla="*/ 178 h 235"/>
                <a:gd name="T40" fmla="*/ 105 w 171"/>
                <a:gd name="T41" fmla="*/ 38 h 235"/>
                <a:gd name="T42" fmla="*/ 105 w 171"/>
                <a:gd name="T43" fmla="*/ 166 h 235"/>
                <a:gd name="T44" fmla="*/ 13 w 171"/>
                <a:gd name="T45" fmla="*/ 166 h 235"/>
                <a:gd name="T46" fmla="*/ 105 w 171"/>
                <a:gd name="T47" fmla="*/ 3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235">
                  <a:moveTo>
                    <a:pt x="171" y="178"/>
                  </a:moveTo>
                  <a:lnTo>
                    <a:pt x="171" y="166"/>
                  </a:lnTo>
                  <a:lnTo>
                    <a:pt x="132" y="166"/>
                  </a:lnTo>
                  <a:lnTo>
                    <a:pt x="132" y="10"/>
                  </a:lnTo>
                  <a:cubicBezTo>
                    <a:pt x="132" y="3"/>
                    <a:pt x="132" y="0"/>
                    <a:pt x="125" y="0"/>
                  </a:cubicBezTo>
                  <a:cubicBezTo>
                    <a:pt x="120" y="0"/>
                    <a:pt x="119" y="0"/>
                    <a:pt x="115" y="5"/>
                  </a:cubicBezTo>
                  <a:lnTo>
                    <a:pt x="0" y="166"/>
                  </a:lnTo>
                  <a:lnTo>
                    <a:pt x="0" y="178"/>
                  </a:lnTo>
                  <a:lnTo>
                    <a:pt x="103" y="178"/>
                  </a:lnTo>
                  <a:lnTo>
                    <a:pt x="103" y="207"/>
                  </a:lnTo>
                  <a:cubicBezTo>
                    <a:pt x="103" y="219"/>
                    <a:pt x="103" y="223"/>
                    <a:pt x="74" y="223"/>
                  </a:cubicBezTo>
                  <a:lnTo>
                    <a:pt x="65" y="223"/>
                  </a:lnTo>
                  <a:lnTo>
                    <a:pt x="65" y="235"/>
                  </a:lnTo>
                  <a:cubicBezTo>
                    <a:pt x="82" y="235"/>
                    <a:pt x="105" y="234"/>
                    <a:pt x="117" y="234"/>
                  </a:cubicBezTo>
                  <a:cubicBezTo>
                    <a:pt x="130" y="234"/>
                    <a:pt x="152" y="235"/>
                    <a:pt x="170" y="235"/>
                  </a:cubicBezTo>
                  <a:lnTo>
                    <a:pt x="170" y="223"/>
                  </a:lnTo>
                  <a:lnTo>
                    <a:pt x="160" y="223"/>
                  </a:lnTo>
                  <a:cubicBezTo>
                    <a:pt x="132" y="223"/>
                    <a:pt x="132" y="219"/>
                    <a:pt x="132" y="207"/>
                  </a:cubicBezTo>
                  <a:lnTo>
                    <a:pt x="132" y="178"/>
                  </a:lnTo>
                  <a:lnTo>
                    <a:pt x="171" y="178"/>
                  </a:lnTo>
                  <a:close/>
                  <a:moveTo>
                    <a:pt x="105" y="38"/>
                  </a:moveTo>
                  <a:lnTo>
                    <a:pt x="105" y="166"/>
                  </a:lnTo>
                  <a:lnTo>
                    <a:pt x="13" y="166"/>
                  </a:lnTo>
                  <a:lnTo>
                    <a:pt x="105" y="3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9"/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4500563" y="2936876"/>
              <a:ext cx="60325" cy="265113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3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5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3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4"/>
                    <a:pt x="69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5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2590800" y="3375026"/>
              <a:ext cx="146050" cy="165100"/>
            </a:xfrm>
            <a:custGeom>
              <a:avLst/>
              <a:gdLst>
                <a:gd name="T0" fmla="*/ 150 w 277"/>
                <a:gd name="T1" fmla="*/ 10 h 309"/>
                <a:gd name="T2" fmla="*/ 139 w 277"/>
                <a:gd name="T3" fmla="*/ 0 h 309"/>
                <a:gd name="T4" fmla="*/ 128 w 277"/>
                <a:gd name="T5" fmla="*/ 10 h 309"/>
                <a:gd name="T6" fmla="*/ 3 w 277"/>
                <a:gd name="T7" fmla="*/ 289 h 309"/>
                <a:gd name="T8" fmla="*/ 0 w 277"/>
                <a:gd name="T9" fmla="*/ 299 h 309"/>
                <a:gd name="T10" fmla="*/ 10 w 277"/>
                <a:gd name="T11" fmla="*/ 309 h 309"/>
                <a:gd name="T12" fmla="*/ 21 w 277"/>
                <a:gd name="T13" fmla="*/ 298 h 309"/>
                <a:gd name="T14" fmla="*/ 139 w 277"/>
                <a:gd name="T15" fmla="*/ 34 h 309"/>
                <a:gd name="T16" fmla="*/ 256 w 277"/>
                <a:gd name="T17" fmla="*/ 298 h 309"/>
                <a:gd name="T18" fmla="*/ 267 w 277"/>
                <a:gd name="T19" fmla="*/ 309 h 309"/>
                <a:gd name="T20" fmla="*/ 277 w 277"/>
                <a:gd name="T21" fmla="*/ 299 h 309"/>
                <a:gd name="T22" fmla="*/ 274 w 277"/>
                <a:gd name="T23" fmla="*/ 291 h 309"/>
                <a:gd name="T24" fmla="*/ 150 w 277"/>
                <a:gd name="T25" fmla="*/ 1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150" y="10"/>
                  </a:moveTo>
                  <a:cubicBezTo>
                    <a:pt x="146" y="2"/>
                    <a:pt x="143" y="0"/>
                    <a:pt x="139" y="0"/>
                  </a:cubicBezTo>
                  <a:cubicBezTo>
                    <a:pt x="132" y="0"/>
                    <a:pt x="131" y="3"/>
                    <a:pt x="128" y="10"/>
                  </a:cubicBezTo>
                  <a:lnTo>
                    <a:pt x="3" y="289"/>
                  </a:lnTo>
                  <a:cubicBezTo>
                    <a:pt x="0" y="295"/>
                    <a:pt x="0" y="296"/>
                    <a:pt x="0" y="299"/>
                  </a:cubicBezTo>
                  <a:cubicBezTo>
                    <a:pt x="0" y="304"/>
                    <a:pt x="4" y="309"/>
                    <a:pt x="10" y="309"/>
                  </a:cubicBezTo>
                  <a:cubicBezTo>
                    <a:pt x="13" y="309"/>
                    <a:pt x="17" y="308"/>
                    <a:pt x="21" y="298"/>
                  </a:cubicBezTo>
                  <a:lnTo>
                    <a:pt x="139" y="34"/>
                  </a:lnTo>
                  <a:lnTo>
                    <a:pt x="256" y="298"/>
                  </a:lnTo>
                  <a:cubicBezTo>
                    <a:pt x="260" y="309"/>
                    <a:pt x="265" y="309"/>
                    <a:pt x="267" y="309"/>
                  </a:cubicBezTo>
                  <a:cubicBezTo>
                    <a:pt x="273" y="309"/>
                    <a:pt x="277" y="304"/>
                    <a:pt x="277" y="299"/>
                  </a:cubicBezTo>
                  <a:cubicBezTo>
                    <a:pt x="277" y="298"/>
                    <a:pt x="277" y="297"/>
                    <a:pt x="274" y="291"/>
                  </a:cubicBezTo>
                  <a:lnTo>
                    <a:pt x="150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2836863" y="3335338"/>
              <a:ext cx="61913" cy="265113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49 h 499"/>
                <a:gd name="T6" fmla="*/ 109 w 115"/>
                <a:gd name="T7" fmla="*/ 13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0" y="0"/>
                  </a:cubicBezTo>
                  <a:cubicBezTo>
                    <a:pt x="105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8"/>
                    <a:pt x="33" y="405"/>
                  </a:cubicBezTo>
                  <a:cubicBezTo>
                    <a:pt x="63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2921000" y="3416301"/>
              <a:ext cx="131763" cy="120650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1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7 w 248"/>
                <a:gd name="T23" fmla="*/ 77 h 226"/>
                <a:gd name="T24" fmla="*/ 94 w 248"/>
                <a:gd name="T25" fmla="*/ 11 h 226"/>
                <a:gd name="T26" fmla="*/ 121 w 248"/>
                <a:gd name="T27" fmla="*/ 45 h 226"/>
                <a:gd name="T28" fmla="*/ 94 w 248"/>
                <a:gd name="T29" fmla="*/ 164 h 226"/>
                <a:gd name="T30" fmla="*/ 47 w 248"/>
                <a:gd name="T31" fmla="*/ 215 h 226"/>
                <a:gd name="T32" fmla="*/ 22 w 248"/>
                <a:gd name="T33" fmla="*/ 209 h 226"/>
                <a:gd name="T34" fmla="*/ 45 w 248"/>
                <a:gd name="T35" fmla="*/ 182 h 226"/>
                <a:gd name="T36" fmla="*/ 27 w 248"/>
                <a:gd name="T37" fmla="*/ 165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50 h 226"/>
                <a:gd name="T48" fmla="*/ 226 w 248"/>
                <a:gd name="T49" fmla="*/ 145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9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3" y="11"/>
                    <a:pt x="215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7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8" y="0"/>
                    <a:pt x="201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6" y="81"/>
                    <a:pt x="27" y="77"/>
                  </a:cubicBezTo>
                  <a:cubicBezTo>
                    <a:pt x="44" y="24"/>
                    <a:pt x="77" y="11"/>
                    <a:pt x="94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4"/>
                    <a:pt x="94" y="164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2" y="215"/>
                    <a:pt x="22" y="209"/>
                  </a:cubicBezTo>
                  <a:cubicBezTo>
                    <a:pt x="34" y="206"/>
                    <a:pt x="45" y="196"/>
                    <a:pt x="45" y="182"/>
                  </a:cubicBezTo>
                  <a:cubicBezTo>
                    <a:pt x="45" y="169"/>
                    <a:pt x="34" y="165"/>
                    <a:pt x="27" y="165"/>
                  </a:cubicBezTo>
                  <a:cubicBezTo>
                    <a:pt x="12" y="165"/>
                    <a:pt x="0" y="178"/>
                    <a:pt x="0" y="193"/>
                  </a:cubicBezTo>
                  <a:cubicBezTo>
                    <a:pt x="0" y="216"/>
                    <a:pt x="24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2" y="162"/>
                    <a:pt x="232" y="150"/>
                  </a:cubicBezTo>
                  <a:cubicBezTo>
                    <a:pt x="232" y="145"/>
                    <a:pt x="228" y="145"/>
                    <a:pt x="226" y="145"/>
                  </a:cubicBezTo>
                  <a:cubicBezTo>
                    <a:pt x="222" y="145"/>
                    <a:pt x="221" y="147"/>
                    <a:pt x="220" y="150"/>
                  </a:cubicBezTo>
                  <a:cubicBezTo>
                    <a:pt x="203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2"/>
                    <a:pt x="129" y="161"/>
                    <a:pt x="135" y="139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3076575" y="3449638"/>
              <a:ext cx="80963" cy="123825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8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3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7" y="196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8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3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3255963" y="3375026"/>
              <a:ext cx="147638" cy="165100"/>
            </a:xfrm>
            <a:custGeom>
              <a:avLst/>
              <a:gdLst>
                <a:gd name="T0" fmla="*/ 274 w 278"/>
                <a:gd name="T1" fmla="*/ 20 h 309"/>
                <a:gd name="T2" fmla="*/ 278 w 278"/>
                <a:gd name="T3" fmla="*/ 10 h 309"/>
                <a:gd name="T4" fmla="*/ 268 w 278"/>
                <a:gd name="T5" fmla="*/ 0 h 309"/>
                <a:gd name="T6" fmla="*/ 256 w 278"/>
                <a:gd name="T7" fmla="*/ 11 h 309"/>
                <a:gd name="T8" fmla="*/ 139 w 278"/>
                <a:gd name="T9" fmla="*/ 274 h 309"/>
                <a:gd name="T10" fmla="*/ 22 w 278"/>
                <a:gd name="T11" fmla="*/ 10 h 309"/>
                <a:gd name="T12" fmla="*/ 10 w 278"/>
                <a:gd name="T13" fmla="*/ 0 h 309"/>
                <a:gd name="T14" fmla="*/ 0 w 278"/>
                <a:gd name="T15" fmla="*/ 10 h 309"/>
                <a:gd name="T16" fmla="*/ 3 w 278"/>
                <a:gd name="T17" fmla="*/ 18 h 309"/>
                <a:gd name="T18" fmla="*/ 128 w 278"/>
                <a:gd name="T19" fmla="*/ 298 h 309"/>
                <a:gd name="T20" fmla="*/ 139 w 278"/>
                <a:gd name="T21" fmla="*/ 309 h 309"/>
                <a:gd name="T22" fmla="*/ 150 w 278"/>
                <a:gd name="T23" fmla="*/ 298 h 309"/>
                <a:gd name="T24" fmla="*/ 274 w 278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8" h="309">
                  <a:moveTo>
                    <a:pt x="274" y="20"/>
                  </a:moveTo>
                  <a:cubicBezTo>
                    <a:pt x="277" y="13"/>
                    <a:pt x="278" y="12"/>
                    <a:pt x="278" y="10"/>
                  </a:cubicBezTo>
                  <a:cubicBezTo>
                    <a:pt x="278" y="4"/>
                    <a:pt x="273" y="0"/>
                    <a:pt x="268" y="0"/>
                  </a:cubicBezTo>
                  <a:cubicBezTo>
                    <a:pt x="263" y="0"/>
                    <a:pt x="260" y="3"/>
                    <a:pt x="256" y="11"/>
                  </a:cubicBezTo>
                  <a:lnTo>
                    <a:pt x="139" y="274"/>
                  </a:lnTo>
                  <a:lnTo>
                    <a:pt x="22" y="10"/>
                  </a:lnTo>
                  <a:cubicBezTo>
                    <a:pt x="18" y="1"/>
                    <a:pt x="14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8" y="298"/>
                  </a:lnTo>
                  <a:cubicBezTo>
                    <a:pt x="132" y="307"/>
                    <a:pt x="135" y="309"/>
                    <a:pt x="139" y="309"/>
                  </a:cubicBezTo>
                  <a:cubicBezTo>
                    <a:pt x="146" y="309"/>
                    <a:pt x="147" y="305"/>
                    <a:pt x="150" y="298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3484563" y="3416301"/>
              <a:ext cx="131763" cy="120650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4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5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3 w 249"/>
                <a:gd name="T45" fmla="*/ 226 h 226"/>
                <a:gd name="T46" fmla="*/ 233 w 249"/>
                <a:gd name="T47" fmla="*/ 150 h 226"/>
                <a:gd name="T48" fmla="*/ 227 w 249"/>
                <a:gd name="T49" fmla="*/ 145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9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1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5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4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9"/>
                    <a:pt x="35" y="165"/>
                    <a:pt x="28" y="165"/>
                  </a:cubicBezTo>
                  <a:cubicBezTo>
                    <a:pt x="13" y="165"/>
                    <a:pt x="0" y="178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50"/>
                  </a:cubicBezTo>
                  <a:cubicBezTo>
                    <a:pt x="233" y="145"/>
                    <a:pt x="229" y="145"/>
                    <a:pt x="227" y="145"/>
                  </a:cubicBezTo>
                  <a:cubicBezTo>
                    <a:pt x="223" y="145"/>
                    <a:pt x="222" y="147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2"/>
                    <a:pt x="130" y="161"/>
                    <a:pt x="135" y="139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6"/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3636963" y="3449638"/>
              <a:ext cx="85725" cy="128588"/>
            </a:xfrm>
            <a:custGeom>
              <a:avLst/>
              <a:gdLst>
                <a:gd name="T0" fmla="*/ 77 w 161"/>
                <a:gd name="T1" fmla="*/ 115 h 239"/>
                <a:gd name="T2" fmla="*/ 123 w 161"/>
                <a:gd name="T3" fmla="*/ 171 h 239"/>
                <a:gd name="T4" fmla="*/ 78 w 161"/>
                <a:gd name="T5" fmla="*/ 228 h 239"/>
                <a:gd name="T6" fmla="*/ 19 w 161"/>
                <a:gd name="T7" fmla="*/ 203 h 239"/>
                <a:gd name="T8" fmla="*/ 39 w 161"/>
                <a:gd name="T9" fmla="*/ 184 h 239"/>
                <a:gd name="T10" fmla="*/ 20 w 161"/>
                <a:gd name="T11" fmla="*/ 164 h 239"/>
                <a:gd name="T12" fmla="*/ 0 w 161"/>
                <a:gd name="T13" fmla="*/ 185 h 239"/>
                <a:gd name="T14" fmla="*/ 79 w 161"/>
                <a:gd name="T15" fmla="*/ 239 h 239"/>
                <a:gd name="T16" fmla="*/ 161 w 161"/>
                <a:gd name="T17" fmla="*/ 171 h 239"/>
                <a:gd name="T18" fmla="*/ 100 w 161"/>
                <a:gd name="T19" fmla="*/ 109 h 239"/>
                <a:gd name="T20" fmla="*/ 150 w 161"/>
                <a:gd name="T21" fmla="*/ 48 h 239"/>
                <a:gd name="T22" fmla="*/ 80 w 161"/>
                <a:gd name="T23" fmla="*/ 0 h 239"/>
                <a:gd name="T24" fmla="*/ 11 w 161"/>
                <a:gd name="T25" fmla="*/ 47 h 239"/>
                <a:gd name="T26" fmla="*/ 29 w 161"/>
                <a:gd name="T27" fmla="*/ 65 h 239"/>
                <a:gd name="T28" fmla="*/ 47 w 161"/>
                <a:gd name="T29" fmla="*/ 48 h 239"/>
                <a:gd name="T30" fmla="*/ 29 w 161"/>
                <a:gd name="T31" fmla="*/ 29 h 239"/>
                <a:gd name="T32" fmla="*/ 79 w 161"/>
                <a:gd name="T33" fmla="*/ 10 h 239"/>
                <a:gd name="T34" fmla="*/ 116 w 161"/>
                <a:gd name="T35" fmla="*/ 48 h 239"/>
                <a:gd name="T36" fmla="*/ 102 w 161"/>
                <a:gd name="T37" fmla="*/ 90 h 239"/>
                <a:gd name="T38" fmla="*/ 64 w 161"/>
                <a:gd name="T39" fmla="*/ 105 h 239"/>
                <a:gd name="T40" fmla="*/ 52 w 161"/>
                <a:gd name="T41" fmla="*/ 106 h 239"/>
                <a:gd name="T42" fmla="*/ 49 w 161"/>
                <a:gd name="T43" fmla="*/ 110 h 239"/>
                <a:gd name="T44" fmla="*/ 58 w 161"/>
                <a:gd name="T45" fmla="*/ 115 h 239"/>
                <a:gd name="T46" fmla="*/ 77 w 161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9">
                  <a:moveTo>
                    <a:pt x="77" y="115"/>
                  </a:moveTo>
                  <a:cubicBezTo>
                    <a:pt x="104" y="115"/>
                    <a:pt x="123" y="134"/>
                    <a:pt x="123" y="171"/>
                  </a:cubicBezTo>
                  <a:cubicBezTo>
                    <a:pt x="123" y="215"/>
                    <a:pt x="98" y="228"/>
                    <a:pt x="78" y="228"/>
                  </a:cubicBezTo>
                  <a:cubicBezTo>
                    <a:pt x="64" y="228"/>
                    <a:pt x="34" y="224"/>
                    <a:pt x="19" y="203"/>
                  </a:cubicBezTo>
                  <a:cubicBezTo>
                    <a:pt x="35" y="202"/>
                    <a:pt x="39" y="191"/>
                    <a:pt x="39" y="184"/>
                  </a:cubicBezTo>
                  <a:cubicBezTo>
                    <a:pt x="39" y="172"/>
                    <a:pt x="31" y="164"/>
                    <a:pt x="20" y="164"/>
                  </a:cubicBezTo>
                  <a:cubicBezTo>
                    <a:pt x="10" y="164"/>
                    <a:pt x="0" y="170"/>
                    <a:pt x="0" y="185"/>
                  </a:cubicBezTo>
                  <a:cubicBezTo>
                    <a:pt x="0" y="217"/>
                    <a:pt x="37" y="239"/>
                    <a:pt x="79" y="239"/>
                  </a:cubicBezTo>
                  <a:cubicBezTo>
                    <a:pt x="127" y="239"/>
                    <a:pt x="161" y="206"/>
                    <a:pt x="161" y="171"/>
                  </a:cubicBezTo>
                  <a:cubicBezTo>
                    <a:pt x="161" y="144"/>
                    <a:pt x="138" y="117"/>
                    <a:pt x="100" y="109"/>
                  </a:cubicBezTo>
                  <a:cubicBezTo>
                    <a:pt x="137" y="96"/>
                    <a:pt x="150" y="70"/>
                    <a:pt x="150" y="48"/>
                  </a:cubicBezTo>
                  <a:cubicBezTo>
                    <a:pt x="150" y="21"/>
                    <a:pt x="118" y="0"/>
                    <a:pt x="80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5"/>
                    <a:pt x="29" y="65"/>
                  </a:cubicBezTo>
                  <a:cubicBezTo>
                    <a:pt x="40" y="65"/>
                    <a:pt x="47" y="57"/>
                    <a:pt x="47" y="48"/>
                  </a:cubicBezTo>
                  <a:cubicBezTo>
                    <a:pt x="47" y="38"/>
                    <a:pt x="40" y="30"/>
                    <a:pt x="29" y="29"/>
                  </a:cubicBezTo>
                  <a:cubicBezTo>
                    <a:pt x="42" y="14"/>
                    <a:pt x="66" y="10"/>
                    <a:pt x="79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1" y="103"/>
                    <a:pt x="81" y="104"/>
                    <a:pt x="64" y="105"/>
                  </a:cubicBezTo>
                  <a:cubicBezTo>
                    <a:pt x="55" y="106"/>
                    <a:pt x="54" y="106"/>
                    <a:pt x="52" y="106"/>
                  </a:cubicBezTo>
                  <a:cubicBezTo>
                    <a:pt x="52" y="106"/>
                    <a:pt x="49" y="107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7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7"/>
            <p:cNvSpPr>
              <a:spLocks/>
            </p:cNvSpPr>
            <p:nvPr>
              <p:custDataLst>
                <p:tags r:id="rId56"/>
              </p:custDataLst>
            </p:nvPr>
          </p:nvSpPr>
          <p:spPr bwMode="auto">
            <a:xfrm>
              <a:off x="3819525" y="3375026"/>
              <a:ext cx="146050" cy="165100"/>
            </a:xfrm>
            <a:custGeom>
              <a:avLst/>
              <a:gdLst>
                <a:gd name="T0" fmla="*/ 274 w 277"/>
                <a:gd name="T1" fmla="*/ 20 h 309"/>
                <a:gd name="T2" fmla="*/ 277 w 277"/>
                <a:gd name="T3" fmla="*/ 10 h 309"/>
                <a:gd name="T4" fmla="*/ 267 w 277"/>
                <a:gd name="T5" fmla="*/ 0 h 309"/>
                <a:gd name="T6" fmla="*/ 256 w 277"/>
                <a:gd name="T7" fmla="*/ 11 h 309"/>
                <a:gd name="T8" fmla="*/ 139 w 277"/>
                <a:gd name="T9" fmla="*/ 274 h 309"/>
                <a:gd name="T10" fmla="*/ 22 w 277"/>
                <a:gd name="T11" fmla="*/ 10 h 309"/>
                <a:gd name="T12" fmla="*/ 10 w 277"/>
                <a:gd name="T13" fmla="*/ 0 h 309"/>
                <a:gd name="T14" fmla="*/ 0 w 277"/>
                <a:gd name="T15" fmla="*/ 10 h 309"/>
                <a:gd name="T16" fmla="*/ 3 w 277"/>
                <a:gd name="T17" fmla="*/ 18 h 309"/>
                <a:gd name="T18" fmla="*/ 127 w 277"/>
                <a:gd name="T19" fmla="*/ 298 h 309"/>
                <a:gd name="T20" fmla="*/ 139 w 277"/>
                <a:gd name="T21" fmla="*/ 309 h 309"/>
                <a:gd name="T22" fmla="*/ 150 w 277"/>
                <a:gd name="T23" fmla="*/ 298 h 309"/>
                <a:gd name="T24" fmla="*/ 274 w 277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274" y="20"/>
                  </a:moveTo>
                  <a:cubicBezTo>
                    <a:pt x="277" y="13"/>
                    <a:pt x="277" y="12"/>
                    <a:pt x="277" y="10"/>
                  </a:cubicBezTo>
                  <a:cubicBezTo>
                    <a:pt x="277" y="4"/>
                    <a:pt x="273" y="0"/>
                    <a:pt x="267" y="0"/>
                  </a:cubicBezTo>
                  <a:cubicBezTo>
                    <a:pt x="263" y="0"/>
                    <a:pt x="260" y="3"/>
                    <a:pt x="256" y="11"/>
                  </a:cubicBezTo>
                  <a:lnTo>
                    <a:pt x="139" y="274"/>
                  </a:lnTo>
                  <a:lnTo>
                    <a:pt x="22" y="10"/>
                  </a:lnTo>
                  <a:cubicBezTo>
                    <a:pt x="18" y="1"/>
                    <a:pt x="14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8"/>
                  </a:lnTo>
                  <a:cubicBezTo>
                    <a:pt x="131" y="307"/>
                    <a:pt x="134" y="309"/>
                    <a:pt x="139" y="309"/>
                  </a:cubicBezTo>
                  <a:cubicBezTo>
                    <a:pt x="145" y="309"/>
                    <a:pt x="147" y="305"/>
                    <a:pt x="150" y="298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8"/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4054475" y="3438526"/>
              <a:ext cx="146050" cy="71438"/>
            </a:xfrm>
            <a:custGeom>
              <a:avLst/>
              <a:gdLst>
                <a:gd name="T0" fmla="*/ 277 w 277"/>
                <a:gd name="T1" fmla="*/ 18 h 134"/>
                <a:gd name="T2" fmla="*/ 260 w 277"/>
                <a:gd name="T3" fmla="*/ 0 h 134"/>
                <a:gd name="T4" fmla="*/ 17 w 277"/>
                <a:gd name="T5" fmla="*/ 0 h 134"/>
                <a:gd name="T6" fmla="*/ 0 w 277"/>
                <a:gd name="T7" fmla="*/ 10 h 134"/>
                <a:gd name="T8" fmla="*/ 17 w 277"/>
                <a:gd name="T9" fmla="*/ 20 h 134"/>
                <a:gd name="T10" fmla="*/ 257 w 277"/>
                <a:gd name="T11" fmla="*/ 20 h 134"/>
                <a:gd name="T12" fmla="*/ 257 w 277"/>
                <a:gd name="T13" fmla="*/ 116 h 134"/>
                <a:gd name="T14" fmla="*/ 267 w 277"/>
                <a:gd name="T15" fmla="*/ 134 h 134"/>
                <a:gd name="T16" fmla="*/ 277 w 277"/>
                <a:gd name="T17" fmla="*/ 116 h 134"/>
                <a:gd name="T18" fmla="*/ 277 w 277"/>
                <a:gd name="T19" fmla="*/ 1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" h="134">
                  <a:moveTo>
                    <a:pt x="277" y="18"/>
                  </a:moveTo>
                  <a:cubicBezTo>
                    <a:pt x="277" y="2"/>
                    <a:pt x="276" y="0"/>
                    <a:pt x="260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57" y="20"/>
                  </a:lnTo>
                  <a:lnTo>
                    <a:pt x="257" y="116"/>
                  </a:lnTo>
                  <a:cubicBezTo>
                    <a:pt x="257" y="125"/>
                    <a:pt x="257" y="134"/>
                    <a:pt x="267" y="134"/>
                  </a:cubicBezTo>
                  <a:cubicBezTo>
                    <a:pt x="277" y="134"/>
                    <a:pt x="277" y="125"/>
                    <a:pt x="277" y="116"/>
                  </a:cubicBezTo>
                  <a:lnTo>
                    <a:pt x="277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9"/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4222750" y="3416301"/>
              <a:ext cx="133350" cy="120650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4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5 h 226"/>
                <a:gd name="T38" fmla="*/ 0 w 249"/>
                <a:gd name="T39" fmla="*/ 193 h 226"/>
                <a:gd name="T40" fmla="*/ 47 w 249"/>
                <a:gd name="T41" fmla="*/ 226 h 226"/>
                <a:gd name="T42" fmla="*/ 99 w 249"/>
                <a:gd name="T43" fmla="*/ 188 h 226"/>
                <a:gd name="T44" fmla="*/ 153 w 249"/>
                <a:gd name="T45" fmla="*/ 226 h 226"/>
                <a:gd name="T46" fmla="*/ 233 w 249"/>
                <a:gd name="T47" fmla="*/ 150 h 226"/>
                <a:gd name="T48" fmla="*/ 227 w 249"/>
                <a:gd name="T49" fmla="*/ 145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9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4"/>
                  </a:cubicBezTo>
                  <a:cubicBezTo>
                    <a:pt x="87" y="194"/>
                    <a:pt x="69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9"/>
                    <a:pt x="35" y="165"/>
                    <a:pt x="28" y="165"/>
                  </a:cubicBezTo>
                  <a:cubicBezTo>
                    <a:pt x="13" y="165"/>
                    <a:pt x="0" y="178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50"/>
                  </a:cubicBezTo>
                  <a:cubicBezTo>
                    <a:pt x="233" y="145"/>
                    <a:pt x="229" y="145"/>
                    <a:pt x="227" y="145"/>
                  </a:cubicBezTo>
                  <a:cubicBezTo>
                    <a:pt x="223" y="145"/>
                    <a:pt x="222" y="147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2"/>
                    <a:pt x="130" y="161"/>
                    <a:pt x="135" y="139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0"/>
            <p:cNvSpPr>
              <a:spLocks noEditPoints="1"/>
            </p:cNvSpPr>
            <p:nvPr>
              <p:custDataLst>
                <p:tags r:id="rId59"/>
              </p:custDataLst>
            </p:nvPr>
          </p:nvSpPr>
          <p:spPr bwMode="auto">
            <a:xfrm>
              <a:off x="4373563" y="3448051"/>
              <a:ext cx="90488" cy="125413"/>
            </a:xfrm>
            <a:custGeom>
              <a:avLst/>
              <a:gdLst>
                <a:gd name="T0" fmla="*/ 171 w 171"/>
                <a:gd name="T1" fmla="*/ 178 h 235"/>
                <a:gd name="T2" fmla="*/ 171 w 171"/>
                <a:gd name="T3" fmla="*/ 165 h 235"/>
                <a:gd name="T4" fmla="*/ 132 w 171"/>
                <a:gd name="T5" fmla="*/ 165 h 235"/>
                <a:gd name="T6" fmla="*/ 132 w 171"/>
                <a:gd name="T7" fmla="*/ 9 h 235"/>
                <a:gd name="T8" fmla="*/ 125 w 171"/>
                <a:gd name="T9" fmla="*/ 0 h 235"/>
                <a:gd name="T10" fmla="*/ 115 w 171"/>
                <a:gd name="T11" fmla="*/ 5 h 235"/>
                <a:gd name="T12" fmla="*/ 0 w 171"/>
                <a:gd name="T13" fmla="*/ 165 h 235"/>
                <a:gd name="T14" fmla="*/ 0 w 171"/>
                <a:gd name="T15" fmla="*/ 178 h 235"/>
                <a:gd name="T16" fmla="*/ 103 w 171"/>
                <a:gd name="T17" fmla="*/ 178 h 235"/>
                <a:gd name="T18" fmla="*/ 103 w 171"/>
                <a:gd name="T19" fmla="*/ 206 h 235"/>
                <a:gd name="T20" fmla="*/ 74 w 171"/>
                <a:gd name="T21" fmla="*/ 222 h 235"/>
                <a:gd name="T22" fmla="*/ 65 w 171"/>
                <a:gd name="T23" fmla="*/ 222 h 235"/>
                <a:gd name="T24" fmla="*/ 65 w 171"/>
                <a:gd name="T25" fmla="*/ 235 h 235"/>
                <a:gd name="T26" fmla="*/ 117 w 171"/>
                <a:gd name="T27" fmla="*/ 233 h 235"/>
                <a:gd name="T28" fmla="*/ 170 w 171"/>
                <a:gd name="T29" fmla="*/ 235 h 235"/>
                <a:gd name="T30" fmla="*/ 170 w 171"/>
                <a:gd name="T31" fmla="*/ 222 h 235"/>
                <a:gd name="T32" fmla="*/ 160 w 171"/>
                <a:gd name="T33" fmla="*/ 222 h 235"/>
                <a:gd name="T34" fmla="*/ 132 w 171"/>
                <a:gd name="T35" fmla="*/ 206 h 235"/>
                <a:gd name="T36" fmla="*/ 132 w 171"/>
                <a:gd name="T37" fmla="*/ 178 h 235"/>
                <a:gd name="T38" fmla="*/ 171 w 171"/>
                <a:gd name="T39" fmla="*/ 178 h 235"/>
                <a:gd name="T40" fmla="*/ 105 w 171"/>
                <a:gd name="T41" fmla="*/ 37 h 235"/>
                <a:gd name="T42" fmla="*/ 105 w 171"/>
                <a:gd name="T43" fmla="*/ 165 h 235"/>
                <a:gd name="T44" fmla="*/ 13 w 171"/>
                <a:gd name="T45" fmla="*/ 165 h 235"/>
                <a:gd name="T46" fmla="*/ 105 w 171"/>
                <a:gd name="T47" fmla="*/ 3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235">
                  <a:moveTo>
                    <a:pt x="171" y="178"/>
                  </a:moveTo>
                  <a:lnTo>
                    <a:pt x="171" y="165"/>
                  </a:lnTo>
                  <a:lnTo>
                    <a:pt x="132" y="165"/>
                  </a:lnTo>
                  <a:lnTo>
                    <a:pt x="132" y="9"/>
                  </a:lnTo>
                  <a:cubicBezTo>
                    <a:pt x="132" y="2"/>
                    <a:pt x="132" y="0"/>
                    <a:pt x="125" y="0"/>
                  </a:cubicBezTo>
                  <a:cubicBezTo>
                    <a:pt x="120" y="0"/>
                    <a:pt x="119" y="0"/>
                    <a:pt x="115" y="5"/>
                  </a:cubicBezTo>
                  <a:lnTo>
                    <a:pt x="0" y="165"/>
                  </a:lnTo>
                  <a:lnTo>
                    <a:pt x="0" y="178"/>
                  </a:lnTo>
                  <a:lnTo>
                    <a:pt x="103" y="178"/>
                  </a:lnTo>
                  <a:lnTo>
                    <a:pt x="103" y="206"/>
                  </a:lnTo>
                  <a:cubicBezTo>
                    <a:pt x="103" y="218"/>
                    <a:pt x="103" y="222"/>
                    <a:pt x="74" y="222"/>
                  </a:cubicBezTo>
                  <a:lnTo>
                    <a:pt x="65" y="222"/>
                  </a:lnTo>
                  <a:lnTo>
                    <a:pt x="65" y="235"/>
                  </a:lnTo>
                  <a:cubicBezTo>
                    <a:pt x="82" y="234"/>
                    <a:pt x="105" y="233"/>
                    <a:pt x="117" y="233"/>
                  </a:cubicBezTo>
                  <a:cubicBezTo>
                    <a:pt x="130" y="233"/>
                    <a:pt x="152" y="234"/>
                    <a:pt x="170" y="235"/>
                  </a:cubicBezTo>
                  <a:lnTo>
                    <a:pt x="170" y="222"/>
                  </a:lnTo>
                  <a:lnTo>
                    <a:pt x="160" y="222"/>
                  </a:lnTo>
                  <a:cubicBezTo>
                    <a:pt x="132" y="222"/>
                    <a:pt x="132" y="218"/>
                    <a:pt x="132" y="206"/>
                  </a:cubicBezTo>
                  <a:lnTo>
                    <a:pt x="132" y="178"/>
                  </a:lnTo>
                  <a:lnTo>
                    <a:pt x="171" y="178"/>
                  </a:lnTo>
                  <a:close/>
                  <a:moveTo>
                    <a:pt x="105" y="37"/>
                  </a:moveTo>
                  <a:lnTo>
                    <a:pt x="105" y="165"/>
                  </a:lnTo>
                  <a:lnTo>
                    <a:pt x="13" y="165"/>
                  </a:lnTo>
                  <a:lnTo>
                    <a:pt x="105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1"/>
            <p:cNvSpPr>
              <a:spLocks/>
            </p:cNvSpPr>
            <p:nvPr>
              <p:custDataLst>
                <p:tags r:id="rId60"/>
              </p:custDataLst>
            </p:nvPr>
          </p:nvSpPr>
          <p:spPr bwMode="auto">
            <a:xfrm>
              <a:off x="4500563" y="3335338"/>
              <a:ext cx="60325" cy="265113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6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2"/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2590800" y="3773488"/>
              <a:ext cx="146050" cy="163513"/>
            </a:xfrm>
            <a:custGeom>
              <a:avLst/>
              <a:gdLst>
                <a:gd name="T0" fmla="*/ 150 w 277"/>
                <a:gd name="T1" fmla="*/ 11 h 309"/>
                <a:gd name="T2" fmla="*/ 139 w 277"/>
                <a:gd name="T3" fmla="*/ 0 h 309"/>
                <a:gd name="T4" fmla="*/ 128 w 277"/>
                <a:gd name="T5" fmla="*/ 11 h 309"/>
                <a:gd name="T6" fmla="*/ 3 w 277"/>
                <a:gd name="T7" fmla="*/ 289 h 309"/>
                <a:gd name="T8" fmla="*/ 0 w 277"/>
                <a:gd name="T9" fmla="*/ 299 h 309"/>
                <a:gd name="T10" fmla="*/ 10 w 277"/>
                <a:gd name="T11" fmla="*/ 309 h 309"/>
                <a:gd name="T12" fmla="*/ 21 w 277"/>
                <a:gd name="T13" fmla="*/ 299 h 309"/>
                <a:gd name="T14" fmla="*/ 139 w 277"/>
                <a:gd name="T15" fmla="*/ 34 h 309"/>
                <a:gd name="T16" fmla="*/ 256 w 277"/>
                <a:gd name="T17" fmla="*/ 299 h 309"/>
                <a:gd name="T18" fmla="*/ 267 w 277"/>
                <a:gd name="T19" fmla="*/ 309 h 309"/>
                <a:gd name="T20" fmla="*/ 277 w 277"/>
                <a:gd name="T21" fmla="*/ 299 h 309"/>
                <a:gd name="T22" fmla="*/ 274 w 277"/>
                <a:gd name="T23" fmla="*/ 291 h 309"/>
                <a:gd name="T24" fmla="*/ 150 w 277"/>
                <a:gd name="T25" fmla="*/ 1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150" y="11"/>
                  </a:moveTo>
                  <a:cubicBezTo>
                    <a:pt x="146" y="2"/>
                    <a:pt x="143" y="0"/>
                    <a:pt x="139" y="0"/>
                  </a:cubicBezTo>
                  <a:cubicBezTo>
                    <a:pt x="132" y="0"/>
                    <a:pt x="131" y="4"/>
                    <a:pt x="128" y="11"/>
                  </a:cubicBezTo>
                  <a:lnTo>
                    <a:pt x="3" y="289"/>
                  </a:lnTo>
                  <a:cubicBezTo>
                    <a:pt x="0" y="296"/>
                    <a:pt x="0" y="297"/>
                    <a:pt x="0" y="299"/>
                  </a:cubicBezTo>
                  <a:cubicBezTo>
                    <a:pt x="0" y="305"/>
                    <a:pt x="4" y="309"/>
                    <a:pt x="10" y="309"/>
                  </a:cubicBezTo>
                  <a:cubicBezTo>
                    <a:pt x="13" y="309"/>
                    <a:pt x="17" y="308"/>
                    <a:pt x="21" y="299"/>
                  </a:cubicBezTo>
                  <a:lnTo>
                    <a:pt x="139" y="34"/>
                  </a:lnTo>
                  <a:lnTo>
                    <a:pt x="256" y="299"/>
                  </a:lnTo>
                  <a:cubicBezTo>
                    <a:pt x="260" y="309"/>
                    <a:pt x="265" y="309"/>
                    <a:pt x="267" y="309"/>
                  </a:cubicBezTo>
                  <a:cubicBezTo>
                    <a:pt x="273" y="309"/>
                    <a:pt x="277" y="305"/>
                    <a:pt x="277" y="299"/>
                  </a:cubicBezTo>
                  <a:cubicBezTo>
                    <a:pt x="277" y="298"/>
                    <a:pt x="277" y="297"/>
                    <a:pt x="274" y="291"/>
                  </a:cubicBezTo>
                  <a:lnTo>
                    <a:pt x="150" y="1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3"/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2836863" y="3732213"/>
              <a:ext cx="61913" cy="265113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50 h 499"/>
                <a:gd name="T6" fmla="*/ 109 w 115"/>
                <a:gd name="T7" fmla="*/ 14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8 h 499"/>
                <a:gd name="T14" fmla="*/ 0 w 115"/>
                <a:gd name="T15" fmla="*/ 250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5" y="420"/>
                    <a:pt x="29" y="326"/>
                    <a:pt x="29" y="250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1" y="34"/>
                    <a:pt x="31" y="98"/>
                  </a:cubicBezTo>
                  <a:cubicBezTo>
                    <a:pt x="6" y="152"/>
                    <a:pt x="0" y="208"/>
                    <a:pt x="0" y="250"/>
                  </a:cubicBezTo>
                  <a:cubicBezTo>
                    <a:pt x="0" y="289"/>
                    <a:pt x="5" y="349"/>
                    <a:pt x="33" y="405"/>
                  </a:cubicBezTo>
                  <a:cubicBezTo>
                    <a:pt x="63" y="467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4"/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2921000" y="3814763"/>
              <a:ext cx="131763" cy="120650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1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7 w 248"/>
                <a:gd name="T23" fmla="*/ 76 h 226"/>
                <a:gd name="T24" fmla="*/ 94 w 248"/>
                <a:gd name="T25" fmla="*/ 11 h 226"/>
                <a:gd name="T26" fmla="*/ 121 w 248"/>
                <a:gd name="T27" fmla="*/ 44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5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6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3" y="11"/>
                    <a:pt x="215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7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8" y="0"/>
                    <a:pt x="201" y="0"/>
                  </a:cubicBezTo>
                  <a:cubicBezTo>
                    <a:pt x="173" y="0"/>
                    <a:pt x="155" y="26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4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6" y="81"/>
                    <a:pt x="27" y="76"/>
                  </a:cubicBezTo>
                  <a:cubicBezTo>
                    <a:pt x="44" y="23"/>
                    <a:pt x="77" y="11"/>
                    <a:pt x="94" y="11"/>
                  </a:cubicBezTo>
                  <a:cubicBezTo>
                    <a:pt x="104" y="11"/>
                    <a:pt x="121" y="15"/>
                    <a:pt x="121" y="44"/>
                  </a:cubicBezTo>
                  <a:cubicBezTo>
                    <a:pt x="121" y="60"/>
                    <a:pt x="113" y="93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2" y="215"/>
                    <a:pt x="22" y="208"/>
                  </a:cubicBezTo>
                  <a:cubicBezTo>
                    <a:pt x="34" y="206"/>
                    <a:pt x="45" y="195"/>
                    <a:pt x="45" y="181"/>
                  </a:cubicBezTo>
                  <a:cubicBezTo>
                    <a:pt x="45" y="168"/>
                    <a:pt x="34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4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2" y="161"/>
                    <a:pt x="232" y="149"/>
                  </a:cubicBezTo>
                  <a:cubicBezTo>
                    <a:pt x="232" y="144"/>
                    <a:pt x="228" y="144"/>
                    <a:pt x="226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3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5"/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3084513" y="3848101"/>
              <a:ext cx="68263" cy="123825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3 h 232"/>
                <a:gd name="T6" fmla="*/ 0 w 127"/>
                <a:gd name="T7" fmla="*/ 35 h 232"/>
                <a:gd name="T8" fmla="*/ 50 w 127"/>
                <a:gd name="T9" fmla="*/ 26 h 232"/>
                <a:gd name="T10" fmla="*/ 50 w 127"/>
                <a:gd name="T11" fmla="*/ 203 h 232"/>
                <a:gd name="T12" fmla="*/ 15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1 h 232"/>
                <a:gd name="T20" fmla="*/ 127 w 127"/>
                <a:gd name="T21" fmla="*/ 232 h 232"/>
                <a:gd name="T22" fmla="*/ 127 w 127"/>
                <a:gd name="T23" fmla="*/ 219 h 232"/>
                <a:gd name="T24" fmla="*/ 113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8" y="0"/>
                    <a:pt x="68" y="0"/>
                  </a:cubicBezTo>
                  <a:cubicBezTo>
                    <a:pt x="46" y="22"/>
                    <a:pt x="14" y="23"/>
                    <a:pt x="0" y="23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6"/>
                  </a:cubicBezTo>
                  <a:lnTo>
                    <a:pt x="50" y="203"/>
                  </a:lnTo>
                  <a:cubicBezTo>
                    <a:pt x="50" y="215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9" y="232"/>
                    <a:pt x="51" y="231"/>
                    <a:pt x="64" y="231"/>
                  </a:cubicBezTo>
                  <a:cubicBezTo>
                    <a:pt x="75" y="231"/>
                    <a:pt x="119" y="232"/>
                    <a:pt x="127" y="232"/>
                  </a:cubicBezTo>
                  <a:lnTo>
                    <a:pt x="127" y="219"/>
                  </a:lnTo>
                  <a:lnTo>
                    <a:pt x="113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6"/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3255963" y="3773488"/>
              <a:ext cx="147638" cy="163513"/>
            </a:xfrm>
            <a:custGeom>
              <a:avLst/>
              <a:gdLst>
                <a:gd name="T0" fmla="*/ 274 w 278"/>
                <a:gd name="T1" fmla="*/ 20 h 309"/>
                <a:gd name="T2" fmla="*/ 278 w 278"/>
                <a:gd name="T3" fmla="*/ 10 h 309"/>
                <a:gd name="T4" fmla="*/ 268 w 278"/>
                <a:gd name="T5" fmla="*/ 0 h 309"/>
                <a:gd name="T6" fmla="*/ 256 w 278"/>
                <a:gd name="T7" fmla="*/ 11 h 309"/>
                <a:gd name="T8" fmla="*/ 139 w 278"/>
                <a:gd name="T9" fmla="*/ 275 h 309"/>
                <a:gd name="T10" fmla="*/ 22 w 278"/>
                <a:gd name="T11" fmla="*/ 11 h 309"/>
                <a:gd name="T12" fmla="*/ 10 w 278"/>
                <a:gd name="T13" fmla="*/ 0 h 309"/>
                <a:gd name="T14" fmla="*/ 0 w 278"/>
                <a:gd name="T15" fmla="*/ 10 h 309"/>
                <a:gd name="T16" fmla="*/ 3 w 278"/>
                <a:gd name="T17" fmla="*/ 18 h 309"/>
                <a:gd name="T18" fmla="*/ 128 w 278"/>
                <a:gd name="T19" fmla="*/ 299 h 309"/>
                <a:gd name="T20" fmla="*/ 139 w 278"/>
                <a:gd name="T21" fmla="*/ 309 h 309"/>
                <a:gd name="T22" fmla="*/ 150 w 278"/>
                <a:gd name="T23" fmla="*/ 299 h 309"/>
                <a:gd name="T24" fmla="*/ 274 w 278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8" h="309">
                  <a:moveTo>
                    <a:pt x="274" y="20"/>
                  </a:moveTo>
                  <a:cubicBezTo>
                    <a:pt x="277" y="14"/>
                    <a:pt x="278" y="13"/>
                    <a:pt x="278" y="10"/>
                  </a:cubicBezTo>
                  <a:cubicBezTo>
                    <a:pt x="278" y="5"/>
                    <a:pt x="273" y="0"/>
                    <a:pt x="268" y="0"/>
                  </a:cubicBezTo>
                  <a:cubicBezTo>
                    <a:pt x="263" y="0"/>
                    <a:pt x="260" y="4"/>
                    <a:pt x="256" y="11"/>
                  </a:cubicBezTo>
                  <a:lnTo>
                    <a:pt x="139" y="275"/>
                  </a:lnTo>
                  <a:lnTo>
                    <a:pt x="22" y="11"/>
                  </a:lnTo>
                  <a:cubicBezTo>
                    <a:pt x="18" y="1"/>
                    <a:pt x="14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8" y="299"/>
                  </a:lnTo>
                  <a:cubicBezTo>
                    <a:pt x="132" y="307"/>
                    <a:pt x="135" y="309"/>
                    <a:pt x="139" y="309"/>
                  </a:cubicBezTo>
                  <a:cubicBezTo>
                    <a:pt x="146" y="309"/>
                    <a:pt x="147" y="306"/>
                    <a:pt x="150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7"/>
            <p:cNvSpPr>
              <a:spLocks/>
            </p:cNvSpPr>
            <p:nvPr>
              <p:custDataLst>
                <p:tags r:id="rId66"/>
              </p:custDataLst>
            </p:nvPr>
          </p:nvSpPr>
          <p:spPr bwMode="auto">
            <a:xfrm>
              <a:off x="3490913" y="3836988"/>
              <a:ext cx="147638" cy="71438"/>
            </a:xfrm>
            <a:custGeom>
              <a:avLst/>
              <a:gdLst>
                <a:gd name="T0" fmla="*/ 277 w 277"/>
                <a:gd name="T1" fmla="*/ 18 h 133"/>
                <a:gd name="T2" fmla="*/ 260 w 277"/>
                <a:gd name="T3" fmla="*/ 0 h 133"/>
                <a:gd name="T4" fmla="*/ 18 w 277"/>
                <a:gd name="T5" fmla="*/ 0 h 133"/>
                <a:gd name="T6" fmla="*/ 0 w 277"/>
                <a:gd name="T7" fmla="*/ 10 h 133"/>
                <a:gd name="T8" fmla="*/ 18 w 277"/>
                <a:gd name="T9" fmla="*/ 20 h 133"/>
                <a:gd name="T10" fmla="*/ 257 w 277"/>
                <a:gd name="T11" fmla="*/ 20 h 133"/>
                <a:gd name="T12" fmla="*/ 257 w 277"/>
                <a:gd name="T13" fmla="*/ 115 h 133"/>
                <a:gd name="T14" fmla="*/ 267 w 277"/>
                <a:gd name="T15" fmla="*/ 133 h 133"/>
                <a:gd name="T16" fmla="*/ 277 w 277"/>
                <a:gd name="T17" fmla="*/ 115 h 133"/>
                <a:gd name="T18" fmla="*/ 277 w 277"/>
                <a:gd name="T19" fmla="*/ 1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" h="133">
                  <a:moveTo>
                    <a:pt x="277" y="18"/>
                  </a:moveTo>
                  <a:cubicBezTo>
                    <a:pt x="277" y="1"/>
                    <a:pt x="276" y="0"/>
                    <a:pt x="260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8" y="20"/>
                  </a:cubicBezTo>
                  <a:lnTo>
                    <a:pt x="257" y="20"/>
                  </a:lnTo>
                  <a:lnTo>
                    <a:pt x="257" y="115"/>
                  </a:lnTo>
                  <a:cubicBezTo>
                    <a:pt x="257" y="124"/>
                    <a:pt x="257" y="133"/>
                    <a:pt x="267" y="133"/>
                  </a:cubicBezTo>
                  <a:cubicBezTo>
                    <a:pt x="277" y="133"/>
                    <a:pt x="277" y="124"/>
                    <a:pt x="277" y="115"/>
                  </a:cubicBezTo>
                  <a:lnTo>
                    <a:pt x="277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8"/>
            <p:cNvSpPr>
              <a:spLocks/>
            </p:cNvSpPr>
            <p:nvPr>
              <p:custDataLst>
                <p:tags r:id="rId67"/>
              </p:custDataLst>
            </p:nvPr>
          </p:nvSpPr>
          <p:spPr bwMode="auto">
            <a:xfrm>
              <a:off x="3660775" y="3814763"/>
              <a:ext cx="131763" cy="120650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7 h 226"/>
                <a:gd name="T6" fmla="*/ 203 w 249"/>
                <a:gd name="T7" fmla="*/ 44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8 h 226"/>
                <a:gd name="T34" fmla="*/ 46 w 249"/>
                <a:gd name="T35" fmla="*/ 181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49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1" y="0"/>
                    <a:pt x="96" y="0"/>
                  </a:cubicBezTo>
                  <a:cubicBezTo>
                    <a:pt x="44" y="0"/>
                    <a:pt x="16" y="64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5" y="11"/>
                    <a:pt x="122" y="15"/>
                    <a:pt x="122" y="44"/>
                  </a:cubicBezTo>
                  <a:cubicBezTo>
                    <a:pt x="122" y="60"/>
                    <a:pt x="114" y="93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6"/>
                    <a:pt x="124" y="226"/>
                    <a:pt x="153" y="226"/>
                  </a:cubicBezTo>
                  <a:cubicBezTo>
                    <a:pt x="205" y="226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9"/>
            <p:cNvSpPr>
              <a:spLocks/>
            </p:cNvSpPr>
            <p:nvPr>
              <p:custDataLst>
                <p:tags r:id="rId68"/>
              </p:custDataLst>
            </p:nvPr>
          </p:nvSpPr>
          <p:spPr bwMode="auto">
            <a:xfrm>
              <a:off x="3814763" y="3848101"/>
              <a:ext cx="82550" cy="123825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8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3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7" y="197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2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1"/>
                    <a:pt x="15" y="82"/>
                    <a:pt x="18" y="82"/>
                  </a:cubicBezTo>
                  <a:cubicBezTo>
                    <a:pt x="26" y="82"/>
                    <a:pt x="37" y="76"/>
                    <a:pt x="37" y="64"/>
                  </a:cubicBezTo>
                  <a:cubicBezTo>
                    <a:pt x="37" y="58"/>
                    <a:pt x="34" y="45"/>
                    <a:pt x="16" y="45"/>
                  </a:cubicBezTo>
                  <a:cubicBezTo>
                    <a:pt x="27" y="21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8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3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0"/>
            <p:cNvSpPr>
              <a:spLocks/>
            </p:cNvSpPr>
            <p:nvPr>
              <p:custDataLst>
                <p:tags r:id="rId69"/>
              </p:custDataLst>
            </p:nvPr>
          </p:nvSpPr>
          <p:spPr bwMode="auto">
            <a:xfrm>
              <a:off x="3995738" y="3773488"/>
              <a:ext cx="147638" cy="163513"/>
            </a:xfrm>
            <a:custGeom>
              <a:avLst/>
              <a:gdLst>
                <a:gd name="T0" fmla="*/ 274 w 278"/>
                <a:gd name="T1" fmla="*/ 20 h 309"/>
                <a:gd name="T2" fmla="*/ 278 w 278"/>
                <a:gd name="T3" fmla="*/ 10 h 309"/>
                <a:gd name="T4" fmla="*/ 268 w 278"/>
                <a:gd name="T5" fmla="*/ 0 h 309"/>
                <a:gd name="T6" fmla="*/ 256 w 278"/>
                <a:gd name="T7" fmla="*/ 11 h 309"/>
                <a:gd name="T8" fmla="*/ 139 w 278"/>
                <a:gd name="T9" fmla="*/ 275 h 309"/>
                <a:gd name="T10" fmla="*/ 22 w 278"/>
                <a:gd name="T11" fmla="*/ 11 h 309"/>
                <a:gd name="T12" fmla="*/ 10 w 278"/>
                <a:gd name="T13" fmla="*/ 0 h 309"/>
                <a:gd name="T14" fmla="*/ 0 w 278"/>
                <a:gd name="T15" fmla="*/ 10 h 309"/>
                <a:gd name="T16" fmla="*/ 3 w 278"/>
                <a:gd name="T17" fmla="*/ 18 h 309"/>
                <a:gd name="T18" fmla="*/ 127 w 278"/>
                <a:gd name="T19" fmla="*/ 299 h 309"/>
                <a:gd name="T20" fmla="*/ 139 w 278"/>
                <a:gd name="T21" fmla="*/ 309 h 309"/>
                <a:gd name="T22" fmla="*/ 150 w 278"/>
                <a:gd name="T23" fmla="*/ 299 h 309"/>
                <a:gd name="T24" fmla="*/ 274 w 278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8" h="309">
                  <a:moveTo>
                    <a:pt x="274" y="20"/>
                  </a:moveTo>
                  <a:cubicBezTo>
                    <a:pt x="277" y="14"/>
                    <a:pt x="278" y="13"/>
                    <a:pt x="278" y="10"/>
                  </a:cubicBezTo>
                  <a:cubicBezTo>
                    <a:pt x="278" y="5"/>
                    <a:pt x="273" y="0"/>
                    <a:pt x="268" y="0"/>
                  </a:cubicBezTo>
                  <a:cubicBezTo>
                    <a:pt x="263" y="0"/>
                    <a:pt x="260" y="4"/>
                    <a:pt x="256" y="11"/>
                  </a:cubicBezTo>
                  <a:lnTo>
                    <a:pt x="139" y="275"/>
                  </a:lnTo>
                  <a:lnTo>
                    <a:pt x="22" y="11"/>
                  </a:lnTo>
                  <a:cubicBezTo>
                    <a:pt x="18" y="1"/>
                    <a:pt x="14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7"/>
                    <a:pt x="134" y="309"/>
                    <a:pt x="139" y="309"/>
                  </a:cubicBezTo>
                  <a:cubicBezTo>
                    <a:pt x="145" y="309"/>
                    <a:pt x="147" y="306"/>
                    <a:pt x="150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1"/>
            <p:cNvSpPr>
              <a:spLocks/>
            </p:cNvSpPr>
            <p:nvPr>
              <p:custDataLst>
                <p:tags r:id="rId70"/>
              </p:custDataLst>
            </p:nvPr>
          </p:nvSpPr>
          <p:spPr bwMode="auto">
            <a:xfrm>
              <a:off x="4230688" y="3836988"/>
              <a:ext cx="146050" cy="71438"/>
            </a:xfrm>
            <a:custGeom>
              <a:avLst/>
              <a:gdLst>
                <a:gd name="T0" fmla="*/ 277 w 277"/>
                <a:gd name="T1" fmla="*/ 18 h 133"/>
                <a:gd name="T2" fmla="*/ 260 w 277"/>
                <a:gd name="T3" fmla="*/ 0 h 133"/>
                <a:gd name="T4" fmla="*/ 17 w 277"/>
                <a:gd name="T5" fmla="*/ 0 h 133"/>
                <a:gd name="T6" fmla="*/ 0 w 277"/>
                <a:gd name="T7" fmla="*/ 10 h 133"/>
                <a:gd name="T8" fmla="*/ 17 w 277"/>
                <a:gd name="T9" fmla="*/ 20 h 133"/>
                <a:gd name="T10" fmla="*/ 257 w 277"/>
                <a:gd name="T11" fmla="*/ 20 h 133"/>
                <a:gd name="T12" fmla="*/ 257 w 277"/>
                <a:gd name="T13" fmla="*/ 115 h 133"/>
                <a:gd name="T14" fmla="*/ 267 w 277"/>
                <a:gd name="T15" fmla="*/ 133 h 133"/>
                <a:gd name="T16" fmla="*/ 277 w 277"/>
                <a:gd name="T17" fmla="*/ 115 h 133"/>
                <a:gd name="T18" fmla="*/ 277 w 277"/>
                <a:gd name="T19" fmla="*/ 1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" h="133">
                  <a:moveTo>
                    <a:pt x="277" y="18"/>
                  </a:moveTo>
                  <a:cubicBezTo>
                    <a:pt x="277" y="1"/>
                    <a:pt x="276" y="0"/>
                    <a:pt x="260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57" y="20"/>
                  </a:lnTo>
                  <a:lnTo>
                    <a:pt x="257" y="115"/>
                  </a:lnTo>
                  <a:cubicBezTo>
                    <a:pt x="257" y="124"/>
                    <a:pt x="257" y="133"/>
                    <a:pt x="267" y="133"/>
                  </a:cubicBezTo>
                  <a:cubicBezTo>
                    <a:pt x="277" y="133"/>
                    <a:pt x="277" y="124"/>
                    <a:pt x="277" y="115"/>
                  </a:cubicBezTo>
                  <a:lnTo>
                    <a:pt x="277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2"/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4398963" y="3814763"/>
              <a:ext cx="131763" cy="120650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7 h 226"/>
                <a:gd name="T6" fmla="*/ 203 w 249"/>
                <a:gd name="T7" fmla="*/ 44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8 h 226"/>
                <a:gd name="T34" fmla="*/ 46 w 249"/>
                <a:gd name="T35" fmla="*/ 181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99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49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4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5" y="226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3"/>
            <p:cNvSpPr>
              <a:spLocks/>
            </p:cNvSpPr>
            <p:nvPr>
              <p:custDataLst>
                <p:tags r:id="rId72"/>
              </p:custDataLst>
            </p:nvPr>
          </p:nvSpPr>
          <p:spPr bwMode="auto">
            <a:xfrm>
              <a:off x="4552950" y="3848101"/>
              <a:ext cx="85725" cy="127000"/>
            </a:xfrm>
            <a:custGeom>
              <a:avLst/>
              <a:gdLst>
                <a:gd name="T0" fmla="*/ 77 w 161"/>
                <a:gd name="T1" fmla="*/ 115 h 239"/>
                <a:gd name="T2" fmla="*/ 123 w 161"/>
                <a:gd name="T3" fmla="*/ 172 h 239"/>
                <a:gd name="T4" fmla="*/ 78 w 161"/>
                <a:gd name="T5" fmla="*/ 228 h 239"/>
                <a:gd name="T6" fmla="*/ 19 w 161"/>
                <a:gd name="T7" fmla="*/ 203 h 239"/>
                <a:gd name="T8" fmla="*/ 39 w 161"/>
                <a:gd name="T9" fmla="*/ 184 h 239"/>
                <a:gd name="T10" fmla="*/ 20 w 161"/>
                <a:gd name="T11" fmla="*/ 165 h 239"/>
                <a:gd name="T12" fmla="*/ 0 w 161"/>
                <a:gd name="T13" fmla="*/ 185 h 239"/>
                <a:gd name="T14" fmla="*/ 79 w 161"/>
                <a:gd name="T15" fmla="*/ 239 h 239"/>
                <a:gd name="T16" fmla="*/ 161 w 161"/>
                <a:gd name="T17" fmla="*/ 172 h 239"/>
                <a:gd name="T18" fmla="*/ 100 w 161"/>
                <a:gd name="T19" fmla="*/ 109 h 239"/>
                <a:gd name="T20" fmla="*/ 150 w 161"/>
                <a:gd name="T21" fmla="*/ 49 h 239"/>
                <a:gd name="T22" fmla="*/ 79 w 161"/>
                <a:gd name="T23" fmla="*/ 0 h 239"/>
                <a:gd name="T24" fmla="*/ 11 w 161"/>
                <a:gd name="T25" fmla="*/ 47 h 239"/>
                <a:gd name="T26" fmla="*/ 29 w 161"/>
                <a:gd name="T27" fmla="*/ 66 h 239"/>
                <a:gd name="T28" fmla="*/ 47 w 161"/>
                <a:gd name="T29" fmla="*/ 48 h 239"/>
                <a:gd name="T30" fmla="*/ 29 w 161"/>
                <a:gd name="T31" fmla="*/ 30 h 239"/>
                <a:gd name="T32" fmla="*/ 78 w 161"/>
                <a:gd name="T33" fmla="*/ 11 h 239"/>
                <a:gd name="T34" fmla="*/ 116 w 161"/>
                <a:gd name="T35" fmla="*/ 49 h 239"/>
                <a:gd name="T36" fmla="*/ 102 w 161"/>
                <a:gd name="T37" fmla="*/ 90 h 239"/>
                <a:gd name="T38" fmla="*/ 63 w 161"/>
                <a:gd name="T39" fmla="*/ 105 h 239"/>
                <a:gd name="T40" fmla="*/ 52 w 161"/>
                <a:gd name="T41" fmla="*/ 106 h 239"/>
                <a:gd name="T42" fmla="*/ 49 w 161"/>
                <a:gd name="T43" fmla="*/ 111 h 239"/>
                <a:gd name="T44" fmla="*/ 58 w 161"/>
                <a:gd name="T45" fmla="*/ 115 h 239"/>
                <a:gd name="T46" fmla="*/ 77 w 161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9">
                  <a:moveTo>
                    <a:pt x="77" y="115"/>
                  </a:moveTo>
                  <a:cubicBezTo>
                    <a:pt x="104" y="115"/>
                    <a:pt x="123" y="134"/>
                    <a:pt x="123" y="172"/>
                  </a:cubicBezTo>
                  <a:cubicBezTo>
                    <a:pt x="123" y="215"/>
                    <a:pt x="98" y="228"/>
                    <a:pt x="78" y="228"/>
                  </a:cubicBezTo>
                  <a:cubicBezTo>
                    <a:pt x="64" y="228"/>
                    <a:pt x="33" y="224"/>
                    <a:pt x="19" y="203"/>
                  </a:cubicBezTo>
                  <a:cubicBezTo>
                    <a:pt x="35" y="203"/>
                    <a:pt x="39" y="191"/>
                    <a:pt x="39" y="184"/>
                  </a:cubicBezTo>
                  <a:cubicBezTo>
                    <a:pt x="39" y="173"/>
                    <a:pt x="31" y="165"/>
                    <a:pt x="20" y="165"/>
                  </a:cubicBezTo>
                  <a:cubicBezTo>
                    <a:pt x="10" y="165"/>
                    <a:pt x="0" y="171"/>
                    <a:pt x="0" y="185"/>
                  </a:cubicBezTo>
                  <a:cubicBezTo>
                    <a:pt x="0" y="218"/>
                    <a:pt x="37" y="239"/>
                    <a:pt x="79" y="239"/>
                  </a:cubicBezTo>
                  <a:cubicBezTo>
                    <a:pt x="127" y="239"/>
                    <a:pt x="161" y="206"/>
                    <a:pt x="161" y="172"/>
                  </a:cubicBezTo>
                  <a:cubicBezTo>
                    <a:pt x="161" y="144"/>
                    <a:pt x="138" y="117"/>
                    <a:pt x="100" y="109"/>
                  </a:cubicBezTo>
                  <a:cubicBezTo>
                    <a:pt x="137" y="96"/>
                    <a:pt x="150" y="70"/>
                    <a:pt x="150" y="49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6"/>
                    <a:pt x="29" y="66"/>
                  </a:cubicBezTo>
                  <a:cubicBezTo>
                    <a:pt x="40" y="66"/>
                    <a:pt x="47" y="58"/>
                    <a:pt x="47" y="48"/>
                  </a:cubicBezTo>
                  <a:cubicBezTo>
                    <a:pt x="47" y="38"/>
                    <a:pt x="40" y="30"/>
                    <a:pt x="29" y="30"/>
                  </a:cubicBezTo>
                  <a:cubicBezTo>
                    <a:pt x="41" y="14"/>
                    <a:pt x="66" y="11"/>
                    <a:pt x="78" y="11"/>
                  </a:cubicBezTo>
                  <a:cubicBezTo>
                    <a:pt x="94" y="11"/>
                    <a:pt x="116" y="18"/>
                    <a:pt x="116" y="49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1" y="103"/>
                    <a:pt x="81" y="104"/>
                    <a:pt x="63" y="105"/>
                  </a:cubicBezTo>
                  <a:cubicBezTo>
                    <a:pt x="55" y="106"/>
                    <a:pt x="54" y="106"/>
                    <a:pt x="52" y="106"/>
                  </a:cubicBezTo>
                  <a:cubicBezTo>
                    <a:pt x="52" y="106"/>
                    <a:pt x="49" y="107"/>
                    <a:pt x="49" y="111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7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4"/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4676775" y="3732213"/>
              <a:ext cx="60325" cy="265113"/>
            </a:xfrm>
            <a:custGeom>
              <a:avLst/>
              <a:gdLst>
                <a:gd name="T0" fmla="*/ 116 w 116"/>
                <a:gd name="T1" fmla="*/ 250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50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2 h 499"/>
                <a:gd name="T20" fmla="*/ 116 w 116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50"/>
                  </a:moveTo>
                  <a:cubicBezTo>
                    <a:pt x="116" y="211"/>
                    <a:pt x="111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5"/>
                    <a:pt x="87" y="250"/>
                  </a:cubicBezTo>
                  <a:cubicBezTo>
                    <a:pt x="87" y="335"/>
                    <a:pt x="69" y="423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3" y="499"/>
                    <a:pt x="5" y="499"/>
                  </a:cubicBezTo>
                  <a:cubicBezTo>
                    <a:pt x="10" y="499"/>
                    <a:pt x="55" y="465"/>
                    <a:pt x="85" y="402"/>
                  </a:cubicBezTo>
                  <a:cubicBezTo>
                    <a:pt x="110" y="347"/>
                    <a:pt x="116" y="292"/>
                    <a:pt x="116" y="2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5"/>
            <p:cNvSpPr>
              <a:spLocks/>
            </p:cNvSpPr>
            <p:nvPr>
              <p:custDataLst>
                <p:tags r:id="rId74"/>
              </p:custDataLst>
            </p:nvPr>
          </p:nvSpPr>
          <p:spPr bwMode="auto">
            <a:xfrm>
              <a:off x="2590800" y="4170363"/>
              <a:ext cx="146050" cy="165100"/>
            </a:xfrm>
            <a:custGeom>
              <a:avLst/>
              <a:gdLst>
                <a:gd name="T0" fmla="*/ 150 w 277"/>
                <a:gd name="T1" fmla="*/ 11 h 309"/>
                <a:gd name="T2" fmla="*/ 139 w 277"/>
                <a:gd name="T3" fmla="*/ 0 h 309"/>
                <a:gd name="T4" fmla="*/ 128 w 277"/>
                <a:gd name="T5" fmla="*/ 11 h 309"/>
                <a:gd name="T6" fmla="*/ 3 w 277"/>
                <a:gd name="T7" fmla="*/ 290 h 309"/>
                <a:gd name="T8" fmla="*/ 0 w 277"/>
                <a:gd name="T9" fmla="*/ 299 h 309"/>
                <a:gd name="T10" fmla="*/ 10 w 277"/>
                <a:gd name="T11" fmla="*/ 309 h 309"/>
                <a:gd name="T12" fmla="*/ 21 w 277"/>
                <a:gd name="T13" fmla="*/ 299 h 309"/>
                <a:gd name="T14" fmla="*/ 139 w 277"/>
                <a:gd name="T15" fmla="*/ 35 h 309"/>
                <a:gd name="T16" fmla="*/ 256 w 277"/>
                <a:gd name="T17" fmla="*/ 299 h 309"/>
                <a:gd name="T18" fmla="*/ 267 w 277"/>
                <a:gd name="T19" fmla="*/ 309 h 309"/>
                <a:gd name="T20" fmla="*/ 277 w 277"/>
                <a:gd name="T21" fmla="*/ 299 h 309"/>
                <a:gd name="T22" fmla="*/ 274 w 277"/>
                <a:gd name="T23" fmla="*/ 292 h 309"/>
                <a:gd name="T24" fmla="*/ 150 w 277"/>
                <a:gd name="T25" fmla="*/ 1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150" y="11"/>
                  </a:moveTo>
                  <a:cubicBezTo>
                    <a:pt x="146" y="2"/>
                    <a:pt x="143" y="0"/>
                    <a:pt x="139" y="0"/>
                  </a:cubicBezTo>
                  <a:cubicBezTo>
                    <a:pt x="132" y="0"/>
                    <a:pt x="131" y="4"/>
                    <a:pt x="128" y="11"/>
                  </a:cubicBezTo>
                  <a:lnTo>
                    <a:pt x="3" y="290"/>
                  </a:lnTo>
                  <a:cubicBezTo>
                    <a:pt x="0" y="296"/>
                    <a:pt x="0" y="297"/>
                    <a:pt x="0" y="299"/>
                  </a:cubicBezTo>
                  <a:cubicBezTo>
                    <a:pt x="0" y="305"/>
                    <a:pt x="4" y="309"/>
                    <a:pt x="10" y="309"/>
                  </a:cubicBezTo>
                  <a:cubicBezTo>
                    <a:pt x="13" y="309"/>
                    <a:pt x="17" y="308"/>
                    <a:pt x="21" y="299"/>
                  </a:cubicBezTo>
                  <a:lnTo>
                    <a:pt x="139" y="35"/>
                  </a:lnTo>
                  <a:lnTo>
                    <a:pt x="256" y="299"/>
                  </a:lnTo>
                  <a:cubicBezTo>
                    <a:pt x="260" y="309"/>
                    <a:pt x="265" y="309"/>
                    <a:pt x="267" y="309"/>
                  </a:cubicBezTo>
                  <a:cubicBezTo>
                    <a:pt x="273" y="309"/>
                    <a:pt x="277" y="305"/>
                    <a:pt x="277" y="299"/>
                  </a:cubicBezTo>
                  <a:cubicBezTo>
                    <a:pt x="277" y="298"/>
                    <a:pt x="277" y="297"/>
                    <a:pt x="274" y="292"/>
                  </a:cubicBezTo>
                  <a:lnTo>
                    <a:pt x="150" y="1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6"/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2836863" y="4130676"/>
              <a:ext cx="61913" cy="265113"/>
            </a:xfrm>
            <a:custGeom>
              <a:avLst/>
              <a:gdLst>
                <a:gd name="T0" fmla="*/ 115 w 115"/>
                <a:gd name="T1" fmla="*/ 493 h 498"/>
                <a:gd name="T2" fmla="*/ 107 w 115"/>
                <a:gd name="T3" fmla="*/ 482 h 498"/>
                <a:gd name="T4" fmla="*/ 29 w 115"/>
                <a:gd name="T5" fmla="*/ 249 h 498"/>
                <a:gd name="T6" fmla="*/ 109 w 115"/>
                <a:gd name="T7" fmla="*/ 13 h 498"/>
                <a:gd name="T8" fmla="*/ 115 w 115"/>
                <a:gd name="T9" fmla="*/ 4 h 498"/>
                <a:gd name="T10" fmla="*/ 110 w 115"/>
                <a:gd name="T11" fmla="*/ 0 h 498"/>
                <a:gd name="T12" fmla="*/ 31 w 115"/>
                <a:gd name="T13" fmla="*/ 97 h 498"/>
                <a:gd name="T14" fmla="*/ 0 w 115"/>
                <a:gd name="T15" fmla="*/ 249 h 498"/>
                <a:gd name="T16" fmla="*/ 33 w 115"/>
                <a:gd name="T17" fmla="*/ 404 h 498"/>
                <a:gd name="T18" fmla="*/ 110 w 115"/>
                <a:gd name="T19" fmla="*/ 498 h 498"/>
                <a:gd name="T20" fmla="*/ 115 w 115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493"/>
                  </a:moveTo>
                  <a:cubicBezTo>
                    <a:pt x="115" y="492"/>
                    <a:pt x="115" y="491"/>
                    <a:pt x="107" y="482"/>
                  </a:cubicBezTo>
                  <a:cubicBezTo>
                    <a:pt x="45" y="419"/>
                    <a:pt x="29" y="325"/>
                    <a:pt x="29" y="249"/>
                  </a:cubicBezTo>
                  <a:cubicBezTo>
                    <a:pt x="29" y="162"/>
                    <a:pt x="48" y="75"/>
                    <a:pt x="109" y="13"/>
                  </a:cubicBezTo>
                  <a:cubicBezTo>
                    <a:pt x="115" y="7"/>
                    <a:pt x="115" y="6"/>
                    <a:pt x="115" y="4"/>
                  </a:cubicBezTo>
                  <a:cubicBezTo>
                    <a:pt x="115" y="1"/>
                    <a:pt x="113" y="0"/>
                    <a:pt x="110" y="0"/>
                  </a:cubicBezTo>
                  <a:cubicBezTo>
                    <a:pt x="105" y="0"/>
                    <a:pt x="61" y="33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8"/>
                    <a:pt x="33" y="404"/>
                  </a:cubicBezTo>
                  <a:cubicBezTo>
                    <a:pt x="63" y="466"/>
                    <a:pt x="105" y="498"/>
                    <a:pt x="110" y="498"/>
                  </a:cubicBezTo>
                  <a:cubicBezTo>
                    <a:pt x="113" y="498"/>
                    <a:pt x="115" y="497"/>
                    <a:pt x="115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7"/>
            <p:cNvSpPr>
              <a:spLocks/>
            </p:cNvSpPr>
            <p:nvPr>
              <p:custDataLst>
                <p:tags r:id="rId76"/>
              </p:custDataLst>
            </p:nvPr>
          </p:nvSpPr>
          <p:spPr bwMode="auto">
            <a:xfrm>
              <a:off x="2921000" y="4211638"/>
              <a:ext cx="131763" cy="120650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1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7 w 248"/>
                <a:gd name="T23" fmla="*/ 76 h 226"/>
                <a:gd name="T24" fmla="*/ 94 w 248"/>
                <a:gd name="T25" fmla="*/ 11 h 226"/>
                <a:gd name="T26" fmla="*/ 121 w 248"/>
                <a:gd name="T27" fmla="*/ 44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5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6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3" y="11"/>
                    <a:pt x="215" y="11"/>
                    <a:pt x="226" y="18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7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8" y="0"/>
                    <a:pt x="201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4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6" y="81"/>
                    <a:pt x="27" y="76"/>
                  </a:cubicBezTo>
                  <a:cubicBezTo>
                    <a:pt x="44" y="24"/>
                    <a:pt x="77" y="11"/>
                    <a:pt x="94" y="11"/>
                  </a:cubicBezTo>
                  <a:cubicBezTo>
                    <a:pt x="104" y="11"/>
                    <a:pt x="121" y="16"/>
                    <a:pt x="121" y="44"/>
                  </a:cubicBezTo>
                  <a:cubicBezTo>
                    <a:pt x="121" y="60"/>
                    <a:pt x="113" y="93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2" y="215"/>
                    <a:pt x="22" y="209"/>
                  </a:cubicBezTo>
                  <a:cubicBezTo>
                    <a:pt x="34" y="206"/>
                    <a:pt x="45" y="196"/>
                    <a:pt x="45" y="182"/>
                  </a:cubicBezTo>
                  <a:cubicBezTo>
                    <a:pt x="45" y="168"/>
                    <a:pt x="34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4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2" y="162"/>
                    <a:pt x="232" y="149"/>
                  </a:cubicBezTo>
                  <a:cubicBezTo>
                    <a:pt x="232" y="144"/>
                    <a:pt x="228" y="144"/>
                    <a:pt x="226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3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8"/>
            <p:cNvSpPr>
              <a:spLocks/>
            </p:cNvSpPr>
            <p:nvPr>
              <p:custDataLst>
                <p:tags r:id="rId77"/>
              </p:custDataLst>
            </p:nvPr>
          </p:nvSpPr>
          <p:spPr bwMode="auto">
            <a:xfrm>
              <a:off x="3084513" y="4246563"/>
              <a:ext cx="68263" cy="122238"/>
            </a:xfrm>
            <a:custGeom>
              <a:avLst/>
              <a:gdLst>
                <a:gd name="T0" fmla="*/ 79 w 127"/>
                <a:gd name="T1" fmla="*/ 10 h 231"/>
                <a:gd name="T2" fmla="*/ 68 w 127"/>
                <a:gd name="T3" fmla="*/ 0 h 231"/>
                <a:gd name="T4" fmla="*/ 0 w 127"/>
                <a:gd name="T5" fmla="*/ 22 h 231"/>
                <a:gd name="T6" fmla="*/ 0 w 127"/>
                <a:gd name="T7" fmla="*/ 35 h 231"/>
                <a:gd name="T8" fmla="*/ 50 w 127"/>
                <a:gd name="T9" fmla="*/ 25 h 231"/>
                <a:gd name="T10" fmla="*/ 50 w 127"/>
                <a:gd name="T11" fmla="*/ 203 h 231"/>
                <a:gd name="T12" fmla="*/ 15 w 127"/>
                <a:gd name="T13" fmla="*/ 219 h 231"/>
                <a:gd name="T14" fmla="*/ 2 w 127"/>
                <a:gd name="T15" fmla="*/ 219 h 231"/>
                <a:gd name="T16" fmla="*/ 2 w 127"/>
                <a:gd name="T17" fmla="*/ 231 h 231"/>
                <a:gd name="T18" fmla="*/ 64 w 127"/>
                <a:gd name="T19" fmla="*/ 230 h 231"/>
                <a:gd name="T20" fmla="*/ 127 w 127"/>
                <a:gd name="T21" fmla="*/ 231 h 231"/>
                <a:gd name="T22" fmla="*/ 127 w 127"/>
                <a:gd name="T23" fmla="*/ 219 h 231"/>
                <a:gd name="T24" fmla="*/ 113 w 127"/>
                <a:gd name="T25" fmla="*/ 219 h 231"/>
                <a:gd name="T26" fmla="*/ 79 w 127"/>
                <a:gd name="T27" fmla="*/ 203 h 231"/>
                <a:gd name="T28" fmla="*/ 79 w 127"/>
                <a:gd name="T29" fmla="*/ 1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1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4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1"/>
                  </a:lnTo>
                  <a:cubicBezTo>
                    <a:pt x="9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7" y="231"/>
                  </a:cubicBezTo>
                  <a:lnTo>
                    <a:pt x="127" y="219"/>
                  </a:lnTo>
                  <a:lnTo>
                    <a:pt x="113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9"/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3255963" y="4170363"/>
              <a:ext cx="147638" cy="165100"/>
            </a:xfrm>
            <a:custGeom>
              <a:avLst/>
              <a:gdLst>
                <a:gd name="T0" fmla="*/ 274 w 278"/>
                <a:gd name="T1" fmla="*/ 20 h 309"/>
                <a:gd name="T2" fmla="*/ 278 w 278"/>
                <a:gd name="T3" fmla="*/ 10 h 309"/>
                <a:gd name="T4" fmla="*/ 268 w 278"/>
                <a:gd name="T5" fmla="*/ 0 h 309"/>
                <a:gd name="T6" fmla="*/ 256 w 278"/>
                <a:gd name="T7" fmla="*/ 11 h 309"/>
                <a:gd name="T8" fmla="*/ 139 w 278"/>
                <a:gd name="T9" fmla="*/ 275 h 309"/>
                <a:gd name="T10" fmla="*/ 22 w 278"/>
                <a:gd name="T11" fmla="*/ 11 h 309"/>
                <a:gd name="T12" fmla="*/ 10 w 278"/>
                <a:gd name="T13" fmla="*/ 0 h 309"/>
                <a:gd name="T14" fmla="*/ 0 w 278"/>
                <a:gd name="T15" fmla="*/ 10 h 309"/>
                <a:gd name="T16" fmla="*/ 3 w 278"/>
                <a:gd name="T17" fmla="*/ 18 h 309"/>
                <a:gd name="T18" fmla="*/ 128 w 278"/>
                <a:gd name="T19" fmla="*/ 299 h 309"/>
                <a:gd name="T20" fmla="*/ 139 w 278"/>
                <a:gd name="T21" fmla="*/ 309 h 309"/>
                <a:gd name="T22" fmla="*/ 150 w 278"/>
                <a:gd name="T23" fmla="*/ 299 h 309"/>
                <a:gd name="T24" fmla="*/ 274 w 278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8" h="309">
                  <a:moveTo>
                    <a:pt x="274" y="20"/>
                  </a:moveTo>
                  <a:cubicBezTo>
                    <a:pt x="277" y="14"/>
                    <a:pt x="278" y="13"/>
                    <a:pt x="278" y="10"/>
                  </a:cubicBezTo>
                  <a:cubicBezTo>
                    <a:pt x="278" y="5"/>
                    <a:pt x="273" y="0"/>
                    <a:pt x="268" y="0"/>
                  </a:cubicBezTo>
                  <a:cubicBezTo>
                    <a:pt x="263" y="0"/>
                    <a:pt x="260" y="4"/>
                    <a:pt x="256" y="11"/>
                  </a:cubicBezTo>
                  <a:lnTo>
                    <a:pt x="139" y="275"/>
                  </a:lnTo>
                  <a:lnTo>
                    <a:pt x="22" y="11"/>
                  </a:lnTo>
                  <a:cubicBezTo>
                    <a:pt x="18" y="1"/>
                    <a:pt x="14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8" y="299"/>
                  </a:lnTo>
                  <a:cubicBezTo>
                    <a:pt x="132" y="307"/>
                    <a:pt x="135" y="309"/>
                    <a:pt x="139" y="309"/>
                  </a:cubicBezTo>
                  <a:cubicBezTo>
                    <a:pt x="146" y="309"/>
                    <a:pt x="147" y="306"/>
                    <a:pt x="150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0"/>
            <p:cNvSpPr>
              <a:spLocks/>
            </p:cNvSpPr>
            <p:nvPr>
              <p:custDataLst>
                <p:tags r:id="rId79"/>
              </p:custDataLst>
            </p:nvPr>
          </p:nvSpPr>
          <p:spPr bwMode="auto">
            <a:xfrm>
              <a:off x="3484563" y="4211638"/>
              <a:ext cx="131763" cy="120650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4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1" y="0"/>
                    <a:pt x="96" y="0"/>
                  </a:cubicBezTo>
                  <a:cubicBezTo>
                    <a:pt x="44" y="0"/>
                    <a:pt x="16" y="64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6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5" y="11"/>
                    <a:pt x="122" y="16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1"/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>
              <a:off x="3640138" y="4246563"/>
              <a:ext cx="80963" cy="122238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200 h 231"/>
                <a:gd name="T6" fmla="*/ 98 w 154"/>
                <a:gd name="T7" fmla="*/ 202 h 231"/>
                <a:gd name="T8" fmla="*/ 34 w 154"/>
                <a:gd name="T9" fmla="*/ 202 h 231"/>
                <a:gd name="T10" fmla="*/ 104 w 154"/>
                <a:gd name="T11" fmla="*/ 143 h 231"/>
                <a:gd name="T12" fmla="*/ 154 w 154"/>
                <a:gd name="T13" fmla="*/ 68 h 231"/>
                <a:gd name="T14" fmla="*/ 72 w 154"/>
                <a:gd name="T15" fmla="*/ 0 h 231"/>
                <a:gd name="T16" fmla="*/ 0 w 154"/>
                <a:gd name="T17" fmla="*/ 62 h 231"/>
                <a:gd name="T18" fmla="*/ 18 w 154"/>
                <a:gd name="T19" fmla="*/ 82 h 231"/>
                <a:gd name="T20" fmla="*/ 37 w 154"/>
                <a:gd name="T21" fmla="*/ 63 h 231"/>
                <a:gd name="T22" fmla="*/ 16 w 154"/>
                <a:gd name="T23" fmla="*/ 45 h 231"/>
                <a:gd name="T24" fmla="*/ 67 w 154"/>
                <a:gd name="T25" fmla="*/ 12 h 231"/>
                <a:gd name="T26" fmla="*/ 120 w 154"/>
                <a:gd name="T27" fmla="*/ 68 h 231"/>
                <a:gd name="T28" fmla="*/ 87 w 154"/>
                <a:gd name="T29" fmla="*/ 135 h 231"/>
                <a:gd name="T30" fmla="*/ 3 w 154"/>
                <a:gd name="T31" fmla="*/ 218 h 231"/>
                <a:gd name="T32" fmla="*/ 0 w 154"/>
                <a:gd name="T33" fmla="*/ 231 h 231"/>
                <a:gd name="T34" fmla="*/ 143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7" y="196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69"/>
                    <a:pt x="83" y="159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6" y="82"/>
                    <a:pt x="37" y="76"/>
                    <a:pt x="37" y="63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0" y="12"/>
                    <a:pt x="67" y="12"/>
                  </a:cubicBezTo>
                  <a:cubicBezTo>
                    <a:pt x="102" y="12"/>
                    <a:pt x="120" y="40"/>
                    <a:pt x="120" y="68"/>
                  </a:cubicBezTo>
                  <a:cubicBezTo>
                    <a:pt x="120" y="98"/>
                    <a:pt x="98" y="122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1"/>
                  </a:cubicBezTo>
                  <a:lnTo>
                    <a:pt x="143" y="231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2"/>
            <p:cNvSpPr>
              <a:spLocks/>
            </p:cNvSpPr>
            <p:nvPr>
              <p:custDataLst>
                <p:tags r:id="rId81"/>
              </p:custDataLst>
            </p:nvPr>
          </p:nvSpPr>
          <p:spPr bwMode="auto">
            <a:xfrm>
              <a:off x="3819525" y="4170363"/>
              <a:ext cx="146050" cy="165100"/>
            </a:xfrm>
            <a:custGeom>
              <a:avLst/>
              <a:gdLst>
                <a:gd name="T0" fmla="*/ 274 w 277"/>
                <a:gd name="T1" fmla="*/ 20 h 309"/>
                <a:gd name="T2" fmla="*/ 277 w 277"/>
                <a:gd name="T3" fmla="*/ 10 h 309"/>
                <a:gd name="T4" fmla="*/ 267 w 277"/>
                <a:gd name="T5" fmla="*/ 0 h 309"/>
                <a:gd name="T6" fmla="*/ 256 w 277"/>
                <a:gd name="T7" fmla="*/ 11 h 309"/>
                <a:gd name="T8" fmla="*/ 139 w 277"/>
                <a:gd name="T9" fmla="*/ 275 h 309"/>
                <a:gd name="T10" fmla="*/ 22 w 277"/>
                <a:gd name="T11" fmla="*/ 11 h 309"/>
                <a:gd name="T12" fmla="*/ 10 w 277"/>
                <a:gd name="T13" fmla="*/ 0 h 309"/>
                <a:gd name="T14" fmla="*/ 0 w 277"/>
                <a:gd name="T15" fmla="*/ 10 h 309"/>
                <a:gd name="T16" fmla="*/ 3 w 277"/>
                <a:gd name="T17" fmla="*/ 18 h 309"/>
                <a:gd name="T18" fmla="*/ 127 w 277"/>
                <a:gd name="T19" fmla="*/ 299 h 309"/>
                <a:gd name="T20" fmla="*/ 139 w 277"/>
                <a:gd name="T21" fmla="*/ 309 h 309"/>
                <a:gd name="T22" fmla="*/ 150 w 277"/>
                <a:gd name="T23" fmla="*/ 299 h 309"/>
                <a:gd name="T24" fmla="*/ 274 w 277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274" y="20"/>
                  </a:moveTo>
                  <a:cubicBezTo>
                    <a:pt x="277" y="14"/>
                    <a:pt x="277" y="13"/>
                    <a:pt x="277" y="10"/>
                  </a:cubicBezTo>
                  <a:cubicBezTo>
                    <a:pt x="277" y="5"/>
                    <a:pt x="273" y="0"/>
                    <a:pt x="267" y="0"/>
                  </a:cubicBezTo>
                  <a:cubicBezTo>
                    <a:pt x="263" y="0"/>
                    <a:pt x="260" y="4"/>
                    <a:pt x="256" y="11"/>
                  </a:cubicBezTo>
                  <a:lnTo>
                    <a:pt x="139" y="275"/>
                  </a:lnTo>
                  <a:lnTo>
                    <a:pt x="22" y="11"/>
                  </a:lnTo>
                  <a:cubicBezTo>
                    <a:pt x="18" y="1"/>
                    <a:pt x="14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7"/>
                    <a:pt x="134" y="309"/>
                    <a:pt x="139" y="309"/>
                  </a:cubicBezTo>
                  <a:cubicBezTo>
                    <a:pt x="145" y="309"/>
                    <a:pt x="147" y="306"/>
                    <a:pt x="150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3"/>
            <p:cNvSpPr>
              <a:spLocks/>
            </p:cNvSpPr>
            <p:nvPr>
              <p:custDataLst>
                <p:tags r:id="rId82"/>
              </p:custDataLst>
            </p:nvPr>
          </p:nvSpPr>
          <p:spPr bwMode="auto">
            <a:xfrm>
              <a:off x="4046538" y="4211638"/>
              <a:ext cx="131763" cy="120650"/>
            </a:xfrm>
            <a:custGeom>
              <a:avLst/>
              <a:gdLst>
                <a:gd name="T0" fmla="*/ 152 w 248"/>
                <a:gd name="T1" fmla="*/ 70 h 226"/>
                <a:gd name="T2" fmla="*/ 202 w 248"/>
                <a:gd name="T3" fmla="*/ 11 h 226"/>
                <a:gd name="T4" fmla="*/ 227 w 248"/>
                <a:gd name="T5" fmla="*/ 18 h 226"/>
                <a:gd name="T6" fmla="*/ 203 w 248"/>
                <a:gd name="T7" fmla="*/ 44 h 226"/>
                <a:gd name="T8" fmla="*/ 222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6 w 248"/>
                <a:gd name="T19" fmla="*/ 77 h 226"/>
                <a:gd name="T20" fmla="*/ 22 w 248"/>
                <a:gd name="T21" fmla="*/ 82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8 w 248"/>
                <a:gd name="T31" fmla="*/ 215 h 226"/>
                <a:gd name="T32" fmla="*/ 23 w 248"/>
                <a:gd name="T33" fmla="*/ 209 h 226"/>
                <a:gd name="T34" fmla="*/ 46 w 248"/>
                <a:gd name="T35" fmla="*/ 182 h 226"/>
                <a:gd name="T36" fmla="*/ 28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1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4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6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8" y="215"/>
                  </a:cubicBezTo>
                  <a:cubicBezTo>
                    <a:pt x="44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4"/>
            <p:cNvSpPr>
              <a:spLocks/>
            </p:cNvSpPr>
            <p:nvPr>
              <p:custDataLst>
                <p:tags r:id="rId83"/>
              </p:custDataLst>
            </p:nvPr>
          </p:nvSpPr>
          <p:spPr bwMode="auto">
            <a:xfrm>
              <a:off x="4200525" y="4246563"/>
              <a:ext cx="84138" cy="125413"/>
            </a:xfrm>
            <a:custGeom>
              <a:avLst/>
              <a:gdLst>
                <a:gd name="T0" fmla="*/ 76 w 160"/>
                <a:gd name="T1" fmla="*/ 115 h 238"/>
                <a:gd name="T2" fmla="*/ 123 w 160"/>
                <a:gd name="T3" fmla="*/ 171 h 238"/>
                <a:gd name="T4" fmla="*/ 78 w 160"/>
                <a:gd name="T5" fmla="*/ 227 h 238"/>
                <a:gd name="T6" fmla="*/ 19 w 160"/>
                <a:gd name="T7" fmla="*/ 203 h 238"/>
                <a:gd name="T8" fmla="*/ 39 w 160"/>
                <a:gd name="T9" fmla="*/ 183 h 238"/>
                <a:gd name="T10" fmla="*/ 20 w 160"/>
                <a:gd name="T11" fmla="*/ 164 h 238"/>
                <a:gd name="T12" fmla="*/ 0 w 160"/>
                <a:gd name="T13" fmla="*/ 184 h 238"/>
                <a:gd name="T14" fmla="*/ 78 w 160"/>
                <a:gd name="T15" fmla="*/ 238 h 238"/>
                <a:gd name="T16" fmla="*/ 160 w 160"/>
                <a:gd name="T17" fmla="*/ 171 h 238"/>
                <a:gd name="T18" fmla="*/ 100 w 160"/>
                <a:gd name="T19" fmla="*/ 109 h 238"/>
                <a:gd name="T20" fmla="*/ 150 w 160"/>
                <a:gd name="T21" fmla="*/ 48 h 238"/>
                <a:gd name="T22" fmla="*/ 79 w 160"/>
                <a:gd name="T23" fmla="*/ 0 h 238"/>
                <a:gd name="T24" fmla="*/ 11 w 160"/>
                <a:gd name="T25" fmla="*/ 47 h 238"/>
                <a:gd name="T26" fmla="*/ 29 w 160"/>
                <a:gd name="T27" fmla="*/ 65 h 238"/>
                <a:gd name="T28" fmla="*/ 47 w 160"/>
                <a:gd name="T29" fmla="*/ 47 h 238"/>
                <a:gd name="T30" fmla="*/ 29 w 160"/>
                <a:gd name="T31" fmla="*/ 29 h 238"/>
                <a:gd name="T32" fmla="*/ 78 w 160"/>
                <a:gd name="T33" fmla="*/ 10 h 238"/>
                <a:gd name="T34" fmla="*/ 116 w 160"/>
                <a:gd name="T35" fmla="*/ 48 h 238"/>
                <a:gd name="T36" fmla="*/ 102 w 160"/>
                <a:gd name="T37" fmla="*/ 89 h 238"/>
                <a:gd name="T38" fmla="*/ 63 w 160"/>
                <a:gd name="T39" fmla="*/ 104 h 238"/>
                <a:gd name="T40" fmla="*/ 52 w 160"/>
                <a:gd name="T41" fmla="*/ 105 h 238"/>
                <a:gd name="T42" fmla="*/ 49 w 160"/>
                <a:gd name="T43" fmla="*/ 110 h 238"/>
                <a:gd name="T44" fmla="*/ 58 w 160"/>
                <a:gd name="T45" fmla="*/ 115 h 238"/>
                <a:gd name="T46" fmla="*/ 76 w 160"/>
                <a:gd name="T47" fmla="*/ 11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38">
                  <a:moveTo>
                    <a:pt x="76" y="115"/>
                  </a:moveTo>
                  <a:cubicBezTo>
                    <a:pt x="104" y="115"/>
                    <a:pt x="123" y="134"/>
                    <a:pt x="123" y="171"/>
                  </a:cubicBezTo>
                  <a:cubicBezTo>
                    <a:pt x="123" y="214"/>
                    <a:pt x="98" y="227"/>
                    <a:pt x="78" y="227"/>
                  </a:cubicBezTo>
                  <a:cubicBezTo>
                    <a:pt x="64" y="227"/>
                    <a:pt x="33" y="223"/>
                    <a:pt x="19" y="203"/>
                  </a:cubicBezTo>
                  <a:cubicBezTo>
                    <a:pt x="35" y="202"/>
                    <a:pt x="39" y="191"/>
                    <a:pt x="39" y="183"/>
                  </a:cubicBezTo>
                  <a:cubicBezTo>
                    <a:pt x="39" y="172"/>
                    <a:pt x="30" y="164"/>
                    <a:pt x="20" y="164"/>
                  </a:cubicBezTo>
                  <a:cubicBezTo>
                    <a:pt x="10" y="164"/>
                    <a:pt x="0" y="170"/>
                    <a:pt x="0" y="184"/>
                  </a:cubicBezTo>
                  <a:cubicBezTo>
                    <a:pt x="0" y="217"/>
                    <a:pt x="36" y="238"/>
                    <a:pt x="78" y="238"/>
                  </a:cubicBezTo>
                  <a:cubicBezTo>
                    <a:pt x="127" y="238"/>
                    <a:pt x="160" y="206"/>
                    <a:pt x="160" y="171"/>
                  </a:cubicBezTo>
                  <a:cubicBezTo>
                    <a:pt x="160" y="144"/>
                    <a:pt x="138" y="117"/>
                    <a:pt x="100" y="109"/>
                  </a:cubicBezTo>
                  <a:cubicBezTo>
                    <a:pt x="136" y="95"/>
                    <a:pt x="150" y="69"/>
                    <a:pt x="150" y="48"/>
                  </a:cubicBezTo>
                  <a:cubicBezTo>
                    <a:pt x="150" y="20"/>
                    <a:pt x="118" y="0"/>
                    <a:pt x="79" y="0"/>
                  </a:cubicBezTo>
                  <a:cubicBezTo>
                    <a:pt x="40" y="0"/>
                    <a:pt x="11" y="19"/>
                    <a:pt x="11" y="47"/>
                  </a:cubicBezTo>
                  <a:cubicBezTo>
                    <a:pt x="11" y="58"/>
                    <a:pt x="19" y="65"/>
                    <a:pt x="29" y="65"/>
                  </a:cubicBezTo>
                  <a:cubicBezTo>
                    <a:pt x="40" y="65"/>
                    <a:pt x="47" y="57"/>
                    <a:pt x="47" y="47"/>
                  </a:cubicBezTo>
                  <a:cubicBezTo>
                    <a:pt x="47" y="37"/>
                    <a:pt x="40" y="30"/>
                    <a:pt x="29" y="29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89"/>
                  </a:cubicBezTo>
                  <a:cubicBezTo>
                    <a:pt x="90" y="103"/>
                    <a:pt x="81" y="103"/>
                    <a:pt x="63" y="104"/>
                  </a:cubicBezTo>
                  <a:cubicBezTo>
                    <a:pt x="54" y="105"/>
                    <a:pt x="54" y="105"/>
                    <a:pt x="52" y="105"/>
                  </a:cubicBezTo>
                  <a:cubicBezTo>
                    <a:pt x="51" y="105"/>
                    <a:pt x="49" y="106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6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5"/>
            <p:cNvSpPr>
              <a:spLocks/>
            </p:cNvSpPr>
            <p:nvPr>
              <p:custDataLst>
                <p:tags r:id="rId84"/>
              </p:custDataLst>
            </p:nvPr>
          </p:nvSpPr>
          <p:spPr bwMode="auto">
            <a:xfrm>
              <a:off x="4324350" y="4130676"/>
              <a:ext cx="61913" cy="265113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3 h 498"/>
                <a:gd name="T4" fmla="*/ 5 w 116"/>
                <a:gd name="T5" fmla="*/ 0 h 498"/>
                <a:gd name="T6" fmla="*/ 0 w 116"/>
                <a:gd name="T7" fmla="*/ 4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3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5"/>
                    <a:pt x="87" y="145"/>
                    <a:pt x="87" y="249"/>
                  </a:cubicBezTo>
                  <a:cubicBezTo>
                    <a:pt x="87" y="334"/>
                    <a:pt x="69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6"/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2590800" y="4568826"/>
              <a:ext cx="146050" cy="163513"/>
            </a:xfrm>
            <a:custGeom>
              <a:avLst/>
              <a:gdLst>
                <a:gd name="T0" fmla="*/ 150 w 277"/>
                <a:gd name="T1" fmla="*/ 10 h 309"/>
                <a:gd name="T2" fmla="*/ 139 w 277"/>
                <a:gd name="T3" fmla="*/ 0 h 309"/>
                <a:gd name="T4" fmla="*/ 128 w 277"/>
                <a:gd name="T5" fmla="*/ 10 h 309"/>
                <a:gd name="T6" fmla="*/ 3 w 277"/>
                <a:gd name="T7" fmla="*/ 289 h 309"/>
                <a:gd name="T8" fmla="*/ 0 w 277"/>
                <a:gd name="T9" fmla="*/ 299 h 309"/>
                <a:gd name="T10" fmla="*/ 10 w 277"/>
                <a:gd name="T11" fmla="*/ 309 h 309"/>
                <a:gd name="T12" fmla="*/ 21 w 277"/>
                <a:gd name="T13" fmla="*/ 298 h 309"/>
                <a:gd name="T14" fmla="*/ 139 w 277"/>
                <a:gd name="T15" fmla="*/ 34 h 309"/>
                <a:gd name="T16" fmla="*/ 256 w 277"/>
                <a:gd name="T17" fmla="*/ 298 h 309"/>
                <a:gd name="T18" fmla="*/ 267 w 277"/>
                <a:gd name="T19" fmla="*/ 309 h 309"/>
                <a:gd name="T20" fmla="*/ 277 w 277"/>
                <a:gd name="T21" fmla="*/ 299 h 309"/>
                <a:gd name="T22" fmla="*/ 274 w 277"/>
                <a:gd name="T23" fmla="*/ 291 h 309"/>
                <a:gd name="T24" fmla="*/ 150 w 277"/>
                <a:gd name="T25" fmla="*/ 1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150" y="10"/>
                  </a:moveTo>
                  <a:cubicBezTo>
                    <a:pt x="146" y="2"/>
                    <a:pt x="143" y="0"/>
                    <a:pt x="139" y="0"/>
                  </a:cubicBezTo>
                  <a:cubicBezTo>
                    <a:pt x="132" y="0"/>
                    <a:pt x="131" y="3"/>
                    <a:pt x="128" y="10"/>
                  </a:cubicBezTo>
                  <a:lnTo>
                    <a:pt x="3" y="289"/>
                  </a:lnTo>
                  <a:cubicBezTo>
                    <a:pt x="0" y="295"/>
                    <a:pt x="0" y="296"/>
                    <a:pt x="0" y="299"/>
                  </a:cubicBezTo>
                  <a:cubicBezTo>
                    <a:pt x="0" y="304"/>
                    <a:pt x="4" y="309"/>
                    <a:pt x="10" y="309"/>
                  </a:cubicBezTo>
                  <a:cubicBezTo>
                    <a:pt x="13" y="309"/>
                    <a:pt x="17" y="308"/>
                    <a:pt x="21" y="298"/>
                  </a:cubicBezTo>
                  <a:lnTo>
                    <a:pt x="139" y="34"/>
                  </a:lnTo>
                  <a:lnTo>
                    <a:pt x="256" y="298"/>
                  </a:lnTo>
                  <a:cubicBezTo>
                    <a:pt x="260" y="309"/>
                    <a:pt x="265" y="309"/>
                    <a:pt x="267" y="309"/>
                  </a:cubicBezTo>
                  <a:cubicBezTo>
                    <a:pt x="273" y="309"/>
                    <a:pt x="277" y="304"/>
                    <a:pt x="277" y="299"/>
                  </a:cubicBezTo>
                  <a:cubicBezTo>
                    <a:pt x="277" y="298"/>
                    <a:pt x="277" y="297"/>
                    <a:pt x="274" y="291"/>
                  </a:cubicBezTo>
                  <a:lnTo>
                    <a:pt x="150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7"/>
            <p:cNvSpPr>
              <a:spLocks/>
            </p:cNvSpPr>
            <p:nvPr>
              <p:custDataLst>
                <p:tags r:id="rId86"/>
              </p:custDataLst>
            </p:nvPr>
          </p:nvSpPr>
          <p:spPr bwMode="auto">
            <a:xfrm>
              <a:off x="2836863" y="4527551"/>
              <a:ext cx="61913" cy="266700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49 h 499"/>
                <a:gd name="T6" fmla="*/ 109 w 115"/>
                <a:gd name="T7" fmla="*/ 13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0" y="0"/>
                  </a:cubicBezTo>
                  <a:cubicBezTo>
                    <a:pt x="105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8"/>
                    <a:pt x="33" y="405"/>
                  </a:cubicBezTo>
                  <a:cubicBezTo>
                    <a:pt x="63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8"/>
            <p:cNvSpPr>
              <a:spLocks/>
            </p:cNvSpPr>
            <p:nvPr>
              <p:custDataLst>
                <p:tags r:id="rId87"/>
              </p:custDataLst>
            </p:nvPr>
          </p:nvSpPr>
          <p:spPr bwMode="auto">
            <a:xfrm>
              <a:off x="2927350" y="4632326"/>
              <a:ext cx="147638" cy="71438"/>
            </a:xfrm>
            <a:custGeom>
              <a:avLst/>
              <a:gdLst>
                <a:gd name="T0" fmla="*/ 278 w 278"/>
                <a:gd name="T1" fmla="*/ 18 h 134"/>
                <a:gd name="T2" fmla="*/ 260 w 278"/>
                <a:gd name="T3" fmla="*/ 0 h 134"/>
                <a:gd name="T4" fmla="*/ 18 w 278"/>
                <a:gd name="T5" fmla="*/ 0 h 134"/>
                <a:gd name="T6" fmla="*/ 0 w 278"/>
                <a:gd name="T7" fmla="*/ 10 h 134"/>
                <a:gd name="T8" fmla="*/ 18 w 278"/>
                <a:gd name="T9" fmla="*/ 20 h 134"/>
                <a:gd name="T10" fmla="*/ 258 w 278"/>
                <a:gd name="T11" fmla="*/ 20 h 134"/>
                <a:gd name="T12" fmla="*/ 258 w 278"/>
                <a:gd name="T13" fmla="*/ 116 h 134"/>
                <a:gd name="T14" fmla="*/ 268 w 278"/>
                <a:gd name="T15" fmla="*/ 134 h 134"/>
                <a:gd name="T16" fmla="*/ 278 w 278"/>
                <a:gd name="T17" fmla="*/ 116 h 134"/>
                <a:gd name="T18" fmla="*/ 278 w 278"/>
                <a:gd name="T19" fmla="*/ 1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" h="134">
                  <a:moveTo>
                    <a:pt x="278" y="18"/>
                  </a:moveTo>
                  <a:cubicBezTo>
                    <a:pt x="278" y="2"/>
                    <a:pt x="276" y="0"/>
                    <a:pt x="260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8" y="20"/>
                  </a:cubicBezTo>
                  <a:lnTo>
                    <a:pt x="258" y="20"/>
                  </a:lnTo>
                  <a:lnTo>
                    <a:pt x="258" y="116"/>
                  </a:lnTo>
                  <a:cubicBezTo>
                    <a:pt x="258" y="125"/>
                    <a:pt x="258" y="134"/>
                    <a:pt x="268" y="134"/>
                  </a:cubicBezTo>
                  <a:cubicBezTo>
                    <a:pt x="278" y="134"/>
                    <a:pt x="278" y="125"/>
                    <a:pt x="278" y="116"/>
                  </a:cubicBezTo>
                  <a:lnTo>
                    <a:pt x="278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9"/>
            <p:cNvSpPr>
              <a:spLocks/>
            </p:cNvSpPr>
            <p:nvPr>
              <p:custDataLst>
                <p:tags r:id="rId88"/>
              </p:custDataLst>
            </p:nvPr>
          </p:nvSpPr>
          <p:spPr bwMode="auto">
            <a:xfrm>
              <a:off x="3097213" y="4610101"/>
              <a:ext cx="131763" cy="119063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7 w 248"/>
                <a:gd name="T23" fmla="*/ 77 h 226"/>
                <a:gd name="T24" fmla="*/ 94 w 248"/>
                <a:gd name="T25" fmla="*/ 11 h 226"/>
                <a:gd name="T26" fmla="*/ 121 w 248"/>
                <a:gd name="T27" fmla="*/ 45 h 226"/>
                <a:gd name="T28" fmla="*/ 94 w 248"/>
                <a:gd name="T29" fmla="*/ 164 h 226"/>
                <a:gd name="T30" fmla="*/ 47 w 248"/>
                <a:gd name="T31" fmla="*/ 215 h 226"/>
                <a:gd name="T32" fmla="*/ 22 w 248"/>
                <a:gd name="T33" fmla="*/ 209 h 226"/>
                <a:gd name="T34" fmla="*/ 45 w 248"/>
                <a:gd name="T35" fmla="*/ 182 h 226"/>
                <a:gd name="T36" fmla="*/ 27 w 248"/>
                <a:gd name="T37" fmla="*/ 165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50 h 226"/>
                <a:gd name="T48" fmla="*/ 226 w 248"/>
                <a:gd name="T49" fmla="*/ 145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9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3" y="11"/>
                    <a:pt x="215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7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8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6" y="81"/>
                    <a:pt x="27" y="77"/>
                  </a:cubicBezTo>
                  <a:cubicBezTo>
                    <a:pt x="44" y="24"/>
                    <a:pt x="77" y="11"/>
                    <a:pt x="94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4"/>
                    <a:pt x="94" y="164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2" y="215"/>
                    <a:pt x="22" y="209"/>
                  </a:cubicBezTo>
                  <a:cubicBezTo>
                    <a:pt x="34" y="206"/>
                    <a:pt x="45" y="196"/>
                    <a:pt x="45" y="182"/>
                  </a:cubicBezTo>
                  <a:cubicBezTo>
                    <a:pt x="45" y="169"/>
                    <a:pt x="34" y="165"/>
                    <a:pt x="27" y="165"/>
                  </a:cubicBezTo>
                  <a:cubicBezTo>
                    <a:pt x="12" y="165"/>
                    <a:pt x="0" y="177"/>
                    <a:pt x="0" y="193"/>
                  </a:cubicBezTo>
                  <a:cubicBezTo>
                    <a:pt x="0" y="216"/>
                    <a:pt x="24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2" y="162"/>
                    <a:pt x="232" y="150"/>
                  </a:cubicBezTo>
                  <a:cubicBezTo>
                    <a:pt x="232" y="145"/>
                    <a:pt x="228" y="145"/>
                    <a:pt x="226" y="145"/>
                  </a:cubicBezTo>
                  <a:cubicBezTo>
                    <a:pt x="222" y="145"/>
                    <a:pt x="221" y="147"/>
                    <a:pt x="220" y="150"/>
                  </a:cubicBezTo>
                  <a:cubicBezTo>
                    <a:pt x="203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2"/>
                    <a:pt x="129" y="161"/>
                    <a:pt x="135" y="139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0"/>
            <p:cNvSpPr>
              <a:spLocks/>
            </p:cNvSpPr>
            <p:nvPr>
              <p:custDataLst>
                <p:tags r:id="rId89"/>
              </p:custDataLst>
            </p:nvPr>
          </p:nvSpPr>
          <p:spPr bwMode="auto">
            <a:xfrm>
              <a:off x="3260725" y="4643438"/>
              <a:ext cx="66675" cy="123825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0 w 127"/>
                <a:gd name="T9" fmla="*/ 25 h 232"/>
                <a:gd name="T10" fmla="*/ 50 w 127"/>
                <a:gd name="T11" fmla="*/ 203 h 232"/>
                <a:gd name="T12" fmla="*/ 16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4"/>
                    <a:pt x="50" y="219"/>
                    <a:pt x="16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9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1"/>
            <p:cNvSpPr>
              <a:spLocks/>
            </p:cNvSpPr>
            <p:nvPr>
              <p:custDataLst>
                <p:tags r:id="rId90"/>
              </p:custDataLst>
            </p:nvPr>
          </p:nvSpPr>
          <p:spPr bwMode="auto">
            <a:xfrm>
              <a:off x="3432175" y="4568826"/>
              <a:ext cx="147638" cy="163513"/>
            </a:xfrm>
            <a:custGeom>
              <a:avLst/>
              <a:gdLst>
                <a:gd name="T0" fmla="*/ 274 w 278"/>
                <a:gd name="T1" fmla="*/ 20 h 309"/>
                <a:gd name="T2" fmla="*/ 278 w 278"/>
                <a:gd name="T3" fmla="*/ 10 h 309"/>
                <a:gd name="T4" fmla="*/ 268 w 278"/>
                <a:gd name="T5" fmla="*/ 0 h 309"/>
                <a:gd name="T6" fmla="*/ 256 w 278"/>
                <a:gd name="T7" fmla="*/ 11 h 309"/>
                <a:gd name="T8" fmla="*/ 139 w 278"/>
                <a:gd name="T9" fmla="*/ 274 h 309"/>
                <a:gd name="T10" fmla="*/ 22 w 278"/>
                <a:gd name="T11" fmla="*/ 10 h 309"/>
                <a:gd name="T12" fmla="*/ 10 w 278"/>
                <a:gd name="T13" fmla="*/ 0 h 309"/>
                <a:gd name="T14" fmla="*/ 0 w 278"/>
                <a:gd name="T15" fmla="*/ 10 h 309"/>
                <a:gd name="T16" fmla="*/ 3 w 278"/>
                <a:gd name="T17" fmla="*/ 18 h 309"/>
                <a:gd name="T18" fmla="*/ 128 w 278"/>
                <a:gd name="T19" fmla="*/ 298 h 309"/>
                <a:gd name="T20" fmla="*/ 139 w 278"/>
                <a:gd name="T21" fmla="*/ 309 h 309"/>
                <a:gd name="T22" fmla="*/ 150 w 278"/>
                <a:gd name="T23" fmla="*/ 298 h 309"/>
                <a:gd name="T24" fmla="*/ 274 w 278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8" h="309">
                  <a:moveTo>
                    <a:pt x="274" y="20"/>
                  </a:moveTo>
                  <a:cubicBezTo>
                    <a:pt x="277" y="13"/>
                    <a:pt x="278" y="12"/>
                    <a:pt x="278" y="10"/>
                  </a:cubicBezTo>
                  <a:cubicBezTo>
                    <a:pt x="278" y="4"/>
                    <a:pt x="273" y="0"/>
                    <a:pt x="268" y="0"/>
                  </a:cubicBezTo>
                  <a:cubicBezTo>
                    <a:pt x="263" y="0"/>
                    <a:pt x="260" y="3"/>
                    <a:pt x="256" y="11"/>
                  </a:cubicBezTo>
                  <a:lnTo>
                    <a:pt x="139" y="274"/>
                  </a:lnTo>
                  <a:lnTo>
                    <a:pt x="22" y="10"/>
                  </a:lnTo>
                  <a:cubicBezTo>
                    <a:pt x="18" y="1"/>
                    <a:pt x="14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8" y="298"/>
                  </a:lnTo>
                  <a:cubicBezTo>
                    <a:pt x="132" y="307"/>
                    <a:pt x="135" y="309"/>
                    <a:pt x="139" y="309"/>
                  </a:cubicBezTo>
                  <a:cubicBezTo>
                    <a:pt x="146" y="309"/>
                    <a:pt x="147" y="305"/>
                    <a:pt x="150" y="298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2"/>
            <p:cNvSpPr>
              <a:spLocks/>
            </p:cNvSpPr>
            <p:nvPr>
              <p:custDataLst>
                <p:tags r:id="rId91"/>
              </p:custDataLst>
            </p:nvPr>
          </p:nvSpPr>
          <p:spPr bwMode="auto">
            <a:xfrm>
              <a:off x="3667125" y="4632326"/>
              <a:ext cx="147638" cy="71438"/>
            </a:xfrm>
            <a:custGeom>
              <a:avLst/>
              <a:gdLst>
                <a:gd name="T0" fmla="*/ 278 w 278"/>
                <a:gd name="T1" fmla="*/ 18 h 134"/>
                <a:gd name="T2" fmla="*/ 260 w 278"/>
                <a:gd name="T3" fmla="*/ 0 h 134"/>
                <a:gd name="T4" fmla="*/ 18 w 278"/>
                <a:gd name="T5" fmla="*/ 0 h 134"/>
                <a:gd name="T6" fmla="*/ 0 w 278"/>
                <a:gd name="T7" fmla="*/ 10 h 134"/>
                <a:gd name="T8" fmla="*/ 18 w 278"/>
                <a:gd name="T9" fmla="*/ 20 h 134"/>
                <a:gd name="T10" fmla="*/ 258 w 278"/>
                <a:gd name="T11" fmla="*/ 20 h 134"/>
                <a:gd name="T12" fmla="*/ 258 w 278"/>
                <a:gd name="T13" fmla="*/ 116 h 134"/>
                <a:gd name="T14" fmla="*/ 268 w 278"/>
                <a:gd name="T15" fmla="*/ 134 h 134"/>
                <a:gd name="T16" fmla="*/ 278 w 278"/>
                <a:gd name="T17" fmla="*/ 116 h 134"/>
                <a:gd name="T18" fmla="*/ 278 w 278"/>
                <a:gd name="T19" fmla="*/ 1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" h="134">
                  <a:moveTo>
                    <a:pt x="278" y="18"/>
                  </a:moveTo>
                  <a:cubicBezTo>
                    <a:pt x="278" y="2"/>
                    <a:pt x="276" y="0"/>
                    <a:pt x="260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8" y="20"/>
                  </a:cubicBezTo>
                  <a:lnTo>
                    <a:pt x="258" y="20"/>
                  </a:lnTo>
                  <a:lnTo>
                    <a:pt x="258" y="116"/>
                  </a:lnTo>
                  <a:cubicBezTo>
                    <a:pt x="258" y="125"/>
                    <a:pt x="258" y="134"/>
                    <a:pt x="268" y="134"/>
                  </a:cubicBezTo>
                  <a:cubicBezTo>
                    <a:pt x="278" y="134"/>
                    <a:pt x="278" y="125"/>
                    <a:pt x="278" y="116"/>
                  </a:cubicBezTo>
                  <a:lnTo>
                    <a:pt x="278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3"/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3836988" y="4610101"/>
              <a:ext cx="131763" cy="119063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4 w 248"/>
                <a:gd name="T25" fmla="*/ 11 h 226"/>
                <a:gd name="T26" fmla="*/ 121 w 248"/>
                <a:gd name="T27" fmla="*/ 45 h 226"/>
                <a:gd name="T28" fmla="*/ 94 w 248"/>
                <a:gd name="T29" fmla="*/ 164 h 226"/>
                <a:gd name="T30" fmla="*/ 47 w 248"/>
                <a:gd name="T31" fmla="*/ 215 h 226"/>
                <a:gd name="T32" fmla="*/ 22 w 248"/>
                <a:gd name="T33" fmla="*/ 209 h 226"/>
                <a:gd name="T34" fmla="*/ 45 w 248"/>
                <a:gd name="T35" fmla="*/ 182 h 226"/>
                <a:gd name="T36" fmla="*/ 27 w 248"/>
                <a:gd name="T37" fmla="*/ 165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50 h 226"/>
                <a:gd name="T48" fmla="*/ 226 w 248"/>
                <a:gd name="T49" fmla="*/ 145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9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4" y="24"/>
                    <a:pt x="77" y="11"/>
                    <a:pt x="94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4"/>
                    <a:pt x="94" y="164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4" y="206"/>
                    <a:pt x="45" y="196"/>
                    <a:pt x="45" y="182"/>
                  </a:cubicBezTo>
                  <a:cubicBezTo>
                    <a:pt x="45" y="169"/>
                    <a:pt x="34" y="165"/>
                    <a:pt x="27" y="165"/>
                  </a:cubicBezTo>
                  <a:cubicBezTo>
                    <a:pt x="12" y="165"/>
                    <a:pt x="0" y="177"/>
                    <a:pt x="0" y="193"/>
                  </a:cubicBezTo>
                  <a:cubicBezTo>
                    <a:pt x="0" y="216"/>
                    <a:pt x="25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2" y="162"/>
                    <a:pt x="232" y="150"/>
                  </a:cubicBezTo>
                  <a:cubicBezTo>
                    <a:pt x="232" y="145"/>
                    <a:pt x="228" y="145"/>
                    <a:pt x="226" y="145"/>
                  </a:cubicBezTo>
                  <a:cubicBezTo>
                    <a:pt x="222" y="145"/>
                    <a:pt x="221" y="147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2"/>
                    <a:pt x="129" y="161"/>
                    <a:pt x="135" y="139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4"/>
            <p:cNvSpPr>
              <a:spLocks/>
            </p:cNvSpPr>
            <p:nvPr>
              <p:custDataLst>
                <p:tags r:id="rId93"/>
              </p:custDataLst>
            </p:nvPr>
          </p:nvSpPr>
          <p:spPr bwMode="auto">
            <a:xfrm>
              <a:off x="3989388" y="4643438"/>
              <a:ext cx="85725" cy="127000"/>
            </a:xfrm>
            <a:custGeom>
              <a:avLst/>
              <a:gdLst>
                <a:gd name="T0" fmla="*/ 76 w 160"/>
                <a:gd name="T1" fmla="*/ 115 h 239"/>
                <a:gd name="T2" fmla="*/ 123 w 160"/>
                <a:gd name="T3" fmla="*/ 171 h 239"/>
                <a:gd name="T4" fmla="*/ 77 w 160"/>
                <a:gd name="T5" fmla="*/ 227 h 239"/>
                <a:gd name="T6" fmla="*/ 18 w 160"/>
                <a:gd name="T7" fmla="*/ 203 h 239"/>
                <a:gd name="T8" fmla="*/ 38 w 160"/>
                <a:gd name="T9" fmla="*/ 183 h 239"/>
                <a:gd name="T10" fmla="*/ 19 w 160"/>
                <a:gd name="T11" fmla="*/ 164 h 239"/>
                <a:gd name="T12" fmla="*/ 0 w 160"/>
                <a:gd name="T13" fmla="*/ 184 h 239"/>
                <a:gd name="T14" fmla="*/ 78 w 160"/>
                <a:gd name="T15" fmla="*/ 239 h 239"/>
                <a:gd name="T16" fmla="*/ 160 w 160"/>
                <a:gd name="T17" fmla="*/ 171 h 239"/>
                <a:gd name="T18" fmla="*/ 99 w 160"/>
                <a:gd name="T19" fmla="*/ 109 h 239"/>
                <a:gd name="T20" fmla="*/ 149 w 160"/>
                <a:gd name="T21" fmla="*/ 48 h 239"/>
                <a:gd name="T22" fmla="*/ 79 w 160"/>
                <a:gd name="T23" fmla="*/ 0 h 239"/>
                <a:gd name="T24" fmla="*/ 11 w 160"/>
                <a:gd name="T25" fmla="*/ 47 h 239"/>
                <a:gd name="T26" fmla="*/ 29 w 160"/>
                <a:gd name="T27" fmla="*/ 65 h 239"/>
                <a:gd name="T28" fmla="*/ 46 w 160"/>
                <a:gd name="T29" fmla="*/ 47 h 239"/>
                <a:gd name="T30" fmla="*/ 29 w 160"/>
                <a:gd name="T31" fmla="*/ 29 h 239"/>
                <a:gd name="T32" fmla="*/ 78 w 160"/>
                <a:gd name="T33" fmla="*/ 10 h 239"/>
                <a:gd name="T34" fmla="*/ 115 w 160"/>
                <a:gd name="T35" fmla="*/ 48 h 239"/>
                <a:gd name="T36" fmla="*/ 102 w 160"/>
                <a:gd name="T37" fmla="*/ 90 h 239"/>
                <a:gd name="T38" fmla="*/ 63 w 160"/>
                <a:gd name="T39" fmla="*/ 105 h 239"/>
                <a:gd name="T40" fmla="*/ 52 w 160"/>
                <a:gd name="T41" fmla="*/ 106 h 239"/>
                <a:gd name="T42" fmla="*/ 48 w 160"/>
                <a:gd name="T43" fmla="*/ 110 h 239"/>
                <a:gd name="T44" fmla="*/ 57 w 160"/>
                <a:gd name="T45" fmla="*/ 115 h 239"/>
                <a:gd name="T46" fmla="*/ 76 w 160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39">
                  <a:moveTo>
                    <a:pt x="76" y="115"/>
                  </a:moveTo>
                  <a:cubicBezTo>
                    <a:pt x="103" y="115"/>
                    <a:pt x="123" y="134"/>
                    <a:pt x="123" y="171"/>
                  </a:cubicBezTo>
                  <a:cubicBezTo>
                    <a:pt x="123" y="214"/>
                    <a:pt x="98" y="227"/>
                    <a:pt x="77" y="227"/>
                  </a:cubicBezTo>
                  <a:cubicBezTo>
                    <a:pt x="64" y="227"/>
                    <a:pt x="33" y="224"/>
                    <a:pt x="18" y="203"/>
                  </a:cubicBezTo>
                  <a:cubicBezTo>
                    <a:pt x="35" y="202"/>
                    <a:pt x="38" y="191"/>
                    <a:pt x="38" y="183"/>
                  </a:cubicBezTo>
                  <a:cubicBezTo>
                    <a:pt x="38" y="172"/>
                    <a:pt x="30" y="164"/>
                    <a:pt x="19" y="164"/>
                  </a:cubicBezTo>
                  <a:cubicBezTo>
                    <a:pt x="9" y="164"/>
                    <a:pt x="0" y="170"/>
                    <a:pt x="0" y="184"/>
                  </a:cubicBezTo>
                  <a:cubicBezTo>
                    <a:pt x="0" y="217"/>
                    <a:pt x="36" y="239"/>
                    <a:pt x="78" y="239"/>
                  </a:cubicBezTo>
                  <a:cubicBezTo>
                    <a:pt x="127" y="239"/>
                    <a:pt x="160" y="206"/>
                    <a:pt x="160" y="171"/>
                  </a:cubicBezTo>
                  <a:cubicBezTo>
                    <a:pt x="160" y="144"/>
                    <a:pt x="138" y="117"/>
                    <a:pt x="99" y="109"/>
                  </a:cubicBezTo>
                  <a:cubicBezTo>
                    <a:pt x="136" y="96"/>
                    <a:pt x="149" y="69"/>
                    <a:pt x="149" y="48"/>
                  </a:cubicBezTo>
                  <a:cubicBezTo>
                    <a:pt x="149" y="21"/>
                    <a:pt x="118" y="0"/>
                    <a:pt x="79" y="0"/>
                  </a:cubicBezTo>
                  <a:cubicBezTo>
                    <a:pt x="40" y="0"/>
                    <a:pt x="11" y="19"/>
                    <a:pt x="11" y="47"/>
                  </a:cubicBezTo>
                  <a:cubicBezTo>
                    <a:pt x="11" y="59"/>
                    <a:pt x="18" y="65"/>
                    <a:pt x="29" y="65"/>
                  </a:cubicBezTo>
                  <a:cubicBezTo>
                    <a:pt x="39" y="65"/>
                    <a:pt x="46" y="57"/>
                    <a:pt x="46" y="47"/>
                  </a:cubicBezTo>
                  <a:cubicBezTo>
                    <a:pt x="46" y="37"/>
                    <a:pt x="39" y="30"/>
                    <a:pt x="29" y="29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3" y="10"/>
                    <a:pt x="115" y="18"/>
                    <a:pt x="115" y="48"/>
                  </a:cubicBezTo>
                  <a:cubicBezTo>
                    <a:pt x="115" y="63"/>
                    <a:pt x="111" y="79"/>
                    <a:pt x="102" y="90"/>
                  </a:cubicBezTo>
                  <a:cubicBezTo>
                    <a:pt x="90" y="103"/>
                    <a:pt x="80" y="104"/>
                    <a:pt x="63" y="105"/>
                  </a:cubicBezTo>
                  <a:cubicBezTo>
                    <a:pt x="54" y="105"/>
                    <a:pt x="53" y="105"/>
                    <a:pt x="52" y="106"/>
                  </a:cubicBezTo>
                  <a:cubicBezTo>
                    <a:pt x="51" y="106"/>
                    <a:pt x="48" y="106"/>
                    <a:pt x="48" y="110"/>
                  </a:cubicBezTo>
                  <a:cubicBezTo>
                    <a:pt x="48" y="115"/>
                    <a:pt x="51" y="115"/>
                    <a:pt x="57" y="115"/>
                  </a:cubicBezTo>
                  <a:lnTo>
                    <a:pt x="76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5"/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4171950" y="4568826"/>
              <a:ext cx="146050" cy="163513"/>
            </a:xfrm>
            <a:custGeom>
              <a:avLst/>
              <a:gdLst>
                <a:gd name="T0" fmla="*/ 274 w 278"/>
                <a:gd name="T1" fmla="*/ 20 h 309"/>
                <a:gd name="T2" fmla="*/ 278 w 278"/>
                <a:gd name="T3" fmla="*/ 10 h 309"/>
                <a:gd name="T4" fmla="*/ 268 w 278"/>
                <a:gd name="T5" fmla="*/ 0 h 309"/>
                <a:gd name="T6" fmla="*/ 256 w 278"/>
                <a:gd name="T7" fmla="*/ 11 h 309"/>
                <a:gd name="T8" fmla="*/ 139 w 278"/>
                <a:gd name="T9" fmla="*/ 274 h 309"/>
                <a:gd name="T10" fmla="*/ 22 w 278"/>
                <a:gd name="T11" fmla="*/ 10 h 309"/>
                <a:gd name="T12" fmla="*/ 10 w 278"/>
                <a:gd name="T13" fmla="*/ 0 h 309"/>
                <a:gd name="T14" fmla="*/ 0 w 278"/>
                <a:gd name="T15" fmla="*/ 10 h 309"/>
                <a:gd name="T16" fmla="*/ 3 w 278"/>
                <a:gd name="T17" fmla="*/ 18 h 309"/>
                <a:gd name="T18" fmla="*/ 127 w 278"/>
                <a:gd name="T19" fmla="*/ 298 h 309"/>
                <a:gd name="T20" fmla="*/ 139 w 278"/>
                <a:gd name="T21" fmla="*/ 309 h 309"/>
                <a:gd name="T22" fmla="*/ 150 w 278"/>
                <a:gd name="T23" fmla="*/ 298 h 309"/>
                <a:gd name="T24" fmla="*/ 274 w 278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8" h="309">
                  <a:moveTo>
                    <a:pt x="274" y="20"/>
                  </a:moveTo>
                  <a:cubicBezTo>
                    <a:pt x="277" y="13"/>
                    <a:pt x="278" y="12"/>
                    <a:pt x="278" y="10"/>
                  </a:cubicBezTo>
                  <a:cubicBezTo>
                    <a:pt x="278" y="4"/>
                    <a:pt x="273" y="0"/>
                    <a:pt x="268" y="0"/>
                  </a:cubicBezTo>
                  <a:cubicBezTo>
                    <a:pt x="263" y="0"/>
                    <a:pt x="260" y="3"/>
                    <a:pt x="256" y="11"/>
                  </a:cubicBezTo>
                  <a:lnTo>
                    <a:pt x="139" y="274"/>
                  </a:lnTo>
                  <a:lnTo>
                    <a:pt x="22" y="10"/>
                  </a:lnTo>
                  <a:cubicBezTo>
                    <a:pt x="18" y="1"/>
                    <a:pt x="14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8"/>
                  </a:lnTo>
                  <a:cubicBezTo>
                    <a:pt x="131" y="307"/>
                    <a:pt x="134" y="309"/>
                    <a:pt x="139" y="309"/>
                  </a:cubicBezTo>
                  <a:cubicBezTo>
                    <a:pt x="145" y="309"/>
                    <a:pt x="147" y="305"/>
                    <a:pt x="150" y="298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6"/>
            <p:cNvSpPr>
              <a:spLocks/>
            </p:cNvSpPr>
            <p:nvPr>
              <p:custDataLst>
                <p:tags r:id="rId95"/>
              </p:custDataLst>
            </p:nvPr>
          </p:nvSpPr>
          <p:spPr bwMode="auto">
            <a:xfrm>
              <a:off x="4406900" y="4632326"/>
              <a:ext cx="146050" cy="71438"/>
            </a:xfrm>
            <a:custGeom>
              <a:avLst/>
              <a:gdLst>
                <a:gd name="T0" fmla="*/ 277 w 277"/>
                <a:gd name="T1" fmla="*/ 18 h 134"/>
                <a:gd name="T2" fmla="*/ 260 w 277"/>
                <a:gd name="T3" fmla="*/ 0 h 134"/>
                <a:gd name="T4" fmla="*/ 18 w 277"/>
                <a:gd name="T5" fmla="*/ 0 h 134"/>
                <a:gd name="T6" fmla="*/ 0 w 277"/>
                <a:gd name="T7" fmla="*/ 10 h 134"/>
                <a:gd name="T8" fmla="*/ 18 w 277"/>
                <a:gd name="T9" fmla="*/ 20 h 134"/>
                <a:gd name="T10" fmla="*/ 257 w 277"/>
                <a:gd name="T11" fmla="*/ 20 h 134"/>
                <a:gd name="T12" fmla="*/ 257 w 277"/>
                <a:gd name="T13" fmla="*/ 116 h 134"/>
                <a:gd name="T14" fmla="*/ 267 w 277"/>
                <a:gd name="T15" fmla="*/ 134 h 134"/>
                <a:gd name="T16" fmla="*/ 277 w 277"/>
                <a:gd name="T17" fmla="*/ 116 h 134"/>
                <a:gd name="T18" fmla="*/ 277 w 277"/>
                <a:gd name="T19" fmla="*/ 1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" h="134">
                  <a:moveTo>
                    <a:pt x="277" y="18"/>
                  </a:moveTo>
                  <a:cubicBezTo>
                    <a:pt x="277" y="2"/>
                    <a:pt x="276" y="0"/>
                    <a:pt x="260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8" y="20"/>
                  </a:cubicBezTo>
                  <a:lnTo>
                    <a:pt x="257" y="20"/>
                  </a:lnTo>
                  <a:lnTo>
                    <a:pt x="257" y="116"/>
                  </a:lnTo>
                  <a:cubicBezTo>
                    <a:pt x="257" y="125"/>
                    <a:pt x="257" y="134"/>
                    <a:pt x="267" y="134"/>
                  </a:cubicBezTo>
                  <a:cubicBezTo>
                    <a:pt x="277" y="134"/>
                    <a:pt x="277" y="125"/>
                    <a:pt x="277" y="116"/>
                  </a:cubicBezTo>
                  <a:lnTo>
                    <a:pt x="277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7"/>
            <p:cNvSpPr>
              <a:spLocks/>
            </p:cNvSpPr>
            <p:nvPr>
              <p:custDataLst>
                <p:tags r:id="rId96"/>
              </p:custDataLst>
            </p:nvPr>
          </p:nvSpPr>
          <p:spPr bwMode="auto">
            <a:xfrm>
              <a:off x="4575175" y="4610101"/>
              <a:ext cx="131763" cy="119063"/>
            </a:xfrm>
            <a:custGeom>
              <a:avLst/>
              <a:gdLst>
                <a:gd name="T0" fmla="*/ 153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4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5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4 w 249"/>
                <a:gd name="T45" fmla="*/ 226 h 226"/>
                <a:gd name="T46" fmla="*/ 233 w 249"/>
                <a:gd name="T47" fmla="*/ 150 h 226"/>
                <a:gd name="T48" fmla="*/ 227 w 249"/>
                <a:gd name="T49" fmla="*/ 145 h 226"/>
                <a:gd name="T50" fmla="*/ 221 w 249"/>
                <a:gd name="T51" fmla="*/ 150 h 226"/>
                <a:gd name="T52" fmla="*/ 155 w 249"/>
                <a:gd name="T53" fmla="*/ 215 h 226"/>
                <a:gd name="T54" fmla="*/ 127 w 249"/>
                <a:gd name="T55" fmla="*/ 182 h 226"/>
                <a:gd name="T56" fmla="*/ 136 w 249"/>
                <a:gd name="T57" fmla="*/ 139 h 226"/>
                <a:gd name="T58" fmla="*/ 153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3" y="70"/>
                  </a:moveTo>
                  <a:cubicBezTo>
                    <a:pt x="156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8" y="5"/>
                    <a:pt x="111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5" y="11"/>
                    <a:pt x="122" y="16"/>
                    <a:pt x="122" y="45"/>
                  </a:cubicBezTo>
                  <a:cubicBezTo>
                    <a:pt x="122" y="60"/>
                    <a:pt x="114" y="94"/>
                    <a:pt x="95" y="164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9"/>
                    <a:pt x="35" y="165"/>
                    <a:pt x="28" y="165"/>
                  </a:cubicBezTo>
                  <a:cubicBezTo>
                    <a:pt x="13" y="165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7"/>
                    <a:pt x="124" y="226"/>
                    <a:pt x="154" y="226"/>
                  </a:cubicBezTo>
                  <a:cubicBezTo>
                    <a:pt x="205" y="226"/>
                    <a:pt x="233" y="162"/>
                    <a:pt x="233" y="150"/>
                  </a:cubicBezTo>
                  <a:cubicBezTo>
                    <a:pt x="233" y="145"/>
                    <a:pt x="229" y="145"/>
                    <a:pt x="227" y="145"/>
                  </a:cubicBezTo>
                  <a:cubicBezTo>
                    <a:pt x="223" y="145"/>
                    <a:pt x="222" y="147"/>
                    <a:pt x="221" y="150"/>
                  </a:cubicBezTo>
                  <a:cubicBezTo>
                    <a:pt x="204" y="203"/>
                    <a:pt x="170" y="215"/>
                    <a:pt x="155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2"/>
                    <a:pt x="130" y="161"/>
                    <a:pt x="136" y="139"/>
                  </a:cubicBezTo>
                  <a:lnTo>
                    <a:pt x="153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8"/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4725988" y="4641851"/>
              <a:ext cx="90488" cy="125413"/>
            </a:xfrm>
            <a:custGeom>
              <a:avLst/>
              <a:gdLst>
                <a:gd name="T0" fmla="*/ 171 w 171"/>
                <a:gd name="T1" fmla="*/ 177 h 235"/>
                <a:gd name="T2" fmla="*/ 171 w 171"/>
                <a:gd name="T3" fmla="*/ 165 h 235"/>
                <a:gd name="T4" fmla="*/ 132 w 171"/>
                <a:gd name="T5" fmla="*/ 165 h 235"/>
                <a:gd name="T6" fmla="*/ 132 w 171"/>
                <a:gd name="T7" fmla="*/ 9 h 235"/>
                <a:gd name="T8" fmla="*/ 125 w 171"/>
                <a:gd name="T9" fmla="*/ 0 h 235"/>
                <a:gd name="T10" fmla="*/ 116 w 171"/>
                <a:gd name="T11" fmla="*/ 4 h 235"/>
                <a:gd name="T12" fmla="*/ 0 w 171"/>
                <a:gd name="T13" fmla="*/ 165 h 235"/>
                <a:gd name="T14" fmla="*/ 0 w 171"/>
                <a:gd name="T15" fmla="*/ 177 h 235"/>
                <a:gd name="T16" fmla="*/ 103 w 171"/>
                <a:gd name="T17" fmla="*/ 177 h 235"/>
                <a:gd name="T18" fmla="*/ 103 w 171"/>
                <a:gd name="T19" fmla="*/ 206 h 235"/>
                <a:gd name="T20" fmla="*/ 75 w 171"/>
                <a:gd name="T21" fmla="*/ 222 h 235"/>
                <a:gd name="T22" fmla="*/ 65 w 171"/>
                <a:gd name="T23" fmla="*/ 222 h 235"/>
                <a:gd name="T24" fmla="*/ 65 w 171"/>
                <a:gd name="T25" fmla="*/ 235 h 235"/>
                <a:gd name="T26" fmla="*/ 117 w 171"/>
                <a:gd name="T27" fmla="*/ 233 h 235"/>
                <a:gd name="T28" fmla="*/ 170 w 171"/>
                <a:gd name="T29" fmla="*/ 235 h 235"/>
                <a:gd name="T30" fmla="*/ 170 w 171"/>
                <a:gd name="T31" fmla="*/ 222 h 235"/>
                <a:gd name="T32" fmla="*/ 161 w 171"/>
                <a:gd name="T33" fmla="*/ 222 h 235"/>
                <a:gd name="T34" fmla="*/ 132 w 171"/>
                <a:gd name="T35" fmla="*/ 206 h 235"/>
                <a:gd name="T36" fmla="*/ 132 w 171"/>
                <a:gd name="T37" fmla="*/ 177 h 235"/>
                <a:gd name="T38" fmla="*/ 171 w 171"/>
                <a:gd name="T39" fmla="*/ 177 h 235"/>
                <a:gd name="T40" fmla="*/ 105 w 171"/>
                <a:gd name="T41" fmla="*/ 37 h 235"/>
                <a:gd name="T42" fmla="*/ 105 w 171"/>
                <a:gd name="T43" fmla="*/ 165 h 235"/>
                <a:gd name="T44" fmla="*/ 13 w 171"/>
                <a:gd name="T45" fmla="*/ 165 h 235"/>
                <a:gd name="T46" fmla="*/ 105 w 171"/>
                <a:gd name="T47" fmla="*/ 3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235">
                  <a:moveTo>
                    <a:pt x="171" y="177"/>
                  </a:moveTo>
                  <a:lnTo>
                    <a:pt x="171" y="165"/>
                  </a:lnTo>
                  <a:lnTo>
                    <a:pt x="132" y="165"/>
                  </a:lnTo>
                  <a:lnTo>
                    <a:pt x="132" y="9"/>
                  </a:lnTo>
                  <a:cubicBezTo>
                    <a:pt x="132" y="2"/>
                    <a:pt x="132" y="0"/>
                    <a:pt x="125" y="0"/>
                  </a:cubicBezTo>
                  <a:cubicBezTo>
                    <a:pt x="121" y="0"/>
                    <a:pt x="119" y="0"/>
                    <a:pt x="116" y="4"/>
                  </a:cubicBezTo>
                  <a:lnTo>
                    <a:pt x="0" y="165"/>
                  </a:lnTo>
                  <a:lnTo>
                    <a:pt x="0" y="177"/>
                  </a:lnTo>
                  <a:lnTo>
                    <a:pt x="103" y="177"/>
                  </a:lnTo>
                  <a:lnTo>
                    <a:pt x="103" y="206"/>
                  </a:lnTo>
                  <a:cubicBezTo>
                    <a:pt x="103" y="218"/>
                    <a:pt x="103" y="222"/>
                    <a:pt x="75" y="222"/>
                  </a:cubicBezTo>
                  <a:lnTo>
                    <a:pt x="65" y="222"/>
                  </a:lnTo>
                  <a:lnTo>
                    <a:pt x="65" y="235"/>
                  </a:lnTo>
                  <a:cubicBezTo>
                    <a:pt x="83" y="234"/>
                    <a:pt x="105" y="233"/>
                    <a:pt x="117" y="233"/>
                  </a:cubicBezTo>
                  <a:cubicBezTo>
                    <a:pt x="130" y="233"/>
                    <a:pt x="153" y="234"/>
                    <a:pt x="170" y="235"/>
                  </a:cubicBezTo>
                  <a:lnTo>
                    <a:pt x="170" y="222"/>
                  </a:lnTo>
                  <a:lnTo>
                    <a:pt x="161" y="222"/>
                  </a:lnTo>
                  <a:cubicBezTo>
                    <a:pt x="132" y="222"/>
                    <a:pt x="132" y="218"/>
                    <a:pt x="132" y="206"/>
                  </a:cubicBezTo>
                  <a:lnTo>
                    <a:pt x="132" y="177"/>
                  </a:lnTo>
                  <a:lnTo>
                    <a:pt x="171" y="177"/>
                  </a:lnTo>
                  <a:close/>
                  <a:moveTo>
                    <a:pt x="105" y="37"/>
                  </a:moveTo>
                  <a:lnTo>
                    <a:pt x="105" y="165"/>
                  </a:lnTo>
                  <a:lnTo>
                    <a:pt x="13" y="165"/>
                  </a:lnTo>
                  <a:lnTo>
                    <a:pt x="105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9"/>
            <p:cNvSpPr>
              <a:spLocks/>
            </p:cNvSpPr>
            <p:nvPr>
              <p:custDataLst>
                <p:tags r:id="rId98"/>
              </p:custDataLst>
            </p:nvPr>
          </p:nvSpPr>
          <p:spPr bwMode="auto">
            <a:xfrm>
              <a:off x="4852988" y="4527551"/>
              <a:ext cx="60325" cy="266700"/>
            </a:xfrm>
            <a:custGeom>
              <a:avLst/>
              <a:gdLst>
                <a:gd name="T0" fmla="*/ 115 w 115"/>
                <a:gd name="T1" fmla="*/ 249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6 h 499"/>
                <a:gd name="T10" fmla="*/ 86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0"/>
                    <a:pt x="110" y="150"/>
                    <a:pt x="82" y="94"/>
                  </a:cubicBezTo>
                  <a:cubicBezTo>
                    <a:pt x="52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4" y="465"/>
                    <a:pt x="84" y="401"/>
                  </a:cubicBezTo>
                  <a:cubicBezTo>
                    <a:pt x="109" y="346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381000" y="4114800"/>
            <a:ext cx="32807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</a:t>
            </a:r>
            <a:r>
              <a:rPr lang="en-US" i="1" dirty="0"/>
              <a:t>k</a:t>
            </a:r>
            <a:r>
              <a:rPr lang="en-US" dirty="0"/>
              <a:t>-SAT problem instance:</a:t>
            </a:r>
          </a:p>
          <a:p>
            <a:endParaRPr lang="en-US" i="1" dirty="0"/>
          </a:p>
          <a:p>
            <a:r>
              <a:rPr lang="en-US" i="1" dirty="0"/>
              <a:t>N=4 </a:t>
            </a:r>
            <a:r>
              <a:rPr lang="en-US" i="1" dirty="0" err="1"/>
              <a:t>boolean</a:t>
            </a:r>
            <a:r>
              <a:rPr lang="en-US" i="1" dirty="0"/>
              <a:t> variables</a:t>
            </a:r>
          </a:p>
          <a:p>
            <a:r>
              <a:rPr lang="en-US" i="1" dirty="0"/>
              <a:t>M=6 clauses </a:t>
            </a:r>
          </a:p>
          <a:p>
            <a:r>
              <a:rPr lang="en-US" i="1" dirty="0"/>
              <a:t>k=3 size </a:t>
            </a:r>
            <a:r>
              <a:rPr lang="en-US" i="1" dirty="0" smtClean="0"/>
              <a:t>clauses</a:t>
            </a:r>
          </a:p>
          <a:p>
            <a:r>
              <a:rPr lang="en-US" i="1" dirty="0" smtClean="0"/>
              <a:t>Conjunctive normal form (CNF)</a:t>
            </a:r>
            <a:endParaRPr lang="en-US" i="1" dirty="0"/>
          </a:p>
        </p:txBody>
      </p:sp>
      <p:sp>
        <p:nvSpPr>
          <p:cNvPr id="86" name="TextBox 85"/>
          <p:cNvSpPr txBox="1"/>
          <p:nvPr/>
        </p:nvSpPr>
        <p:spPr>
          <a:xfrm>
            <a:off x="180975" y="6061760"/>
            <a:ext cx="393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Question: Can we pick </a:t>
            </a:r>
            <a:r>
              <a:rPr lang="en-US" dirty="0" err="1" smtClean="0"/>
              <a:t>boolean</a:t>
            </a:r>
            <a:r>
              <a:rPr lang="en-US" dirty="0" smtClean="0"/>
              <a:t> variables so that this evaluates to TRUE? </a:t>
            </a:r>
            <a:endParaRPr lang="en-US" i="1" dirty="0"/>
          </a:p>
        </p:txBody>
      </p:sp>
      <p:sp>
        <p:nvSpPr>
          <p:cNvPr id="87" name="TextBox 86"/>
          <p:cNvSpPr txBox="1"/>
          <p:nvPr/>
        </p:nvSpPr>
        <p:spPr>
          <a:xfrm>
            <a:off x="6235701" y="4495176"/>
            <a:ext cx="33123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 Yes! The logical assignment </a:t>
            </a:r>
          </a:p>
          <a:p>
            <a:endParaRPr lang="en-US" i="1" dirty="0"/>
          </a:p>
          <a:p>
            <a:r>
              <a:rPr lang="en-US" i="1" dirty="0" smtClean="0"/>
              <a:t>evaluates the expression to 1.</a:t>
            </a:r>
          </a:p>
          <a:p>
            <a:endParaRPr lang="en-US" i="1" dirty="0"/>
          </a:p>
          <a:p>
            <a:r>
              <a:rPr lang="en-US" dirty="0" smtClean="0"/>
              <a:t>We call this </a:t>
            </a:r>
            <a:r>
              <a:rPr lang="en-US" i="1" dirty="0" smtClean="0"/>
              <a:t>k</a:t>
            </a:r>
            <a:r>
              <a:rPr lang="en-US" dirty="0" smtClean="0"/>
              <a:t>-SAT instance</a:t>
            </a:r>
            <a:endParaRPr lang="en-US" dirty="0"/>
          </a:p>
          <a:p>
            <a:r>
              <a:rPr lang="en-US" b="1" i="1" dirty="0" err="1" smtClean="0"/>
              <a:t>satisfiable</a:t>
            </a:r>
            <a:r>
              <a:rPr lang="en-US" i="1" dirty="0" smtClean="0"/>
              <a:t>.</a:t>
            </a:r>
          </a:p>
        </p:txBody>
      </p:sp>
      <p:grpSp>
        <p:nvGrpSpPr>
          <p:cNvPr id="118" name="Group 117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477000" y="5119687"/>
            <a:ext cx="2273301" cy="215901"/>
            <a:chOff x="2543175" y="2540000"/>
            <a:chExt cx="2273301" cy="215901"/>
          </a:xfrm>
        </p:grpSpPr>
        <p:sp>
          <p:nvSpPr>
            <p:cNvPr id="94" name="Freeform 86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543175" y="2540000"/>
              <a:ext cx="46038" cy="215901"/>
            </a:xfrm>
            <a:custGeom>
              <a:avLst/>
              <a:gdLst>
                <a:gd name="T0" fmla="*/ 116 w 116"/>
                <a:gd name="T1" fmla="*/ 493 h 498"/>
                <a:gd name="T2" fmla="*/ 107 w 116"/>
                <a:gd name="T3" fmla="*/ 482 h 498"/>
                <a:gd name="T4" fmla="*/ 29 w 116"/>
                <a:gd name="T5" fmla="*/ 249 h 498"/>
                <a:gd name="T6" fmla="*/ 109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7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2606675" y="2605088"/>
              <a:ext cx="98425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8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2728913" y="2633663"/>
              <a:ext cx="50800" cy="100013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3 w 127"/>
                <a:gd name="T15" fmla="*/ 219 h 232"/>
                <a:gd name="T16" fmla="*/ 3 w 127"/>
                <a:gd name="T17" fmla="*/ 232 h 232"/>
                <a:gd name="T18" fmla="*/ 65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1" y="25"/>
                  </a:cubicBezTo>
                  <a:lnTo>
                    <a:pt x="51" y="203"/>
                  </a:lnTo>
                  <a:cubicBezTo>
                    <a:pt x="51" y="214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2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9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2819400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3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5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8" y="51"/>
                    <a:pt x="43" y="46"/>
                  </a:cubicBezTo>
                  <a:cubicBezTo>
                    <a:pt x="45" y="45"/>
                    <a:pt x="45" y="45"/>
                    <a:pt x="46" y="45"/>
                  </a:cubicBezTo>
                  <a:cubicBezTo>
                    <a:pt x="46" y="45"/>
                    <a:pt x="47" y="45"/>
                    <a:pt x="47" y="52"/>
                  </a:cubicBezTo>
                  <a:cubicBezTo>
                    <a:pt x="47" y="89"/>
                    <a:pt x="29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0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2897188" y="2605088"/>
              <a:ext cx="98425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1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1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3013075" y="2633663"/>
              <a:ext cx="61913" cy="10001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8 w 154"/>
                <a:gd name="T7" fmla="*/ 202 h 232"/>
                <a:gd name="T8" fmla="*/ 34 w 154"/>
                <a:gd name="T9" fmla="*/ 202 h 232"/>
                <a:gd name="T10" fmla="*/ 104 w 154"/>
                <a:gd name="T11" fmla="*/ 143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2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3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6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69"/>
                    <a:pt x="83" y="160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8"/>
                    <a:pt x="98" y="122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3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2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3111500" y="2678113"/>
              <a:ext cx="22225" cy="65088"/>
            </a:xfrm>
            <a:custGeom>
              <a:avLst/>
              <a:gdLst>
                <a:gd name="T0" fmla="*/ 58 w 58"/>
                <a:gd name="T1" fmla="*/ 52 h 149"/>
                <a:gd name="T2" fmla="*/ 27 w 58"/>
                <a:gd name="T3" fmla="*/ 0 h 149"/>
                <a:gd name="T4" fmla="*/ 0 w 58"/>
                <a:gd name="T5" fmla="*/ 26 h 149"/>
                <a:gd name="T6" fmla="*/ 27 w 58"/>
                <a:gd name="T7" fmla="*/ 53 h 149"/>
                <a:gd name="T8" fmla="*/ 44 w 58"/>
                <a:gd name="T9" fmla="*/ 46 h 149"/>
                <a:gd name="T10" fmla="*/ 47 w 58"/>
                <a:gd name="T11" fmla="*/ 45 h 149"/>
                <a:gd name="T12" fmla="*/ 48 w 58"/>
                <a:gd name="T13" fmla="*/ 52 h 149"/>
                <a:gd name="T14" fmla="*/ 14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3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3187700" y="2605088"/>
              <a:ext cx="100013" cy="98425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1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5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4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3303588" y="2633663"/>
              <a:ext cx="63500" cy="103188"/>
            </a:xfrm>
            <a:custGeom>
              <a:avLst/>
              <a:gdLst>
                <a:gd name="T0" fmla="*/ 77 w 161"/>
                <a:gd name="T1" fmla="*/ 115 h 239"/>
                <a:gd name="T2" fmla="*/ 123 w 161"/>
                <a:gd name="T3" fmla="*/ 171 h 239"/>
                <a:gd name="T4" fmla="*/ 78 w 161"/>
                <a:gd name="T5" fmla="*/ 227 h 239"/>
                <a:gd name="T6" fmla="*/ 19 w 161"/>
                <a:gd name="T7" fmla="*/ 203 h 239"/>
                <a:gd name="T8" fmla="*/ 39 w 161"/>
                <a:gd name="T9" fmla="*/ 183 h 239"/>
                <a:gd name="T10" fmla="*/ 20 w 161"/>
                <a:gd name="T11" fmla="*/ 164 h 239"/>
                <a:gd name="T12" fmla="*/ 0 w 161"/>
                <a:gd name="T13" fmla="*/ 184 h 239"/>
                <a:gd name="T14" fmla="*/ 79 w 161"/>
                <a:gd name="T15" fmla="*/ 239 h 239"/>
                <a:gd name="T16" fmla="*/ 161 w 161"/>
                <a:gd name="T17" fmla="*/ 171 h 239"/>
                <a:gd name="T18" fmla="*/ 100 w 161"/>
                <a:gd name="T19" fmla="*/ 109 h 239"/>
                <a:gd name="T20" fmla="*/ 150 w 161"/>
                <a:gd name="T21" fmla="*/ 48 h 239"/>
                <a:gd name="T22" fmla="*/ 79 w 161"/>
                <a:gd name="T23" fmla="*/ 0 h 239"/>
                <a:gd name="T24" fmla="*/ 11 w 161"/>
                <a:gd name="T25" fmla="*/ 47 h 239"/>
                <a:gd name="T26" fmla="*/ 29 w 161"/>
                <a:gd name="T27" fmla="*/ 65 h 239"/>
                <a:gd name="T28" fmla="*/ 47 w 161"/>
                <a:gd name="T29" fmla="*/ 47 h 239"/>
                <a:gd name="T30" fmla="*/ 29 w 161"/>
                <a:gd name="T31" fmla="*/ 29 h 239"/>
                <a:gd name="T32" fmla="*/ 78 w 161"/>
                <a:gd name="T33" fmla="*/ 10 h 239"/>
                <a:gd name="T34" fmla="*/ 116 w 161"/>
                <a:gd name="T35" fmla="*/ 48 h 239"/>
                <a:gd name="T36" fmla="*/ 102 w 161"/>
                <a:gd name="T37" fmla="*/ 90 h 239"/>
                <a:gd name="T38" fmla="*/ 63 w 161"/>
                <a:gd name="T39" fmla="*/ 105 h 239"/>
                <a:gd name="T40" fmla="*/ 52 w 161"/>
                <a:gd name="T41" fmla="*/ 106 h 239"/>
                <a:gd name="T42" fmla="*/ 49 w 161"/>
                <a:gd name="T43" fmla="*/ 110 h 239"/>
                <a:gd name="T44" fmla="*/ 58 w 161"/>
                <a:gd name="T45" fmla="*/ 115 h 239"/>
                <a:gd name="T46" fmla="*/ 77 w 161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9">
                  <a:moveTo>
                    <a:pt x="77" y="115"/>
                  </a:moveTo>
                  <a:cubicBezTo>
                    <a:pt x="104" y="115"/>
                    <a:pt x="123" y="134"/>
                    <a:pt x="123" y="171"/>
                  </a:cubicBezTo>
                  <a:cubicBezTo>
                    <a:pt x="123" y="214"/>
                    <a:pt x="98" y="227"/>
                    <a:pt x="78" y="227"/>
                  </a:cubicBezTo>
                  <a:cubicBezTo>
                    <a:pt x="64" y="227"/>
                    <a:pt x="33" y="224"/>
                    <a:pt x="19" y="203"/>
                  </a:cubicBezTo>
                  <a:cubicBezTo>
                    <a:pt x="35" y="202"/>
                    <a:pt x="39" y="191"/>
                    <a:pt x="39" y="183"/>
                  </a:cubicBezTo>
                  <a:cubicBezTo>
                    <a:pt x="39" y="172"/>
                    <a:pt x="31" y="164"/>
                    <a:pt x="20" y="164"/>
                  </a:cubicBezTo>
                  <a:cubicBezTo>
                    <a:pt x="10" y="164"/>
                    <a:pt x="0" y="170"/>
                    <a:pt x="0" y="184"/>
                  </a:cubicBezTo>
                  <a:cubicBezTo>
                    <a:pt x="0" y="217"/>
                    <a:pt x="37" y="239"/>
                    <a:pt x="79" y="239"/>
                  </a:cubicBezTo>
                  <a:cubicBezTo>
                    <a:pt x="127" y="239"/>
                    <a:pt x="161" y="206"/>
                    <a:pt x="161" y="171"/>
                  </a:cubicBezTo>
                  <a:cubicBezTo>
                    <a:pt x="161" y="144"/>
                    <a:pt x="138" y="117"/>
                    <a:pt x="100" y="109"/>
                  </a:cubicBezTo>
                  <a:cubicBezTo>
                    <a:pt x="137" y="96"/>
                    <a:pt x="150" y="69"/>
                    <a:pt x="150" y="48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5"/>
                    <a:pt x="29" y="65"/>
                  </a:cubicBezTo>
                  <a:cubicBezTo>
                    <a:pt x="40" y="65"/>
                    <a:pt x="47" y="57"/>
                    <a:pt x="47" y="47"/>
                  </a:cubicBezTo>
                  <a:cubicBezTo>
                    <a:pt x="47" y="37"/>
                    <a:pt x="40" y="30"/>
                    <a:pt x="29" y="29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1" y="103"/>
                    <a:pt x="81" y="104"/>
                    <a:pt x="63" y="105"/>
                  </a:cubicBezTo>
                  <a:cubicBezTo>
                    <a:pt x="55" y="105"/>
                    <a:pt x="54" y="105"/>
                    <a:pt x="52" y="106"/>
                  </a:cubicBezTo>
                  <a:cubicBezTo>
                    <a:pt x="51" y="106"/>
                    <a:pt x="49" y="106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7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5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3402013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6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3479800" y="2605088"/>
              <a:ext cx="98425" cy="98425"/>
            </a:xfrm>
            <a:custGeom>
              <a:avLst/>
              <a:gdLst>
                <a:gd name="T0" fmla="*/ 152 w 248"/>
                <a:gd name="T1" fmla="*/ 70 h 226"/>
                <a:gd name="T2" fmla="*/ 202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6 w 248"/>
                <a:gd name="T19" fmla="*/ 77 h 226"/>
                <a:gd name="T20" fmla="*/ 22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7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3592513" y="2632075"/>
              <a:ext cx="68263" cy="101600"/>
            </a:xfrm>
            <a:custGeom>
              <a:avLst/>
              <a:gdLst>
                <a:gd name="T0" fmla="*/ 170 w 170"/>
                <a:gd name="T1" fmla="*/ 177 h 235"/>
                <a:gd name="T2" fmla="*/ 170 w 170"/>
                <a:gd name="T3" fmla="*/ 165 h 235"/>
                <a:gd name="T4" fmla="*/ 132 w 170"/>
                <a:gd name="T5" fmla="*/ 165 h 235"/>
                <a:gd name="T6" fmla="*/ 132 w 170"/>
                <a:gd name="T7" fmla="*/ 9 h 235"/>
                <a:gd name="T8" fmla="*/ 124 w 170"/>
                <a:gd name="T9" fmla="*/ 0 h 235"/>
                <a:gd name="T10" fmla="*/ 115 w 170"/>
                <a:gd name="T11" fmla="*/ 4 h 235"/>
                <a:gd name="T12" fmla="*/ 0 w 170"/>
                <a:gd name="T13" fmla="*/ 165 h 235"/>
                <a:gd name="T14" fmla="*/ 0 w 170"/>
                <a:gd name="T15" fmla="*/ 177 h 235"/>
                <a:gd name="T16" fmla="*/ 102 w 170"/>
                <a:gd name="T17" fmla="*/ 177 h 235"/>
                <a:gd name="T18" fmla="*/ 102 w 170"/>
                <a:gd name="T19" fmla="*/ 206 h 235"/>
                <a:gd name="T20" fmla="*/ 74 w 170"/>
                <a:gd name="T21" fmla="*/ 222 h 235"/>
                <a:gd name="T22" fmla="*/ 64 w 170"/>
                <a:gd name="T23" fmla="*/ 222 h 235"/>
                <a:gd name="T24" fmla="*/ 64 w 170"/>
                <a:gd name="T25" fmla="*/ 235 h 235"/>
                <a:gd name="T26" fmla="*/ 117 w 170"/>
                <a:gd name="T27" fmla="*/ 233 h 235"/>
                <a:gd name="T28" fmla="*/ 169 w 170"/>
                <a:gd name="T29" fmla="*/ 235 h 235"/>
                <a:gd name="T30" fmla="*/ 169 w 170"/>
                <a:gd name="T31" fmla="*/ 222 h 235"/>
                <a:gd name="T32" fmla="*/ 160 w 170"/>
                <a:gd name="T33" fmla="*/ 222 h 235"/>
                <a:gd name="T34" fmla="*/ 132 w 170"/>
                <a:gd name="T35" fmla="*/ 206 h 235"/>
                <a:gd name="T36" fmla="*/ 132 w 170"/>
                <a:gd name="T37" fmla="*/ 177 h 235"/>
                <a:gd name="T38" fmla="*/ 170 w 170"/>
                <a:gd name="T39" fmla="*/ 177 h 235"/>
                <a:gd name="T40" fmla="*/ 105 w 170"/>
                <a:gd name="T41" fmla="*/ 37 h 235"/>
                <a:gd name="T42" fmla="*/ 105 w 170"/>
                <a:gd name="T43" fmla="*/ 165 h 235"/>
                <a:gd name="T44" fmla="*/ 12 w 170"/>
                <a:gd name="T45" fmla="*/ 165 h 235"/>
                <a:gd name="T46" fmla="*/ 105 w 170"/>
                <a:gd name="T47" fmla="*/ 3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0" h="235">
                  <a:moveTo>
                    <a:pt x="170" y="177"/>
                  </a:moveTo>
                  <a:lnTo>
                    <a:pt x="170" y="165"/>
                  </a:lnTo>
                  <a:lnTo>
                    <a:pt x="132" y="165"/>
                  </a:lnTo>
                  <a:lnTo>
                    <a:pt x="132" y="9"/>
                  </a:lnTo>
                  <a:cubicBezTo>
                    <a:pt x="132" y="2"/>
                    <a:pt x="132" y="0"/>
                    <a:pt x="124" y="0"/>
                  </a:cubicBezTo>
                  <a:cubicBezTo>
                    <a:pt x="120" y="0"/>
                    <a:pt x="118" y="0"/>
                    <a:pt x="115" y="4"/>
                  </a:cubicBezTo>
                  <a:lnTo>
                    <a:pt x="0" y="165"/>
                  </a:lnTo>
                  <a:lnTo>
                    <a:pt x="0" y="177"/>
                  </a:lnTo>
                  <a:lnTo>
                    <a:pt x="102" y="177"/>
                  </a:lnTo>
                  <a:lnTo>
                    <a:pt x="102" y="206"/>
                  </a:lnTo>
                  <a:cubicBezTo>
                    <a:pt x="102" y="218"/>
                    <a:pt x="102" y="222"/>
                    <a:pt x="74" y="222"/>
                  </a:cubicBezTo>
                  <a:lnTo>
                    <a:pt x="64" y="222"/>
                  </a:lnTo>
                  <a:lnTo>
                    <a:pt x="64" y="235"/>
                  </a:lnTo>
                  <a:cubicBezTo>
                    <a:pt x="82" y="234"/>
                    <a:pt x="104" y="233"/>
                    <a:pt x="117" y="233"/>
                  </a:cubicBezTo>
                  <a:cubicBezTo>
                    <a:pt x="130" y="233"/>
                    <a:pt x="152" y="234"/>
                    <a:pt x="169" y="235"/>
                  </a:cubicBezTo>
                  <a:lnTo>
                    <a:pt x="169" y="222"/>
                  </a:lnTo>
                  <a:lnTo>
                    <a:pt x="160" y="222"/>
                  </a:lnTo>
                  <a:cubicBezTo>
                    <a:pt x="132" y="222"/>
                    <a:pt x="132" y="218"/>
                    <a:pt x="132" y="206"/>
                  </a:cubicBezTo>
                  <a:lnTo>
                    <a:pt x="132" y="177"/>
                  </a:lnTo>
                  <a:lnTo>
                    <a:pt x="170" y="177"/>
                  </a:lnTo>
                  <a:close/>
                  <a:moveTo>
                    <a:pt x="105" y="37"/>
                  </a:moveTo>
                  <a:lnTo>
                    <a:pt x="105" y="165"/>
                  </a:lnTo>
                  <a:lnTo>
                    <a:pt x="12" y="165"/>
                  </a:lnTo>
                  <a:lnTo>
                    <a:pt x="105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8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3687763" y="2540000"/>
              <a:ext cx="46038" cy="215901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9 w 116"/>
                <a:gd name="T9" fmla="*/ 16 h 498"/>
                <a:gd name="T10" fmla="*/ 87 w 116"/>
                <a:gd name="T11" fmla="*/ 249 h 498"/>
                <a:gd name="T12" fmla="*/ 6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3819525" y="2622550"/>
              <a:ext cx="133350" cy="49213"/>
            </a:xfrm>
            <a:custGeom>
              <a:avLst/>
              <a:gdLst>
                <a:gd name="T0" fmla="*/ 314 w 331"/>
                <a:gd name="T1" fmla="*/ 20 h 116"/>
                <a:gd name="T2" fmla="*/ 331 w 331"/>
                <a:gd name="T3" fmla="*/ 10 h 116"/>
                <a:gd name="T4" fmla="*/ 315 w 331"/>
                <a:gd name="T5" fmla="*/ 0 h 116"/>
                <a:gd name="T6" fmla="*/ 16 w 331"/>
                <a:gd name="T7" fmla="*/ 0 h 116"/>
                <a:gd name="T8" fmla="*/ 0 w 331"/>
                <a:gd name="T9" fmla="*/ 10 h 116"/>
                <a:gd name="T10" fmla="*/ 17 w 331"/>
                <a:gd name="T11" fmla="*/ 20 h 116"/>
                <a:gd name="T12" fmla="*/ 314 w 331"/>
                <a:gd name="T13" fmla="*/ 20 h 116"/>
                <a:gd name="T14" fmla="*/ 315 w 331"/>
                <a:gd name="T15" fmla="*/ 116 h 116"/>
                <a:gd name="T16" fmla="*/ 331 w 331"/>
                <a:gd name="T17" fmla="*/ 106 h 116"/>
                <a:gd name="T18" fmla="*/ 314 w 331"/>
                <a:gd name="T19" fmla="*/ 96 h 116"/>
                <a:gd name="T20" fmla="*/ 17 w 331"/>
                <a:gd name="T21" fmla="*/ 96 h 116"/>
                <a:gd name="T22" fmla="*/ 0 w 331"/>
                <a:gd name="T23" fmla="*/ 106 h 116"/>
                <a:gd name="T24" fmla="*/ 16 w 331"/>
                <a:gd name="T25" fmla="*/ 116 h 116"/>
                <a:gd name="T26" fmla="*/ 315 w 331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6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6"/>
                  </a:moveTo>
                  <a:cubicBezTo>
                    <a:pt x="322" y="116"/>
                    <a:pt x="331" y="116"/>
                    <a:pt x="331" y="106"/>
                  </a:cubicBezTo>
                  <a:cubicBezTo>
                    <a:pt x="331" y="96"/>
                    <a:pt x="322" y="96"/>
                    <a:pt x="314" y="96"/>
                  </a:cubicBezTo>
                  <a:lnTo>
                    <a:pt x="17" y="96"/>
                  </a:lnTo>
                  <a:cubicBezTo>
                    <a:pt x="9" y="96"/>
                    <a:pt x="0" y="96"/>
                    <a:pt x="0" y="106"/>
                  </a:cubicBezTo>
                  <a:cubicBezTo>
                    <a:pt x="0" y="116"/>
                    <a:pt x="9" y="116"/>
                    <a:pt x="16" y="116"/>
                  </a:cubicBezTo>
                  <a:lnTo>
                    <a:pt x="315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0"/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4038600" y="2540000"/>
              <a:ext cx="46038" cy="215901"/>
            </a:xfrm>
            <a:custGeom>
              <a:avLst/>
              <a:gdLst>
                <a:gd name="T0" fmla="*/ 115 w 115"/>
                <a:gd name="T1" fmla="*/ 493 h 498"/>
                <a:gd name="T2" fmla="*/ 107 w 115"/>
                <a:gd name="T3" fmla="*/ 482 h 498"/>
                <a:gd name="T4" fmla="*/ 28 w 115"/>
                <a:gd name="T5" fmla="*/ 249 h 498"/>
                <a:gd name="T6" fmla="*/ 109 w 115"/>
                <a:gd name="T7" fmla="*/ 13 h 498"/>
                <a:gd name="T8" fmla="*/ 115 w 115"/>
                <a:gd name="T9" fmla="*/ 5 h 498"/>
                <a:gd name="T10" fmla="*/ 110 w 115"/>
                <a:gd name="T11" fmla="*/ 0 h 498"/>
                <a:gd name="T12" fmla="*/ 31 w 115"/>
                <a:gd name="T13" fmla="*/ 97 h 498"/>
                <a:gd name="T14" fmla="*/ 0 w 115"/>
                <a:gd name="T15" fmla="*/ 249 h 498"/>
                <a:gd name="T16" fmla="*/ 32 w 115"/>
                <a:gd name="T17" fmla="*/ 405 h 498"/>
                <a:gd name="T18" fmla="*/ 110 w 115"/>
                <a:gd name="T19" fmla="*/ 498 h 498"/>
                <a:gd name="T20" fmla="*/ 115 w 115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493"/>
                  </a:moveTo>
                  <a:cubicBezTo>
                    <a:pt x="115" y="492"/>
                    <a:pt x="115" y="491"/>
                    <a:pt x="107" y="482"/>
                  </a:cubicBezTo>
                  <a:cubicBezTo>
                    <a:pt x="44" y="420"/>
                    <a:pt x="28" y="325"/>
                    <a:pt x="28" y="249"/>
                  </a:cubicBezTo>
                  <a:cubicBezTo>
                    <a:pt x="28" y="162"/>
                    <a:pt x="47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8"/>
                    <a:pt x="32" y="405"/>
                  </a:cubicBezTo>
                  <a:cubicBezTo>
                    <a:pt x="62" y="466"/>
                    <a:pt x="105" y="498"/>
                    <a:pt x="110" y="498"/>
                  </a:cubicBezTo>
                  <a:cubicBezTo>
                    <a:pt x="113" y="498"/>
                    <a:pt x="115" y="497"/>
                    <a:pt x="115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1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4113213" y="2557463"/>
              <a:ext cx="66675" cy="144463"/>
            </a:xfrm>
            <a:custGeom>
              <a:avLst/>
              <a:gdLst>
                <a:gd name="T0" fmla="*/ 103 w 165"/>
                <a:gd name="T1" fmla="*/ 13 h 332"/>
                <a:gd name="T2" fmla="*/ 91 w 165"/>
                <a:gd name="T3" fmla="*/ 0 h 332"/>
                <a:gd name="T4" fmla="*/ 0 w 165"/>
                <a:gd name="T5" fmla="*/ 32 h 332"/>
                <a:gd name="T6" fmla="*/ 0 w 165"/>
                <a:gd name="T7" fmla="*/ 47 h 332"/>
                <a:gd name="T8" fmla="*/ 66 w 165"/>
                <a:gd name="T9" fmla="*/ 34 h 332"/>
                <a:gd name="T10" fmla="*/ 66 w 165"/>
                <a:gd name="T11" fmla="*/ 292 h 332"/>
                <a:gd name="T12" fmla="*/ 19 w 165"/>
                <a:gd name="T13" fmla="*/ 316 h 332"/>
                <a:gd name="T14" fmla="*/ 3 w 165"/>
                <a:gd name="T15" fmla="*/ 316 h 332"/>
                <a:gd name="T16" fmla="*/ 3 w 165"/>
                <a:gd name="T17" fmla="*/ 332 h 332"/>
                <a:gd name="T18" fmla="*/ 84 w 165"/>
                <a:gd name="T19" fmla="*/ 330 h 332"/>
                <a:gd name="T20" fmla="*/ 165 w 165"/>
                <a:gd name="T21" fmla="*/ 332 h 332"/>
                <a:gd name="T22" fmla="*/ 165 w 165"/>
                <a:gd name="T23" fmla="*/ 316 h 332"/>
                <a:gd name="T24" fmla="*/ 149 w 165"/>
                <a:gd name="T25" fmla="*/ 316 h 332"/>
                <a:gd name="T26" fmla="*/ 103 w 165"/>
                <a:gd name="T27" fmla="*/ 292 h 332"/>
                <a:gd name="T28" fmla="*/ 103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3" y="13"/>
                  </a:moveTo>
                  <a:cubicBezTo>
                    <a:pt x="103" y="1"/>
                    <a:pt x="103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40" y="47"/>
                    <a:pt x="66" y="34"/>
                  </a:cubicBezTo>
                  <a:lnTo>
                    <a:pt x="66" y="292"/>
                  </a:lnTo>
                  <a:cubicBezTo>
                    <a:pt x="66" y="310"/>
                    <a:pt x="64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1" y="330"/>
                    <a:pt x="64" y="330"/>
                    <a:pt x="84" y="330"/>
                  </a:cubicBezTo>
                  <a:cubicBezTo>
                    <a:pt x="104" y="330"/>
                    <a:pt x="148" y="330"/>
                    <a:pt x="165" y="332"/>
                  </a:cubicBezTo>
                  <a:lnTo>
                    <a:pt x="165" y="316"/>
                  </a:lnTo>
                  <a:lnTo>
                    <a:pt x="149" y="316"/>
                  </a:lnTo>
                  <a:cubicBezTo>
                    <a:pt x="104" y="316"/>
                    <a:pt x="103" y="311"/>
                    <a:pt x="103" y="292"/>
                  </a:cubicBezTo>
                  <a:lnTo>
                    <a:pt x="103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2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4211638" y="2678113"/>
              <a:ext cx="23813" cy="6508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3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4300538" y="2557463"/>
              <a:ext cx="66675" cy="144463"/>
            </a:xfrm>
            <a:custGeom>
              <a:avLst/>
              <a:gdLst>
                <a:gd name="T0" fmla="*/ 102 w 165"/>
                <a:gd name="T1" fmla="*/ 13 h 332"/>
                <a:gd name="T2" fmla="*/ 91 w 165"/>
                <a:gd name="T3" fmla="*/ 0 h 332"/>
                <a:gd name="T4" fmla="*/ 0 w 165"/>
                <a:gd name="T5" fmla="*/ 32 h 332"/>
                <a:gd name="T6" fmla="*/ 0 w 165"/>
                <a:gd name="T7" fmla="*/ 47 h 332"/>
                <a:gd name="T8" fmla="*/ 66 w 165"/>
                <a:gd name="T9" fmla="*/ 34 h 332"/>
                <a:gd name="T10" fmla="*/ 66 w 165"/>
                <a:gd name="T11" fmla="*/ 292 h 332"/>
                <a:gd name="T12" fmla="*/ 19 w 165"/>
                <a:gd name="T13" fmla="*/ 316 h 332"/>
                <a:gd name="T14" fmla="*/ 3 w 165"/>
                <a:gd name="T15" fmla="*/ 316 h 332"/>
                <a:gd name="T16" fmla="*/ 3 w 165"/>
                <a:gd name="T17" fmla="*/ 332 h 332"/>
                <a:gd name="T18" fmla="*/ 84 w 165"/>
                <a:gd name="T19" fmla="*/ 330 h 332"/>
                <a:gd name="T20" fmla="*/ 165 w 165"/>
                <a:gd name="T21" fmla="*/ 332 h 332"/>
                <a:gd name="T22" fmla="*/ 165 w 165"/>
                <a:gd name="T23" fmla="*/ 316 h 332"/>
                <a:gd name="T24" fmla="*/ 149 w 165"/>
                <a:gd name="T25" fmla="*/ 316 h 332"/>
                <a:gd name="T26" fmla="*/ 102 w 165"/>
                <a:gd name="T27" fmla="*/ 292 h 332"/>
                <a:gd name="T28" fmla="*/ 102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40" y="47"/>
                    <a:pt x="66" y="34"/>
                  </a:cubicBezTo>
                  <a:lnTo>
                    <a:pt x="66" y="292"/>
                  </a:lnTo>
                  <a:cubicBezTo>
                    <a:pt x="66" y="310"/>
                    <a:pt x="64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1" y="330"/>
                    <a:pt x="64" y="330"/>
                    <a:pt x="84" y="330"/>
                  </a:cubicBezTo>
                  <a:cubicBezTo>
                    <a:pt x="104" y="330"/>
                    <a:pt x="147" y="330"/>
                    <a:pt x="165" y="332"/>
                  </a:cubicBezTo>
                  <a:lnTo>
                    <a:pt x="165" y="316"/>
                  </a:lnTo>
                  <a:lnTo>
                    <a:pt x="149" y="316"/>
                  </a:lnTo>
                  <a:cubicBezTo>
                    <a:pt x="104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4"/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4400550" y="2678113"/>
              <a:ext cx="22225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6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5"/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4489450" y="2557463"/>
              <a:ext cx="65088" cy="144463"/>
            </a:xfrm>
            <a:custGeom>
              <a:avLst/>
              <a:gdLst>
                <a:gd name="T0" fmla="*/ 102 w 164"/>
                <a:gd name="T1" fmla="*/ 13 h 332"/>
                <a:gd name="T2" fmla="*/ 90 w 164"/>
                <a:gd name="T3" fmla="*/ 0 h 332"/>
                <a:gd name="T4" fmla="*/ 0 w 164"/>
                <a:gd name="T5" fmla="*/ 32 h 332"/>
                <a:gd name="T6" fmla="*/ 0 w 164"/>
                <a:gd name="T7" fmla="*/ 47 h 332"/>
                <a:gd name="T8" fmla="*/ 65 w 164"/>
                <a:gd name="T9" fmla="*/ 34 h 332"/>
                <a:gd name="T10" fmla="*/ 65 w 164"/>
                <a:gd name="T11" fmla="*/ 292 h 332"/>
                <a:gd name="T12" fmla="*/ 18 w 164"/>
                <a:gd name="T13" fmla="*/ 316 h 332"/>
                <a:gd name="T14" fmla="*/ 3 w 164"/>
                <a:gd name="T15" fmla="*/ 316 h 332"/>
                <a:gd name="T16" fmla="*/ 3 w 164"/>
                <a:gd name="T17" fmla="*/ 332 h 332"/>
                <a:gd name="T18" fmla="*/ 83 w 164"/>
                <a:gd name="T19" fmla="*/ 330 h 332"/>
                <a:gd name="T20" fmla="*/ 164 w 164"/>
                <a:gd name="T21" fmla="*/ 332 h 332"/>
                <a:gd name="T22" fmla="*/ 164 w 164"/>
                <a:gd name="T23" fmla="*/ 316 h 332"/>
                <a:gd name="T24" fmla="*/ 148 w 164"/>
                <a:gd name="T25" fmla="*/ 316 h 332"/>
                <a:gd name="T26" fmla="*/ 102 w 164"/>
                <a:gd name="T27" fmla="*/ 292 h 332"/>
                <a:gd name="T28" fmla="*/ 102 w 164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" h="332">
                  <a:moveTo>
                    <a:pt x="102" y="13"/>
                  </a:moveTo>
                  <a:cubicBezTo>
                    <a:pt x="102" y="1"/>
                    <a:pt x="102" y="0"/>
                    <a:pt x="90" y="0"/>
                  </a:cubicBezTo>
                  <a:cubicBezTo>
                    <a:pt x="59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3" y="316"/>
                    <a:pt x="18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0" y="330"/>
                    <a:pt x="63" y="330"/>
                    <a:pt x="83" y="330"/>
                  </a:cubicBezTo>
                  <a:cubicBezTo>
                    <a:pt x="103" y="330"/>
                    <a:pt x="147" y="330"/>
                    <a:pt x="164" y="332"/>
                  </a:cubicBezTo>
                  <a:lnTo>
                    <a:pt x="164" y="316"/>
                  </a:lnTo>
                  <a:lnTo>
                    <a:pt x="148" y="316"/>
                  </a:lnTo>
                  <a:cubicBezTo>
                    <a:pt x="103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06"/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4587875" y="2678113"/>
              <a:ext cx="23813" cy="6508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4667250" y="2557463"/>
              <a:ext cx="82550" cy="149226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5 h 343"/>
                <a:gd name="T4" fmla="*/ 105 w 210"/>
                <a:gd name="T5" fmla="*/ 0 h 343"/>
                <a:gd name="T6" fmla="*/ 19 w 210"/>
                <a:gd name="T7" fmla="*/ 59 h 343"/>
                <a:gd name="T8" fmla="*/ 0 w 210"/>
                <a:gd name="T9" fmla="*/ 172 h 343"/>
                <a:gd name="T10" fmla="*/ 23 w 210"/>
                <a:gd name="T11" fmla="*/ 292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2 h 343"/>
                <a:gd name="T18" fmla="*/ 105 w 210"/>
                <a:gd name="T19" fmla="*/ 332 h 343"/>
                <a:gd name="T20" fmla="*/ 47 w 210"/>
                <a:gd name="T21" fmla="*/ 271 h 343"/>
                <a:gd name="T22" fmla="*/ 42 w 210"/>
                <a:gd name="T23" fmla="*/ 166 h 343"/>
                <a:gd name="T24" fmla="*/ 46 w 210"/>
                <a:gd name="T25" fmla="*/ 74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6 h 343"/>
                <a:gd name="T32" fmla="*/ 163 w 210"/>
                <a:gd name="T33" fmla="*/ 269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8" y="92"/>
                    <a:pt x="190" y="55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9" y="59"/>
                  </a:cubicBezTo>
                  <a:cubicBezTo>
                    <a:pt x="3" y="93"/>
                    <a:pt x="0" y="132"/>
                    <a:pt x="0" y="172"/>
                  </a:cubicBezTo>
                  <a:cubicBezTo>
                    <a:pt x="0" y="210"/>
                    <a:pt x="2" y="254"/>
                    <a:pt x="23" y="292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2" y="343"/>
                    <a:pt x="170" y="332"/>
                    <a:pt x="192" y="285"/>
                  </a:cubicBezTo>
                  <a:cubicBezTo>
                    <a:pt x="208" y="250"/>
                    <a:pt x="210" y="212"/>
                    <a:pt x="210" y="172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19"/>
                    <a:pt x="47" y="271"/>
                  </a:cubicBezTo>
                  <a:cubicBezTo>
                    <a:pt x="42" y="241"/>
                    <a:pt x="42" y="196"/>
                    <a:pt x="42" y="166"/>
                  </a:cubicBezTo>
                  <a:cubicBezTo>
                    <a:pt x="42" y="134"/>
                    <a:pt x="42" y="101"/>
                    <a:pt x="46" y="74"/>
                  </a:cubicBezTo>
                  <a:cubicBezTo>
                    <a:pt x="55" y="15"/>
                    <a:pt x="92" y="11"/>
                    <a:pt x="105" y="11"/>
                  </a:cubicBezTo>
                  <a:cubicBezTo>
                    <a:pt x="121" y="11"/>
                    <a:pt x="154" y="20"/>
                    <a:pt x="164" y="69"/>
                  </a:cubicBezTo>
                  <a:cubicBezTo>
                    <a:pt x="169" y="97"/>
                    <a:pt x="169" y="135"/>
                    <a:pt x="169" y="166"/>
                  </a:cubicBezTo>
                  <a:cubicBezTo>
                    <a:pt x="169" y="204"/>
                    <a:pt x="169" y="237"/>
                    <a:pt x="163" y="269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8"/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4770438" y="2540000"/>
              <a:ext cx="46038" cy="215901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5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4"/>
                    <a:pt x="69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5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318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relation of random </a:t>
            </a:r>
            <a:r>
              <a:rPr lang="en-US" i="1" dirty="0" smtClean="0"/>
              <a:t>k</a:t>
            </a:r>
            <a:r>
              <a:rPr lang="en-US" dirty="0" smtClean="0"/>
              <a:t>-SAT to spin glasses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i="1" dirty="0" smtClean="0"/>
              <a:t>k</a:t>
            </a:r>
            <a:r>
              <a:rPr lang="en-US" sz="2400" dirty="0" smtClean="0"/>
              <a:t>-SAT problem instances can be generated randomly, with the variables participating in clauses chosen at random from all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variables.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3" name="Group 22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624980" y="3904898"/>
            <a:ext cx="2756402" cy="423107"/>
            <a:chOff x="2540000" y="2540000"/>
            <a:chExt cx="1406525" cy="215901"/>
          </a:xfrm>
        </p:grpSpPr>
        <p:sp>
          <p:nvSpPr>
            <p:cNvPr id="10" name="Freeform 7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540000" y="2549525"/>
              <a:ext cx="119063" cy="157163"/>
            </a:xfrm>
            <a:custGeom>
              <a:avLst/>
              <a:gdLst>
                <a:gd name="T0" fmla="*/ 296 w 296"/>
                <a:gd name="T1" fmla="*/ 5 h 363"/>
                <a:gd name="T2" fmla="*/ 290 w 296"/>
                <a:gd name="T3" fmla="*/ 0 h 363"/>
                <a:gd name="T4" fmla="*/ 281 w 296"/>
                <a:gd name="T5" fmla="*/ 8 h 363"/>
                <a:gd name="T6" fmla="*/ 257 w 296"/>
                <a:gd name="T7" fmla="*/ 36 h 363"/>
                <a:gd name="T8" fmla="*/ 186 w 296"/>
                <a:gd name="T9" fmla="*/ 0 h 363"/>
                <a:gd name="T10" fmla="*/ 63 w 296"/>
                <a:gd name="T11" fmla="*/ 118 h 363"/>
                <a:gd name="T12" fmla="*/ 115 w 296"/>
                <a:gd name="T13" fmla="*/ 189 h 363"/>
                <a:gd name="T14" fmla="*/ 168 w 296"/>
                <a:gd name="T15" fmla="*/ 203 h 363"/>
                <a:gd name="T16" fmla="*/ 214 w 296"/>
                <a:gd name="T17" fmla="*/ 255 h 363"/>
                <a:gd name="T18" fmla="*/ 124 w 296"/>
                <a:gd name="T19" fmla="*/ 347 h 363"/>
                <a:gd name="T20" fmla="*/ 37 w 296"/>
                <a:gd name="T21" fmla="*/ 274 h 363"/>
                <a:gd name="T22" fmla="*/ 40 w 296"/>
                <a:gd name="T23" fmla="*/ 248 h 363"/>
                <a:gd name="T24" fmla="*/ 41 w 296"/>
                <a:gd name="T25" fmla="*/ 244 h 363"/>
                <a:gd name="T26" fmla="*/ 35 w 296"/>
                <a:gd name="T27" fmla="*/ 239 h 363"/>
                <a:gd name="T28" fmla="*/ 30 w 296"/>
                <a:gd name="T29" fmla="*/ 241 h 363"/>
                <a:gd name="T30" fmla="*/ 0 w 296"/>
                <a:gd name="T31" fmla="*/ 358 h 363"/>
                <a:gd name="T32" fmla="*/ 5 w 296"/>
                <a:gd name="T33" fmla="*/ 363 h 363"/>
                <a:gd name="T34" fmla="*/ 14 w 296"/>
                <a:gd name="T35" fmla="*/ 355 h 363"/>
                <a:gd name="T36" fmla="*/ 39 w 296"/>
                <a:gd name="T37" fmla="*/ 327 h 363"/>
                <a:gd name="T38" fmla="*/ 123 w 296"/>
                <a:gd name="T39" fmla="*/ 363 h 363"/>
                <a:gd name="T40" fmla="*/ 250 w 296"/>
                <a:gd name="T41" fmla="*/ 235 h 363"/>
                <a:gd name="T42" fmla="*/ 225 w 296"/>
                <a:gd name="T43" fmla="*/ 176 h 363"/>
                <a:gd name="T44" fmla="*/ 162 w 296"/>
                <a:gd name="T45" fmla="*/ 151 h 363"/>
                <a:gd name="T46" fmla="*/ 128 w 296"/>
                <a:gd name="T47" fmla="*/ 142 h 363"/>
                <a:gd name="T48" fmla="*/ 98 w 296"/>
                <a:gd name="T49" fmla="*/ 97 h 363"/>
                <a:gd name="T50" fmla="*/ 185 w 296"/>
                <a:gd name="T51" fmla="*/ 14 h 363"/>
                <a:gd name="T52" fmla="*/ 257 w 296"/>
                <a:gd name="T53" fmla="*/ 91 h 363"/>
                <a:gd name="T54" fmla="*/ 255 w 296"/>
                <a:gd name="T55" fmla="*/ 119 h 363"/>
                <a:gd name="T56" fmla="*/ 261 w 296"/>
                <a:gd name="T57" fmla="*/ 124 h 363"/>
                <a:gd name="T58" fmla="*/ 269 w 296"/>
                <a:gd name="T59" fmla="*/ 114 h 363"/>
                <a:gd name="T60" fmla="*/ 296 w 296"/>
                <a:gd name="T61" fmla="*/ 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6" h="363">
                  <a:moveTo>
                    <a:pt x="296" y="5"/>
                  </a:moveTo>
                  <a:cubicBezTo>
                    <a:pt x="296" y="4"/>
                    <a:pt x="295" y="0"/>
                    <a:pt x="290" y="0"/>
                  </a:cubicBezTo>
                  <a:cubicBezTo>
                    <a:pt x="288" y="0"/>
                    <a:pt x="287" y="1"/>
                    <a:pt x="281" y="8"/>
                  </a:cubicBezTo>
                  <a:lnTo>
                    <a:pt x="257" y="36"/>
                  </a:lnTo>
                  <a:cubicBezTo>
                    <a:pt x="244" y="13"/>
                    <a:pt x="218" y="0"/>
                    <a:pt x="186" y="0"/>
                  </a:cubicBezTo>
                  <a:cubicBezTo>
                    <a:pt x="123" y="0"/>
                    <a:pt x="63" y="58"/>
                    <a:pt x="63" y="118"/>
                  </a:cubicBezTo>
                  <a:cubicBezTo>
                    <a:pt x="63" y="158"/>
                    <a:pt x="89" y="181"/>
                    <a:pt x="115" y="189"/>
                  </a:cubicBezTo>
                  <a:lnTo>
                    <a:pt x="168" y="203"/>
                  </a:lnTo>
                  <a:cubicBezTo>
                    <a:pt x="186" y="207"/>
                    <a:pt x="214" y="215"/>
                    <a:pt x="214" y="255"/>
                  </a:cubicBezTo>
                  <a:cubicBezTo>
                    <a:pt x="214" y="300"/>
                    <a:pt x="173" y="347"/>
                    <a:pt x="124" y="347"/>
                  </a:cubicBezTo>
                  <a:cubicBezTo>
                    <a:pt x="92" y="347"/>
                    <a:pt x="37" y="336"/>
                    <a:pt x="37" y="274"/>
                  </a:cubicBezTo>
                  <a:cubicBezTo>
                    <a:pt x="37" y="262"/>
                    <a:pt x="39" y="250"/>
                    <a:pt x="40" y="248"/>
                  </a:cubicBezTo>
                  <a:cubicBezTo>
                    <a:pt x="40" y="246"/>
                    <a:pt x="41" y="245"/>
                    <a:pt x="41" y="244"/>
                  </a:cubicBezTo>
                  <a:cubicBezTo>
                    <a:pt x="41" y="239"/>
                    <a:pt x="37" y="239"/>
                    <a:pt x="35" y="239"/>
                  </a:cubicBezTo>
                  <a:cubicBezTo>
                    <a:pt x="32" y="239"/>
                    <a:pt x="31" y="239"/>
                    <a:pt x="30" y="241"/>
                  </a:cubicBezTo>
                  <a:cubicBezTo>
                    <a:pt x="28" y="243"/>
                    <a:pt x="0" y="356"/>
                    <a:pt x="0" y="358"/>
                  </a:cubicBezTo>
                  <a:cubicBezTo>
                    <a:pt x="0" y="361"/>
                    <a:pt x="2" y="363"/>
                    <a:pt x="5" y="363"/>
                  </a:cubicBezTo>
                  <a:cubicBezTo>
                    <a:pt x="8" y="363"/>
                    <a:pt x="8" y="362"/>
                    <a:pt x="14" y="355"/>
                  </a:cubicBezTo>
                  <a:lnTo>
                    <a:pt x="39" y="327"/>
                  </a:lnTo>
                  <a:cubicBezTo>
                    <a:pt x="60" y="356"/>
                    <a:pt x="94" y="363"/>
                    <a:pt x="123" y="363"/>
                  </a:cubicBezTo>
                  <a:cubicBezTo>
                    <a:pt x="191" y="363"/>
                    <a:pt x="250" y="296"/>
                    <a:pt x="250" y="235"/>
                  </a:cubicBezTo>
                  <a:cubicBezTo>
                    <a:pt x="250" y="200"/>
                    <a:pt x="233" y="183"/>
                    <a:pt x="225" y="176"/>
                  </a:cubicBezTo>
                  <a:cubicBezTo>
                    <a:pt x="214" y="165"/>
                    <a:pt x="206" y="163"/>
                    <a:pt x="162" y="151"/>
                  </a:cubicBezTo>
                  <a:cubicBezTo>
                    <a:pt x="151" y="148"/>
                    <a:pt x="133" y="143"/>
                    <a:pt x="128" y="142"/>
                  </a:cubicBezTo>
                  <a:cubicBezTo>
                    <a:pt x="115" y="138"/>
                    <a:pt x="98" y="123"/>
                    <a:pt x="98" y="97"/>
                  </a:cubicBezTo>
                  <a:cubicBezTo>
                    <a:pt x="98" y="57"/>
                    <a:pt x="138" y="14"/>
                    <a:pt x="185" y="14"/>
                  </a:cubicBezTo>
                  <a:cubicBezTo>
                    <a:pt x="227" y="14"/>
                    <a:pt x="257" y="36"/>
                    <a:pt x="257" y="91"/>
                  </a:cubicBezTo>
                  <a:cubicBezTo>
                    <a:pt x="257" y="107"/>
                    <a:pt x="255" y="116"/>
                    <a:pt x="255" y="119"/>
                  </a:cubicBezTo>
                  <a:cubicBezTo>
                    <a:pt x="255" y="120"/>
                    <a:pt x="255" y="124"/>
                    <a:pt x="261" y="124"/>
                  </a:cubicBezTo>
                  <a:cubicBezTo>
                    <a:pt x="266" y="124"/>
                    <a:pt x="267" y="123"/>
                    <a:pt x="269" y="114"/>
                  </a:cubicBezTo>
                  <a:lnTo>
                    <a:pt x="296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2659063" y="2633663"/>
              <a:ext cx="41275" cy="101600"/>
            </a:xfrm>
            <a:custGeom>
              <a:avLst/>
              <a:gdLst>
                <a:gd name="T0" fmla="*/ 96 w 105"/>
                <a:gd name="T1" fmla="*/ 14 h 235"/>
                <a:gd name="T2" fmla="*/ 82 w 105"/>
                <a:gd name="T3" fmla="*/ 0 h 235"/>
                <a:gd name="T4" fmla="*/ 63 w 105"/>
                <a:gd name="T5" fmla="*/ 20 h 235"/>
                <a:gd name="T6" fmla="*/ 77 w 105"/>
                <a:gd name="T7" fmla="*/ 33 h 235"/>
                <a:gd name="T8" fmla="*/ 96 w 105"/>
                <a:gd name="T9" fmla="*/ 14 h 235"/>
                <a:gd name="T10" fmla="*/ 25 w 105"/>
                <a:gd name="T11" fmla="*/ 191 h 235"/>
                <a:gd name="T12" fmla="*/ 22 w 105"/>
                <a:gd name="T13" fmla="*/ 205 h 235"/>
                <a:gd name="T14" fmla="*/ 55 w 105"/>
                <a:gd name="T15" fmla="*/ 235 h 235"/>
                <a:gd name="T16" fmla="*/ 105 w 105"/>
                <a:gd name="T17" fmla="*/ 182 h 235"/>
                <a:gd name="T18" fmla="*/ 100 w 105"/>
                <a:gd name="T19" fmla="*/ 177 h 235"/>
                <a:gd name="T20" fmla="*/ 93 w 105"/>
                <a:gd name="T21" fmla="*/ 183 h 235"/>
                <a:gd name="T22" fmla="*/ 56 w 105"/>
                <a:gd name="T23" fmla="*/ 225 h 235"/>
                <a:gd name="T24" fmla="*/ 47 w 105"/>
                <a:gd name="T25" fmla="*/ 213 h 235"/>
                <a:gd name="T26" fmla="*/ 53 w 105"/>
                <a:gd name="T27" fmla="*/ 191 h 235"/>
                <a:gd name="T28" fmla="*/ 64 w 105"/>
                <a:gd name="T29" fmla="*/ 163 h 235"/>
                <a:gd name="T30" fmla="*/ 81 w 105"/>
                <a:gd name="T31" fmla="*/ 119 h 235"/>
                <a:gd name="T32" fmla="*/ 83 w 105"/>
                <a:gd name="T33" fmla="*/ 107 h 235"/>
                <a:gd name="T34" fmla="*/ 50 w 105"/>
                <a:gd name="T35" fmla="*/ 78 h 235"/>
                <a:gd name="T36" fmla="*/ 0 w 105"/>
                <a:gd name="T37" fmla="*/ 131 h 235"/>
                <a:gd name="T38" fmla="*/ 6 w 105"/>
                <a:gd name="T39" fmla="*/ 136 h 235"/>
                <a:gd name="T40" fmla="*/ 12 w 105"/>
                <a:gd name="T41" fmla="*/ 130 h 235"/>
                <a:gd name="T42" fmla="*/ 49 w 105"/>
                <a:gd name="T43" fmla="*/ 88 h 235"/>
                <a:gd name="T44" fmla="*/ 58 w 105"/>
                <a:gd name="T45" fmla="*/ 100 h 235"/>
                <a:gd name="T46" fmla="*/ 47 w 105"/>
                <a:gd name="T47" fmla="*/ 135 h 235"/>
                <a:gd name="T48" fmla="*/ 25 w 105"/>
                <a:gd name="T49" fmla="*/ 19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235">
                  <a:moveTo>
                    <a:pt x="96" y="14"/>
                  </a:moveTo>
                  <a:cubicBezTo>
                    <a:pt x="96" y="8"/>
                    <a:pt x="92" y="0"/>
                    <a:pt x="82" y="0"/>
                  </a:cubicBezTo>
                  <a:cubicBezTo>
                    <a:pt x="73" y="0"/>
                    <a:pt x="63" y="9"/>
                    <a:pt x="63" y="20"/>
                  </a:cubicBezTo>
                  <a:cubicBezTo>
                    <a:pt x="63" y="25"/>
                    <a:pt x="67" y="33"/>
                    <a:pt x="77" y="33"/>
                  </a:cubicBezTo>
                  <a:cubicBezTo>
                    <a:pt x="87" y="33"/>
                    <a:pt x="96" y="23"/>
                    <a:pt x="96" y="14"/>
                  </a:cubicBezTo>
                  <a:close/>
                  <a:moveTo>
                    <a:pt x="25" y="191"/>
                  </a:moveTo>
                  <a:cubicBezTo>
                    <a:pt x="24" y="195"/>
                    <a:pt x="22" y="199"/>
                    <a:pt x="22" y="205"/>
                  </a:cubicBezTo>
                  <a:cubicBezTo>
                    <a:pt x="22" y="222"/>
                    <a:pt x="36" y="235"/>
                    <a:pt x="55" y="235"/>
                  </a:cubicBezTo>
                  <a:cubicBezTo>
                    <a:pt x="90" y="235"/>
                    <a:pt x="105" y="187"/>
                    <a:pt x="105" y="182"/>
                  </a:cubicBezTo>
                  <a:cubicBezTo>
                    <a:pt x="105" y="177"/>
                    <a:pt x="101" y="177"/>
                    <a:pt x="100" y="177"/>
                  </a:cubicBezTo>
                  <a:cubicBezTo>
                    <a:pt x="95" y="177"/>
                    <a:pt x="95" y="179"/>
                    <a:pt x="93" y="183"/>
                  </a:cubicBezTo>
                  <a:cubicBezTo>
                    <a:pt x="85" y="211"/>
                    <a:pt x="70" y="225"/>
                    <a:pt x="56" y="225"/>
                  </a:cubicBezTo>
                  <a:cubicBezTo>
                    <a:pt x="49" y="225"/>
                    <a:pt x="47" y="221"/>
                    <a:pt x="47" y="213"/>
                  </a:cubicBezTo>
                  <a:cubicBezTo>
                    <a:pt x="47" y="205"/>
                    <a:pt x="50" y="198"/>
                    <a:pt x="53" y="191"/>
                  </a:cubicBezTo>
                  <a:cubicBezTo>
                    <a:pt x="57" y="181"/>
                    <a:pt x="60" y="172"/>
                    <a:pt x="64" y="163"/>
                  </a:cubicBezTo>
                  <a:cubicBezTo>
                    <a:pt x="67" y="154"/>
                    <a:pt x="80" y="123"/>
                    <a:pt x="81" y="119"/>
                  </a:cubicBezTo>
                  <a:cubicBezTo>
                    <a:pt x="82" y="115"/>
                    <a:pt x="83" y="111"/>
                    <a:pt x="83" y="107"/>
                  </a:cubicBezTo>
                  <a:cubicBezTo>
                    <a:pt x="83" y="91"/>
                    <a:pt x="69" y="78"/>
                    <a:pt x="50" y="78"/>
                  </a:cubicBezTo>
                  <a:cubicBezTo>
                    <a:pt x="16" y="78"/>
                    <a:pt x="0" y="125"/>
                    <a:pt x="0" y="131"/>
                  </a:cubicBezTo>
                  <a:cubicBezTo>
                    <a:pt x="0" y="136"/>
                    <a:pt x="5" y="136"/>
                    <a:pt x="6" y="136"/>
                  </a:cubicBezTo>
                  <a:cubicBezTo>
                    <a:pt x="11" y="136"/>
                    <a:pt x="11" y="134"/>
                    <a:pt x="12" y="130"/>
                  </a:cubicBezTo>
                  <a:cubicBezTo>
                    <a:pt x="21" y="100"/>
                    <a:pt x="36" y="88"/>
                    <a:pt x="49" y="88"/>
                  </a:cubicBezTo>
                  <a:cubicBezTo>
                    <a:pt x="55" y="88"/>
                    <a:pt x="58" y="90"/>
                    <a:pt x="58" y="100"/>
                  </a:cubicBezTo>
                  <a:cubicBezTo>
                    <a:pt x="58" y="108"/>
                    <a:pt x="56" y="113"/>
                    <a:pt x="47" y="135"/>
                  </a:cubicBezTo>
                  <a:lnTo>
                    <a:pt x="25" y="1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2786063" y="2622550"/>
              <a:ext cx="131763" cy="49213"/>
            </a:xfrm>
            <a:custGeom>
              <a:avLst/>
              <a:gdLst>
                <a:gd name="T0" fmla="*/ 314 w 331"/>
                <a:gd name="T1" fmla="*/ 20 h 116"/>
                <a:gd name="T2" fmla="*/ 331 w 331"/>
                <a:gd name="T3" fmla="*/ 10 h 116"/>
                <a:gd name="T4" fmla="*/ 315 w 331"/>
                <a:gd name="T5" fmla="*/ 0 h 116"/>
                <a:gd name="T6" fmla="*/ 16 w 331"/>
                <a:gd name="T7" fmla="*/ 0 h 116"/>
                <a:gd name="T8" fmla="*/ 0 w 331"/>
                <a:gd name="T9" fmla="*/ 10 h 116"/>
                <a:gd name="T10" fmla="*/ 17 w 331"/>
                <a:gd name="T11" fmla="*/ 20 h 116"/>
                <a:gd name="T12" fmla="*/ 314 w 331"/>
                <a:gd name="T13" fmla="*/ 20 h 116"/>
                <a:gd name="T14" fmla="*/ 315 w 331"/>
                <a:gd name="T15" fmla="*/ 116 h 116"/>
                <a:gd name="T16" fmla="*/ 331 w 331"/>
                <a:gd name="T17" fmla="*/ 106 h 116"/>
                <a:gd name="T18" fmla="*/ 314 w 331"/>
                <a:gd name="T19" fmla="*/ 96 h 116"/>
                <a:gd name="T20" fmla="*/ 17 w 331"/>
                <a:gd name="T21" fmla="*/ 96 h 116"/>
                <a:gd name="T22" fmla="*/ 0 w 331"/>
                <a:gd name="T23" fmla="*/ 106 h 116"/>
                <a:gd name="T24" fmla="*/ 16 w 331"/>
                <a:gd name="T25" fmla="*/ 116 h 116"/>
                <a:gd name="T26" fmla="*/ 315 w 331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6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6"/>
                  </a:moveTo>
                  <a:cubicBezTo>
                    <a:pt x="322" y="116"/>
                    <a:pt x="331" y="116"/>
                    <a:pt x="331" y="106"/>
                  </a:cubicBezTo>
                  <a:cubicBezTo>
                    <a:pt x="331" y="96"/>
                    <a:pt x="322" y="96"/>
                    <a:pt x="314" y="96"/>
                  </a:cubicBezTo>
                  <a:lnTo>
                    <a:pt x="17" y="96"/>
                  </a:lnTo>
                  <a:cubicBezTo>
                    <a:pt x="9" y="96"/>
                    <a:pt x="0" y="96"/>
                    <a:pt x="0" y="106"/>
                  </a:cubicBezTo>
                  <a:cubicBezTo>
                    <a:pt x="0" y="116"/>
                    <a:pt x="9" y="116"/>
                    <a:pt x="16" y="116"/>
                  </a:cubicBezTo>
                  <a:lnTo>
                    <a:pt x="315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2995613" y="2557463"/>
              <a:ext cx="79375" cy="144463"/>
            </a:xfrm>
            <a:custGeom>
              <a:avLst/>
              <a:gdLst>
                <a:gd name="T0" fmla="*/ 39 w 199"/>
                <a:gd name="T1" fmla="*/ 293 h 332"/>
                <a:gd name="T2" fmla="*/ 92 w 199"/>
                <a:gd name="T3" fmla="*/ 242 h 332"/>
                <a:gd name="T4" fmla="*/ 199 w 199"/>
                <a:gd name="T5" fmla="*/ 96 h 332"/>
                <a:gd name="T6" fmla="*/ 94 w 199"/>
                <a:gd name="T7" fmla="*/ 0 h 332"/>
                <a:gd name="T8" fmla="*/ 0 w 199"/>
                <a:gd name="T9" fmla="*/ 90 h 332"/>
                <a:gd name="T10" fmla="*/ 27 w 199"/>
                <a:gd name="T11" fmla="*/ 118 h 332"/>
                <a:gd name="T12" fmla="*/ 53 w 199"/>
                <a:gd name="T13" fmla="*/ 91 h 332"/>
                <a:gd name="T14" fmla="*/ 26 w 199"/>
                <a:gd name="T15" fmla="*/ 65 h 332"/>
                <a:gd name="T16" fmla="*/ 20 w 199"/>
                <a:gd name="T17" fmla="*/ 66 h 332"/>
                <a:gd name="T18" fmla="*/ 87 w 199"/>
                <a:gd name="T19" fmla="*/ 15 h 332"/>
                <a:gd name="T20" fmla="*/ 154 w 199"/>
                <a:gd name="T21" fmla="*/ 96 h 332"/>
                <a:gd name="T22" fmla="*/ 102 w 199"/>
                <a:gd name="T23" fmla="*/ 207 h 332"/>
                <a:gd name="T24" fmla="*/ 6 w 199"/>
                <a:gd name="T25" fmla="*/ 313 h 332"/>
                <a:gd name="T26" fmla="*/ 0 w 199"/>
                <a:gd name="T27" fmla="*/ 332 h 332"/>
                <a:gd name="T28" fmla="*/ 185 w 199"/>
                <a:gd name="T29" fmla="*/ 332 h 332"/>
                <a:gd name="T30" fmla="*/ 199 w 199"/>
                <a:gd name="T31" fmla="*/ 245 h 332"/>
                <a:gd name="T32" fmla="*/ 187 w 199"/>
                <a:gd name="T33" fmla="*/ 245 h 332"/>
                <a:gd name="T34" fmla="*/ 176 w 199"/>
                <a:gd name="T35" fmla="*/ 289 h 332"/>
                <a:gd name="T36" fmla="*/ 129 w 199"/>
                <a:gd name="T37" fmla="*/ 293 h 332"/>
                <a:gd name="T38" fmla="*/ 39 w 199"/>
                <a:gd name="T39" fmla="*/ 29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9" h="332">
                  <a:moveTo>
                    <a:pt x="39" y="293"/>
                  </a:moveTo>
                  <a:lnTo>
                    <a:pt x="92" y="242"/>
                  </a:lnTo>
                  <a:cubicBezTo>
                    <a:pt x="169" y="173"/>
                    <a:pt x="199" y="146"/>
                    <a:pt x="199" y="96"/>
                  </a:cubicBezTo>
                  <a:cubicBezTo>
                    <a:pt x="199" y="40"/>
                    <a:pt x="155" y="0"/>
                    <a:pt x="94" y="0"/>
                  </a:cubicBezTo>
                  <a:cubicBezTo>
                    <a:pt x="37" y="0"/>
                    <a:pt x="0" y="46"/>
                    <a:pt x="0" y="90"/>
                  </a:cubicBezTo>
                  <a:cubicBezTo>
                    <a:pt x="0" y="118"/>
                    <a:pt x="25" y="118"/>
                    <a:pt x="27" y="118"/>
                  </a:cubicBezTo>
                  <a:cubicBezTo>
                    <a:pt x="35" y="118"/>
                    <a:pt x="53" y="112"/>
                    <a:pt x="53" y="91"/>
                  </a:cubicBezTo>
                  <a:cubicBezTo>
                    <a:pt x="53" y="78"/>
                    <a:pt x="44" y="65"/>
                    <a:pt x="26" y="65"/>
                  </a:cubicBezTo>
                  <a:cubicBezTo>
                    <a:pt x="22" y="65"/>
                    <a:pt x="21" y="65"/>
                    <a:pt x="20" y="66"/>
                  </a:cubicBezTo>
                  <a:cubicBezTo>
                    <a:pt x="31" y="34"/>
                    <a:pt x="58" y="15"/>
                    <a:pt x="87" y="15"/>
                  </a:cubicBezTo>
                  <a:cubicBezTo>
                    <a:pt x="133" y="15"/>
                    <a:pt x="154" y="55"/>
                    <a:pt x="154" y="96"/>
                  </a:cubicBezTo>
                  <a:cubicBezTo>
                    <a:pt x="154" y="136"/>
                    <a:pt x="129" y="176"/>
                    <a:pt x="102" y="207"/>
                  </a:cubicBezTo>
                  <a:lnTo>
                    <a:pt x="6" y="313"/>
                  </a:lnTo>
                  <a:cubicBezTo>
                    <a:pt x="0" y="319"/>
                    <a:pt x="0" y="320"/>
                    <a:pt x="0" y="332"/>
                  </a:cubicBezTo>
                  <a:lnTo>
                    <a:pt x="185" y="332"/>
                  </a:lnTo>
                  <a:lnTo>
                    <a:pt x="199" y="245"/>
                  </a:lnTo>
                  <a:lnTo>
                    <a:pt x="187" y="245"/>
                  </a:lnTo>
                  <a:cubicBezTo>
                    <a:pt x="184" y="260"/>
                    <a:pt x="181" y="282"/>
                    <a:pt x="176" y="289"/>
                  </a:cubicBezTo>
                  <a:cubicBezTo>
                    <a:pt x="172" y="293"/>
                    <a:pt x="140" y="293"/>
                    <a:pt x="129" y="293"/>
                  </a:cubicBezTo>
                  <a:lnTo>
                    <a:pt x="39" y="29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3105150" y="2540000"/>
              <a:ext cx="46038" cy="215901"/>
            </a:xfrm>
            <a:custGeom>
              <a:avLst/>
              <a:gdLst>
                <a:gd name="T0" fmla="*/ 116 w 116"/>
                <a:gd name="T1" fmla="*/ 493 h 498"/>
                <a:gd name="T2" fmla="*/ 107 w 116"/>
                <a:gd name="T3" fmla="*/ 482 h 498"/>
                <a:gd name="T4" fmla="*/ 29 w 116"/>
                <a:gd name="T5" fmla="*/ 249 h 498"/>
                <a:gd name="T6" fmla="*/ 109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1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3168650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4 w 248"/>
                <a:gd name="T25" fmla="*/ 11 h 226"/>
                <a:gd name="T26" fmla="*/ 121 w 248"/>
                <a:gd name="T27" fmla="*/ 45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5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6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4" y="24"/>
                    <a:pt x="77" y="11"/>
                    <a:pt x="94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4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5" y="196"/>
                    <a:pt x="45" y="182"/>
                  </a:cubicBezTo>
                  <a:cubicBezTo>
                    <a:pt x="45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2" y="162"/>
                    <a:pt x="232" y="149"/>
                  </a:cubicBezTo>
                  <a:cubicBezTo>
                    <a:pt x="232" y="144"/>
                    <a:pt x="228" y="144"/>
                    <a:pt x="226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3282950" y="2633663"/>
              <a:ext cx="42863" cy="101600"/>
            </a:xfrm>
            <a:custGeom>
              <a:avLst/>
              <a:gdLst>
                <a:gd name="T0" fmla="*/ 97 w 106"/>
                <a:gd name="T1" fmla="*/ 14 h 235"/>
                <a:gd name="T2" fmla="*/ 83 w 106"/>
                <a:gd name="T3" fmla="*/ 0 h 235"/>
                <a:gd name="T4" fmla="*/ 63 w 106"/>
                <a:gd name="T5" fmla="*/ 20 h 235"/>
                <a:gd name="T6" fmla="*/ 77 w 106"/>
                <a:gd name="T7" fmla="*/ 33 h 235"/>
                <a:gd name="T8" fmla="*/ 97 w 106"/>
                <a:gd name="T9" fmla="*/ 14 h 235"/>
                <a:gd name="T10" fmla="*/ 26 w 106"/>
                <a:gd name="T11" fmla="*/ 191 h 235"/>
                <a:gd name="T12" fmla="*/ 23 w 106"/>
                <a:gd name="T13" fmla="*/ 205 h 235"/>
                <a:gd name="T14" fmla="*/ 56 w 106"/>
                <a:gd name="T15" fmla="*/ 235 h 235"/>
                <a:gd name="T16" fmla="*/ 106 w 106"/>
                <a:gd name="T17" fmla="*/ 182 h 235"/>
                <a:gd name="T18" fmla="*/ 100 w 106"/>
                <a:gd name="T19" fmla="*/ 177 h 235"/>
                <a:gd name="T20" fmla="*/ 94 w 106"/>
                <a:gd name="T21" fmla="*/ 183 h 235"/>
                <a:gd name="T22" fmla="*/ 57 w 106"/>
                <a:gd name="T23" fmla="*/ 225 h 235"/>
                <a:gd name="T24" fmla="*/ 48 w 106"/>
                <a:gd name="T25" fmla="*/ 213 h 235"/>
                <a:gd name="T26" fmla="*/ 54 w 106"/>
                <a:gd name="T27" fmla="*/ 191 h 235"/>
                <a:gd name="T28" fmla="*/ 65 w 106"/>
                <a:gd name="T29" fmla="*/ 163 h 235"/>
                <a:gd name="T30" fmla="*/ 82 w 106"/>
                <a:gd name="T31" fmla="*/ 119 h 235"/>
                <a:gd name="T32" fmla="*/ 84 w 106"/>
                <a:gd name="T33" fmla="*/ 107 h 235"/>
                <a:gd name="T34" fmla="*/ 51 w 106"/>
                <a:gd name="T35" fmla="*/ 78 h 235"/>
                <a:gd name="T36" fmla="*/ 0 w 106"/>
                <a:gd name="T37" fmla="*/ 131 h 235"/>
                <a:gd name="T38" fmla="*/ 6 w 106"/>
                <a:gd name="T39" fmla="*/ 136 h 235"/>
                <a:gd name="T40" fmla="*/ 12 w 106"/>
                <a:gd name="T41" fmla="*/ 130 h 235"/>
                <a:gd name="T42" fmla="*/ 50 w 106"/>
                <a:gd name="T43" fmla="*/ 88 h 235"/>
                <a:gd name="T44" fmla="*/ 58 w 106"/>
                <a:gd name="T45" fmla="*/ 100 h 235"/>
                <a:gd name="T46" fmla="*/ 48 w 106"/>
                <a:gd name="T47" fmla="*/ 135 h 235"/>
                <a:gd name="T48" fmla="*/ 26 w 106"/>
                <a:gd name="T49" fmla="*/ 19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235">
                  <a:moveTo>
                    <a:pt x="97" y="14"/>
                  </a:moveTo>
                  <a:cubicBezTo>
                    <a:pt x="97" y="8"/>
                    <a:pt x="93" y="0"/>
                    <a:pt x="83" y="0"/>
                  </a:cubicBezTo>
                  <a:cubicBezTo>
                    <a:pt x="73" y="0"/>
                    <a:pt x="63" y="9"/>
                    <a:pt x="63" y="20"/>
                  </a:cubicBezTo>
                  <a:cubicBezTo>
                    <a:pt x="63" y="25"/>
                    <a:pt x="68" y="33"/>
                    <a:pt x="77" y="33"/>
                  </a:cubicBezTo>
                  <a:cubicBezTo>
                    <a:pt x="87" y="33"/>
                    <a:pt x="97" y="23"/>
                    <a:pt x="97" y="14"/>
                  </a:cubicBezTo>
                  <a:close/>
                  <a:moveTo>
                    <a:pt x="26" y="191"/>
                  </a:moveTo>
                  <a:cubicBezTo>
                    <a:pt x="24" y="195"/>
                    <a:pt x="23" y="199"/>
                    <a:pt x="23" y="205"/>
                  </a:cubicBezTo>
                  <a:cubicBezTo>
                    <a:pt x="23" y="222"/>
                    <a:pt x="37" y="235"/>
                    <a:pt x="56" y="235"/>
                  </a:cubicBezTo>
                  <a:cubicBezTo>
                    <a:pt x="91" y="235"/>
                    <a:pt x="106" y="187"/>
                    <a:pt x="106" y="182"/>
                  </a:cubicBezTo>
                  <a:cubicBezTo>
                    <a:pt x="106" y="177"/>
                    <a:pt x="101" y="177"/>
                    <a:pt x="100" y="177"/>
                  </a:cubicBezTo>
                  <a:cubicBezTo>
                    <a:pt x="95" y="177"/>
                    <a:pt x="95" y="179"/>
                    <a:pt x="94" y="183"/>
                  </a:cubicBezTo>
                  <a:cubicBezTo>
                    <a:pt x="86" y="211"/>
                    <a:pt x="70" y="225"/>
                    <a:pt x="57" y="225"/>
                  </a:cubicBezTo>
                  <a:cubicBezTo>
                    <a:pt x="50" y="225"/>
                    <a:pt x="48" y="221"/>
                    <a:pt x="48" y="213"/>
                  </a:cubicBezTo>
                  <a:cubicBezTo>
                    <a:pt x="48" y="205"/>
                    <a:pt x="50" y="198"/>
                    <a:pt x="54" y="191"/>
                  </a:cubicBezTo>
                  <a:cubicBezTo>
                    <a:pt x="57" y="181"/>
                    <a:pt x="61" y="172"/>
                    <a:pt x="65" y="163"/>
                  </a:cubicBezTo>
                  <a:cubicBezTo>
                    <a:pt x="68" y="154"/>
                    <a:pt x="80" y="123"/>
                    <a:pt x="82" y="119"/>
                  </a:cubicBezTo>
                  <a:cubicBezTo>
                    <a:pt x="83" y="115"/>
                    <a:pt x="84" y="111"/>
                    <a:pt x="84" y="107"/>
                  </a:cubicBezTo>
                  <a:cubicBezTo>
                    <a:pt x="84" y="91"/>
                    <a:pt x="70" y="78"/>
                    <a:pt x="51" y="78"/>
                  </a:cubicBezTo>
                  <a:cubicBezTo>
                    <a:pt x="16" y="78"/>
                    <a:pt x="0" y="125"/>
                    <a:pt x="0" y="131"/>
                  </a:cubicBezTo>
                  <a:cubicBezTo>
                    <a:pt x="0" y="136"/>
                    <a:pt x="5" y="136"/>
                    <a:pt x="6" y="136"/>
                  </a:cubicBezTo>
                  <a:cubicBezTo>
                    <a:pt x="11" y="136"/>
                    <a:pt x="11" y="134"/>
                    <a:pt x="12" y="130"/>
                  </a:cubicBezTo>
                  <a:cubicBezTo>
                    <a:pt x="22" y="100"/>
                    <a:pt x="37" y="88"/>
                    <a:pt x="50" y="88"/>
                  </a:cubicBezTo>
                  <a:cubicBezTo>
                    <a:pt x="55" y="88"/>
                    <a:pt x="58" y="90"/>
                    <a:pt x="58" y="100"/>
                  </a:cubicBezTo>
                  <a:cubicBezTo>
                    <a:pt x="58" y="108"/>
                    <a:pt x="56" y="113"/>
                    <a:pt x="48" y="135"/>
                  </a:cubicBezTo>
                  <a:lnTo>
                    <a:pt x="26" y="1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3405188" y="2643188"/>
              <a:ext cx="122238" cy="7938"/>
            </a:xfrm>
            <a:custGeom>
              <a:avLst/>
              <a:gdLst>
                <a:gd name="T0" fmla="*/ 287 w 305"/>
                <a:gd name="T1" fmla="*/ 20 h 20"/>
                <a:gd name="T2" fmla="*/ 305 w 305"/>
                <a:gd name="T3" fmla="*/ 10 h 20"/>
                <a:gd name="T4" fmla="*/ 287 w 305"/>
                <a:gd name="T5" fmla="*/ 0 h 20"/>
                <a:gd name="T6" fmla="*/ 17 w 305"/>
                <a:gd name="T7" fmla="*/ 0 h 20"/>
                <a:gd name="T8" fmla="*/ 0 w 305"/>
                <a:gd name="T9" fmla="*/ 10 h 20"/>
                <a:gd name="T10" fmla="*/ 17 w 305"/>
                <a:gd name="T11" fmla="*/ 20 h 20"/>
                <a:gd name="T12" fmla="*/ 287 w 305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20">
                  <a:moveTo>
                    <a:pt x="287" y="20"/>
                  </a:moveTo>
                  <a:cubicBezTo>
                    <a:pt x="296" y="20"/>
                    <a:pt x="305" y="20"/>
                    <a:pt x="305" y="10"/>
                  </a:cubicBezTo>
                  <a:cubicBezTo>
                    <a:pt x="305" y="0"/>
                    <a:pt x="296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3605213" y="2557463"/>
              <a:ext cx="66675" cy="144463"/>
            </a:xfrm>
            <a:custGeom>
              <a:avLst/>
              <a:gdLst>
                <a:gd name="T0" fmla="*/ 102 w 164"/>
                <a:gd name="T1" fmla="*/ 13 h 332"/>
                <a:gd name="T2" fmla="*/ 91 w 164"/>
                <a:gd name="T3" fmla="*/ 0 h 332"/>
                <a:gd name="T4" fmla="*/ 0 w 164"/>
                <a:gd name="T5" fmla="*/ 32 h 332"/>
                <a:gd name="T6" fmla="*/ 0 w 164"/>
                <a:gd name="T7" fmla="*/ 47 h 332"/>
                <a:gd name="T8" fmla="*/ 65 w 164"/>
                <a:gd name="T9" fmla="*/ 34 h 332"/>
                <a:gd name="T10" fmla="*/ 65 w 164"/>
                <a:gd name="T11" fmla="*/ 292 h 332"/>
                <a:gd name="T12" fmla="*/ 19 w 164"/>
                <a:gd name="T13" fmla="*/ 316 h 332"/>
                <a:gd name="T14" fmla="*/ 3 w 164"/>
                <a:gd name="T15" fmla="*/ 316 h 332"/>
                <a:gd name="T16" fmla="*/ 3 w 164"/>
                <a:gd name="T17" fmla="*/ 332 h 332"/>
                <a:gd name="T18" fmla="*/ 84 w 164"/>
                <a:gd name="T19" fmla="*/ 330 h 332"/>
                <a:gd name="T20" fmla="*/ 164 w 164"/>
                <a:gd name="T21" fmla="*/ 332 h 332"/>
                <a:gd name="T22" fmla="*/ 164 w 164"/>
                <a:gd name="T23" fmla="*/ 316 h 332"/>
                <a:gd name="T24" fmla="*/ 148 w 164"/>
                <a:gd name="T25" fmla="*/ 316 h 332"/>
                <a:gd name="T26" fmla="*/ 102 w 164"/>
                <a:gd name="T27" fmla="*/ 292 h 332"/>
                <a:gd name="T28" fmla="*/ 102 w 164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4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0" y="330"/>
                    <a:pt x="64" y="330"/>
                    <a:pt x="84" y="330"/>
                  </a:cubicBezTo>
                  <a:cubicBezTo>
                    <a:pt x="104" y="330"/>
                    <a:pt x="147" y="330"/>
                    <a:pt x="164" y="332"/>
                  </a:cubicBezTo>
                  <a:lnTo>
                    <a:pt x="164" y="316"/>
                  </a:lnTo>
                  <a:lnTo>
                    <a:pt x="148" y="316"/>
                  </a:lnTo>
                  <a:cubicBezTo>
                    <a:pt x="104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3698875" y="2540000"/>
              <a:ext cx="77788" cy="215901"/>
            </a:xfrm>
            <a:custGeom>
              <a:avLst/>
              <a:gdLst>
                <a:gd name="T0" fmla="*/ 191 w 194"/>
                <a:gd name="T1" fmla="*/ 19 h 498"/>
                <a:gd name="T2" fmla="*/ 194 w 194"/>
                <a:gd name="T3" fmla="*/ 10 h 498"/>
                <a:gd name="T4" fmla="*/ 184 w 194"/>
                <a:gd name="T5" fmla="*/ 0 h 498"/>
                <a:gd name="T6" fmla="*/ 176 w 194"/>
                <a:gd name="T7" fmla="*/ 4 h 498"/>
                <a:gd name="T8" fmla="*/ 3 w 194"/>
                <a:gd name="T9" fmla="*/ 479 h 498"/>
                <a:gd name="T10" fmla="*/ 0 w 194"/>
                <a:gd name="T11" fmla="*/ 488 h 498"/>
                <a:gd name="T12" fmla="*/ 10 w 194"/>
                <a:gd name="T13" fmla="*/ 498 h 498"/>
                <a:gd name="T14" fmla="*/ 21 w 194"/>
                <a:gd name="T15" fmla="*/ 486 h 498"/>
                <a:gd name="T16" fmla="*/ 191 w 194"/>
                <a:gd name="T17" fmla="*/ 1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498">
                  <a:moveTo>
                    <a:pt x="191" y="19"/>
                  </a:moveTo>
                  <a:cubicBezTo>
                    <a:pt x="194" y="12"/>
                    <a:pt x="194" y="10"/>
                    <a:pt x="194" y="10"/>
                  </a:cubicBezTo>
                  <a:cubicBezTo>
                    <a:pt x="194" y="4"/>
                    <a:pt x="190" y="0"/>
                    <a:pt x="184" y="0"/>
                  </a:cubicBezTo>
                  <a:cubicBezTo>
                    <a:pt x="181" y="0"/>
                    <a:pt x="177" y="1"/>
                    <a:pt x="176" y="4"/>
                  </a:cubicBezTo>
                  <a:lnTo>
                    <a:pt x="3" y="479"/>
                  </a:lnTo>
                  <a:cubicBezTo>
                    <a:pt x="0" y="486"/>
                    <a:pt x="0" y="488"/>
                    <a:pt x="0" y="488"/>
                  </a:cubicBezTo>
                  <a:cubicBezTo>
                    <a:pt x="0" y="494"/>
                    <a:pt x="5" y="498"/>
                    <a:pt x="10" y="498"/>
                  </a:cubicBezTo>
                  <a:cubicBezTo>
                    <a:pt x="16" y="498"/>
                    <a:pt x="18" y="495"/>
                    <a:pt x="21" y="486"/>
                  </a:cubicBezTo>
                  <a:lnTo>
                    <a:pt x="191" y="1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3798888" y="2557463"/>
              <a:ext cx="79375" cy="144463"/>
            </a:xfrm>
            <a:custGeom>
              <a:avLst/>
              <a:gdLst>
                <a:gd name="T0" fmla="*/ 38 w 199"/>
                <a:gd name="T1" fmla="*/ 293 h 332"/>
                <a:gd name="T2" fmla="*/ 91 w 199"/>
                <a:gd name="T3" fmla="*/ 242 h 332"/>
                <a:gd name="T4" fmla="*/ 199 w 199"/>
                <a:gd name="T5" fmla="*/ 96 h 332"/>
                <a:gd name="T6" fmla="*/ 93 w 199"/>
                <a:gd name="T7" fmla="*/ 0 h 332"/>
                <a:gd name="T8" fmla="*/ 0 w 199"/>
                <a:gd name="T9" fmla="*/ 90 h 332"/>
                <a:gd name="T10" fmla="*/ 26 w 199"/>
                <a:gd name="T11" fmla="*/ 118 h 332"/>
                <a:gd name="T12" fmla="*/ 52 w 199"/>
                <a:gd name="T13" fmla="*/ 91 h 332"/>
                <a:gd name="T14" fmla="*/ 26 w 199"/>
                <a:gd name="T15" fmla="*/ 65 h 332"/>
                <a:gd name="T16" fmla="*/ 19 w 199"/>
                <a:gd name="T17" fmla="*/ 66 h 332"/>
                <a:gd name="T18" fmla="*/ 86 w 199"/>
                <a:gd name="T19" fmla="*/ 15 h 332"/>
                <a:gd name="T20" fmla="*/ 153 w 199"/>
                <a:gd name="T21" fmla="*/ 96 h 332"/>
                <a:gd name="T22" fmla="*/ 101 w 199"/>
                <a:gd name="T23" fmla="*/ 207 h 332"/>
                <a:gd name="T24" fmla="*/ 5 w 199"/>
                <a:gd name="T25" fmla="*/ 313 h 332"/>
                <a:gd name="T26" fmla="*/ 0 w 199"/>
                <a:gd name="T27" fmla="*/ 332 h 332"/>
                <a:gd name="T28" fmla="*/ 185 w 199"/>
                <a:gd name="T29" fmla="*/ 332 h 332"/>
                <a:gd name="T30" fmla="*/ 199 w 199"/>
                <a:gd name="T31" fmla="*/ 245 h 332"/>
                <a:gd name="T32" fmla="*/ 186 w 199"/>
                <a:gd name="T33" fmla="*/ 245 h 332"/>
                <a:gd name="T34" fmla="*/ 175 w 199"/>
                <a:gd name="T35" fmla="*/ 289 h 332"/>
                <a:gd name="T36" fmla="*/ 128 w 199"/>
                <a:gd name="T37" fmla="*/ 293 h 332"/>
                <a:gd name="T38" fmla="*/ 38 w 199"/>
                <a:gd name="T39" fmla="*/ 29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9" h="332">
                  <a:moveTo>
                    <a:pt x="38" y="293"/>
                  </a:moveTo>
                  <a:lnTo>
                    <a:pt x="91" y="242"/>
                  </a:lnTo>
                  <a:cubicBezTo>
                    <a:pt x="169" y="173"/>
                    <a:pt x="199" y="146"/>
                    <a:pt x="199" y="96"/>
                  </a:cubicBezTo>
                  <a:cubicBezTo>
                    <a:pt x="199" y="40"/>
                    <a:pt x="154" y="0"/>
                    <a:pt x="93" y="0"/>
                  </a:cubicBezTo>
                  <a:cubicBezTo>
                    <a:pt x="37" y="0"/>
                    <a:pt x="0" y="46"/>
                    <a:pt x="0" y="90"/>
                  </a:cubicBezTo>
                  <a:cubicBezTo>
                    <a:pt x="0" y="118"/>
                    <a:pt x="25" y="118"/>
                    <a:pt x="26" y="118"/>
                  </a:cubicBezTo>
                  <a:cubicBezTo>
                    <a:pt x="35" y="118"/>
                    <a:pt x="52" y="112"/>
                    <a:pt x="52" y="91"/>
                  </a:cubicBezTo>
                  <a:cubicBezTo>
                    <a:pt x="52" y="78"/>
                    <a:pt x="43" y="65"/>
                    <a:pt x="26" y="65"/>
                  </a:cubicBezTo>
                  <a:cubicBezTo>
                    <a:pt x="22" y="65"/>
                    <a:pt x="21" y="65"/>
                    <a:pt x="19" y="66"/>
                  </a:cubicBezTo>
                  <a:cubicBezTo>
                    <a:pt x="31" y="34"/>
                    <a:pt x="57" y="15"/>
                    <a:pt x="86" y="15"/>
                  </a:cubicBezTo>
                  <a:cubicBezTo>
                    <a:pt x="132" y="15"/>
                    <a:pt x="153" y="55"/>
                    <a:pt x="153" y="96"/>
                  </a:cubicBezTo>
                  <a:cubicBezTo>
                    <a:pt x="153" y="136"/>
                    <a:pt x="128" y="176"/>
                    <a:pt x="101" y="207"/>
                  </a:cubicBezTo>
                  <a:lnTo>
                    <a:pt x="5" y="313"/>
                  </a:lnTo>
                  <a:cubicBezTo>
                    <a:pt x="0" y="319"/>
                    <a:pt x="0" y="320"/>
                    <a:pt x="0" y="332"/>
                  </a:cubicBezTo>
                  <a:lnTo>
                    <a:pt x="185" y="332"/>
                  </a:lnTo>
                  <a:lnTo>
                    <a:pt x="199" y="245"/>
                  </a:lnTo>
                  <a:lnTo>
                    <a:pt x="186" y="245"/>
                  </a:lnTo>
                  <a:cubicBezTo>
                    <a:pt x="184" y="260"/>
                    <a:pt x="180" y="282"/>
                    <a:pt x="175" y="289"/>
                  </a:cubicBezTo>
                  <a:cubicBezTo>
                    <a:pt x="172" y="293"/>
                    <a:pt x="139" y="293"/>
                    <a:pt x="128" y="293"/>
                  </a:cubicBezTo>
                  <a:lnTo>
                    <a:pt x="38" y="29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3898900" y="2540000"/>
              <a:ext cx="47625" cy="215901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4"/>
                    <a:pt x="69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74156" y="2971800"/>
            <a:ext cx="7907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</a:t>
            </a:r>
            <a:r>
              <a:rPr lang="en-US" sz="2400" dirty="0"/>
              <a:t>each problem instance, the </a:t>
            </a:r>
            <a:r>
              <a:rPr lang="en-US" sz="2400" dirty="0" err="1"/>
              <a:t>boolean</a:t>
            </a:r>
            <a:r>
              <a:rPr lang="en-US" sz="2400" dirty="0"/>
              <a:t> variables can be mapped to spin variables</a:t>
            </a:r>
          </a:p>
          <a:p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486364" y="4572000"/>
            <a:ext cx="79078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Then, we can define a Hamiltonian for the </a:t>
            </a:r>
            <a:r>
              <a:rPr lang="en-US" sz="2400" i="1" dirty="0" smtClean="0"/>
              <a:t>k</a:t>
            </a:r>
            <a:r>
              <a:rPr lang="en-US" sz="2400" dirty="0" smtClean="0"/>
              <a:t>-SAT problem that looks exactly like a spin glass Hamiltonian, with the randomly generated clauses acting as the random interaction strengths.</a:t>
            </a:r>
          </a:p>
          <a:p>
            <a:endParaRPr lang="en-US" sz="2400" dirty="0"/>
          </a:p>
          <a:p>
            <a:r>
              <a:rPr lang="en-US" sz="2400" dirty="0" smtClean="0"/>
              <a:t>Finding whether or not the problem is </a:t>
            </a:r>
            <a:r>
              <a:rPr lang="en-US" sz="2400" dirty="0" err="1" smtClean="0"/>
              <a:t>satisfiable</a:t>
            </a:r>
            <a:r>
              <a:rPr lang="en-US" sz="2400" dirty="0" smtClean="0"/>
              <a:t> is the same as finding whether the ground state energy is positive.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186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Solving a SAT problem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876849" y="2898091"/>
            <a:ext cx="303675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33173" y="25071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2716301" y="2876491"/>
            <a:ext cx="289523" cy="474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1375666" y="3650159"/>
            <a:ext cx="425681" cy="630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2045387" y="3650159"/>
            <a:ext cx="194111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3003824" y="3604695"/>
            <a:ext cx="30575" cy="540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3385674" y="3617904"/>
            <a:ext cx="705313" cy="10228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H="1">
            <a:off x="1002039" y="4544161"/>
            <a:ext cx="350277" cy="7823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1439687" y="4544161"/>
            <a:ext cx="64854" cy="7823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H="1">
            <a:off x="1831965" y="4899474"/>
            <a:ext cx="350277" cy="7823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2269613" y="4899474"/>
            <a:ext cx="64854" cy="7823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>
            <a:off x="2737069" y="4502276"/>
            <a:ext cx="350277" cy="7823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3174717" y="4502276"/>
            <a:ext cx="64854" cy="7823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3754939" y="4923475"/>
            <a:ext cx="350277" cy="7823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4192587" y="4923475"/>
            <a:ext cx="64854" cy="7823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2256386" y="5402759"/>
            <a:ext cx="7889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…</a:t>
            </a:r>
            <a:endParaRPr lang="en-US" b="1" dirty="0"/>
          </a:p>
        </p:txBody>
      </p:sp>
      <p:sp>
        <p:nvSpPr>
          <p:cNvPr id="274" name="TextBox 273"/>
          <p:cNvSpPr txBox="1"/>
          <p:nvPr/>
        </p:nvSpPr>
        <p:spPr>
          <a:xfrm>
            <a:off x="1295233" y="1905000"/>
            <a:ext cx="2282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Naïve binary search</a:t>
            </a:r>
            <a:endParaRPr lang="en-US" sz="2000" b="1" i="1" dirty="0"/>
          </a:p>
        </p:txBody>
      </p:sp>
      <p:sp>
        <p:nvSpPr>
          <p:cNvPr id="275" name="TextBox 274"/>
          <p:cNvSpPr txBox="1"/>
          <p:nvPr/>
        </p:nvSpPr>
        <p:spPr>
          <a:xfrm>
            <a:off x="5451282" y="14478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Example k-SAT problem instance with k=3,N=5, M=5:</a:t>
            </a:r>
            <a:endParaRPr lang="en-US" i="1" dirty="0"/>
          </a:p>
        </p:txBody>
      </p:sp>
      <p:sp>
        <p:nvSpPr>
          <p:cNvPr id="293" name="TextBox 292"/>
          <p:cNvSpPr txBox="1"/>
          <p:nvPr/>
        </p:nvSpPr>
        <p:spPr>
          <a:xfrm>
            <a:off x="3328236" y="6229628"/>
            <a:ext cx="193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evaluates to TRUE.</a:t>
            </a:r>
            <a:endParaRPr lang="en-US" dirty="0"/>
          </a:p>
        </p:txBody>
      </p:sp>
      <p:sp>
        <p:nvSpPr>
          <p:cNvPr id="314" name="Oval 313"/>
          <p:cNvSpPr/>
          <p:nvPr/>
        </p:nvSpPr>
        <p:spPr>
          <a:xfrm>
            <a:off x="6428156" y="2198453"/>
            <a:ext cx="432460" cy="435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/>
          <p:cNvSpPr/>
          <p:nvPr/>
        </p:nvSpPr>
        <p:spPr>
          <a:xfrm>
            <a:off x="6196987" y="2504282"/>
            <a:ext cx="432460" cy="435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TextBox 331"/>
          <p:cNvSpPr txBox="1"/>
          <p:nvPr/>
        </p:nvSpPr>
        <p:spPr>
          <a:xfrm>
            <a:off x="6184326" y="5483306"/>
            <a:ext cx="222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called a </a:t>
            </a:r>
            <a:r>
              <a:rPr lang="en-US" i="1" dirty="0" smtClean="0"/>
              <a:t>pure literal.</a:t>
            </a:r>
            <a:endParaRPr lang="en-US" i="1" dirty="0"/>
          </a:p>
        </p:txBody>
      </p:sp>
      <p:grpSp>
        <p:nvGrpSpPr>
          <p:cNvPr id="356" name="Group 355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729117" y="2564455"/>
            <a:ext cx="1497013" cy="215901"/>
            <a:chOff x="2543175" y="2540000"/>
            <a:chExt cx="1497013" cy="215901"/>
          </a:xfrm>
        </p:grpSpPr>
        <p:sp>
          <p:nvSpPr>
            <p:cNvPr id="339" name="Freeform 260"/>
            <p:cNvSpPr>
              <a:spLocks/>
            </p:cNvSpPr>
            <p:nvPr>
              <p:custDataLst>
                <p:tags r:id="rId174"/>
              </p:custDataLst>
            </p:nvPr>
          </p:nvSpPr>
          <p:spPr bwMode="auto">
            <a:xfrm>
              <a:off x="2543175" y="2540000"/>
              <a:ext cx="46038" cy="215901"/>
            </a:xfrm>
            <a:custGeom>
              <a:avLst/>
              <a:gdLst>
                <a:gd name="T0" fmla="*/ 116 w 116"/>
                <a:gd name="T1" fmla="*/ 493 h 498"/>
                <a:gd name="T2" fmla="*/ 108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8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261"/>
            <p:cNvSpPr>
              <a:spLocks/>
            </p:cNvSpPr>
            <p:nvPr>
              <p:custDataLst>
                <p:tags r:id="rId175"/>
              </p:custDataLst>
            </p:nvPr>
          </p:nvSpPr>
          <p:spPr bwMode="auto">
            <a:xfrm>
              <a:off x="2606675" y="2605088"/>
              <a:ext cx="100013" cy="98425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99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262"/>
            <p:cNvSpPr>
              <a:spLocks/>
            </p:cNvSpPr>
            <p:nvPr>
              <p:custDataLst>
                <p:tags r:id="rId176"/>
              </p:custDataLst>
            </p:nvPr>
          </p:nvSpPr>
          <p:spPr bwMode="auto">
            <a:xfrm>
              <a:off x="2730500" y="2633663"/>
              <a:ext cx="50800" cy="100013"/>
            </a:xfrm>
            <a:custGeom>
              <a:avLst/>
              <a:gdLst>
                <a:gd name="T0" fmla="*/ 78 w 126"/>
                <a:gd name="T1" fmla="*/ 10 h 232"/>
                <a:gd name="T2" fmla="*/ 68 w 126"/>
                <a:gd name="T3" fmla="*/ 0 h 232"/>
                <a:gd name="T4" fmla="*/ 0 w 126"/>
                <a:gd name="T5" fmla="*/ 22 h 232"/>
                <a:gd name="T6" fmla="*/ 0 w 126"/>
                <a:gd name="T7" fmla="*/ 35 h 232"/>
                <a:gd name="T8" fmla="*/ 50 w 126"/>
                <a:gd name="T9" fmla="*/ 25 h 232"/>
                <a:gd name="T10" fmla="*/ 50 w 126"/>
                <a:gd name="T11" fmla="*/ 203 h 232"/>
                <a:gd name="T12" fmla="*/ 15 w 126"/>
                <a:gd name="T13" fmla="*/ 219 h 232"/>
                <a:gd name="T14" fmla="*/ 2 w 126"/>
                <a:gd name="T15" fmla="*/ 219 h 232"/>
                <a:gd name="T16" fmla="*/ 2 w 126"/>
                <a:gd name="T17" fmla="*/ 232 h 232"/>
                <a:gd name="T18" fmla="*/ 64 w 126"/>
                <a:gd name="T19" fmla="*/ 230 h 232"/>
                <a:gd name="T20" fmla="*/ 126 w 126"/>
                <a:gd name="T21" fmla="*/ 232 h 232"/>
                <a:gd name="T22" fmla="*/ 126 w 126"/>
                <a:gd name="T23" fmla="*/ 219 h 232"/>
                <a:gd name="T24" fmla="*/ 113 w 126"/>
                <a:gd name="T25" fmla="*/ 219 h 232"/>
                <a:gd name="T26" fmla="*/ 78 w 126"/>
                <a:gd name="T27" fmla="*/ 203 h 232"/>
                <a:gd name="T28" fmla="*/ 78 w 126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232">
                  <a:moveTo>
                    <a:pt x="78" y="10"/>
                  </a:moveTo>
                  <a:cubicBezTo>
                    <a:pt x="78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4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6" y="232"/>
                  </a:cubicBezTo>
                  <a:lnTo>
                    <a:pt x="126" y="219"/>
                  </a:lnTo>
                  <a:lnTo>
                    <a:pt x="113" y="219"/>
                  </a:lnTo>
                  <a:cubicBezTo>
                    <a:pt x="78" y="219"/>
                    <a:pt x="78" y="214"/>
                    <a:pt x="78" y="203"/>
                  </a:cubicBezTo>
                  <a:lnTo>
                    <a:pt x="78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263"/>
            <p:cNvSpPr>
              <a:spLocks/>
            </p:cNvSpPr>
            <p:nvPr>
              <p:custDataLst>
                <p:tags r:id="rId177"/>
              </p:custDataLst>
            </p:nvPr>
          </p:nvSpPr>
          <p:spPr bwMode="auto">
            <a:xfrm>
              <a:off x="2822575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264"/>
            <p:cNvSpPr>
              <a:spLocks/>
            </p:cNvSpPr>
            <p:nvPr>
              <p:custDataLst>
                <p:tags r:id="rId178"/>
              </p:custDataLst>
            </p:nvPr>
          </p:nvSpPr>
          <p:spPr bwMode="auto">
            <a:xfrm>
              <a:off x="2900363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2 w 248"/>
                <a:gd name="T3" fmla="*/ 11 h 226"/>
                <a:gd name="T4" fmla="*/ 227 w 248"/>
                <a:gd name="T5" fmla="*/ 18 h 226"/>
                <a:gd name="T6" fmla="*/ 203 w 248"/>
                <a:gd name="T7" fmla="*/ 45 h 226"/>
                <a:gd name="T8" fmla="*/ 222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6 w 248"/>
                <a:gd name="T19" fmla="*/ 77 h 226"/>
                <a:gd name="T20" fmla="*/ 22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8 w 248"/>
                <a:gd name="T31" fmla="*/ 215 h 226"/>
                <a:gd name="T32" fmla="*/ 23 w 248"/>
                <a:gd name="T33" fmla="*/ 209 h 226"/>
                <a:gd name="T34" fmla="*/ 46 w 248"/>
                <a:gd name="T35" fmla="*/ 182 h 226"/>
                <a:gd name="T36" fmla="*/ 28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1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265"/>
            <p:cNvSpPr>
              <a:spLocks/>
            </p:cNvSpPr>
            <p:nvPr>
              <p:custDataLst>
                <p:tags r:id="rId179"/>
              </p:custDataLst>
            </p:nvPr>
          </p:nvSpPr>
          <p:spPr bwMode="auto">
            <a:xfrm>
              <a:off x="3017838" y="2633663"/>
              <a:ext cx="63500" cy="10001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4 w 154"/>
                <a:gd name="T11" fmla="*/ 143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2 h 232"/>
                <a:gd name="T18" fmla="*/ 19 w 154"/>
                <a:gd name="T19" fmla="*/ 82 h 232"/>
                <a:gd name="T20" fmla="*/ 37 w 154"/>
                <a:gd name="T21" fmla="*/ 64 h 232"/>
                <a:gd name="T22" fmla="*/ 17 w 154"/>
                <a:gd name="T23" fmla="*/ 45 h 232"/>
                <a:gd name="T24" fmla="*/ 68 w 154"/>
                <a:gd name="T25" fmla="*/ 13 h 232"/>
                <a:gd name="T26" fmla="*/ 121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6"/>
                    <a:pt x="133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69"/>
                    <a:pt x="84" y="160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30" y="0"/>
                    <a:pt x="0" y="30"/>
                    <a:pt x="0" y="62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7" y="20"/>
                    <a:pt x="51" y="13"/>
                    <a:pt x="68" y="13"/>
                  </a:cubicBezTo>
                  <a:cubicBezTo>
                    <a:pt x="102" y="13"/>
                    <a:pt x="121" y="40"/>
                    <a:pt x="121" y="68"/>
                  </a:cubicBezTo>
                  <a:cubicBezTo>
                    <a:pt x="121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266"/>
            <p:cNvSpPr>
              <a:spLocks/>
            </p:cNvSpPr>
            <p:nvPr>
              <p:custDataLst>
                <p:tags r:id="rId180"/>
              </p:custDataLst>
            </p:nvPr>
          </p:nvSpPr>
          <p:spPr bwMode="auto">
            <a:xfrm>
              <a:off x="3117850" y="2678113"/>
              <a:ext cx="22225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3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5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8" y="51"/>
                    <a:pt x="43" y="46"/>
                  </a:cubicBezTo>
                  <a:cubicBezTo>
                    <a:pt x="45" y="45"/>
                    <a:pt x="45" y="45"/>
                    <a:pt x="46" y="45"/>
                  </a:cubicBezTo>
                  <a:cubicBezTo>
                    <a:pt x="46" y="45"/>
                    <a:pt x="47" y="45"/>
                    <a:pt x="47" y="52"/>
                  </a:cubicBezTo>
                  <a:cubicBezTo>
                    <a:pt x="47" y="89"/>
                    <a:pt x="29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267"/>
            <p:cNvSpPr>
              <a:spLocks/>
            </p:cNvSpPr>
            <p:nvPr>
              <p:custDataLst>
                <p:tags r:id="rId181"/>
              </p:custDataLst>
            </p:nvPr>
          </p:nvSpPr>
          <p:spPr bwMode="auto">
            <a:xfrm>
              <a:off x="3195638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4 w 248"/>
                <a:gd name="T25" fmla="*/ 11 h 226"/>
                <a:gd name="T26" fmla="*/ 121 w 248"/>
                <a:gd name="T27" fmla="*/ 45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4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4"/>
                    <a:pt x="94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268"/>
            <p:cNvSpPr>
              <a:spLocks/>
            </p:cNvSpPr>
            <p:nvPr>
              <p:custDataLst>
                <p:tags r:id="rId182"/>
              </p:custDataLst>
            </p:nvPr>
          </p:nvSpPr>
          <p:spPr bwMode="auto">
            <a:xfrm>
              <a:off x="3311525" y="2633663"/>
              <a:ext cx="65088" cy="103188"/>
            </a:xfrm>
            <a:custGeom>
              <a:avLst/>
              <a:gdLst>
                <a:gd name="T0" fmla="*/ 76 w 160"/>
                <a:gd name="T1" fmla="*/ 115 h 239"/>
                <a:gd name="T2" fmla="*/ 123 w 160"/>
                <a:gd name="T3" fmla="*/ 171 h 239"/>
                <a:gd name="T4" fmla="*/ 77 w 160"/>
                <a:gd name="T5" fmla="*/ 227 h 239"/>
                <a:gd name="T6" fmla="*/ 18 w 160"/>
                <a:gd name="T7" fmla="*/ 203 h 239"/>
                <a:gd name="T8" fmla="*/ 38 w 160"/>
                <a:gd name="T9" fmla="*/ 183 h 239"/>
                <a:gd name="T10" fmla="*/ 19 w 160"/>
                <a:gd name="T11" fmla="*/ 164 h 239"/>
                <a:gd name="T12" fmla="*/ 0 w 160"/>
                <a:gd name="T13" fmla="*/ 184 h 239"/>
                <a:gd name="T14" fmla="*/ 78 w 160"/>
                <a:gd name="T15" fmla="*/ 239 h 239"/>
                <a:gd name="T16" fmla="*/ 160 w 160"/>
                <a:gd name="T17" fmla="*/ 171 h 239"/>
                <a:gd name="T18" fmla="*/ 99 w 160"/>
                <a:gd name="T19" fmla="*/ 109 h 239"/>
                <a:gd name="T20" fmla="*/ 149 w 160"/>
                <a:gd name="T21" fmla="*/ 48 h 239"/>
                <a:gd name="T22" fmla="*/ 79 w 160"/>
                <a:gd name="T23" fmla="*/ 0 h 239"/>
                <a:gd name="T24" fmla="*/ 10 w 160"/>
                <a:gd name="T25" fmla="*/ 47 h 239"/>
                <a:gd name="T26" fmla="*/ 29 w 160"/>
                <a:gd name="T27" fmla="*/ 65 h 239"/>
                <a:gd name="T28" fmla="*/ 46 w 160"/>
                <a:gd name="T29" fmla="*/ 47 h 239"/>
                <a:gd name="T30" fmla="*/ 29 w 160"/>
                <a:gd name="T31" fmla="*/ 29 h 239"/>
                <a:gd name="T32" fmla="*/ 78 w 160"/>
                <a:gd name="T33" fmla="*/ 10 h 239"/>
                <a:gd name="T34" fmla="*/ 115 w 160"/>
                <a:gd name="T35" fmla="*/ 48 h 239"/>
                <a:gd name="T36" fmla="*/ 102 w 160"/>
                <a:gd name="T37" fmla="*/ 90 h 239"/>
                <a:gd name="T38" fmla="*/ 63 w 160"/>
                <a:gd name="T39" fmla="*/ 105 h 239"/>
                <a:gd name="T40" fmla="*/ 52 w 160"/>
                <a:gd name="T41" fmla="*/ 106 h 239"/>
                <a:gd name="T42" fmla="*/ 48 w 160"/>
                <a:gd name="T43" fmla="*/ 110 h 239"/>
                <a:gd name="T44" fmla="*/ 57 w 160"/>
                <a:gd name="T45" fmla="*/ 115 h 239"/>
                <a:gd name="T46" fmla="*/ 76 w 160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39">
                  <a:moveTo>
                    <a:pt x="76" y="115"/>
                  </a:moveTo>
                  <a:cubicBezTo>
                    <a:pt x="103" y="115"/>
                    <a:pt x="123" y="134"/>
                    <a:pt x="123" y="171"/>
                  </a:cubicBezTo>
                  <a:cubicBezTo>
                    <a:pt x="123" y="214"/>
                    <a:pt x="98" y="227"/>
                    <a:pt x="77" y="227"/>
                  </a:cubicBezTo>
                  <a:cubicBezTo>
                    <a:pt x="63" y="227"/>
                    <a:pt x="33" y="224"/>
                    <a:pt x="18" y="203"/>
                  </a:cubicBezTo>
                  <a:cubicBezTo>
                    <a:pt x="35" y="202"/>
                    <a:pt x="38" y="191"/>
                    <a:pt x="38" y="183"/>
                  </a:cubicBezTo>
                  <a:cubicBezTo>
                    <a:pt x="38" y="172"/>
                    <a:pt x="30" y="164"/>
                    <a:pt x="19" y="164"/>
                  </a:cubicBezTo>
                  <a:cubicBezTo>
                    <a:pt x="9" y="164"/>
                    <a:pt x="0" y="170"/>
                    <a:pt x="0" y="184"/>
                  </a:cubicBezTo>
                  <a:cubicBezTo>
                    <a:pt x="0" y="217"/>
                    <a:pt x="36" y="239"/>
                    <a:pt x="78" y="239"/>
                  </a:cubicBezTo>
                  <a:cubicBezTo>
                    <a:pt x="127" y="239"/>
                    <a:pt x="160" y="206"/>
                    <a:pt x="160" y="171"/>
                  </a:cubicBezTo>
                  <a:cubicBezTo>
                    <a:pt x="160" y="144"/>
                    <a:pt x="138" y="117"/>
                    <a:pt x="99" y="109"/>
                  </a:cubicBezTo>
                  <a:cubicBezTo>
                    <a:pt x="136" y="96"/>
                    <a:pt x="149" y="69"/>
                    <a:pt x="149" y="48"/>
                  </a:cubicBezTo>
                  <a:cubicBezTo>
                    <a:pt x="149" y="21"/>
                    <a:pt x="118" y="0"/>
                    <a:pt x="79" y="0"/>
                  </a:cubicBezTo>
                  <a:cubicBezTo>
                    <a:pt x="40" y="0"/>
                    <a:pt x="10" y="19"/>
                    <a:pt x="10" y="47"/>
                  </a:cubicBezTo>
                  <a:cubicBezTo>
                    <a:pt x="10" y="59"/>
                    <a:pt x="18" y="65"/>
                    <a:pt x="29" y="65"/>
                  </a:cubicBezTo>
                  <a:cubicBezTo>
                    <a:pt x="39" y="65"/>
                    <a:pt x="46" y="57"/>
                    <a:pt x="46" y="47"/>
                  </a:cubicBezTo>
                  <a:cubicBezTo>
                    <a:pt x="46" y="37"/>
                    <a:pt x="39" y="30"/>
                    <a:pt x="29" y="29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3" y="10"/>
                    <a:pt x="115" y="18"/>
                    <a:pt x="115" y="48"/>
                  </a:cubicBezTo>
                  <a:cubicBezTo>
                    <a:pt x="115" y="63"/>
                    <a:pt x="111" y="79"/>
                    <a:pt x="102" y="90"/>
                  </a:cubicBezTo>
                  <a:cubicBezTo>
                    <a:pt x="90" y="103"/>
                    <a:pt x="80" y="104"/>
                    <a:pt x="63" y="105"/>
                  </a:cubicBezTo>
                  <a:cubicBezTo>
                    <a:pt x="54" y="105"/>
                    <a:pt x="53" y="105"/>
                    <a:pt x="52" y="106"/>
                  </a:cubicBezTo>
                  <a:cubicBezTo>
                    <a:pt x="51" y="106"/>
                    <a:pt x="48" y="106"/>
                    <a:pt x="48" y="110"/>
                  </a:cubicBezTo>
                  <a:cubicBezTo>
                    <a:pt x="48" y="115"/>
                    <a:pt x="51" y="115"/>
                    <a:pt x="57" y="115"/>
                  </a:cubicBezTo>
                  <a:lnTo>
                    <a:pt x="76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269"/>
            <p:cNvSpPr>
              <a:spLocks/>
            </p:cNvSpPr>
            <p:nvPr>
              <p:custDataLst>
                <p:tags r:id="rId183"/>
              </p:custDataLst>
            </p:nvPr>
          </p:nvSpPr>
          <p:spPr bwMode="auto">
            <a:xfrm>
              <a:off x="3411538" y="2678113"/>
              <a:ext cx="23813" cy="6508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270"/>
            <p:cNvSpPr>
              <a:spLocks/>
            </p:cNvSpPr>
            <p:nvPr>
              <p:custDataLst>
                <p:tags r:id="rId184"/>
              </p:custDataLst>
            </p:nvPr>
          </p:nvSpPr>
          <p:spPr bwMode="auto">
            <a:xfrm>
              <a:off x="3489325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1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7 w 248"/>
                <a:gd name="T23" fmla="*/ 77 h 226"/>
                <a:gd name="T24" fmla="*/ 94 w 248"/>
                <a:gd name="T25" fmla="*/ 11 h 226"/>
                <a:gd name="T26" fmla="*/ 121 w 248"/>
                <a:gd name="T27" fmla="*/ 45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5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6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3" y="11"/>
                    <a:pt x="215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7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8" y="0"/>
                    <a:pt x="201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6" y="81"/>
                    <a:pt x="27" y="77"/>
                  </a:cubicBezTo>
                  <a:cubicBezTo>
                    <a:pt x="44" y="24"/>
                    <a:pt x="77" y="11"/>
                    <a:pt x="94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4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2" y="215"/>
                    <a:pt x="22" y="209"/>
                  </a:cubicBezTo>
                  <a:cubicBezTo>
                    <a:pt x="34" y="206"/>
                    <a:pt x="45" y="196"/>
                    <a:pt x="45" y="182"/>
                  </a:cubicBezTo>
                  <a:cubicBezTo>
                    <a:pt x="45" y="168"/>
                    <a:pt x="34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4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2" y="162"/>
                    <a:pt x="232" y="149"/>
                  </a:cubicBezTo>
                  <a:cubicBezTo>
                    <a:pt x="232" y="144"/>
                    <a:pt x="228" y="144"/>
                    <a:pt x="226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3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271"/>
            <p:cNvSpPr>
              <a:spLocks noEditPoints="1"/>
            </p:cNvSpPr>
            <p:nvPr>
              <p:custDataLst>
                <p:tags r:id="rId185"/>
              </p:custDataLst>
            </p:nvPr>
          </p:nvSpPr>
          <p:spPr bwMode="auto">
            <a:xfrm>
              <a:off x="3603625" y="2632075"/>
              <a:ext cx="68263" cy="101600"/>
            </a:xfrm>
            <a:custGeom>
              <a:avLst/>
              <a:gdLst>
                <a:gd name="T0" fmla="*/ 171 w 171"/>
                <a:gd name="T1" fmla="*/ 177 h 235"/>
                <a:gd name="T2" fmla="*/ 171 w 171"/>
                <a:gd name="T3" fmla="*/ 165 h 235"/>
                <a:gd name="T4" fmla="*/ 132 w 171"/>
                <a:gd name="T5" fmla="*/ 165 h 235"/>
                <a:gd name="T6" fmla="*/ 132 w 171"/>
                <a:gd name="T7" fmla="*/ 9 h 235"/>
                <a:gd name="T8" fmla="*/ 125 w 171"/>
                <a:gd name="T9" fmla="*/ 0 h 235"/>
                <a:gd name="T10" fmla="*/ 115 w 171"/>
                <a:gd name="T11" fmla="*/ 4 h 235"/>
                <a:gd name="T12" fmla="*/ 0 w 171"/>
                <a:gd name="T13" fmla="*/ 165 h 235"/>
                <a:gd name="T14" fmla="*/ 0 w 171"/>
                <a:gd name="T15" fmla="*/ 177 h 235"/>
                <a:gd name="T16" fmla="*/ 103 w 171"/>
                <a:gd name="T17" fmla="*/ 177 h 235"/>
                <a:gd name="T18" fmla="*/ 103 w 171"/>
                <a:gd name="T19" fmla="*/ 206 h 235"/>
                <a:gd name="T20" fmla="*/ 74 w 171"/>
                <a:gd name="T21" fmla="*/ 222 h 235"/>
                <a:gd name="T22" fmla="*/ 65 w 171"/>
                <a:gd name="T23" fmla="*/ 222 h 235"/>
                <a:gd name="T24" fmla="*/ 65 w 171"/>
                <a:gd name="T25" fmla="*/ 235 h 235"/>
                <a:gd name="T26" fmla="*/ 117 w 171"/>
                <a:gd name="T27" fmla="*/ 233 h 235"/>
                <a:gd name="T28" fmla="*/ 170 w 171"/>
                <a:gd name="T29" fmla="*/ 235 h 235"/>
                <a:gd name="T30" fmla="*/ 170 w 171"/>
                <a:gd name="T31" fmla="*/ 222 h 235"/>
                <a:gd name="T32" fmla="*/ 160 w 171"/>
                <a:gd name="T33" fmla="*/ 222 h 235"/>
                <a:gd name="T34" fmla="*/ 132 w 171"/>
                <a:gd name="T35" fmla="*/ 206 h 235"/>
                <a:gd name="T36" fmla="*/ 132 w 171"/>
                <a:gd name="T37" fmla="*/ 177 h 235"/>
                <a:gd name="T38" fmla="*/ 171 w 171"/>
                <a:gd name="T39" fmla="*/ 177 h 235"/>
                <a:gd name="T40" fmla="*/ 105 w 171"/>
                <a:gd name="T41" fmla="*/ 37 h 235"/>
                <a:gd name="T42" fmla="*/ 105 w 171"/>
                <a:gd name="T43" fmla="*/ 165 h 235"/>
                <a:gd name="T44" fmla="*/ 13 w 171"/>
                <a:gd name="T45" fmla="*/ 165 h 235"/>
                <a:gd name="T46" fmla="*/ 105 w 171"/>
                <a:gd name="T47" fmla="*/ 3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235">
                  <a:moveTo>
                    <a:pt x="171" y="177"/>
                  </a:moveTo>
                  <a:lnTo>
                    <a:pt x="171" y="165"/>
                  </a:lnTo>
                  <a:lnTo>
                    <a:pt x="132" y="165"/>
                  </a:lnTo>
                  <a:lnTo>
                    <a:pt x="132" y="9"/>
                  </a:lnTo>
                  <a:cubicBezTo>
                    <a:pt x="132" y="2"/>
                    <a:pt x="132" y="0"/>
                    <a:pt x="125" y="0"/>
                  </a:cubicBezTo>
                  <a:cubicBezTo>
                    <a:pt x="120" y="0"/>
                    <a:pt x="119" y="0"/>
                    <a:pt x="115" y="4"/>
                  </a:cubicBezTo>
                  <a:lnTo>
                    <a:pt x="0" y="165"/>
                  </a:lnTo>
                  <a:lnTo>
                    <a:pt x="0" y="177"/>
                  </a:lnTo>
                  <a:lnTo>
                    <a:pt x="103" y="177"/>
                  </a:lnTo>
                  <a:lnTo>
                    <a:pt x="103" y="206"/>
                  </a:lnTo>
                  <a:cubicBezTo>
                    <a:pt x="103" y="218"/>
                    <a:pt x="103" y="222"/>
                    <a:pt x="74" y="222"/>
                  </a:cubicBezTo>
                  <a:lnTo>
                    <a:pt x="65" y="222"/>
                  </a:lnTo>
                  <a:lnTo>
                    <a:pt x="65" y="235"/>
                  </a:lnTo>
                  <a:cubicBezTo>
                    <a:pt x="82" y="234"/>
                    <a:pt x="105" y="233"/>
                    <a:pt x="117" y="233"/>
                  </a:cubicBezTo>
                  <a:cubicBezTo>
                    <a:pt x="130" y="233"/>
                    <a:pt x="152" y="234"/>
                    <a:pt x="170" y="235"/>
                  </a:cubicBezTo>
                  <a:lnTo>
                    <a:pt x="170" y="222"/>
                  </a:lnTo>
                  <a:lnTo>
                    <a:pt x="160" y="222"/>
                  </a:lnTo>
                  <a:cubicBezTo>
                    <a:pt x="132" y="222"/>
                    <a:pt x="132" y="218"/>
                    <a:pt x="132" y="206"/>
                  </a:cubicBezTo>
                  <a:lnTo>
                    <a:pt x="132" y="177"/>
                  </a:lnTo>
                  <a:lnTo>
                    <a:pt x="171" y="177"/>
                  </a:lnTo>
                  <a:close/>
                  <a:moveTo>
                    <a:pt x="105" y="37"/>
                  </a:moveTo>
                  <a:lnTo>
                    <a:pt x="105" y="165"/>
                  </a:lnTo>
                  <a:lnTo>
                    <a:pt x="13" y="165"/>
                  </a:lnTo>
                  <a:lnTo>
                    <a:pt x="105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272"/>
            <p:cNvSpPr>
              <a:spLocks/>
            </p:cNvSpPr>
            <p:nvPr>
              <p:custDataLst>
                <p:tags r:id="rId186"/>
              </p:custDataLst>
            </p:nvPr>
          </p:nvSpPr>
          <p:spPr bwMode="auto">
            <a:xfrm>
              <a:off x="3705225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273"/>
            <p:cNvSpPr>
              <a:spLocks/>
            </p:cNvSpPr>
            <p:nvPr>
              <p:custDataLst>
                <p:tags r:id="rId187"/>
              </p:custDataLst>
            </p:nvPr>
          </p:nvSpPr>
          <p:spPr bwMode="auto">
            <a:xfrm>
              <a:off x="3783013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2 w 248"/>
                <a:gd name="T3" fmla="*/ 11 h 226"/>
                <a:gd name="T4" fmla="*/ 227 w 248"/>
                <a:gd name="T5" fmla="*/ 18 h 226"/>
                <a:gd name="T6" fmla="*/ 203 w 248"/>
                <a:gd name="T7" fmla="*/ 45 h 226"/>
                <a:gd name="T8" fmla="*/ 222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6 w 248"/>
                <a:gd name="T19" fmla="*/ 77 h 226"/>
                <a:gd name="T20" fmla="*/ 22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3 w 248"/>
                <a:gd name="T33" fmla="*/ 209 h 226"/>
                <a:gd name="T34" fmla="*/ 46 w 248"/>
                <a:gd name="T35" fmla="*/ 182 h 226"/>
                <a:gd name="T36" fmla="*/ 28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1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274"/>
            <p:cNvSpPr>
              <a:spLocks/>
            </p:cNvSpPr>
            <p:nvPr>
              <p:custDataLst>
                <p:tags r:id="rId188"/>
              </p:custDataLst>
            </p:nvPr>
          </p:nvSpPr>
          <p:spPr bwMode="auto">
            <a:xfrm>
              <a:off x="3900488" y="2633663"/>
              <a:ext cx="61913" cy="103188"/>
            </a:xfrm>
            <a:custGeom>
              <a:avLst/>
              <a:gdLst>
                <a:gd name="T0" fmla="*/ 32 w 154"/>
                <a:gd name="T1" fmla="*/ 37 h 239"/>
                <a:gd name="T2" fmla="*/ 66 w 154"/>
                <a:gd name="T3" fmla="*/ 42 h 239"/>
                <a:gd name="T4" fmla="*/ 139 w 154"/>
                <a:gd name="T5" fmla="*/ 5 h 239"/>
                <a:gd name="T6" fmla="*/ 135 w 154"/>
                <a:gd name="T7" fmla="*/ 0 h 239"/>
                <a:gd name="T8" fmla="*/ 132 w 154"/>
                <a:gd name="T9" fmla="*/ 1 h 239"/>
                <a:gd name="T10" fmla="*/ 80 w 154"/>
                <a:gd name="T11" fmla="*/ 11 h 239"/>
                <a:gd name="T12" fmla="*/ 29 w 154"/>
                <a:gd name="T13" fmla="*/ 2 h 239"/>
                <a:gd name="T14" fmla="*/ 24 w 154"/>
                <a:gd name="T15" fmla="*/ 0 h 239"/>
                <a:gd name="T16" fmla="*/ 20 w 154"/>
                <a:gd name="T17" fmla="*/ 9 h 239"/>
                <a:gd name="T18" fmla="*/ 20 w 154"/>
                <a:gd name="T19" fmla="*/ 112 h 239"/>
                <a:gd name="T20" fmla="*/ 25 w 154"/>
                <a:gd name="T21" fmla="*/ 122 h 239"/>
                <a:gd name="T22" fmla="*/ 32 w 154"/>
                <a:gd name="T23" fmla="*/ 118 h 239"/>
                <a:gd name="T24" fmla="*/ 81 w 154"/>
                <a:gd name="T25" fmla="*/ 96 h 239"/>
                <a:gd name="T26" fmla="*/ 113 w 154"/>
                <a:gd name="T27" fmla="*/ 115 h 239"/>
                <a:gd name="T28" fmla="*/ 121 w 154"/>
                <a:gd name="T29" fmla="*/ 160 h 239"/>
                <a:gd name="T30" fmla="*/ 111 w 154"/>
                <a:gd name="T31" fmla="*/ 206 h 239"/>
                <a:gd name="T32" fmla="*/ 70 w 154"/>
                <a:gd name="T33" fmla="*/ 227 h 239"/>
                <a:gd name="T34" fmla="*/ 15 w 154"/>
                <a:gd name="T35" fmla="*/ 192 h 239"/>
                <a:gd name="T36" fmla="*/ 35 w 154"/>
                <a:gd name="T37" fmla="*/ 175 h 239"/>
                <a:gd name="T38" fmla="*/ 18 w 154"/>
                <a:gd name="T39" fmla="*/ 157 h 239"/>
                <a:gd name="T40" fmla="*/ 0 w 154"/>
                <a:gd name="T41" fmla="*/ 176 h 239"/>
                <a:gd name="T42" fmla="*/ 71 w 154"/>
                <a:gd name="T43" fmla="*/ 239 h 239"/>
                <a:gd name="T44" fmla="*/ 154 w 154"/>
                <a:gd name="T45" fmla="*/ 161 h 239"/>
                <a:gd name="T46" fmla="*/ 81 w 154"/>
                <a:gd name="T47" fmla="*/ 86 h 239"/>
                <a:gd name="T48" fmla="*/ 32 w 154"/>
                <a:gd name="T49" fmla="*/ 103 h 239"/>
                <a:gd name="T50" fmla="*/ 32 w 154"/>
                <a:gd name="T51" fmla="*/ 3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239">
                  <a:moveTo>
                    <a:pt x="32" y="37"/>
                  </a:moveTo>
                  <a:cubicBezTo>
                    <a:pt x="50" y="42"/>
                    <a:pt x="61" y="42"/>
                    <a:pt x="66" y="42"/>
                  </a:cubicBezTo>
                  <a:cubicBezTo>
                    <a:pt x="112" y="42"/>
                    <a:pt x="139" y="10"/>
                    <a:pt x="139" y="5"/>
                  </a:cubicBezTo>
                  <a:cubicBezTo>
                    <a:pt x="139" y="1"/>
                    <a:pt x="137" y="0"/>
                    <a:pt x="135" y="0"/>
                  </a:cubicBezTo>
                  <a:cubicBezTo>
                    <a:pt x="134" y="0"/>
                    <a:pt x="134" y="0"/>
                    <a:pt x="132" y="1"/>
                  </a:cubicBezTo>
                  <a:cubicBezTo>
                    <a:pt x="124" y="4"/>
                    <a:pt x="105" y="11"/>
                    <a:pt x="80" y="11"/>
                  </a:cubicBezTo>
                  <a:cubicBezTo>
                    <a:pt x="70" y="11"/>
                    <a:pt x="51" y="10"/>
                    <a:pt x="29" y="2"/>
                  </a:cubicBezTo>
                  <a:cubicBezTo>
                    <a:pt x="25" y="0"/>
                    <a:pt x="25" y="0"/>
                    <a:pt x="24" y="0"/>
                  </a:cubicBezTo>
                  <a:cubicBezTo>
                    <a:pt x="20" y="0"/>
                    <a:pt x="20" y="4"/>
                    <a:pt x="20" y="9"/>
                  </a:cubicBezTo>
                  <a:lnTo>
                    <a:pt x="20" y="112"/>
                  </a:lnTo>
                  <a:cubicBezTo>
                    <a:pt x="20" y="118"/>
                    <a:pt x="20" y="122"/>
                    <a:pt x="25" y="122"/>
                  </a:cubicBezTo>
                  <a:cubicBezTo>
                    <a:pt x="28" y="122"/>
                    <a:pt x="29" y="122"/>
                    <a:pt x="32" y="118"/>
                  </a:cubicBezTo>
                  <a:cubicBezTo>
                    <a:pt x="47" y="98"/>
                    <a:pt x="69" y="96"/>
                    <a:pt x="81" y="96"/>
                  </a:cubicBezTo>
                  <a:cubicBezTo>
                    <a:pt x="102" y="96"/>
                    <a:pt x="111" y="112"/>
                    <a:pt x="113" y="115"/>
                  </a:cubicBezTo>
                  <a:cubicBezTo>
                    <a:pt x="119" y="127"/>
                    <a:pt x="121" y="140"/>
                    <a:pt x="121" y="160"/>
                  </a:cubicBezTo>
                  <a:cubicBezTo>
                    <a:pt x="121" y="171"/>
                    <a:pt x="121" y="191"/>
                    <a:pt x="111" y="206"/>
                  </a:cubicBezTo>
                  <a:cubicBezTo>
                    <a:pt x="102" y="219"/>
                    <a:pt x="87" y="227"/>
                    <a:pt x="70" y="227"/>
                  </a:cubicBezTo>
                  <a:cubicBezTo>
                    <a:pt x="47" y="227"/>
                    <a:pt x="24" y="215"/>
                    <a:pt x="15" y="192"/>
                  </a:cubicBezTo>
                  <a:cubicBezTo>
                    <a:pt x="28" y="193"/>
                    <a:pt x="35" y="184"/>
                    <a:pt x="35" y="175"/>
                  </a:cubicBezTo>
                  <a:cubicBezTo>
                    <a:pt x="35" y="160"/>
                    <a:pt x="22" y="157"/>
                    <a:pt x="18" y="157"/>
                  </a:cubicBezTo>
                  <a:cubicBezTo>
                    <a:pt x="17" y="157"/>
                    <a:pt x="0" y="157"/>
                    <a:pt x="0" y="176"/>
                  </a:cubicBezTo>
                  <a:cubicBezTo>
                    <a:pt x="0" y="207"/>
                    <a:pt x="29" y="239"/>
                    <a:pt x="71" y="239"/>
                  </a:cubicBezTo>
                  <a:cubicBezTo>
                    <a:pt x="115" y="239"/>
                    <a:pt x="154" y="205"/>
                    <a:pt x="154" y="161"/>
                  </a:cubicBezTo>
                  <a:cubicBezTo>
                    <a:pt x="154" y="122"/>
                    <a:pt x="124" y="86"/>
                    <a:pt x="81" y="86"/>
                  </a:cubicBezTo>
                  <a:cubicBezTo>
                    <a:pt x="66" y="86"/>
                    <a:pt x="48" y="90"/>
                    <a:pt x="32" y="103"/>
                  </a:cubicBezTo>
                  <a:lnTo>
                    <a:pt x="32" y="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275"/>
            <p:cNvSpPr>
              <a:spLocks/>
            </p:cNvSpPr>
            <p:nvPr>
              <p:custDataLst>
                <p:tags r:id="rId189"/>
              </p:custDataLst>
            </p:nvPr>
          </p:nvSpPr>
          <p:spPr bwMode="auto">
            <a:xfrm>
              <a:off x="3994150" y="2540000"/>
              <a:ext cx="46038" cy="215901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4"/>
                    <a:pt x="68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9" name="Group 378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124604" y="3380797"/>
            <a:ext cx="1390650" cy="215901"/>
            <a:chOff x="2543175" y="2540000"/>
            <a:chExt cx="1390650" cy="215901"/>
          </a:xfrm>
        </p:grpSpPr>
        <p:sp>
          <p:nvSpPr>
            <p:cNvPr id="363" name="Freeform 282"/>
            <p:cNvSpPr>
              <a:spLocks/>
            </p:cNvSpPr>
            <p:nvPr>
              <p:custDataLst>
                <p:tags r:id="rId159"/>
              </p:custDataLst>
            </p:nvPr>
          </p:nvSpPr>
          <p:spPr bwMode="auto">
            <a:xfrm>
              <a:off x="2543175" y="2540000"/>
              <a:ext cx="46038" cy="215901"/>
            </a:xfrm>
            <a:custGeom>
              <a:avLst/>
              <a:gdLst>
                <a:gd name="T0" fmla="*/ 116 w 116"/>
                <a:gd name="T1" fmla="*/ 493 h 498"/>
                <a:gd name="T2" fmla="*/ 108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8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283"/>
            <p:cNvSpPr>
              <a:spLocks/>
            </p:cNvSpPr>
            <p:nvPr>
              <p:custDataLst>
                <p:tags r:id="rId160"/>
              </p:custDataLst>
            </p:nvPr>
          </p:nvSpPr>
          <p:spPr bwMode="auto">
            <a:xfrm>
              <a:off x="2617788" y="2557463"/>
              <a:ext cx="66675" cy="144463"/>
            </a:xfrm>
            <a:custGeom>
              <a:avLst/>
              <a:gdLst>
                <a:gd name="T0" fmla="*/ 102 w 165"/>
                <a:gd name="T1" fmla="*/ 13 h 332"/>
                <a:gd name="T2" fmla="*/ 91 w 165"/>
                <a:gd name="T3" fmla="*/ 0 h 332"/>
                <a:gd name="T4" fmla="*/ 0 w 165"/>
                <a:gd name="T5" fmla="*/ 32 h 332"/>
                <a:gd name="T6" fmla="*/ 0 w 165"/>
                <a:gd name="T7" fmla="*/ 47 h 332"/>
                <a:gd name="T8" fmla="*/ 65 w 165"/>
                <a:gd name="T9" fmla="*/ 34 h 332"/>
                <a:gd name="T10" fmla="*/ 65 w 165"/>
                <a:gd name="T11" fmla="*/ 292 h 332"/>
                <a:gd name="T12" fmla="*/ 19 w 165"/>
                <a:gd name="T13" fmla="*/ 316 h 332"/>
                <a:gd name="T14" fmla="*/ 3 w 165"/>
                <a:gd name="T15" fmla="*/ 316 h 332"/>
                <a:gd name="T16" fmla="*/ 3 w 165"/>
                <a:gd name="T17" fmla="*/ 332 h 332"/>
                <a:gd name="T18" fmla="*/ 84 w 165"/>
                <a:gd name="T19" fmla="*/ 330 h 332"/>
                <a:gd name="T20" fmla="*/ 165 w 165"/>
                <a:gd name="T21" fmla="*/ 332 h 332"/>
                <a:gd name="T22" fmla="*/ 165 w 165"/>
                <a:gd name="T23" fmla="*/ 316 h 332"/>
                <a:gd name="T24" fmla="*/ 149 w 165"/>
                <a:gd name="T25" fmla="*/ 316 h 332"/>
                <a:gd name="T26" fmla="*/ 102 w 165"/>
                <a:gd name="T27" fmla="*/ 292 h 332"/>
                <a:gd name="T28" fmla="*/ 102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40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4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1" y="330"/>
                    <a:pt x="64" y="330"/>
                    <a:pt x="84" y="330"/>
                  </a:cubicBezTo>
                  <a:cubicBezTo>
                    <a:pt x="104" y="330"/>
                    <a:pt x="147" y="330"/>
                    <a:pt x="165" y="332"/>
                  </a:cubicBezTo>
                  <a:lnTo>
                    <a:pt x="165" y="316"/>
                  </a:lnTo>
                  <a:lnTo>
                    <a:pt x="149" y="316"/>
                  </a:lnTo>
                  <a:cubicBezTo>
                    <a:pt x="104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284"/>
            <p:cNvSpPr>
              <a:spLocks/>
            </p:cNvSpPr>
            <p:nvPr>
              <p:custDataLst>
                <p:tags r:id="rId161"/>
              </p:custDataLst>
            </p:nvPr>
          </p:nvSpPr>
          <p:spPr bwMode="auto">
            <a:xfrm>
              <a:off x="2717800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285"/>
            <p:cNvSpPr>
              <a:spLocks/>
            </p:cNvSpPr>
            <p:nvPr>
              <p:custDataLst>
                <p:tags r:id="rId162"/>
              </p:custDataLst>
            </p:nvPr>
          </p:nvSpPr>
          <p:spPr bwMode="auto">
            <a:xfrm>
              <a:off x="2795588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286"/>
            <p:cNvSpPr>
              <a:spLocks/>
            </p:cNvSpPr>
            <p:nvPr>
              <p:custDataLst>
                <p:tags r:id="rId163"/>
              </p:custDataLst>
            </p:nvPr>
          </p:nvSpPr>
          <p:spPr bwMode="auto">
            <a:xfrm>
              <a:off x="2913063" y="2633663"/>
              <a:ext cx="61913" cy="10001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4 w 154"/>
                <a:gd name="T11" fmla="*/ 143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2 h 232"/>
                <a:gd name="T18" fmla="*/ 19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6"/>
                    <a:pt x="133" y="200"/>
                  </a:cubicBezTo>
                  <a:cubicBezTo>
                    <a:pt x="130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69"/>
                    <a:pt x="83" y="160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287"/>
            <p:cNvSpPr>
              <a:spLocks/>
            </p:cNvSpPr>
            <p:nvPr>
              <p:custDataLst>
                <p:tags r:id="rId164"/>
              </p:custDataLst>
            </p:nvPr>
          </p:nvSpPr>
          <p:spPr bwMode="auto">
            <a:xfrm>
              <a:off x="3011488" y="2678113"/>
              <a:ext cx="23813" cy="6508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288"/>
            <p:cNvSpPr>
              <a:spLocks/>
            </p:cNvSpPr>
            <p:nvPr>
              <p:custDataLst>
                <p:tags r:id="rId165"/>
              </p:custDataLst>
            </p:nvPr>
          </p:nvSpPr>
          <p:spPr bwMode="auto">
            <a:xfrm>
              <a:off x="3089275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7 w 248"/>
                <a:gd name="T23" fmla="*/ 77 h 226"/>
                <a:gd name="T24" fmla="*/ 94 w 248"/>
                <a:gd name="T25" fmla="*/ 11 h 226"/>
                <a:gd name="T26" fmla="*/ 121 w 248"/>
                <a:gd name="T27" fmla="*/ 45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5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6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5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8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6" y="81"/>
                    <a:pt x="27" y="77"/>
                  </a:cubicBezTo>
                  <a:cubicBezTo>
                    <a:pt x="44" y="24"/>
                    <a:pt x="77" y="11"/>
                    <a:pt x="94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4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2" y="215"/>
                    <a:pt x="22" y="209"/>
                  </a:cubicBezTo>
                  <a:cubicBezTo>
                    <a:pt x="34" y="206"/>
                    <a:pt x="45" y="196"/>
                    <a:pt x="45" y="182"/>
                  </a:cubicBezTo>
                  <a:cubicBezTo>
                    <a:pt x="45" y="168"/>
                    <a:pt x="34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4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2" y="162"/>
                    <a:pt x="232" y="149"/>
                  </a:cubicBezTo>
                  <a:cubicBezTo>
                    <a:pt x="232" y="144"/>
                    <a:pt x="228" y="144"/>
                    <a:pt x="226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289"/>
            <p:cNvSpPr>
              <a:spLocks/>
            </p:cNvSpPr>
            <p:nvPr>
              <p:custDataLst>
                <p:tags r:id="rId166"/>
              </p:custDataLst>
            </p:nvPr>
          </p:nvSpPr>
          <p:spPr bwMode="auto">
            <a:xfrm>
              <a:off x="3205163" y="2633663"/>
              <a:ext cx="65088" cy="103188"/>
            </a:xfrm>
            <a:custGeom>
              <a:avLst/>
              <a:gdLst>
                <a:gd name="T0" fmla="*/ 77 w 161"/>
                <a:gd name="T1" fmla="*/ 115 h 239"/>
                <a:gd name="T2" fmla="*/ 124 w 161"/>
                <a:gd name="T3" fmla="*/ 171 h 239"/>
                <a:gd name="T4" fmla="*/ 78 w 161"/>
                <a:gd name="T5" fmla="*/ 227 h 239"/>
                <a:gd name="T6" fmla="*/ 19 w 161"/>
                <a:gd name="T7" fmla="*/ 203 h 239"/>
                <a:gd name="T8" fmla="*/ 39 w 161"/>
                <a:gd name="T9" fmla="*/ 183 h 239"/>
                <a:gd name="T10" fmla="*/ 20 w 161"/>
                <a:gd name="T11" fmla="*/ 164 h 239"/>
                <a:gd name="T12" fmla="*/ 0 w 161"/>
                <a:gd name="T13" fmla="*/ 184 h 239"/>
                <a:gd name="T14" fmla="*/ 79 w 161"/>
                <a:gd name="T15" fmla="*/ 239 h 239"/>
                <a:gd name="T16" fmla="*/ 161 w 161"/>
                <a:gd name="T17" fmla="*/ 171 h 239"/>
                <a:gd name="T18" fmla="*/ 100 w 161"/>
                <a:gd name="T19" fmla="*/ 109 h 239"/>
                <a:gd name="T20" fmla="*/ 150 w 161"/>
                <a:gd name="T21" fmla="*/ 48 h 239"/>
                <a:gd name="T22" fmla="*/ 80 w 161"/>
                <a:gd name="T23" fmla="*/ 0 h 239"/>
                <a:gd name="T24" fmla="*/ 11 w 161"/>
                <a:gd name="T25" fmla="*/ 47 h 239"/>
                <a:gd name="T26" fmla="*/ 29 w 161"/>
                <a:gd name="T27" fmla="*/ 65 h 239"/>
                <a:gd name="T28" fmla="*/ 47 w 161"/>
                <a:gd name="T29" fmla="*/ 47 h 239"/>
                <a:gd name="T30" fmla="*/ 29 w 161"/>
                <a:gd name="T31" fmla="*/ 29 h 239"/>
                <a:gd name="T32" fmla="*/ 79 w 161"/>
                <a:gd name="T33" fmla="*/ 10 h 239"/>
                <a:gd name="T34" fmla="*/ 116 w 161"/>
                <a:gd name="T35" fmla="*/ 48 h 239"/>
                <a:gd name="T36" fmla="*/ 102 w 161"/>
                <a:gd name="T37" fmla="*/ 90 h 239"/>
                <a:gd name="T38" fmla="*/ 64 w 161"/>
                <a:gd name="T39" fmla="*/ 105 h 239"/>
                <a:gd name="T40" fmla="*/ 52 w 161"/>
                <a:gd name="T41" fmla="*/ 106 h 239"/>
                <a:gd name="T42" fmla="*/ 49 w 161"/>
                <a:gd name="T43" fmla="*/ 110 h 239"/>
                <a:gd name="T44" fmla="*/ 58 w 161"/>
                <a:gd name="T45" fmla="*/ 115 h 239"/>
                <a:gd name="T46" fmla="*/ 77 w 161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9">
                  <a:moveTo>
                    <a:pt x="77" y="115"/>
                  </a:moveTo>
                  <a:cubicBezTo>
                    <a:pt x="104" y="115"/>
                    <a:pt x="124" y="134"/>
                    <a:pt x="124" y="171"/>
                  </a:cubicBezTo>
                  <a:cubicBezTo>
                    <a:pt x="124" y="214"/>
                    <a:pt x="98" y="227"/>
                    <a:pt x="78" y="227"/>
                  </a:cubicBezTo>
                  <a:cubicBezTo>
                    <a:pt x="64" y="227"/>
                    <a:pt x="34" y="224"/>
                    <a:pt x="19" y="203"/>
                  </a:cubicBezTo>
                  <a:cubicBezTo>
                    <a:pt x="35" y="202"/>
                    <a:pt x="39" y="191"/>
                    <a:pt x="39" y="183"/>
                  </a:cubicBezTo>
                  <a:cubicBezTo>
                    <a:pt x="39" y="172"/>
                    <a:pt x="31" y="164"/>
                    <a:pt x="20" y="164"/>
                  </a:cubicBezTo>
                  <a:cubicBezTo>
                    <a:pt x="10" y="164"/>
                    <a:pt x="0" y="170"/>
                    <a:pt x="0" y="184"/>
                  </a:cubicBezTo>
                  <a:cubicBezTo>
                    <a:pt x="0" y="217"/>
                    <a:pt x="37" y="239"/>
                    <a:pt x="79" y="239"/>
                  </a:cubicBezTo>
                  <a:cubicBezTo>
                    <a:pt x="127" y="239"/>
                    <a:pt x="161" y="206"/>
                    <a:pt x="161" y="171"/>
                  </a:cubicBezTo>
                  <a:cubicBezTo>
                    <a:pt x="161" y="144"/>
                    <a:pt x="139" y="117"/>
                    <a:pt x="100" y="109"/>
                  </a:cubicBezTo>
                  <a:cubicBezTo>
                    <a:pt x="137" y="96"/>
                    <a:pt x="150" y="69"/>
                    <a:pt x="150" y="48"/>
                  </a:cubicBezTo>
                  <a:cubicBezTo>
                    <a:pt x="150" y="21"/>
                    <a:pt x="118" y="0"/>
                    <a:pt x="80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5"/>
                    <a:pt x="29" y="65"/>
                  </a:cubicBezTo>
                  <a:cubicBezTo>
                    <a:pt x="40" y="65"/>
                    <a:pt x="47" y="57"/>
                    <a:pt x="47" y="47"/>
                  </a:cubicBezTo>
                  <a:cubicBezTo>
                    <a:pt x="47" y="37"/>
                    <a:pt x="40" y="30"/>
                    <a:pt x="29" y="29"/>
                  </a:cubicBezTo>
                  <a:cubicBezTo>
                    <a:pt x="42" y="14"/>
                    <a:pt x="66" y="10"/>
                    <a:pt x="79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1" y="103"/>
                    <a:pt x="81" y="104"/>
                    <a:pt x="64" y="105"/>
                  </a:cubicBezTo>
                  <a:cubicBezTo>
                    <a:pt x="55" y="105"/>
                    <a:pt x="54" y="105"/>
                    <a:pt x="52" y="106"/>
                  </a:cubicBezTo>
                  <a:cubicBezTo>
                    <a:pt x="52" y="106"/>
                    <a:pt x="49" y="106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7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290"/>
            <p:cNvSpPr>
              <a:spLocks/>
            </p:cNvSpPr>
            <p:nvPr>
              <p:custDataLst>
                <p:tags r:id="rId167"/>
              </p:custDataLst>
            </p:nvPr>
          </p:nvSpPr>
          <p:spPr bwMode="auto">
            <a:xfrm>
              <a:off x="3305175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7 w 58"/>
                <a:gd name="T3" fmla="*/ 0 h 149"/>
                <a:gd name="T4" fmla="*/ 0 w 58"/>
                <a:gd name="T5" fmla="*/ 26 h 149"/>
                <a:gd name="T6" fmla="*/ 27 w 58"/>
                <a:gd name="T7" fmla="*/ 53 h 149"/>
                <a:gd name="T8" fmla="*/ 44 w 58"/>
                <a:gd name="T9" fmla="*/ 46 h 149"/>
                <a:gd name="T10" fmla="*/ 47 w 58"/>
                <a:gd name="T11" fmla="*/ 45 h 149"/>
                <a:gd name="T12" fmla="*/ 48 w 58"/>
                <a:gd name="T13" fmla="*/ 52 h 149"/>
                <a:gd name="T14" fmla="*/ 14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291"/>
            <p:cNvSpPr>
              <a:spLocks/>
            </p:cNvSpPr>
            <p:nvPr>
              <p:custDataLst>
                <p:tags r:id="rId168"/>
              </p:custDataLst>
            </p:nvPr>
          </p:nvSpPr>
          <p:spPr bwMode="auto">
            <a:xfrm>
              <a:off x="3382963" y="2605088"/>
              <a:ext cx="100013" cy="98425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1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5" y="11"/>
                    <a:pt x="122" y="16"/>
                    <a:pt x="122" y="45"/>
                  </a:cubicBezTo>
                  <a:cubicBezTo>
                    <a:pt x="122" y="60"/>
                    <a:pt x="114" y="94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7"/>
                    <a:pt x="124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292"/>
            <p:cNvSpPr>
              <a:spLocks noEditPoints="1"/>
            </p:cNvSpPr>
            <p:nvPr>
              <p:custDataLst>
                <p:tags r:id="rId169"/>
              </p:custDataLst>
            </p:nvPr>
          </p:nvSpPr>
          <p:spPr bwMode="auto">
            <a:xfrm>
              <a:off x="3497263" y="2632075"/>
              <a:ext cx="68263" cy="101600"/>
            </a:xfrm>
            <a:custGeom>
              <a:avLst/>
              <a:gdLst>
                <a:gd name="T0" fmla="*/ 171 w 171"/>
                <a:gd name="T1" fmla="*/ 177 h 235"/>
                <a:gd name="T2" fmla="*/ 171 w 171"/>
                <a:gd name="T3" fmla="*/ 165 h 235"/>
                <a:gd name="T4" fmla="*/ 132 w 171"/>
                <a:gd name="T5" fmla="*/ 165 h 235"/>
                <a:gd name="T6" fmla="*/ 132 w 171"/>
                <a:gd name="T7" fmla="*/ 9 h 235"/>
                <a:gd name="T8" fmla="*/ 124 w 171"/>
                <a:gd name="T9" fmla="*/ 0 h 235"/>
                <a:gd name="T10" fmla="*/ 115 w 171"/>
                <a:gd name="T11" fmla="*/ 4 h 235"/>
                <a:gd name="T12" fmla="*/ 0 w 171"/>
                <a:gd name="T13" fmla="*/ 165 h 235"/>
                <a:gd name="T14" fmla="*/ 0 w 171"/>
                <a:gd name="T15" fmla="*/ 177 h 235"/>
                <a:gd name="T16" fmla="*/ 102 w 171"/>
                <a:gd name="T17" fmla="*/ 177 h 235"/>
                <a:gd name="T18" fmla="*/ 102 w 171"/>
                <a:gd name="T19" fmla="*/ 206 h 235"/>
                <a:gd name="T20" fmla="*/ 74 w 171"/>
                <a:gd name="T21" fmla="*/ 222 h 235"/>
                <a:gd name="T22" fmla="*/ 65 w 171"/>
                <a:gd name="T23" fmla="*/ 222 h 235"/>
                <a:gd name="T24" fmla="*/ 65 w 171"/>
                <a:gd name="T25" fmla="*/ 235 h 235"/>
                <a:gd name="T26" fmla="*/ 117 w 171"/>
                <a:gd name="T27" fmla="*/ 233 h 235"/>
                <a:gd name="T28" fmla="*/ 170 w 171"/>
                <a:gd name="T29" fmla="*/ 235 h 235"/>
                <a:gd name="T30" fmla="*/ 170 w 171"/>
                <a:gd name="T31" fmla="*/ 222 h 235"/>
                <a:gd name="T32" fmla="*/ 160 w 171"/>
                <a:gd name="T33" fmla="*/ 222 h 235"/>
                <a:gd name="T34" fmla="*/ 132 w 171"/>
                <a:gd name="T35" fmla="*/ 206 h 235"/>
                <a:gd name="T36" fmla="*/ 132 w 171"/>
                <a:gd name="T37" fmla="*/ 177 h 235"/>
                <a:gd name="T38" fmla="*/ 171 w 171"/>
                <a:gd name="T39" fmla="*/ 177 h 235"/>
                <a:gd name="T40" fmla="*/ 105 w 171"/>
                <a:gd name="T41" fmla="*/ 37 h 235"/>
                <a:gd name="T42" fmla="*/ 105 w 171"/>
                <a:gd name="T43" fmla="*/ 165 h 235"/>
                <a:gd name="T44" fmla="*/ 13 w 171"/>
                <a:gd name="T45" fmla="*/ 165 h 235"/>
                <a:gd name="T46" fmla="*/ 105 w 171"/>
                <a:gd name="T47" fmla="*/ 3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235">
                  <a:moveTo>
                    <a:pt x="171" y="177"/>
                  </a:moveTo>
                  <a:lnTo>
                    <a:pt x="171" y="165"/>
                  </a:lnTo>
                  <a:lnTo>
                    <a:pt x="132" y="165"/>
                  </a:lnTo>
                  <a:lnTo>
                    <a:pt x="132" y="9"/>
                  </a:lnTo>
                  <a:cubicBezTo>
                    <a:pt x="132" y="2"/>
                    <a:pt x="132" y="0"/>
                    <a:pt x="124" y="0"/>
                  </a:cubicBezTo>
                  <a:cubicBezTo>
                    <a:pt x="120" y="0"/>
                    <a:pt x="119" y="0"/>
                    <a:pt x="115" y="4"/>
                  </a:cubicBezTo>
                  <a:lnTo>
                    <a:pt x="0" y="165"/>
                  </a:lnTo>
                  <a:lnTo>
                    <a:pt x="0" y="177"/>
                  </a:lnTo>
                  <a:lnTo>
                    <a:pt x="102" y="177"/>
                  </a:lnTo>
                  <a:lnTo>
                    <a:pt x="102" y="206"/>
                  </a:lnTo>
                  <a:cubicBezTo>
                    <a:pt x="102" y="218"/>
                    <a:pt x="102" y="222"/>
                    <a:pt x="74" y="222"/>
                  </a:cubicBezTo>
                  <a:lnTo>
                    <a:pt x="65" y="222"/>
                  </a:lnTo>
                  <a:lnTo>
                    <a:pt x="65" y="235"/>
                  </a:lnTo>
                  <a:cubicBezTo>
                    <a:pt x="82" y="234"/>
                    <a:pt x="104" y="233"/>
                    <a:pt x="117" y="233"/>
                  </a:cubicBezTo>
                  <a:cubicBezTo>
                    <a:pt x="130" y="233"/>
                    <a:pt x="152" y="234"/>
                    <a:pt x="170" y="235"/>
                  </a:cubicBezTo>
                  <a:lnTo>
                    <a:pt x="170" y="222"/>
                  </a:lnTo>
                  <a:lnTo>
                    <a:pt x="160" y="222"/>
                  </a:lnTo>
                  <a:cubicBezTo>
                    <a:pt x="132" y="222"/>
                    <a:pt x="132" y="218"/>
                    <a:pt x="132" y="206"/>
                  </a:cubicBezTo>
                  <a:lnTo>
                    <a:pt x="132" y="177"/>
                  </a:lnTo>
                  <a:lnTo>
                    <a:pt x="171" y="177"/>
                  </a:lnTo>
                  <a:close/>
                  <a:moveTo>
                    <a:pt x="105" y="37"/>
                  </a:moveTo>
                  <a:lnTo>
                    <a:pt x="105" y="165"/>
                  </a:lnTo>
                  <a:lnTo>
                    <a:pt x="13" y="165"/>
                  </a:lnTo>
                  <a:lnTo>
                    <a:pt x="105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293"/>
            <p:cNvSpPr>
              <a:spLocks/>
            </p:cNvSpPr>
            <p:nvPr>
              <p:custDataLst>
                <p:tags r:id="rId170"/>
              </p:custDataLst>
            </p:nvPr>
          </p:nvSpPr>
          <p:spPr bwMode="auto">
            <a:xfrm>
              <a:off x="3598863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294"/>
            <p:cNvSpPr>
              <a:spLocks/>
            </p:cNvSpPr>
            <p:nvPr>
              <p:custDataLst>
                <p:tags r:id="rId171"/>
              </p:custDataLst>
            </p:nvPr>
          </p:nvSpPr>
          <p:spPr bwMode="auto">
            <a:xfrm>
              <a:off x="3676650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295"/>
            <p:cNvSpPr>
              <a:spLocks/>
            </p:cNvSpPr>
            <p:nvPr>
              <p:custDataLst>
                <p:tags r:id="rId172"/>
              </p:custDataLst>
            </p:nvPr>
          </p:nvSpPr>
          <p:spPr bwMode="auto">
            <a:xfrm>
              <a:off x="3794125" y="2633663"/>
              <a:ext cx="61913" cy="103188"/>
            </a:xfrm>
            <a:custGeom>
              <a:avLst/>
              <a:gdLst>
                <a:gd name="T0" fmla="*/ 32 w 154"/>
                <a:gd name="T1" fmla="*/ 37 h 239"/>
                <a:gd name="T2" fmla="*/ 66 w 154"/>
                <a:gd name="T3" fmla="*/ 42 h 239"/>
                <a:gd name="T4" fmla="*/ 139 w 154"/>
                <a:gd name="T5" fmla="*/ 5 h 239"/>
                <a:gd name="T6" fmla="*/ 135 w 154"/>
                <a:gd name="T7" fmla="*/ 0 h 239"/>
                <a:gd name="T8" fmla="*/ 132 w 154"/>
                <a:gd name="T9" fmla="*/ 1 h 239"/>
                <a:gd name="T10" fmla="*/ 80 w 154"/>
                <a:gd name="T11" fmla="*/ 11 h 239"/>
                <a:gd name="T12" fmla="*/ 29 w 154"/>
                <a:gd name="T13" fmla="*/ 2 h 239"/>
                <a:gd name="T14" fmla="*/ 24 w 154"/>
                <a:gd name="T15" fmla="*/ 0 h 239"/>
                <a:gd name="T16" fmla="*/ 20 w 154"/>
                <a:gd name="T17" fmla="*/ 9 h 239"/>
                <a:gd name="T18" fmla="*/ 20 w 154"/>
                <a:gd name="T19" fmla="*/ 112 h 239"/>
                <a:gd name="T20" fmla="*/ 25 w 154"/>
                <a:gd name="T21" fmla="*/ 122 h 239"/>
                <a:gd name="T22" fmla="*/ 32 w 154"/>
                <a:gd name="T23" fmla="*/ 118 h 239"/>
                <a:gd name="T24" fmla="*/ 81 w 154"/>
                <a:gd name="T25" fmla="*/ 96 h 239"/>
                <a:gd name="T26" fmla="*/ 113 w 154"/>
                <a:gd name="T27" fmla="*/ 115 h 239"/>
                <a:gd name="T28" fmla="*/ 121 w 154"/>
                <a:gd name="T29" fmla="*/ 160 h 239"/>
                <a:gd name="T30" fmla="*/ 111 w 154"/>
                <a:gd name="T31" fmla="*/ 206 h 239"/>
                <a:gd name="T32" fmla="*/ 70 w 154"/>
                <a:gd name="T33" fmla="*/ 227 h 239"/>
                <a:gd name="T34" fmla="*/ 15 w 154"/>
                <a:gd name="T35" fmla="*/ 192 h 239"/>
                <a:gd name="T36" fmla="*/ 35 w 154"/>
                <a:gd name="T37" fmla="*/ 175 h 239"/>
                <a:gd name="T38" fmla="*/ 17 w 154"/>
                <a:gd name="T39" fmla="*/ 157 h 239"/>
                <a:gd name="T40" fmla="*/ 0 w 154"/>
                <a:gd name="T41" fmla="*/ 176 h 239"/>
                <a:gd name="T42" fmla="*/ 70 w 154"/>
                <a:gd name="T43" fmla="*/ 239 h 239"/>
                <a:gd name="T44" fmla="*/ 154 w 154"/>
                <a:gd name="T45" fmla="*/ 161 h 239"/>
                <a:gd name="T46" fmla="*/ 81 w 154"/>
                <a:gd name="T47" fmla="*/ 86 h 239"/>
                <a:gd name="T48" fmla="*/ 32 w 154"/>
                <a:gd name="T49" fmla="*/ 103 h 239"/>
                <a:gd name="T50" fmla="*/ 32 w 154"/>
                <a:gd name="T51" fmla="*/ 3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239">
                  <a:moveTo>
                    <a:pt x="32" y="37"/>
                  </a:moveTo>
                  <a:cubicBezTo>
                    <a:pt x="50" y="42"/>
                    <a:pt x="60" y="42"/>
                    <a:pt x="66" y="42"/>
                  </a:cubicBezTo>
                  <a:cubicBezTo>
                    <a:pt x="112" y="42"/>
                    <a:pt x="139" y="10"/>
                    <a:pt x="139" y="5"/>
                  </a:cubicBezTo>
                  <a:cubicBezTo>
                    <a:pt x="139" y="1"/>
                    <a:pt x="137" y="0"/>
                    <a:pt x="135" y="0"/>
                  </a:cubicBezTo>
                  <a:cubicBezTo>
                    <a:pt x="134" y="0"/>
                    <a:pt x="134" y="0"/>
                    <a:pt x="132" y="1"/>
                  </a:cubicBezTo>
                  <a:cubicBezTo>
                    <a:pt x="124" y="4"/>
                    <a:pt x="105" y="11"/>
                    <a:pt x="80" y="11"/>
                  </a:cubicBezTo>
                  <a:cubicBezTo>
                    <a:pt x="70" y="11"/>
                    <a:pt x="51" y="10"/>
                    <a:pt x="29" y="2"/>
                  </a:cubicBezTo>
                  <a:cubicBezTo>
                    <a:pt x="25" y="0"/>
                    <a:pt x="24" y="0"/>
                    <a:pt x="24" y="0"/>
                  </a:cubicBezTo>
                  <a:cubicBezTo>
                    <a:pt x="20" y="0"/>
                    <a:pt x="20" y="4"/>
                    <a:pt x="20" y="9"/>
                  </a:cubicBezTo>
                  <a:lnTo>
                    <a:pt x="20" y="112"/>
                  </a:lnTo>
                  <a:cubicBezTo>
                    <a:pt x="20" y="118"/>
                    <a:pt x="20" y="122"/>
                    <a:pt x="25" y="122"/>
                  </a:cubicBezTo>
                  <a:cubicBezTo>
                    <a:pt x="28" y="122"/>
                    <a:pt x="29" y="122"/>
                    <a:pt x="32" y="118"/>
                  </a:cubicBezTo>
                  <a:cubicBezTo>
                    <a:pt x="47" y="98"/>
                    <a:pt x="68" y="96"/>
                    <a:pt x="81" y="96"/>
                  </a:cubicBezTo>
                  <a:cubicBezTo>
                    <a:pt x="101" y="96"/>
                    <a:pt x="111" y="112"/>
                    <a:pt x="113" y="115"/>
                  </a:cubicBezTo>
                  <a:cubicBezTo>
                    <a:pt x="119" y="127"/>
                    <a:pt x="121" y="140"/>
                    <a:pt x="121" y="160"/>
                  </a:cubicBezTo>
                  <a:cubicBezTo>
                    <a:pt x="121" y="171"/>
                    <a:pt x="121" y="191"/>
                    <a:pt x="111" y="206"/>
                  </a:cubicBezTo>
                  <a:cubicBezTo>
                    <a:pt x="102" y="219"/>
                    <a:pt x="87" y="227"/>
                    <a:pt x="70" y="227"/>
                  </a:cubicBezTo>
                  <a:cubicBezTo>
                    <a:pt x="47" y="227"/>
                    <a:pt x="24" y="215"/>
                    <a:pt x="15" y="192"/>
                  </a:cubicBezTo>
                  <a:cubicBezTo>
                    <a:pt x="28" y="193"/>
                    <a:pt x="35" y="184"/>
                    <a:pt x="35" y="175"/>
                  </a:cubicBezTo>
                  <a:cubicBezTo>
                    <a:pt x="35" y="160"/>
                    <a:pt x="22" y="157"/>
                    <a:pt x="17" y="157"/>
                  </a:cubicBezTo>
                  <a:cubicBezTo>
                    <a:pt x="17" y="157"/>
                    <a:pt x="0" y="157"/>
                    <a:pt x="0" y="176"/>
                  </a:cubicBezTo>
                  <a:cubicBezTo>
                    <a:pt x="0" y="207"/>
                    <a:pt x="29" y="239"/>
                    <a:pt x="70" y="239"/>
                  </a:cubicBezTo>
                  <a:cubicBezTo>
                    <a:pt x="115" y="239"/>
                    <a:pt x="154" y="205"/>
                    <a:pt x="154" y="161"/>
                  </a:cubicBezTo>
                  <a:cubicBezTo>
                    <a:pt x="154" y="122"/>
                    <a:pt x="124" y="86"/>
                    <a:pt x="81" y="86"/>
                  </a:cubicBezTo>
                  <a:cubicBezTo>
                    <a:pt x="66" y="86"/>
                    <a:pt x="47" y="90"/>
                    <a:pt x="32" y="103"/>
                  </a:cubicBezTo>
                  <a:lnTo>
                    <a:pt x="32" y="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296"/>
            <p:cNvSpPr>
              <a:spLocks/>
            </p:cNvSpPr>
            <p:nvPr>
              <p:custDataLst>
                <p:tags r:id="rId173"/>
              </p:custDataLst>
            </p:nvPr>
          </p:nvSpPr>
          <p:spPr bwMode="auto">
            <a:xfrm>
              <a:off x="3886200" y="2540000"/>
              <a:ext cx="47625" cy="215901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9 w 116"/>
                <a:gd name="T9" fmla="*/ 16 h 498"/>
                <a:gd name="T10" fmla="*/ 87 w 116"/>
                <a:gd name="T11" fmla="*/ 249 h 498"/>
                <a:gd name="T12" fmla="*/ 6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2" name="Group 401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2725030" y="3380797"/>
            <a:ext cx="1390650" cy="215901"/>
            <a:chOff x="2543175" y="2540000"/>
            <a:chExt cx="1390650" cy="215901"/>
          </a:xfrm>
        </p:grpSpPr>
        <p:sp>
          <p:nvSpPr>
            <p:cNvPr id="386" name="Freeform 303"/>
            <p:cNvSpPr>
              <a:spLocks/>
            </p:cNvSpPr>
            <p:nvPr>
              <p:custDataLst>
                <p:tags r:id="rId144"/>
              </p:custDataLst>
            </p:nvPr>
          </p:nvSpPr>
          <p:spPr bwMode="auto">
            <a:xfrm>
              <a:off x="2543175" y="2540000"/>
              <a:ext cx="46038" cy="215901"/>
            </a:xfrm>
            <a:custGeom>
              <a:avLst/>
              <a:gdLst>
                <a:gd name="T0" fmla="*/ 116 w 116"/>
                <a:gd name="T1" fmla="*/ 493 h 498"/>
                <a:gd name="T2" fmla="*/ 108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8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304"/>
            <p:cNvSpPr>
              <a:spLocks noEditPoints="1"/>
            </p:cNvSpPr>
            <p:nvPr>
              <p:custDataLst>
                <p:tags r:id="rId145"/>
              </p:custDataLst>
            </p:nvPr>
          </p:nvSpPr>
          <p:spPr bwMode="auto">
            <a:xfrm>
              <a:off x="2608263" y="2557463"/>
              <a:ext cx="84138" cy="149226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5 h 343"/>
                <a:gd name="T4" fmla="*/ 105 w 210"/>
                <a:gd name="T5" fmla="*/ 0 h 343"/>
                <a:gd name="T6" fmla="*/ 19 w 210"/>
                <a:gd name="T7" fmla="*/ 59 h 343"/>
                <a:gd name="T8" fmla="*/ 0 w 210"/>
                <a:gd name="T9" fmla="*/ 172 h 343"/>
                <a:gd name="T10" fmla="*/ 23 w 210"/>
                <a:gd name="T11" fmla="*/ 292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2 h 343"/>
                <a:gd name="T18" fmla="*/ 105 w 210"/>
                <a:gd name="T19" fmla="*/ 332 h 343"/>
                <a:gd name="T20" fmla="*/ 47 w 210"/>
                <a:gd name="T21" fmla="*/ 271 h 343"/>
                <a:gd name="T22" fmla="*/ 42 w 210"/>
                <a:gd name="T23" fmla="*/ 166 h 343"/>
                <a:gd name="T24" fmla="*/ 46 w 210"/>
                <a:gd name="T25" fmla="*/ 74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6 h 343"/>
                <a:gd name="T32" fmla="*/ 163 w 210"/>
                <a:gd name="T33" fmla="*/ 269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8" y="92"/>
                    <a:pt x="190" y="55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9" y="59"/>
                  </a:cubicBezTo>
                  <a:cubicBezTo>
                    <a:pt x="3" y="93"/>
                    <a:pt x="0" y="132"/>
                    <a:pt x="0" y="172"/>
                  </a:cubicBezTo>
                  <a:cubicBezTo>
                    <a:pt x="0" y="210"/>
                    <a:pt x="2" y="254"/>
                    <a:pt x="23" y="292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2" y="343"/>
                    <a:pt x="170" y="332"/>
                    <a:pt x="192" y="285"/>
                  </a:cubicBezTo>
                  <a:cubicBezTo>
                    <a:pt x="208" y="250"/>
                    <a:pt x="210" y="212"/>
                    <a:pt x="210" y="172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19"/>
                    <a:pt x="47" y="271"/>
                  </a:cubicBezTo>
                  <a:cubicBezTo>
                    <a:pt x="42" y="241"/>
                    <a:pt x="42" y="196"/>
                    <a:pt x="42" y="166"/>
                  </a:cubicBezTo>
                  <a:cubicBezTo>
                    <a:pt x="42" y="134"/>
                    <a:pt x="42" y="101"/>
                    <a:pt x="46" y="74"/>
                  </a:cubicBezTo>
                  <a:cubicBezTo>
                    <a:pt x="55" y="15"/>
                    <a:pt x="92" y="11"/>
                    <a:pt x="105" y="11"/>
                  </a:cubicBezTo>
                  <a:cubicBezTo>
                    <a:pt x="121" y="11"/>
                    <a:pt x="154" y="20"/>
                    <a:pt x="164" y="69"/>
                  </a:cubicBezTo>
                  <a:cubicBezTo>
                    <a:pt x="169" y="97"/>
                    <a:pt x="169" y="135"/>
                    <a:pt x="169" y="166"/>
                  </a:cubicBezTo>
                  <a:cubicBezTo>
                    <a:pt x="169" y="204"/>
                    <a:pt x="169" y="237"/>
                    <a:pt x="163" y="269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305"/>
            <p:cNvSpPr>
              <a:spLocks/>
            </p:cNvSpPr>
            <p:nvPr>
              <p:custDataLst>
                <p:tags r:id="rId146"/>
              </p:custDataLst>
            </p:nvPr>
          </p:nvSpPr>
          <p:spPr bwMode="auto">
            <a:xfrm>
              <a:off x="2717800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306"/>
            <p:cNvSpPr>
              <a:spLocks/>
            </p:cNvSpPr>
            <p:nvPr>
              <p:custDataLst>
                <p:tags r:id="rId147"/>
              </p:custDataLst>
            </p:nvPr>
          </p:nvSpPr>
          <p:spPr bwMode="auto">
            <a:xfrm>
              <a:off x="2795588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307"/>
            <p:cNvSpPr>
              <a:spLocks/>
            </p:cNvSpPr>
            <p:nvPr>
              <p:custDataLst>
                <p:tags r:id="rId148"/>
              </p:custDataLst>
            </p:nvPr>
          </p:nvSpPr>
          <p:spPr bwMode="auto">
            <a:xfrm>
              <a:off x="2913063" y="2633663"/>
              <a:ext cx="61913" cy="10001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4 w 154"/>
                <a:gd name="T11" fmla="*/ 143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2 h 232"/>
                <a:gd name="T18" fmla="*/ 19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6"/>
                    <a:pt x="133" y="200"/>
                  </a:cubicBezTo>
                  <a:cubicBezTo>
                    <a:pt x="130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69"/>
                    <a:pt x="83" y="160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308"/>
            <p:cNvSpPr>
              <a:spLocks/>
            </p:cNvSpPr>
            <p:nvPr>
              <p:custDataLst>
                <p:tags r:id="rId149"/>
              </p:custDataLst>
            </p:nvPr>
          </p:nvSpPr>
          <p:spPr bwMode="auto">
            <a:xfrm>
              <a:off x="3011488" y="2678113"/>
              <a:ext cx="23813" cy="6508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309"/>
            <p:cNvSpPr>
              <a:spLocks/>
            </p:cNvSpPr>
            <p:nvPr>
              <p:custDataLst>
                <p:tags r:id="rId150"/>
              </p:custDataLst>
            </p:nvPr>
          </p:nvSpPr>
          <p:spPr bwMode="auto">
            <a:xfrm>
              <a:off x="3089275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7 w 248"/>
                <a:gd name="T23" fmla="*/ 77 h 226"/>
                <a:gd name="T24" fmla="*/ 94 w 248"/>
                <a:gd name="T25" fmla="*/ 11 h 226"/>
                <a:gd name="T26" fmla="*/ 121 w 248"/>
                <a:gd name="T27" fmla="*/ 45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5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6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5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8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6" y="81"/>
                    <a:pt x="27" y="77"/>
                  </a:cubicBezTo>
                  <a:cubicBezTo>
                    <a:pt x="44" y="24"/>
                    <a:pt x="77" y="11"/>
                    <a:pt x="94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4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2" y="215"/>
                    <a:pt x="22" y="209"/>
                  </a:cubicBezTo>
                  <a:cubicBezTo>
                    <a:pt x="34" y="206"/>
                    <a:pt x="45" y="196"/>
                    <a:pt x="45" y="182"/>
                  </a:cubicBezTo>
                  <a:cubicBezTo>
                    <a:pt x="45" y="168"/>
                    <a:pt x="34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4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2" y="162"/>
                    <a:pt x="232" y="149"/>
                  </a:cubicBezTo>
                  <a:cubicBezTo>
                    <a:pt x="232" y="144"/>
                    <a:pt x="228" y="144"/>
                    <a:pt x="226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310"/>
            <p:cNvSpPr>
              <a:spLocks/>
            </p:cNvSpPr>
            <p:nvPr>
              <p:custDataLst>
                <p:tags r:id="rId151"/>
              </p:custDataLst>
            </p:nvPr>
          </p:nvSpPr>
          <p:spPr bwMode="auto">
            <a:xfrm>
              <a:off x="3205163" y="2633663"/>
              <a:ext cx="65088" cy="103188"/>
            </a:xfrm>
            <a:custGeom>
              <a:avLst/>
              <a:gdLst>
                <a:gd name="T0" fmla="*/ 77 w 161"/>
                <a:gd name="T1" fmla="*/ 115 h 239"/>
                <a:gd name="T2" fmla="*/ 124 w 161"/>
                <a:gd name="T3" fmla="*/ 171 h 239"/>
                <a:gd name="T4" fmla="*/ 78 w 161"/>
                <a:gd name="T5" fmla="*/ 227 h 239"/>
                <a:gd name="T6" fmla="*/ 19 w 161"/>
                <a:gd name="T7" fmla="*/ 203 h 239"/>
                <a:gd name="T8" fmla="*/ 39 w 161"/>
                <a:gd name="T9" fmla="*/ 183 h 239"/>
                <a:gd name="T10" fmla="*/ 20 w 161"/>
                <a:gd name="T11" fmla="*/ 164 h 239"/>
                <a:gd name="T12" fmla="*/ 0 w 161"/>
                <a:gd name="T13" fmla="*/ 184 h 239"/>
                <a:gd name="T14" fmla="*/ 79 w 161"/>
                <a:gd name="T15" fmla="*/ 239 h 239"/>
                <a:gd name="T16" fmla="*/ 161 w 161"/>
                <a:gd name="T17" fmla="*/ 171 h 239"/>
                <a:gd name="T18" fmla="*/ 100 w 161"/>
                <a:gd name="T19" fmla="*/ 109 h 239"/>
                <a:gd name="T20" fmla="*/ 150 w 161"/>
                <a:gd name="T21" fmla="*/ 48 h 239"/>
                <a:gd name="T22" fmla="*/ 80 w 161"/>
                <a:gd name="T23" fmla="*/ 0 h 239"/>
                <a:gd name="T24" fmla="*/ 11 w 161"/>
                <a:gd name="T25" fmla="*/ 47 h 239"/>
                <a:gd name="T26" fmla="*/ 29 w 161"/>
                <a:gd name="T27" fmla="*/ 65 h 239"/>
                <a:gd name="T28" fmla="*/ 47 w 161"/>
                <a:gd name="T29" fmla="*/ 47 h 239"/>
                <a:gd name="T30" fmla="*/ 29 w 161"/>
                <a:gd name="T31" fmla="*/ 29 h 239"/>
                <a:gd name="T32" fmla="*/ 79 w 161"/>
                <a:gd name="T33" fmla="*/ 10 h 239"/>
                <a:gd name="T34" fmla="*/ 116 w 161"/>
                <a:gd name="T35" fmla="*/ 48 h 239"/>
                <a:gd name="T36" fmla="*/ 102 w 161"/>
                <a:gd name="T37" fmla="*/ 90 h 239"/>
                <a:gd name="T38" fmla="*/ 64 w 161"/>
                <a:gd name="T39" fmla="*/ 105 h 239"/>
                <a:gd name="T40" fmla="*/ 52 w 161"/>
                <a:gd name="T41" fmla="*/ 106 h 239"/>
                <a:gd name="T42" fmla="*/ 49 w 161"/>
                <a:gd name="T43" fmla="*/ 110 h 239"/>
                <a:gd name="T44" fmla="*/ 58 w 161"/>
                <a:gd name="T45" fmla="*/ 115 h 239"/>
                <a:gd name="T46" fmla="*/ 77 w 161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9">
                  <a:moveTo>
                    <a:pt x="77" y="115"/>
                  </a:moveTo>
                  <a:cubicBezTo>
                    <a:pt x="104" y="115"/>
                    <a:pt x="124" y="134"/>
                    <a:pt x="124" y="171"/>
                  </a:cubicBezTo>
                  <a:cubicBezTo>
                    <a:pt x="124" y="214"/>
                    <a:pt x="98" y="227"/>
                    <a:pt x="78" y="227"/>
                  </a:cubicBezTo>
                  <a:cubicBezTo>
                    <a:pt x="64" y="227"/>
                    <a:pt x="34" y="224"/>
                    <a:pt x="19" y="203"/>
                  </a:cubicBezTo>
                  <a:cubicBezTo>
                    <a:pt x="35" y="202"/>
                    <a:pt x="39" y="191"/>
                    <a:pt x="39" y="183"/>
                  </a:cubicBezTo>
                  <a:cubicBezTo>
                    <a:pt x="39" y="172"/>
                    <a:pt x="31" y="164"/>
                    <a:pt x="20" y="164"/>
                  </a:cubicBezTo>
                  <a:cubicBezTo>
                    <a:pt x="10" y="164"/>
                    <a:pt x="0" y="170"/>
                    <a:pt x="0" y="184"/>
                  </a:cubicBezTo>
                  <a:cubicBezTo>
                    <a:pt x="0" y="217"/>
                    <a:pt x="37" y="239"/>
                    <a:pt x="79" y="239"/>
                  </a:cubicBezTo>
                  <a:cubicBezTo>
                    <a:pt x="127" y="239"/>
                    <a:pt x="161" y="206"/>
                    <a:pt x="161" y="171"/>
                  </a:cubicBezTo>
                  <a:cubicBezTo>
                    <a:pt x="161" y="144"/>
                    <a:pt x="139" y="117"/>
                    <a:pt x="100" y="109"/>
                  </a:cubicBezTo>
                  <a:cubicBezTo>
                    <a:pt x="137" y="96"/>
                    <a:pt x="150" y="69"/>
                    <a:pt x="150" y="48"/>
                  </a:cubicBezTo>
                  <a:cubicBezTo>
                    <a:pt x="150" y="21"/>
                    <a:pt x="118" y="0"/>
                    <a:pt x="80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5"/>
                    <a:pt x="29" y="65"/>
                  </a:cubicBezTo>
                  <a:cubicBezTo>
                    <a:pt x="40" y="65"/>
                    <a:pt x="47" y="57"/>
                    <a:pt x="47" y="47"/>
                  </a:cubicBezTo>
                  <a:cubicBezTo>
                    <a:pt x="47" y="37"/>
                    <a:pt x="40" y="30"/>
                    <a:pt x="29" y="29"/>
                  </a:cubicBezTo>
                  <a:cubicBezTo>
                    <a:pt x="42" y="14"/>
                    <a:pt x="66" y="10"/>
                    <a:pt x="79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1" y="103"/>
                    <a:pt x="81" y="104"/>
                    <a:pt x="64" y="105"/>
                  </a:cubicBezTo>
                  <a:cubicBezTo>
                    <a:pt x="55" y="105"/>
                    <a:pt x="54" y="105"/>
                    <a:pt x="52" y="106"/>
                  </a:cubicBezTo>
                  <a:cubicBezTo>
                    <a:pt x="52" y="106"/>
                    <a:pt x="49" y="106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7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311"/>
            <p:cNvSpPr>
              <a:spLocks/>
            </p:cNvSpPr>
            <p:nvPr>
              <p:custDataLst>
                <p:tags r:id="rId152"/>
              </p:custDataLst>
            </p:nvPr>
          </p:nvSpPr>
          <p:spPr bwMode="auto">
            <a:xfrm>
              <a:off x="3305175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7 w 58"/>
                <a:gd name="T3" fmla="*/ 0 h 149"/>
                <a:gd name="T4" fmla="*/ 0 w 58"/>
                <a:gd name="T5" fmla="*/ 26 h 149"/>
                <a:gd name="T6" fmla="*/ 27 w 58"/>
                <a:gd name="T7" fmla="*/ 53 h 149"/>
                <a:gd name="T8" fmla="*/ 44 w 58"/>
                <a:gd name="T9" fmla="*/ 46 h 149"/>
                <a:gd name="T10" fmla="*/ 47 w 58"/>
                <a:gd name="T11" fmla="*/ 45 h 149"/>
                <a:gd name="T12" fmla="*/ 48 w 58"/>
                <a:gd name="T13" fmla="*/ 52 h 149"/>
                <a:gd name="T14" fmla="*/ 14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312"/>
            <p:cNvSpPr>
              <a:spLocks/>
            </p:cNvSpPr>
            <p:nvPr>
              <p:custDataLst>
                <p:tags r:id="rId153"/>
              </p:custDataLst>
            </p:nvPr>
          </p:nvSpPr>
          <p:spPr bwMode="auto">
            <a:xfrm>
              <a:off x="3382963" y="2605088"/>
              <a:ext cx="100013" cy="98425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1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5" y="11"/>
                    <a:pt x="122" y="16"/>
                    <a:pt x="122" y="45"/>
                  </a:cubicBezTo>
                  <a:cubicBezTo>
                    <a:pt x="122" y="60"/>
                    <a:pt x="114" y="94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7"/>
                    <a:pt x="124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313"/>
            <p:cNvSpPr>
              <a:spLocks noEditPoints="1"/>
            </p:cNvSpPr>
            <p:nvPr>
              <p:custDataLst>
                <p:tags r:id="rId154"/>
              </p:custDataLst>
            </p:nvPr>
          </p:nvSpPr>
          <p:spPr bwMode="auto">
            <a:xfrm>
              <a:off x="3497263" y="2632075"/>
              <a:ext cx="68263" cy="101600"/>
            </a:xfrm>
            <a:custGeom>
              <a:avLst/>
              <a:gdLst>
                <a:gd name="T0" fmla="*/ 171 w 171"/>
                <a:gd name="T1" fmla="*/ 177 h 235"/>
                <a:gd name="T2" fmla="*/ 171 w 171"/>
                <a:gd name="T3" fmla="*/ 165 h 235"/>
                <a:gd name="T4" fmla="*/ 132 w 171"/>
                <a:gd name="T5" fmla="*/ 165 h 235"/>
                <a:gd name="T6" fmla="*/ 132 w 171"/>
                <a:gd name="T7" fmla="*/ 9 h 235"/>
                <a:gd name="T8" fmla="*/ 124 w 171"/>
                <a:gd name="T9" fmla="*/ 0 h 235"/>
                <a:gd name="T10" fmla="*/ 115 w 171"/>
                <a:gd name="T11" fmla="*/ 4 h 235"/>
                <a:gd name="T12" fmla="*/ 0 w 171"/>
                <a:gd name="T13" fmla="*/ 165 h 235"/>
                <a:gd name="T14" fmla="*/ 0 w 171"/>
                <a:gd name="T15" fmla="*/ 177 h 235"/>
                <a:gd name="T16" fmla="*/ 102 w 171"/>
                <a:gd name="T17" fmla="*/ 177 h 235"/>
                <a:gd name="T18" fmla="*/ 102 w 171"/>
                <a:gd name="T19" fmla="*/ 206 h 235"/>
                <a:gd name="T20" fmla="*/ 74 w 171"/>
                <a:gd name="T21" fmla="*/ 222 h 235"/>
                <a:gd name="T22" fmla="*/ 65 w 171"/>
                <a:gd name="T23" fmla="*/ 222 h 235"/>
                <a:gd name="T24" fmla="*/ 65 w 171"/>
                <a:gd name="T25" fmla="*/ 235 h 235"/>
                <a:gd name="T26" fmla="*/ 117 w 171"/>
                <a:gd name="T27" fmla="*/ 233 h 235"/>
                <a:gd name="T28" fmla="*/ 170 w 171"/>
                <a:gd name="T29" fmla="*/ 235 h 235"/>
                <a:gd name="T30" fmla="*/ 170 w 171"/>
                <a:gd name="T31" fmla="*/ 222 h 235"/>
                <a:gd name="T32" fmla="*/ 160 w 171"/>
                <a:gd name="T33" fmla="*/ 222 h 235"/>
                <a:gd name="T34" fmla="*/ 132 w 171"/>
                <a:gd name="T35" fmla="*/ 206 h 235"/>
                <a:gd name="T36" fmla="*/ 132 w 171"/>
                <a:gd name="T37" fmla="*/ 177 h 235"/>
                <a:gd name="T38" fmla="*/ 171 w 171"/>
                <a:gd name="T39" fmla="*/ 177 h 235"/>
                <a:gd name="T40" fmla="*/ 105 w 171"/>
                <a:gd name="T41" fmla="*/ 37 h 235"/>
                <a:gd name="T42" fmla="*/ 105 w 171"/>
                <a:gd name="T43" fmla="*/ 165 h 235"/>
                <a:gd name="T44" fmla="*/ 13 w 171"/>
                <a:gd name="T45" fmla="*/ 165 h 235"/>
                <a:gd name="T46" fmla="*/ 105 w 171"/>
                <a:gd name="T47" fmla="*/ 3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235">
                  <a:moveTo>
                    <a:pt x="171" y="177"/>
                  </a:moveTo>
                  <a:lnTo>
                    <a:pt x="171" y="165"/>
                  </a:lnTo>
                  <a:lnTo>
                    <a:pt x="132" y="165"/>
                  </a:lnTo>
                  <a:lnTo>
                    <a:pt x="132" y="9"/>
                  </a:lnTo>
                  <a:cubicBezTo>
                    <a:pt x="132" y="2"/>
                    <a:pt x="132" y="0"/>
                    <a:pt x="124" y="0"/>
                  </a:cubicBezTo>
                  <a:cubicBezTo>
                    <a:pt x="120" y="0"/>
                    <a:pt x="119" y="0"/>
                    <a:pt x="115" y="4"/>
                  </a:cubicBezTo>
                  <a:lnTo>
                    <a:pt x="0" y="165"/>
                  </a:lnTo>
                  <a:lnTo>
                    <a:pt x="0" y="177"/>
                  </a:lnTo>
                  <a:lnTo>
                    <a:pt x="102" y="177"/>
                  </a:lnTo>
                  <a:lnTo>
                    <a:pt x="102" y="206"/>
                  </a:lnTo>
                  <a:cubicBezTo>
                    <a:pt x="102" y="218"/>
                    <a:pt x="102" y="222"/>
                    <a:pt x="74" y="222"/>
                  </a:cubicBezTo>
                  <a:lnTo>
                    <a:pt x="65" y="222"/>
                  </a:lnTo>
                  <a:lnTo>
                    <a:pt x="65" y="235"/>
                  </a:lnTo>
                  <a:cubicBezTo>
                    <a:pt x="82" y="234"/>
                    <a:pt x="104" y="233"/>
                    <a:pt x="117" y="233"/>
                  </a:cubicBezTo>
                  <a:cubicBezTo>
                    <a:pt x="130" y="233"/>
                    <a:pt x="152" y="234"/>
                    <a:pt x="170" y="235"/>
                  </a:cubicBezTo>
                  <a:lnTo>
                    <a:pt x="170" y="222"/>
                  </a:lnTo>
                  <a:lnTo>
                    <a:pt x="160" y="222"/>
                  </a:lnTo>
                  <a:cubicBezTo>
                    <a:pt x="132" y="222"/>
                    <a:pt x="132" y="218"/>
                    <a:pt x="132" y="206"/>
                  </a:cubicBezTo>
                  <a:lnTo>
                    <a:pt x="132" y="177"/>
                  </a:lnTo>
                  <a:lnTo>
                    <a:pt x="171" y="177"/>
                  </a:lnTo>
                  <a:close/>
                  <a:moveTo>
                    <a:pt x="105" y="37"/>
                  </a:moveTo>
                  <a:lnTo>
                    <a:pt x="105" y="165"/>
                  </a:lnTo>
                  <a:lnTo>
                    <a:pt x="13" y="165"/>
                  </a:lnTo>
                  <a:lnTo>
                    <a:pt x="105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314"/>
            <p:cNvSpPr>
              <a:spLocks/>
            </p:cNvSpPr>
            <p:nvPr>
              <p:custDataLst>
                <p:tags r:id="rId155"/>
              </p:custDataLst>
            </p:nvPr>
          </p:nvSpPr>
          <p:spPr bwMode="auto">
            <a:xfrm>
              <a:off x="3598863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315"/>
            <p:cNvSpPr>
              <a:spLocks/>
            </p:cNvSpPr>
            <p:nvPr>
              <p:custDataLst>
                <p:tags r:id="rId156"/>
              </p:custDataLst>
            </p:nvPr>
          </p:nvSpPr>
          <p:spPr bwMode="auto">
            <a:xfrm>
              <a:off x="3676650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316"/>
            <p:cNvSpPr>
              <a:spLocks/>
            </p:cNvSpPr>
            <p:nvPr>
              <p:custDataLst>
                <p:tags r:id="rId157"/>
              </p:custDataLst>
            </p:nvPr>
          </p:nvSpPr>
          <p:spPr bwMode="auto">
            <a:xfrm>
              <a:off x="3794125" y="2633663"/>
              <a:ext cx="61913" cy="103188"/>
            </a:xfrm>
            <a:custGeom>
              <a:avLst/>
              <a:gdLst>
                <a:gd name="T0" fmla="*/ 32 w 154"/>
                <a:gd name="T1" fmla="*/ 37 h 239"/>
                <a:gd name="T2" fmla="*/ 66 w 154"/>
                <a:gd name="T3" fmla="*/ 42 h 239"/>
                <a:gd name="T4" fmla="*/ 139 w 154"/>
                <a:gd name="T5" fmla="*/ 5 h 239"/>
                <a:gd name="T6" fmla="*/ 135 w 154"/>
                <a:gd name="T7" fmla="*/ 0 h 239"/>
                <a:gd name="T8" fmla="*/ 132 w 154"/>
                <a:gd name="T9" fmla="*/ 1 h 239"/>
                <a:gd name="T10" fmla="*/ 80 w 154"/>
                <a:gd name="T11" fmla="*/ 11 h 239"/>
                <a:gd name="T12" fmla="*/ 29 w 154"/>
                <a:gd name="T13" fmla="*/ 2 h 239"/>
                <a:gd name="T14" fmla="*/ 24 w 154"/>
                <a:gd name="T15" fmla="*/ 0 h 239"/>
                <a:gd name="T16" fmla="*/ 20 w 154"/>
                <a:gd name="T17" fmla="*/ 9 h 239"/>
                <a:gd name="T18" fmla="*/ 20 w 154"/>
                <a:gd name="T19" fmla="*/ 112 h 239"/>
                <a:gd name="T20" fmla="*/ 25 w 154"/>
                <a:gd name="T21" fmla="*/ 122 h 239"/>
                <a:gd name="T22" fmla="*/ 32 w 154"/>
                <a:gd name="T23" fmla="*/ 118 h 239"/>
                <a:gd name="T24" fmla="*/ 81 w 154"/>
                <a:gd name="T25" fmla="*/ 96 h 239"/>
                <a:gd name="T26" fmla="*/ 113 w 154"/>
                <a:gd name="T27" fmla="*/ 115 h 239"/>
                <a:gd name="T28" fmla="*/ 121 w 154"/>
                <a:gd name="T29" fmla="*/ 160 h 239"/>
                <a:gd name="T30" fmla="*/ 111 w 154"/>
                <a:gd name="T31" fmla="*/ 206 h 239"/>
                <a:gd name="T32" fmla="*/ 70 w 154"/>
                <a:gd name="T33" fmla="*/ 227 h 239"/>
                <a:gd name="T34" fmla="*/ 15 w 154"/>
                <a:gd name="T35" fmla="*/ 192 h 239"/>
                <a:gd name="T36" fmla="*/ 35 w 154"/>
                <a:gd name="T37" fmla="*/ 175 h 239"/>
                <a:gd name="T38" fmla="*/ 17 w 154"/>
                <a:gd name="T39" fmla="*/ 157 h 239"/>
                <a:gd name="T40" fmla="*/ 0 w 154"/>
                <a:gd name="T41" fmla="*/ 176 h 239"/>
                <a:gd name="T42" fmla="*/ 70 w 154"/>
                <a:gd name="T43" fmla="*/ 239 h 239"/>
                <a:gd name="T44" fmla="*/ 154 w 154"/>
                <a:gd name="T45" fmla="*/ 161 h 239"/>
                <a:gd name="T46" fmla="*/ 81 w 154"/>
                <a:gd name="T47" fmla="*/ 86 h 239"/>
                <a:gd name="T48" fmla="*/ 32 w 154"/>
                <a:gd name="T49" fmla="*/ 103 h 239"/>
                <a:gd name="T50" fmla="*/ 32 w 154"/>
                <a:gd name="T51" fmla="*/ 3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239">
                  <a:moveTo>
                    <a:pt x="32" y="37"/>
                  </a:moveTo>
                  <a:cubicBezTo>
                    <a:pt x="50" y="42"/>
                    <a:pt x="60" y="42"/>
                    <a:pt x="66" y="42"/>
                  </a:cubicBezTo>
                  <a:cubicBezTo>
                    <a:pt x="112" y="42"/>
                    <a:pt x="139" y="10"/>
                    <a:pt x="139" y="5"/>
                  </a:cubicBezTo>
                  <a:cubicBezTo>
                    <a:pt x="139" y="1"/>
                    <a:pt x="137" y="0"/>
                    <a:pt x="135" y="0"/>
                  </a:cubicBezTo>
                  <a:cubicBezTo>
                    <a:pt x="134" y="0"/>
                    <a:pt x="134" y="0"/>
                    <a:pt x="132" y="1"/>
                  </a:cubicBezTo>
                  <a:cubicBezTo>
                    <a:pt x="124" y="4"/>
                    <a:pt x="105" y="11"/>
                    <a:pt x="80" y="11"/>
                  </a:cubicBezTo>
                  <a:cubicBezTo>
                    <a:pt x="70" y="11"/>
                    <a:pt x="51" y="10"/>
                    <a:pt x="29" y="2"/>
                  </a:cubicBezTo>
                  <a:cubicBezTo>
                    <a:pt x="25" y="0"/>
                    <a:pt x="24" y="0"/>
                    <a:pt x="24" y="0"/>
                  </a:cubicBezTo>
                  <a:cubicBezTo>
                    <a:pt x="20" y="0"/>
                    <a:pt x="20" y="4"/>
                    <a:pt x="20" y="9"/>
                  </a:cubicBezTo>
                  <a:lnTo>
                    <a:pt x="20" y="112"/>
                  </a:lnTo>
                  <a:cubicBezTo>
                    <a:pt x="20" y="118"/>
                    <a:pt x="20" y="122"/>
                    <a:pt x="25" y="122"/>
                  </a:cubicBezTo>
                  <a:cubicBezTo>
                    <a:pt x="28" y="122"/>
                    <a:pt x="29" y="122"/>
                    <a:pt x="32" y="118"/>
                  </a:cubicBezTo>
                  <a:cubicBezTo>
                    <a:pt x="47" y="98"/>
                    <a:pt x="68" y="96"/>
                    <a:pt x="81" y="96"/>
                  </a:cubicBezTo>
                  <a:cubicBezTo>
                    <a:pt x="101" y="96"/>
                    <a:pt x="111" y="112"/>
                    <a:pt x="113" y="115"/>
                  </a:cubicBezTo>
                  <a:cubicBezTo>
                    <a:pt x="119" y="127"/>
                    <a:pt x="121" y="140"/>
                    <a:pt x="121" y="160"/>
                  </a:cubicBezTo>
                  <a:cubicBezTo>
                    <a:pt x="121" y="171"/>
                    <a:pt x="121" y="191"/>
                    <a:pt x="111" y="206"/>
                  </a:cubicBezTo>
                  <a:cubicBezTo>
                    <a:pt x="102" y="219"/>
                    <a:pt x="87" y="227"/>
                    <a:pt x="70" y="227"/>
                  </a:cubicBezTo>
                  <a:cubicBezTo>
                    <a:pt x="47" y="227"/>
                    <a:pt x="24" y="215"/>
                    <a:pt x="15" y="192"/>
                  </a:cubicBezTo>
                  <a:cubicBezTo>
                    <a:pt x="28" y="193"/>
                    <a:pt x="35" y="184"/>
                    <a:pt x="35" y="175"/>
                  </a:cubicBezTo>
                  <a:cubicBezTo>
                    <a:pt x="35" y="160"/>
                    <a:pt x="22" y="157"/>
                    <a:pt x="17" y="157"/>
                  </a:cubicBezTo>
                  <a:cubicBezTo>
                    <a:pt x="17" y="157"/>
                    <a:pt x="0" y="157"/>
                    <a:pt x="0" y="176"/>
                  </a:cubicBezTo>
                  <a:cubicBezTo>
                    <a:pt x="0" y="207"/>
                    <a:pt x="29" y="239"/>
                    <a:pt x="70" y="239"/>
                  </a:cubicBezTo>
                  <a:cubicBezTo>
                    <a:pt x="115" y="239"/>
                    <a:pt x="154" y="205"/>
                    <a:pt x="154" y="161"/>
                  </a:cubicBezTo>
                  <a:cubicBezTo>
                    <a:pt x="154" y="122"/>
                    <a:pt x="124" y="86"/>
                    <a:pt x="81" y="86"/>
                  </a:cubicBezTo>
                  <a:cubicBezTo>
                    <a:pt x="66" y="86"/>
                    <a:pt x="47" y="90"/>
                    <a:pt x="32" y="103"/>
                  </a:cubicBezTo>
                  <a:lnTo>
                    <a:pt x="32" y="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317"/>
            <p:cNvSpPr>
              <a:spLocks/>
            </p:cNvSpPr>
            <p:nvPr>
              <p:custDataLst>
                <p:tags r:id="rId158"/>
              </p:custDataLst>
            </p:nvPr>
          </p:nvSpPr>
          <p:spPr bwMode="auto">
            <a:xfrm>
              <a:off x="3886200" y="2540000"/>
              <a:ext cx="47625" cy="215901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9 w 116"/>
                <a:gd name="T9" fmla="*/ 16 h 498"/>
                <a:gd name="T10" fmla="*/ 87 w 116"/>
                <a:gd name="T11" fmla="*/ 249 h 498"/>
                <a:gd name="T12" fmla="*/ 6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4" name="Group 423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1579779" y="4657307"/>
            <a:ext cx="1284288" cy="215901"/>
            <a:chOff x="2543175" y="2540000"/>
            <a:chExt cx="1284288" cy="215901"/>
          </a:xfrm>
        </p:grpSpPr>
        <p:sp>
          <p:nvSpPr>
            <p:cNvPr id="409" name="Freeform 324"/>
            <p:cNvSpPr>
              <a:spLocks/>
            </p:cNvSpPr>
            <p:nvPr>
              <p:custDataLst>
                <p:tags r:id="rId130"/>
              </p:custDataLst>
            </p:nvPr>
          </p:nvSpPr>
          <p:spPr bwMode="auto">
            <a:xfrm>
              <a:off x="2543175" y="2540000"/>
              <a:ext cx="46038" cy="215901"/>
            </a:xfrm>
            <a:custGeom>
              <a:avLst/>
              <a:gdLst>
                <a:gd name="T0" fmla="*/ 116 w 116"/>
                <a:gd name="T1" fmla="*/ 493 h 498"/>
                <a:gd name="T2" fmla="*/ 108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8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325"/>
            <p:cNvSpPr>
              <a:spLocks/>
            </p:cNvSpPr>
            <p:nvPr>
              <p:custDataLst>
                <p:tags r:id="rId131"/>
              </p:custDataLst>
            </p:nvPr>
          </p:nvSpPr>
          <p:spPr bwMode="auto">
            <a:xfrm>
              <a:off x="2617788" y="2557463"/>
              <a:ext cx="66675" cy="144463"/>
            </a:xfrm>
            <a:custGeom>
              <a:avLst/>
              <a:gdLst>
                <a:gd name="T0" fmla="*/ 102 w 165"/>
                <a:gd name="T1" fmla="*/ 13 h 332"/>
                <a:gd name="T2" fmla="*/ 91 w 165"/>
                <a:gd name="T3" fmla="*/ 0 h 332"/>
                <a:gd name="T4" fmla="*/ 0 w 165"/>
                <a:gd name="T5" fmla="*/ 32 h 332"/>
                <a:gd name="T6" fmla="*/ 0 w 165"/>
                <a:gd name="T7" fmla="*/ 47 h 332"/>
                <a:gd name="T8" fmla="*/ 65 w 165"/>
                <a:gd name="T9" fmla="*/ 34 h 332"/>
                <a:gd name="T10" fmla="*/ 65 w 165"/>
                <a:gd name="T11" fmla="*/ 292 h 332"/>
                <a:gd name="T12" fmla="*/ 19 w 165"/>
                <a:gd name="T13" fmla="*/ 316 h 332"/>
                <a:gd name="T14" fmla="*/ 3 w 165"/>
                <a:gd name="T15" fmla="*/ 316 h 332"/>
                <a:gd name="T16" fmla="*/ 3 w 165"/>
                <a:gd name="T17" fmla="*/ 332 h 332"/>
                <a:gd name="T18" fmla="*/ 84 w 165"/>
                <a:gd name="T19" fmla="*/ 330 h 332"/>
                <a:gd name="T20" fmla="*/ 165 w 165"/>
                <a:gd name="T21" fmla="*/ 332 h 332"/>
                <a:gd name="T22" fmla="*/ 165 w 165"/>
                <a:gd name="T23" fmla="*/ 316 h 332"/>
                <a:gd name="T24" fmla="*/ 149 w 165"/>
                <a:gd name="T25" fmla="*/ 316 h 332"/>
                <a:gd name="T26" fmla="*/ 102 w 165"/>
                <a:gd name="T27" fmla="*/ 292 h 332"/>
                <a:gd name="T28" fmla="*/ 102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4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1" y="330"/>
                    <a:pt x="64" y="330"/>
                    <a:pt x="84" y="330"/>
                  </a:cubicBezTo>
                  <a:cubicBezTo>
                    <a:pt x="104" y="330"/>
                    <a:pt x="147" y="330"/>
                    <a:pt x="165" y="332"/>
                  </a:cubicBezTo>
                  <a:lnTo>
                    <a:pt x="165" y="316"/>
                  </a:lnTo>
                  <a:lnTo>
                    <a:pt x="149" y="316"/>
                  </a:lnTo>
                  <a:cubicBezTo>
                    <a:pt x="104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326"/>
            <p:cNvSpPr>
              <a:spLocks/>
            </p:cNvSpPr>
            <p:nvPr>
              <p:custDataLst>
                <p:tags r:id="rId132"/>
              </p:custDataLst>
            </p:nvPr>
          </p:nvSpPr>
          <p:spPr bwMode="auto">
            <a:xfrm>
              <a:off x="2717800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327"/>
            <p:cNvSpPr>
              <a:spLocks noEditPoints="1"/>
            </p:cNvSpPr>
            <p:nvPr>
              <p:custDataLst>
                <p:tags r:id="rId133"/>
              </p:custDataLst>
            </p:nvPr>
          </p:nvSpPr>
          <p:spPr bwMode="auto">
            <a:xfrm>
              <a:off x="2797175" y="2557463"/>
              <a:ext cx="84138" cy="149226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5 h 343"/>
                <a:gd name="T4" fmla="*/ 105 w 210"/>
                <a:gd name="T5" fmla="*/ 0 h 343"/>
                <a:gd name="T6" fmla="*/ 18 w 210"/>
                <a:gd name="T7" fmla="*/ 59 h 343"/>
                <a:gd name="T8" fmla="*/ 0 w 210"/>
                <a:gd name="T9" fmla="*/ 172 h 343"/>
                <a:gd name="T10" fmla="*/ 22 w 210"/>
                <a:gd name="T11" fmla="*/ 292 h 343"/>
                <a:gd name="T12" fmla="*/ 104 w 210"/>
                <a:gd name="T13" fmla="*/ 343 h 343"/>
                <a:gd name="T14" fmla="*/ 191 w 210"/>
                <a:gd name="T15" fmla="*/ 285 h 343"/>
                <a:gd name="T16" fmla="*/ 210 w 210"/>
                <a:gd name="T17" fmla="*/ 172 h 343"/>
                <a:gd name="T18" fmla="*/ 104 w 210"/>
                <a:gd name="T19" fmla="*/ 332 h 343"/>
                <a:gd name="T20" fmla="*/ 47 w 210"/>
                <a:gd name="T21" fmla="*/ 271 h 343"/>
                <a:gd name="T22" fmla="*/ 41 w 210"/>
                <a:gd name="T23" fmla="*/ 166 h 343"/>
                <a:gd name="T24" fmla="*/ 45 w 210"/>
                <a:gd name="T25" fmla="*/ 74 h 343"/>
                <a:gd name="T26" fmla="*/ 104 w 210"/>
                <a:gd name="T27" fmla="*/ 11 h 343"/>
                <a:gd name="T28" fmla="*/ 163 w 210"/>
                <a:gd name="T29" fmla="*/ 69 h 343"/>
                <a:gd name="T30" fmla="*/ 168 w 210"/>
                <a:gd name="T31" fmla="*/ 166 h 343"/>
                <a:gd name="T32" fmla="*/ 163 w 210"/>
                <a:gd name="T33" fmla="*/ 269 h 343"/>
                <a:gd name="T34" fmla="*/ 104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7" y="92"/>
                    <a:pt x="190" y="55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59"/>
                  </a:cubicBezTo>
                  <a:cubicBezTo>
                    <a:pt x="2" y="93"/>
                    <a:pt x="0" y="132"/>
                    <a:pt x="0" y="172"/>
                  </a:cubicBezTo>
                  <a:cubicBezTo>
                    <a:pt x="0" y="210"/>
                    <a:pt x="2" y="254"/>
                    <a:pt x="22" y="292"/>
                  </a:cubicBezTo>
                  <a:cubicBezTo>
                    <a:pt x="44" y="333"/>
                    <a:pt x="80" y="343"/>
                    <a:pt x="104" y="343"/>
                  </a:cubicBezTo>
                  <a:cubicBezTo>
                    <a:pt x="131" y="343"/>
                    <a:pt x="169" y="332"/>
                    <a:pt x="191" y="285"/>
                  </a:cubicBezTo>
                  <a:cubicBezTo>
                    <a:pt x="207" y="250"/>
                    <a:pt x="210" y="212"/>
                    <a:pt x="210" y="172"/>
                  </a:cubicBezTo>
                  <a:close/>
                  <a:moveTo>
                    <a:pt x="104" y="332"/>
                  </a:moveTo>
                  <a:cubicBezTo>
                    <a:pt x="85" y="332"/>
                    <a:pt x="56" y="319"/>
                    <a:pt x="47" y="271"/>
                  </a:cubicBezTo>
                  <a:cubicBezTo>
                    <a:pt x="41" y="241"/>
                    <a:pt x="41" y="196"/>
                    <a:pt x="41" y="166"/>
                  </a:cubicBezTo>
                  <a:cubicBezTo>
                    <a:pt x="41" y="134"/>
                    <a:pt x="41" y="101"/>
                    <a:pt x="45" y="74"/>
                  </a:cubicBezTo>
                  <a:cubicBezTo>
                    <a:pt x="55" y="15"/>
                    <a:pt x="92" y="11"/>
                    <a:pt x="104" y="11"/>
                  </a:cubicBezTo>
                  <a:cubicBezTo>
                    <a:pt x="121" y="11"/>
                    <a:pt x="154" y="20"/>
                    <a:pt x="163" y="69"/>
                  </a:cubicBezTo>
                  <a:cubicBezTo>
                    <a:pt x="168" y="97"/>
                    <a:pt x="168" y="135"/>
                    <a:pt x="168" y="166"/>
                  </a:cubicBezTo>
                  <a:cubicBezTo>
                    <a:pt x="168" y="204"/>
                    <a:pt x="168" y="237"/>
                    <a:pt x="163" y="269"/>
                  </a:cubicBezTo>
                  <a:cubicBezTo>
                    <a:pt x="155" y="317"/>
                    <a:pt x="127" y="332"/>
                    <a:pt x="104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328"/>
            <p:cNvSpPr>
              <a:spLocks/>
            </p:cNvSpPr>
            <p:nvPr>
              <p:custDataLst>
                <p:tags r:id="rId134"/>
              </p:custDataLst>
            </p:nvPr>
          </p:nvSpPr>
          <p:spPr bwMode="auto">
            <a:xfrm>
              <a:off x="2906713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329"/>
            <p:cNvSpPr>
              <a:spLocks/>
            </p:cNvSpPr>
            <p:nvPr>
              <p:custDataLst>
                <p:tags r:id="rId135"/>
              </p:custDataLst>
            </p:nvPr>
          </p:nvSpPr>
          <p:spPr bwMode="auto">
            <a:xfrm>
              <a:off x="2984500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2 w 248"/>
                <a:gd name="T3" fmla="*/ 11 h 226"/>
                <a:gd name="T4" fmla="*/ 227 w 248"/>
                <a:gd name="T5" fmla="*/ 18 h 226"/>
                <a:gd name="T6" fmla="*/ 203 w 248"/>
                <a:gd name="T7" fmla="*/ 45 h 226"/>
                <a:gd name="T8" fmla="*/ 222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6 w 248"/>
                <a:gd name="T19" fmla="*/ 77 h 226"/>
                <a:gd name="T20" fmla="*/ 22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8 w 248"/>
                <a:gd name="T31" fmla="*/ 215 h 226"/>
                <a:gd name="T32" fmla="*/ 23 w 248"/>
                <a:gd name="T33" fmla="*/ 209 h 226"/>
                <a:gd name="T34" fmla="*/ 46 w 248"/>
                <a:gd name="T35" fmla="*/ 182 h 226"/>
                <a:gd name="T36" fmla="*/ 28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1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330"/>
            <p:cNvSpPr>
              <a:spLocks/>
            </p:cNvSpPr>
            <p:nvPr>
              <p:custDataLst>
                <p:tags r:id="rId136"/>
              </p:custDataLst>
            </p:nvPr>
          </p:nvSpPr>
          <p:spPr bwMode="auto">
            <a:xfrm>
              <a:off x="3100388" y="2633663"/>
              <a:ext cx="65088" cy="103188"/>
            </a:xfrm>
            <a:custGeom>
              <a:avLst/>
              <a:gdLst>
                <a:gd name="T0" fmla="*/ 76 w 160"/>
                <a:gd name="T1" fmla="*/ 115 h 239"/>
                <a:gd name="T2" fmla="*/ 123 w 160"/>
                <a:gd name="T3" fmla="*/ 171 h 239"/>
                <a:gd name="T4" fmla="*/ 78 w 160"/>
                <a:gd name="T5" fmla="*/ 227 h 239"/>
                <a:gd name="T6" fmla="*/ 19 w 160"/>
                <a:gd name="T7" fmla="*/ 203 h 239"/>
                <a:gd name="T8" fmla="*/ 39 w 160"/>
                <a:gd name="T9" fmla="*/ 183 h 239"/>
                <a:gd name="T10" fmla="*/ 20 w 160"/>
                <a:gd name="T11" fmla="*/ 164 h 239"/>
                <a:gd name="T12" fmla="*/ 0 w 160"/>
                <a:gd name="T13" fmla="*/ 184 h 239"/>
                <a:gd name="T14" fmla="*/ 79 w 160"/>
                <a:gd name="T15" fmla="*/ 239 h 239"/>
                <a:gd name="T16" fmla="*/ 160 w 160"/>
                <a:gd name="T17" fmla="*/ 171 h 239"/>
                <a:gd name="T18" fmla="*/ 100 w 160"/>
                <a:gd name="T19" fmla="*/ 109 h 239"/>
                <a:gd name="T20" fmla="*/ 150 w 160"/>
                <a:gd name="T21" fmla="*/ 48 h 239"/>
                <a:gd name="T22" fmla="*/ 79 w 160"/>
                <a:gd name="T23" fmla="*/ 0 h 239"/>
                <a:gd name="T24" fmla="*/ 11 w 160"/>
                <a:gd name="T25" fmla="*/ 47 h 239"/>
                <a:gd name="T26" fmla="*/ 29 w 160"/>
                <a:gd name="T27" fmla="*/ 65 h 239"/>
                <a:gd name="T28" fmla="*/ 47 w 160"/>
                <a:gd name="T29" fmla="*/ 47 h 239"/>
                <a:gd name="T30" fmla="*/ 29 w 160"/>
                <a:gd name="T31" fmla="*/ 29 h 239"/>
                <a:gd name="T32" fmla="*/ 78 w 160"/>
                <a:gd name="T33" fmla="*/ 10 h 239"/>
                <a:gd name="T34" fmla="*/ 116 w 160"/>
                <a:gd name="T35" fmla="*/ 48 h 239"/>
                <a:gd name="T36" fmla="*/ 102 w 160"/>
                <a:gd name="T37" fmla="*/ 90 h 239"/>
                <a:gd name="T38" fmla="*/ 63 w 160"/>
                <a:gd name="T39" fmla="*/ 105 h 239"/>
                <a:gd name="T40" fmla="*/ 52 w 160"/>
                <a:gd name="T41" fmla="*/ 106 h 239"/>
                <a:gd name="T42" fmla="*/ 49 w 160"/>
                <a:gd name="T43" fmla="*/ 110 h 239"/>
                <a:gd name="T44" fmla="*/ 58 w 160"/>
                <a:gd name="T45" fmla="*/ 115 h 239"/>
                <a:gd name="T46" fmla="*/ 76 w 160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39">
                  <a:moveTo>
                    <a:pt x="76" y="115"/>
                  </a:moveTo>
                  <a:cubicBezTo>
                    <a:pt x="104" y="115"/>
                    <a:pt x="123" y="134"/>
                    <a:pt x="123" y="171"/>
                  </a:cubicBezTo>
                  <a:cubicBezTo>
                    <a:pt x="123" y="214"/>
                    <a:pt x="98" y="227"/>
                    <a:pt x="78" y="227"/>
                  </a:cubicBezTo>
                  <a:cubicBezTo>
                    <a:pt x="64" y="227"/>
                    <a:pt x="33" y="224"/>
                    <a:pt x="19" y="203"/>
                  </a:cubicBezTo>
                  <a:cubicBezTo>
                    <a:pt x="35" y="202"/>
                    <a:pt x="39" y="191"/>
                    <a:pt x="39" y="183"/>
                  </a:cubicBezTo>
                  <a:cubicBezTo>
                    <a:pt x="39" y="172"/>
                    <a:pt x="30" y="164"/>
                    <a:pt x="20" y="164"/>
                  </a:cubicBezTo>
                  <a:cubicBezTo>
                    <a:pt x="10" y="164"/>
                    <a:pt x="0" y="170"/>
                    <a:pt x="0" y="184"/>
                  </a:cubicBezTo>
                  <a:cubicBezTo>
                    <a:pt x="0" y="217"/>
                    <a:pt x="36" y="239"/>
                    <a:pt x="79" y="239"/>
                  </a:cubicBezTo>
                  <a:cubicBezTo>
                    <a:pt x="127" y="239"/>
                    <a:pt x="160" y="206"/>
                    <a:pt x="160" y="171"/>
                  </a:cubicBezTo>
                  <a:cubicBezTo>
                    <a:pt x="160" y="144"/>
                    <a:pt x="138" y="117"/>
                    <a:pt x="100" y="109"/>
                  </a:cubicBezTo>
                  <a:cubicBezTo>
                    <a:pt x="136" y="96"/>
                    <a:pt x="150" y="69"/>
                    <a:pt x="150" y="48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5"/>
                    <a:pt x="29" y="65"/>
                  </a:cubicBezTo>
                  <a:cubicBezTo>
                    <a:pt x="40" y="65"/>
                    <a:pt x="47" y="57"/>
                    <a:pt x="47" y="47"/>
                  </a:cubicBezTo>
                  <a:cubicBezTo>
                    <a:pt x="47" y="37"/>
                    <a:pt x="40" y="30"/>
                    <a:pt x="29" y="29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0" y="103"/>
                    <a:pt x="81" y="104"/>
                    <a:pt x="63" y="105"/>
                  </a:cubicBezTo>
                  <a:cubicBezTo>
                    <a:pt x="54" y="105"/>
                    <a:pt x="54" y="105"/>
                    <a:pt x="52" y="106"/>
                  </a:cubicBezTo>
                  <a:cubicBezTo>
                    <a:pt x="51" y="106"/>
                    <a:pt x="49" y="106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6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331"/>
            <p:cNvSpPr>
              <a:spLocks/>
            </p:cNvSpPr>
            <p:nvPr>
              <p:custDataLst>
                <p:tags r:id="rId137"/>
              </p:custDataLst>
            </p:nvPr>
          </p:nvSpPr>
          <p:spPr bwMode="auto">
            <a:xfrm>
              <a:off x="3200400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332"/>
            <p:cNvSpPr>
              <a:spLocks/>
            </p:cNvSpPr>
            <p:nvPr>
              <p:custDataLst>
                <p:tags r:id="rId138"/>
              </p:custDataLst>
            </p:nvPr>
          </p:nvSpPr>
          <p:spPr bwMode="auto">
            <a:xfrm>
              <a:off x="3278188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333"/>
            <p:cNvSpPr>
              <a:spLocks noEditPoints="1"/>
            </p:cNvSpPr>
            <p:nvPr>
              <p:custDataLst>
                <p:tags r:id="rId139"/>
              </p:custDataLst>
            </p:nvPr>
          </p:nvSpPr>
          <p:spPr bwMode="auto">
            <a:xfrm>
              <a:off x="3392488" y="2632075"/>
              <a:ext cx="68263" cy="101600"/>
            </a:xfrm>
            <a:custGeom>
              <a:avLst/>
              <a:gdLst>
                <a:gd name="T0" fmla="*/ 170 w 170"/>
                <a:gd name="T1" fmla="*/ 177 h 235"/>
                <a:gd name="T2" fmla="*/ 170 w 170"/>
                <a:gd name="T3" fmla="*/ 165 h 235"/>
                <a:gd name="T4" fmla="*/ 132 w 170"/>
                <a:gd name="T5" fmla="*/ 165 h 235"/>
                <a:gd name="T6" fmla="*/ 132 w 170"/>
                <a:gd name="T7" fmla="*/ 9 h 235"/>
                <a:gd name="T8" fmla="*/ 124 w 170"/>
                <a:gd name="T9" fmla="*/ 0 h 235"/>
                <a:gd name="T10" fmla="*/ 115 w 170"/>
                <a:gd name="T11" fmla="*/ 4 h 235"/>
                <a:gd name="T12" fmla="*/ 0 w 170"/>
                <a:gd name="T13" fmla="*/ 165 h 235"/>
                <a:gd name="T14" fmla="*/ 0 w 170"/>
                <a:gd name="T15" fmla="*/ 177 h 235"/>
                <a:gd name="T16" fmla="*/ 102 w 170"/>
                <a:gd name="T17" fmla="*/ 177 h 235"/>
                <a:gd name="T18" fmla="*/ 102 w 170"/>
                <a:gd name="T19" fmla="*/ 206 h 235"/>
                <a:gd name="T20" fmla="*/ 74 w 170"/>
                <a:gd name="T21" fmla="*/ 222 h 235"/>
                <a:gd name="T22" fmla="*/ 64 w 170"/>
                <a:gd name="T23" fmla="*/ 222 h 235"/>
                <a:gd name="T24" fmla="*/ 64 w 170"/>
                <a:gd name="T25" fmla="*/ 235 h 235"/>
                <a:gd name="T26" fmla="*/ 117 w 170"/>
                <a:gd name="T27" fmla="*/ 233 h 235"/>
                <a:gd name="T28" fmla="*/ 169 w 170"/>
                <a:gd name="T29" fmla="*/ 235 h 235"/>
                <a:gd name="T30" fmla="*/ 169 w 170"/>
                <a:gd name="T31" fmla="*/ 222 h 235"/>
                <a:gd name="T32" fmla="*/ 160 w 170"/>
                <a:gd name="T33" fmla="*/ 222 h 235"/>
                <a:gd name="T34" fmla="*/ 132 w 170"/>
                <a:gd name="T35" fmla="*/ 206 h 235"/>
                <a:gd name="T36" fmla="*/ 132 w 170"/>
                <a:gd name="T37" fmla="*/ 177 h 235"/>
                <a:gd name="T38" fmla="*/ 170 w 170"/>
                <a:gd name="T39" fmla="*/ 177 h 235"/>
                <a:gd name="T40" fmla="*/ 104 w 170"/>
                <a:gd name="T41" fmla="*/ 37 h 235"/>
                <a:gd name="T42" fmla="*/ 104 w 170"/>
                <a:gd name="T43" fmla="*/ 165 h 235"/>
                <a:gd name="T44" fmla="*/ 12 w 170"/>
                <a:gd name="T45" fmla="*/ 165 h 235"/>
                <a:gd name="T46" fmla="*/ 104 w 170"/>
                <a:gd name="T47" fmla="*/ 3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0" h="235">
                  <a:moveTo>
                    <a:pt x="170" y="177"/>
                  </a:moveTo>
                  <a:lnTo>
                    <a:pt x="170" y="165"/>
                  </a:lnTo>
                  <a:lnTo>
                    <a:pt x="132" y="165"/>
                  </a:lnTo>
                  <a:lnTo>
                    <a:pt x="132" y="9"/>
                  </a:lnTo>
                  <a:cubicBezTo>
                    <a:pt x="132" y="2"/>
                    <a:pt x="132" y="0"/>
                    <a:pt x="124" y="0"/>
                  </a:cubicBezTo>
                  <a:cubicBezTo>
                    <a:pt x="120" y="0"/>
                    <a:pt x="118" y="0"/>
                    <a:pt x="115" y="4"/>
                  </a:cubicBezTo>
                  <a:lnTo>
                    <a:pt x="0" y="165"/>
                  </a:lnTo>
                  <a:lnTo>
                    <a:pt x="0" y="177"/>
                  </a:lnTo>
                  <a:lnTo>
                    <a:pt x="102" y="177"/>
                  </a:lnTo>
                  <a:lnTo>
                    <a:pt x="102" y="206"/>
                  </a:lnTo>
                  <a:cubicBezTo>
                    <a:pt x="102" y="218"/>
                    <a:pt x="102" y="222"/>
                    <a:pt x="74" y="222"/>
                  </a:cubicBezTo>
                  <a:lnTo>
                    <a:pt x="64" y="222"/>
                  </a:lnTo>
                  <a:lnTo>
                    <a:pt x="64" y="235"/>
                  </a:lnTo>
                  <a:cubicBezTo>
                    <a:pt x="82" y="234"/>
                    <a:pt x="104" y="233"/>
                    <a:pt x="117" y="233"/>
                  </a:cubicBezTo>
                  <a:cubicBezTo>
                    <a:pt x="130" y="233"/>
                    <a:pt x="152" y="234"/>
                    <a:pt x="169" y="235"/>
                  </a:cubicBezTo>
                  <a:lnTo>
                    <a:pt x="169" y="222"/>
                  </a:lnTo>
                  <a:lnTo>
                    <a:pt x="160" y="222"/>
                  </a:lnTo>
                  <a:cubicBezTo>
                    <a:pt x="132" y="222"/>
                    <a:pt x="132" y="218"/>
                    <a:pt x="132" y="206"/>
                  </a:cubicBezTo>
                  <a:lnTo>
                    <a:pt x="132" y="177"/>
                  </a:lnTo>
                  <a:lnTo>
                    <a:pt x="170" y="177"/>
                  </a:lnTo>
                  <a:close/>
                  <a:moveTo>
                    <a:pt x="104" y="37"/>
                  </a:moveTo>
                  <a:lnTo>
                    <a:pt x="104" y="165"/>
                  </a:lnTo>
                  <a:lnTo>
                    <a:pt x="12" y="165"/>
                  </a:lnTo>
                  <a:lnTo>
                    <a:pt x="104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334"/>
            <p:cNvSpPr>
              <a:spLocks/>
            </p:cNvSpPr>
            <p:nvPr>
              <p:custDataLst>
                <p:tags r:id="rId140"/>
              </p:custDataLst>
            </p:nvPr>
          </p:nvSpPr>
          <p:spPr bwMode="auto">
            <a:xfrm>
              <a:off x="3492500" y="2678113"/>
              <a:ext cx="23813" cy="6508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335"/>
            <p:cNvSpPr>
              <a:spLocks/>
            </p:cNvSpPr>
            <p:nvPr>
              <p:custDataLst>
                <p:tags r:id="rId141"/>
              </p:custDataLst>
            </p:nvPr>
          </p:nvSpPr>
          <p:spPr bwMode="auto">
            <a:xfrm>
              <a:off x="3570288" y="2605088"/>
              <a:ext cx="100013" cy="98425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1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5" y="11"/>
                    <a:pt x="122" y="16"/>
                    <a:pt x="122" y="45"/>
                  </a:cubicBezTo>
                  <a:cubicBezTo>
                    <a:pt x="122" y="60"/>
                    <a:pt x="114" y="94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336"/>
            <p:cNvSpPr>
              <a:spLocks/>
            </p:cNvSpPr>
            <p:nvPr>
              <p:custDataLst>
                <p:tags r:id="rId142"/>
              </p:custDataLst>
            </p:nvPr>
          </p:nvSpPr>
          <p:spPr bwMode="auto">
            <a:xfrm>
              <a:off x="3687763" y="2633663"/>
              <a:ext cx="61913" cy="103188"/>
            </a:xfrm>
            <a:custGeom>
              <a:avLst/>
              <a:gdLst>
                <a:gd name="T0" fmla="*/ 32 w 154"/>
                <a:gd name="T1" fmla="*/ 37 h 239"/>
                <a:gd name="T2" fmla="*/ 66 w 154"/>
                <a:gd name="T3" fmla="*/ 42 h 239"/>
                <a:gd name="T4" fmla="*/ 140 w 154"/>
                <a:gd name="T5" fmla="*/ 5 h 239"/>
                <a:gd name="T6" fmla="*/ 135 w 154"/>
                <a:gd name="T7" fmla="*/ 0 h 239"/>
                <a:gd name="T8" fmla="*/ 133 w 154"/>
                <a:gd name="T9" fmla="*/ 1 h 239"/>
                <a:gd name="T10" fmla="*/ 80 w 154"/>
                <a:gd name="T11" fmla="*/ 11 h 239"/>
                <a:gd name="T12" fmla="*/ 29 w 154"/>
                <a:gd name="T13" fmla="*/ 2 h 239"/>
                <a:gd name="T14" fmla="*/ 24 w 154"/>
                <a:gd name="T15" fmla="*/ 0 h 239"/>
                <a:gd name="T16" fmla="*/ 20 w 154"/>
                <a:gd name="T17" fmla="*/ 9 h 239"/>
                <a:gd name="T18" fmla="*/ 20 w 154"/>
                <a:gd name="T19" fmla="*/ 112 h 239"/>
                <a:gd name="T20" fmla="*/ 26 w 154"/>
                <a:gd name="T21" fmla="*/ 122 h 239"/>
                <a:gd name="T22" fmla="*/ 32 w 154"/>
                <a:gd name="T23" fmla="*/ 118 h 239"/>
                <a:gd name="T24" fmla="*/ 81 w 154"/>
                <a:gd name="T25" fmla="*/ 96 h 239"/>
                <a:gd name="T26" fmla="*/ 113 w 154"/>
                <a:gd name="T27" fmla="*/ 115 h 239"/>
                <a:gd name="T28" fmla="*/ 121 w 154"/>
                <a:gd name="T29" fmla="*/ 160 h 239"/>
                <a:gd name="T30" fmla="*/ 111 w 154"/>
                <a:gd name="T31" fmla="*/ 206 h 239"/>
                <a:gd name="T32" fmla="*/ 70 w 154"/>
                <a:gd name="T33" fmla="*/ 227 h 239"/>
                <a:gd name="T34" fmla="*/ 15 w 154"/>
                <a:gd name="T35" fmla="*/ 192 h 239"/>
                <a:gd name="T36" fmla="*/ 35 w 154"/>
                <a:gd name="T37" fmla="*/ 175 h 239"/>
                <a:gd name="T38" fmla="*/ 18 w 154"/>
                <a:gd name="T39" fmla="*/ 157 h 239"/>
                <a:gd name="T40" fmla="*/ 0 w 154"/>
                <a:gd name="T41" fmla="*/ 176 h 239"/>
                <a:gd name="T42" fmla="*/ 71 w 154"/>
                <a:gd name="T43" fmla="*/ 239 h 239"/>
                <a:gd name="T44" fmla="*/ 154 w 154"/>
                <a:gd name="T45" fmla="*/ 161 h 239"/>
                <a:gd name="T46" fmla="*/ 81 w 154"/>
                <a:gd name="T47" fmla="*/ 86 h 239"/>
                <a:gd name="T48" fmla="*/ 32 w 154"/>
                <a:gd name="T49" fmla="*/ 103 h 239"/>
                <a:gd name="T50" fmla="*/ 32 w 154"/>
                <a:gd name="T51" fmla="*/ 3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239">
                  <a:moveTo>
                    <a:pt x="32" y="37"/>
                  </a:moveTo>
                  <a:cubicBezTo>
                    <a:pt x="50" y="42"/>
                    <a:pt x="61" y="42"/>
                    <a:pt x="66" y="42"/>
                  </a:cubicBezTo>
                  <a:cubicBezTo>
                    <a:pt x="112" y="42"/>
                    <a:pt x="140" y="10"/>
                    <a:pt x="140" y="5"/>
                  </a:cubicBezTo>
                  <a:cubicBezTo>
                    <a:pt x="140" y="1"/>
                    <a:pt x="137" y="0"/>
                    <a:pt x="135" y="0"/>
                  </a:cubicBezTo>
                  <a:cubicBezTo>
                    <a:pt x="135" y="0"/>
                    <a:pt x="134" y="0"/>
                    <a:pt x="133" y="1"/>
                  </a:cubicBezTo>
                  <a:cubicBezTo>
                    <a:pt x="124" y="4"/>
                    <a:pt x="106" y="11"/>
                    <a:pt x="80" y="11"/>
                  </a:cubicBezTo>
                  <a:cubicBezTo>
                    <a:pt x="70" y="11"/>
                    <a:pt x="52" y="10"/>
                    <a:pt x="29" y="2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20" y="0"/>
                    <a:pt x="20" y="4"/>
                    <a:pt x="20" y="9"/>
                  </a:cubicBezTo>
                  <a:lnTo>
                    <a:pt x="20" y="112"/>
                  </a:lnTo>
                  <a:cubicBezTo>
                    <a:pt x="20" y="118"/>
                    <a:pt x="20" y="122"/>
                    <a:pt x="26" y="122"/>
                  </a:cubicBezTo>
                  <a:cubicBezTo>
                    <a:pt x="29" y="122"/>
                    <a:pt x="29" y="122"/>
                    <a:pt x="32" y="118"/>
                  </a:cubicBezTo>
                  <a:cubicBezTo>
                    <a:pt x="47" y="98"/>
                    <a:pt x="69" y="96"/>
                    <a:pt x="81" y="96"/>
                  </a:cubicBezTo>
                  <a:cubicBezTo>
                    <a:pt x="102" y="96"/>
                    <a:pt x="111" y="112"/>
                    <a:pt x="113" y="115"/>
                  </a:cubicBezTo>
                  <a:cubicBezTo>
                    <a:pt x="119" y="127"/>
                    <a:pt x="121" y="140"/>
                    <a:pt x="121" y="160"/>
                  </a:cubicBezTo>
                  <a:cubicBezTo>
                    <a:pt x="121" y="171"/>
                    <a:pt x="121" y="191"/>
                    <a:pt x="111" y="206"/>
                  </a:cubicBezTo>
                  <a:cubicBezTo>
                    <a:pt x="102" y="219"/>
                    <a:pt x="87" y="227"/>
                    <a:pt x="70" y="227"/>
                  </a:cubicBezTo>
                  <a:cubicBezTo>
                    <a:pt x="47" y="227"/>
                    <a:pt x="24" y="215"/>
                    <a:pt x="15" y="192"/>
                  </a:cubicBezTo>
                  <a:cubicBezTo>
                    <a:pt x="29" y="193"/>
                    <a:pt x="35" y="184"/>
                    <a:pt x="35" y="175"/>
                  </a:cubicBezTo>
                  <a:cubicBezTo>
                    <a:pt x="35" y="160"/>
                    <a:pt x="22" y="157"/>
                    <a:pt x="18" y="157"/>
                  </a:cubicBezTo>
                  <a:cubicBezTo>
                    <a:pt x="17" y="157"/>
                    <a:pt x="0" y="157"/>
                    <a:pt x="0" y="176"/>
                  </a:cubicBezTo>
                  <a:cubicBezTo>
                    <a:pt x="0" y="207"/>
                    <a:pt x="29" y="239"/>
                    <a:pt x="71" y="239"/>
                  </a:cubicBezTo>
                  <a:cubicBezTo>
                    <a:pt x="115" y="239"/>
                    <a:pt x="154" y="205"/>
                    <a:pt x="154" y="161"/>
                  </a:cubicBezTo>
                  <a:cubicBezTo>
                    <a:pt x="154" y="122"/>
                    <a:pt x="125" y="86"/>
                    <a:pt x="81" y="86"/>
                  </a:cubicBezTo>
                  <a:cubicBezTo>
                    <a:pt x="66" y="86"/>
                    <a:pt x="48" y="90"/>
                    <a:pt x="32" y="103"/>
                  </a:cubicBezTo>
                  <a:lnTo>
                    <a:pt x="32" y="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337"/>
            <p:cNvSpPr>
              <a:spLocks/>
            </p:cNvSpPr>
            <p:nvPr>
              <p:custDataLst>
                <p:tags r:id="rId143"/>
              </p:custDataLst>
            </p:nvPr>
          </p:nvSpPr>
          <p:spPr bwMode="auto">
            <a:xfrm>
              <a:off x="3779838" y="2540000"/>
              <a:ext cx="47625" cy="215901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4"/>
                    <a:pt x="69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6" name="Group 445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736135" y="4303760"/>
            <a:ext cx="1284288" cy="215901"/>
            <a:chOff x="2543175" y="2540000"/>
            <a:chExt cx="1284288" cy="215901"/>
          </a:xfrm>
        </p:grpSpPr>
        <p:sp>
          <p:nvSpPr>
            <p:cNvPr id="431" name="Freeform 344"/>
            <p:cNvSpPr>
              <a:spLocks/>
            </p:cNvSpPr>
            <p:nvPr>
              <p:custDataLst>
                <p:tags r:id="rId116"/>
              </p:custDataLst>
            </p:nvPr>
          </p:nvSpPr>
          <p:spPr bwMode="auto">
            <a:xfrm>
              <a:off x="2543175" y="2540000"/>
              <a:ext cx="46038" cy="215901"/>
            </a:xfrm>
            <a:custGeom>
              <a:avLst/>
              <a:gdLst>
                <a:gd name="T0" fmla="*/ 116 w 116"/>
                <a:gd name="T1" fmla="*/ 493 h 498"/>
                <a:gd name="T2" fmla="*/ 108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8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345"/>
            <p:cNvSpPr>
              <a:spLocks/>
            </p:cNvSpPr>
            <p:nvPr>
              <p:custDataLst>
                <p:tags r:id="rId117"/>
              </p:custDataLst>
            </p:nvPr>
          </p:nvSpPr>
          <p:spPr bwMode="auto">
            <a:xfrm>
              <a:off x="2617788" y="2557463"/>
              <a:ext cx="66675" cy="144463"/>
            </a:xfrm>
            <a:custGeom>
              <a:avLst/>
              <a:gdLst>
                <a:gd name="T0" fmla="*/ 102 w 165"/>
                <a:gd name="T1" fmla="*/ 13 h 332"/>
                <a:gd name="T2" fmla="*/ 91 w 165"/>
                <a:gd name="T3" fmla="*/ 0 h 332"/>
                <a:gd name="T4" fmla="*/ 0 w 165"/>
                <a:gd name="T5" fmla="*/ 32 h 332"/>
                <a:gd name="T6" fmla="*/ 0 w 165"/>
                <a:gd name="T7" fmla="*/ 47 h 332"/>
                <a:gd name="T8" fmla="*/ 65 w 165"/>
                <a:gd name="T9" fmla="*/ 34 h 332"/>
                <a:gd name="T10" fmla="*/ 65 w 165"/>
                <a:gd name="T11" fmla="*/ 292 h 332"/>
                <a:gd name="T12" fmla="*/ 19 w 165"/>
                <a:gd name="T13" fmla="*/ 316 h 332"/>
                <a:gd name="T14" fmla="*/ 3 w 165"/>
                <a:gd name="T15" fmla="*/ 316 h 332"/>
                <a:gd name="T16" fmla="*/ 3 w 165"/>
                <a:gd name="T17" fmla="*/ 332 h 332"/>
                <a:gd name="T18" fmla="*/ 84 w 165"/>
                <a:gd name="T19" fmla="*/ 330 h 332"/>
                <a:gd name="T20" fmla="*/ 165 w 165"/>
                <a:gd name="T21" fmla="*/ 332 h 332"/>
                <a:gd name="T22" fmla="*/ 165 w 165"/>
                <a:gd name="T23" fmla="*/ 316 h 332"/>
                <a:gd name="T24" fmla="*/ 149 w 165"/>
                <a:gd name="T25" fmla="*/ 316 h 332"/>
                <a:gd name="T26" fmla="*/ 102 w 165"/>
                <a:gd name="T27" fmla="*/ 292 h 332"/>
                <a:gd name="T28" fmla="*/ 102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4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1" y="330"/>
                    <a:pt x="64" y="330"/>
                    <a:pt x="84" y="330"/>
                  </a:cubicBezTo>
                  <a:cubicBezTo>
                    <a:pt x="104" y="330"/>
                    <a:pt x="147" y="330"/>
                    <a:pt x="165" y="332"/>
                  </a:cubicBezTo>
                  <a:lnTo>
                    <a:pt x="165" y="316"/>
                  </a:lnTo>
                  <a:lnTo>
                    <a:pt x="149" y="316"/>
                  </a:lnTo>
                  <a:cubicBezTo>
                    <a:pt x="104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346"/>
            <p:cNvSpPr>
              <a:spLocks/>
            </p:cNvSpPr>
            <p:nvPr>
              <p:custDataLst>
                <p:tags r:id="rId118"/>
              </p:custDataLst>
            </p:nvPr>
          </p:nvSpPr>
          <p:spPr bwMode="auto">
            <a:xfrm>
              <a:off x="2717800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347"/>
            <p:cNvSpPr>
              <a:spLocks/>
            </p:cNvSpPr>
            <p:nvPr>
              <p:custDataLst>
                <p:tags r:id="rId119"/>
              </p:custDataLst>
            </p:nvPr>
          </p:nvSpPr>
          <p:spPr bwMode="auto">
            <a:xfrm>
              <a:off x="2808288" y="2557463"/>
              <a:ext cx="65088" cy="144463"/>
            </a:xfrm>
            <a:custGeom>
              <a:avLst/>
              <a:gdLst>
                <a:gd name="T0" fmla="*/ 102 w 164"/>
                <a:gd name="T1" fmla="*/ 13 h 332"/>
                <a:gd name="T2" fmla="*/ 90 w 164"/>
                <a:gd name="T3" fmla="*/ 0 h 332"/>
                <a:gd name="T4" fmla="*/ 0 w 164"/>
                <a:gd name="T5" fmla="*/ 32 h 332"/>
                <a:gd name="T6" fmla="*/ 0 w 164"/>
                <a:gd name="T7" fmla="*/ 47 h 332"/>
                <a:gd name="T8" fmla="*/ 65 w 164"/>
                <a:gd name="T9" fmla="*/ 34 h 332"/>
                <a:gd name="T10" fmla="*/ 65 w 164"/>
                <a:gd name="T11" fmla="*/ 292 h 332"/>
                <a:gd name="T12" fmla="*/ 19 w 164"/>
                <a:gd name="T13" fmla="*/ 316 h 332"/>
                <a:gd name="T14" fmla="*/ 3 w 164"/>
                <a:gd name="T15" fmla="*/ 316 h 332"/>
                <a:gd name="T16" fmla="*/ 3 w 164"/>
                <a:gd name="T17" fmla="*/ 332 h 332"/>
                <a:gd name="T18" fmla="*/ 83 w 164"/>
                <a:gd name="T19" fmla="*/ 330 h 332"/>
                <a:gd name="T20" fmla="*/ 164 w 164"/>
                <a:gd name="T21" fmla="*/ 332 h 332"/>
                <a:gd name="T22" fmla="*/ 164 w 164"/>
                <a:gd name="T23" fmla="*/ 316 h 332"/>
                <a:gd name="T24" fmla="*/ 148 w 164"/>
                <a:gd name="T25" fmla="*/ 316 h 332"/>
                <a:gd name="T26" fmla="*/ 102 w 164"/>
                <a:gd name="T27" fmla="*/ 292 h 332"/>
                <a:gd name="T28" fmla="*/ 102 w 164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" h="332">
                  <a:moveTo>
                    <a:pt x="102" y="13"/>
                  </a:moveTo>
                  <a:cubicBezTo>
                    <a:pt x="102" y="1"/>
                    <a:pt x="102" y="0"/>
                    <a:pt x="90" y="0"/>
                  </a:cubicBezTo>
                  <a:cubicBezTo>
                    <a:pt x="59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3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0" y="330"/>
                    <a:pt x="63" y="330"/>
                    <a:pt x="83" y="330"/>
                  </a:cubicBezTo>
                  <a:cubicBezTo>
                    <a:pt x="103" y="330"/>
                    <a:pt x="147" y="330"/>
                    <a:pt x="164" y="332"/>
                  </a:cubicBezTo>
                  <a:lnTo>
                    <a:pt x="164" y="316"/>
                  </a:lnTo>
                  <a:lnTo>
                    <a:pt x="148" y="316"/>
                  </a:lnTo>
                  <a:cubicBezTo>
                    <a:pt x="103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348"/>
            <p:cNvSpPr>
              <a:spLocks/>
            </p:cNvSpPr>
            <p:nvPr>
              <p:custDataLst>
                <p:tags r:id="rId120"/>
              </p:custDataLst>
            </p:nvPr>
          </p:nvSpPr>
          <p:spPr bwMode="auto">
            <a:xfrm>
              <a:off x="2906713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349"/>
            <p:cNvSpPr>
              <a:spLocks/>
            </p:cNvSpPr>
            <p:nvPr>
              <p:custDataLst>
                <p:tags r:id="rId121"/>
              </p:custDataLst>
            </p:nvPr>
          </p:nvSpPr>
          <p:spPr bwMode="auto">
            <a:xfrm>
              <a:off x="2984500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2 w 248"/>
                <a:gd name="T3" fmla="*/ 11 h 226"/>
                <a:gd name="T4" fmla="*/ 227 w 248"/>
                <a:gd name="T5" fmla="*/ 18 h 226"/>
                <a:gd name="T6" fmla="*/ 203 w 248"/>
                <a:gd name="T7" fmla="*/ 45 h 226"/>
                <a:gd name="T8" fmla="*/ 222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6 w 248"/>
                <a:gd name="T19" fmla="*/ 77 h 226"/>
                <a:gd name="T20" fmla="*/ 22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8 w 248"/>
                <a:gd name="T31" fmla="*/ 215 h 226"/>
                <a:gd name="T32" fmla="*/ 23 w 248"/>
                <a:gd name="T33" fmla="*/ 209 h 226"/>
                <a:gd name="T34" fmla="*/ 46 w 248"/>
                <a:gd name="T35" fmla="*/ 182 h 226"/>
                <a:gd name="T36" fmla="*/ 28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1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350"/>
            <p:cNvSpPr>
              <a:spLocks/>
            </p:cNvSpPr>
            <p:nvPr>
              <p:custDataLst>
                <p:tags r:id="rId122"/>
              </p:custDataLst>
            </p:nvPr>
          </p:nvSpPr>
          <p:spPr bwMode="auto">
            <a:xfrm>
              <a:off x="3100388" y="2633663"/>
              <a:ext cx="65088" cy="103188"/>
            </a:xfrm>
            <a:custGeom>
              <a:avLst/>
              <a:gdLst>
                <a:gd name="T0" fmla="*/ 76 w 160"/>
                <a:gd name="T1" fmla="*/ 115 h 239"/>
                <a:gd name="T2" fmla="*/ 123 w 160"/>
                <a:gd name="T3" fmla="*/ 171 h 239"/>
                <a:gd name="T4" fmla="*/ 78 w 160"/>
                <a:gd name="T5" fmla="*/ 227 h 239"/>
                <a:gd name="T6" fmla="*/ 19 w 160"/>
                <a:gd name="T7" fmla="*/ 203 h 239"/>
                <a:gd name="T8" fmla="*/ 39 w 160"/>
                <a:gd name="T9" fmla="*/ 183 h 239"/>
                <a:gd name="T10" fmla="*/ 20 w 160"/>
                <a:gd name="T11" fmla="*/ 164 h 239"/>
                <a:gd name="T12" fmla="*/ 0 w 160"/>
                <a:gd name="T13" fmla="*/ 184 h 239"/>
                <a:gd name="T14" fmla="*/ 79 w 160"/>
                <a:gd name="T15" fmla="*/ 239 h 239"/>
                <a:gd name="T16" fmla="*/ 160 w 160"/>
                <a:gd name="T17" fmla="*/ 171 h 239"/>
                <a:gd name="T18" fmla="*/ 100 w 160"/>
                <a:gd name="T19" fmla="*/ 109 h 239"/>
                <a:gd name="T20" fmla="*/ 150 w 160"/>
                <a:gd name="T21" fmla="*/ 48 h 239"/>
                <a:gd name="T22" fmla="*/ 79 w 160"/>
                <a:gd name="T23" fmla="*/ 0 h 239"/>
                <a:gd name="T24" fmla="*/ 11 w 160"/>
                <a:gd name="T25" fmla="*/ 47 h 239"/>
                <a:gd name="T26" fmla="*/ 29 w 160"/>
                <a:gd name="T27" fmla="*/ 65 h 239"/>
                <a:gd name="T28" fmla="*/ 47 w 160"/>
                <a:gd name="T29" fmla="*/ 47 h 239"/>
                <a:gd name="T30" fmla="*/ 29 w 160"/>
                <a:gd name="T31" fmla="*/ 29 h 239"/>
                <a:gd name="T32" fmla="*/ 78 w 160"/>
                <a:gd name="T33" fmla="*/ 10 h 239"/>
                <a:gd name="T34" fmla="*/ 116 w 160"/>
                <a:gd name="T35" fmla="*/ 48 h 239"/>
                <a:gd name="T36" fmla="*/ 102 w 160"/>
                <a:gd name="T37" fmla="*/ 90 h 239"/>
                <a:gd name="T38" fmla="*/ 63 w 160"/>
                <a:gd name="T39" fmla="*/ 105 h 239"/>
                <a:gd name="T40" fmla="*/ 52 w 160"/>
                <a:gd name="T41" fmla="*/ 106 h 239"/>
                <a:gd name="T42" fmla="*/ 49 w 160"/>
                <a:gd name="T43" fmla="*/ 110 h 239"/>
                <a:gd name="T44" fmla="*/ 58 w 160"/>
                <a:gd name="T45" fmla="*/ 115 h 239"/>
                <a:gd name="T46" fmla="*/ 76 w 160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39">
                  <a:moveTo>
                    <a:pt x="76" y="115"/>
                  </a:moveTo>
                  <a:cubicBezTo>
                    <a:pt x="104" y="115"/>
                    <a:pt x="123" y="134"/>
                    <a:pt x="123" y="171"/>
                  </a:cubicBezTo>
                  <a:cubicBezTo>
                    <a:pt x="123" y="214"/>
                    <a:pt x="98" y="227"/>
                    <a:pt x="78" y="227"/>
                  </a:cubicBezTo>
                  <a:cubicBezTo>
                    <a:pt x="64" y="227"/>
                    <a:pt x="33" y="224"/>
                    <a:pt x="19" y="203"/>
                  </a:cubicBezTo>
                  <a:cubicBezTo>
                    <a:pt x="35" y="202"/>
                    <a:pt x="39" y="191"/>
                    <a:pt x="39" y="183"/>
                  </a:cubicBezTo>
                  <a:cubicBezTo>
                    <a:pt x="39" y="172"/>
                    <a:pt x="30" y="164"/>
                    <a:pt x="20" y="164"/>
                  </a:cubicBezTo>
                  <a:cubicBezTo>
                    <a:pt x="10" y="164"/>
                    <a:pt x="0" y="170"/>
                    <a:pt x="0" y="184"/>
                  </a:cubicBezTo>
                  <a:cubicBezTo>
                    <a:pt x="0" y="217"/>
                    <a:pt x="36" y="239"/>
                    <a:pt x="79" y="239"/>
                  </a:cubicBezTo>
                  <a:cubicBezTo>
                    <a:pt x="127" y="239"/>
                    <a:pt x="160" y="206"/>
                    <a:pt x="160" y="171"/>
                  </a:cubicBezTo>
                  <a:cubicBezTo>
                    <a:pt x="160" y="144"/>
                    <a:pt x="138" y="117"/>
                    <a:pt x="100" y="109"/>
                  </a:cubicBezTo>
                  <a:cubicBezTo>
                    <a:pt x="136" y="96"/>
                    <a:pt x="150" y="69"/>
                    <a:pt x="150" y="48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5"/>
                    <a:pt x="29" y="65"/>
                  </a:cubicBezTo>
                  <a:cubicBezTo>
                    <a:pt x="40" y="65"/>
                    <a:pt x="47" y="57"/>
                    <a:pt x="47" y="47"/>
                  </a:cubicBezTo>
                  <a:cubicBezTo>
                    <a:pt x="47" y="37"/>
                    <a:pt x="40" y="30"/>
                    <a:pt x="29" y="29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0" y="103"/>
                    <a:pt x="81" y="104"/>
                    <a:pt x="63" y="105"/>
                  </a:cubicBezTo>
                  <a:cubicBezTo>
                    <a:pt x="54" y="105"/>
                    <a:pt x="54" y="105"/>
                    <a:pt x="52" y="106"/>
                  </a:cubicBezTo>
                  <a:cubicBezTo>
                    <a:pt x="51" y="106"/>
                    <a:pt x="49" y="106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6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351"/>
            <p:cNvSpPr>
              <a:spLocks/>
            </p:cNvSpPr>
            <p:nvPr>
              <p:custDataLst>
                <p:tags r:id="rId123"/>
              </p:custDataLst>
            </p:nvPr>
          </p:nvSpPr>
          <p:spPr bwMode="auto">
            <a:xfrm>
              <a:off x="3200400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352"/>
            <p:cNvSpPr>
              <a:spLocks/>
            </p:cNvSpPr>
            <p:nvPr>
              <p:custDataLst>
                <p:tags r:id="rId124"/>
              </p:custDataLst>
            </p:nvPr>
          </p:nvSpPr>
          <p:spPr bwMode="auto">
            <a:xfrm>
              <a:off x="3278188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Freeform 353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3392488" y="2632075"/>
              <a:ext cx="68263" cy="101600"/>
            </a:xfrm>
            <a:custGeom>
              <a:avLst/>
              <a:gdLst>
                <a:gd name="T0" fmla="*/ 170 w 170"/>
                <a:gd name="T1" fmla="*/ 177 h 235"/>
                <a:gd name="T2" fmla="*/ 170 w 170"/>
                <a:gd name="T3" fmla="*/ 165 h 235"/>
                <a:gd name="T4" fmla="*/ 132 w 170"/>
                <a:gd name="T5" fmla="*/ 165 h 235"/>
                <a:gd name="T6" fmla="*/ 132 w 170"/>
                <a:gd name="T7" fmla="*/ 9 h 235"/>
                <a:gd name="T8" fmla="*/ 124 w 170"/>
                <a:gd name="T9" fmla="*/ 0 h 235"/>
                <a:gd name="T10" fmla="*/ 115 w 170"/>
                <a:gd name="T11" fmla="*/ 4 h 235"/>
                <a:gd name="T12" fmla="*/ 0 w 170"/>
                <a:gd name="T13" fmla="*/ 165 h 235"/>
                <a:gd name="T14" fmla="*/ 0 w 170"/>
                <a:gd name="T15" fmla="*/ 177 h 235"/>
                <a:gd name="T16" fmla="*/ 102 w 170"/>
                <a:gd name="T17" fmla="*/ 177 h 235"/>
                <a:gd name="T18" fmla="*/ 102 w 170"/>
                <a:gd name="T19" fmla="*/ 206 h 235"/>
                <a:gd name="T20" fmla="*/ 74 w 170"/>
                <a:gd name="T21" fmla="*/ 222 h 235"/>
                <a:gd name="T22" fmla="*/ 64 w 170"/>
                <a:gd name="T23" fmla="*/ 222 h 235"/>
                <a:gd name="T24" fmla="*/ 64 w 170"/>
                <a:gd name="T25" fmla="*/ 235 h 235"/>
                <a:gd name="T26" fmla="*/ 117 w 170"/>
                <a:gd name="T27" fmla="*/ 233 h 235"/>
                <a:gd name="T28" fmla="*/ 169 w 170"/>
                <a:gd name="T29" fmla="*/ 235 h 235"/>
                <a:gd name="T30" fmla="*/ 169 w 170"/>
                <a:gd name="T31" fmla="*/ 222 h 235"/>
                <a:gd name="T32" fmla="*/ 160 w 170"/>
                <a:gd name="T33" fmla="*/ 222 h 235"/>
                <a:gd name="T34" fmla="*/ 132 w 170"/>
                <a:gd name="T35" fmla="*/ 206 h 235"/>
                <a:gd name="T36" fmla="*/ 132 w 170"/>
                <a:gd name="T37" fmla="*/ 177 h 235"/>
                <a:gd name="T38" fmla="*/ 170 w 170"/>
                <a:gd name="T39" fmla="*/ 177 h 235"/>
                <a:gd name="T40" fmla="*/ 104 w 170"/>
                <a:gd name="T41" fmla="*/ 37 h 235"/>
                <a:gd name="T42" fmla="*/ 104 w 170"/>
                <a:gd name="T43" fmla="*/ 165 h 235"/>
                <a:gd name="T44" fmla="*/ 12 w 170"/>
                <a:gd name="T45" fmla="*/ 165 h 235"/>
                <a:gd name="T46" fmla="*/ 104 w 170"/>
                <a:gd name="T47" fmla="*/ 3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0" h="235">
                  <a:moveTo>
                    <a:pt x="170" y="177"/>
                  </a:moveTo>
                  <a:lnTo>
                    <a:pt x="170" y="165"/>
                  </a:lnTo>
                  <a:lnTo>
                    <a:pt x="132" y="165"/>
                  </a:lnTo>
                  <a:lnTo>
                    <a:pt x="132" y="9"/>
                  </a:lnTo>
                  <a:cubicBezTo>
                    <a:pt x="132" y="2"/>
                    <a:pt x="132" y="0"/>
                    <a:pt x="124" y="0"/>
                  </a:cubicBezTo>
                  <a:cubicBezTo>
                    <a:pt x="120" y="0"/>
                    <a:pt x="118" y="0"/>
                    <a:pt x="115" y="4"/>
                  </a:cubicBezTo>
                  <a:lnTo>
                    <a:pt x="0" y="165"/>
                  </a:lnTo>
                  <a:lnTo>
                    <a:pt x="0" y="177"/>
                  </a:lnTo>
                  <a:lnTo>
                    <a:pt x="102" y="177"/>
                  </a:lnTo>
                  <a:lnTo>
                    <a:pt x="102" y="206"/>
                  </a:lnTo>
                  <a:cubicBezTo>
                    <a:pt x="102" y="218"/>
                    <a:pt x="102" y="222"/>
                    <a:pt x="74" y="222"/>
                  </a:cubicBezTo>
                  <a:lnTo>
                    <a:pt x="64" y="222"/>
                  </a:lnTo>
                  <a:lnTo>
                    <a:pt x="64" y="235"/>
                  </a:lnTo>
                  <a:cubicBezTo>
                    <a:pt x="82" y="234"/>
                    <a:pt x="104" y="233"/>
                    <a:pt x="117" y="233"/>
                  </a:cubicBezTo>
                  <a:cubicBezTo>
                    <a:pt x="130" y="233"/>
                    <a:pt x="152" y="234"/>
                    <a:pt x="169" y="235"/>
                  </a:cubicBezTo>
                  <a:lnTo>
                    <a:pt x="169" y="222"/>
                  </a:lnTo>
                  <a:lnTo>
                    <a:pt x="160" y="222"/>
                  </a:lnTo>
                  <a:cubicBezTo>
                    <a:pt x="132" y="222"/>
                    <a:pt x="132" y="218"/>
                    <a:pt x="132" y="206"/>
                  </a:cubicBezTo>
                  <a:lnTo>
                    <a:pt x="132" y="177"/>
                  </a:lnTo>
                  <a:lnTo>
                    <a:pt x="170" y="177"/>
                  </a:lnTo>
                  <a:close/>
                  <a:moveTo>
                    <a:pt x="104" y="37"/>
                  </a:moveTo>
                  <a:lnTo>
                    <a:pt x="104" y="165"/>
                  </a:lnTo>
                  <a:lnTo>
                    <a:pt x="12" y="165"/>
                  </a:lnTo>
                  <a:lnTo>
                    <a:pt x="104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Freeform 354"/>
            <p:cNvSpPr>
              <a:spLocks/>
            </p:cNvSpPr>
            <p:nvPr>
              <p:custDataLst>
                <p:tags r:id="rId126"/>
              </p:custDataLst>
            </p:nvPr>
          </p:nvSpPr>
          <p:spPr bwMode="auto">
            <a:xfrm>
              <a:off x="3492500" y="2678113"/>
              <a:ext cx="23813" cy="6508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Freeform 355"/>
            <p:cNvSpPr>
              <a:spLocks/>
            </p:cNvSpPr>
            <p:nvPr>
              <p:custDataLst>
                <p:tags r:id="rId127"/>
              </p:custDataLst>
            </p:nvPr>
          </p:nvSpPr>
          <p:spPr bwMode="auto">
            <a:xfrm>
              <a:off x="3570288" y="2605088"/>
              <a:ext cx="100013" cy="98425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1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5" y="11"/>
                    <a:pt x="122" y="16"/>
                    <a:pt x="122" y="45"/>
                  </a:cubicBezTo>
                  <a:cubicBezTo>
                    <a:pt x="122" y="60"/>
                    <a:pt x="114" y="94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356"/>
            <p:cNvSpPr>
              <a:spLocks/>
            </p:cNvSpPr>
            <p:nvPr>
              <p:custDataLst>
                <p:tags r:id="rId128"/>
              </p:custDataLst>
            </p:nvPr>
          </p:nvSpPr>
          <p:spPr bwMode="auto">
            <a:xfrm>
              <a:off x="3687763" y="2633663"/>
              <a:ext cx="61913" cy="103188"/>
            </a:xfrm>
            <a:custGeom>
              <a:avLst/>
              <a:gdLst>
                <a:gd name="T0" fmla="*/ 32 w 154"/>
                <a:gd name="T1" fmla="*/ 37 h 239"/>
                <a:gd name="T2" fmla="*/ 66 w 154"/>
                <a:gd name="T3" fmla="*/ 42 h 239"/>
                <a:gd name="T4" fmla="*/ 140 w 154"/>
                <a:gd name="T5" fmla="*/ 5 h 239"/>
                <a:gd name="T6" fmla="*/ 135 w 154"/>
                <a:gd name="T7" fmla="*/ 0 h 239"/>
                <a:gd name="T8" fmla="*/ 133 w 154"/>
                <a:gd name="T9" fmla="*/ 1 h 239"/>
                <a:gd name="T10" fmla="*/ 80 w 154"/>
                <a:gd name="T11" fmla="*/ 11 h 239"/>
                <a:gd name="T12" fmla="*/ 29 w 154"/>
                <a:gd name="T13" fmla="*/ 2 h 239"/>
                <a:gd name="T14" fmla="*/ 24 w 154"/>
                <a:gd name="T15" fmla="*/ 0 h 239"/>
                <a:gd name="T16" fmla="*/ 20 w 154"/>
                <a:gd name="T17" fmla="*/ 9 h 239"/>
                <a:gd name="T18" fmla="*/ 20 w 154"/>
                <a:gd name="T19" fmla="*/ 112 h 239"/>
                <a:gd name="T20" fmla="*/ 26 w 154"/>
                <a:gd name="T21" fmla="*/ 122 h 239"/>
                <a:gd name="T22" fmla="*/ 32 w 154"/>
                <a:gd name="T23" fmla="*/ 118 h 239"/>
                <a:gd name="T24" fmla="*/ 81 w 154"/>
                <a:gd name="T25" fmla="*/ 96 h 239"/>
                <a:gd name="T26" fmla="*/ 113 w 154"/>
                <a:gd name="T27" fmla="*/ 115 h 239"/>
                <a:gd name="T28" fmla="*/ 121 w 154"/>
                <a:gd name="T29" fmla="*/ 160 h 239"/>
                <a:gd name="T30" fmla="*/ 111 w 154"/>
                <a:gd name="T31" fmla="*/ 206 h 239"/>
                <a:gd name="T32" fmla="*/ 70 w 154"/>
                <a:gd name="T33" fmla="*/ 227 h 239"/>
                <a:gd name="T34" fmla="*/ 15 w 154"/>
                <a:gd name="T35" fmla="*/ 192 h 239"/>
                <a:gd name="T36" fmla="*/ 35 w 154"/>
                <a:gd name="T37" fmla="*/ 175 h 239"/>
                <a:gd name="T38" fmla="*/ 18 w 154"/>
                <a:gd name="T39" fmla="*/ 157 h 239"/>
                <a:gd name="T40" fmla="*/ 0 w 154"/>
                <a:gd name="T41" fmla="*/ 176 h 239"/>
                <a:gd name="T42" fmla="*/ 71 w 154"/>
                <a:gd name="T43" fmla="*/ 239 h 239"/>
                <a:gd name="T44" fmla="*/ 154 w 154"/>
                <a:gd name="T45" fmla="*/ 161 h 239"/>
                <a:gd name="T46" fmla="*/ 81 w 154"/>
                <a:gd name="T47" fmla="*/ 86 h 239"/>
                <a:gd name="T48" fmla="*/ 32 w 154"/>
                <a:gd name="T49" fmla="*/ 103 h 239"/>
                <a:gd name="T50" fmla="*/ 32 w 154"/>
                <a:gd name="T51" fmla="*/ 3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239">
                  <a:moveTo>
                    <a:pt x="32" y="37"/>
                  </a:moveTo>
                  <a:cubicBezTo>
                    <a:pt x="50" y="42"/>
                    <a:pt x="61" y="42"/>
                    <a:pt x="66" y="42"/>
                  </a:cubicBezTo>
                  <a:cubicBezTo>
                    <a:pt x="112" y="42"/>
                    <a:pt x="140" y="10"/>
                    <a:pt x="140" y="5"/>
                  </a:cubicBezTo>
                  <a:cubicBezTo>
                    <a:pt x="140" y="1"/>
                    <a:pt x="137" y="0"/>
                    <a:pt x="135" y="0"/>
                  </a:cubicBezTo>
                  <a:cubicBezTo>
                    <a:pt x="135" y="0"/>
                    <a:pt x="134" y="0"/>
                    <a:pt x="133" y="1"/>
                  </a:cubicBezTo>
                  <a:cubicBezTo>
                    <a:pt x="124" y="4"/>
                    <a:pt x="106" y="11"/>
                    <a:pt x="80" y="11"/>
                  </a:cubicBezTo>
                  <a:cubicBezTo>
                    <a:pt x="70" y="11"/>
                    <a:pt x="52" y="10"/>
                    <a:pt x="29" y="2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20" y="0"/>
                    <a:pt x="20" y="4"/>
                    <a:pt x="20" y="9"/>
                  </a:cubicBezTo>
                  <a:lnTo>
                    <a:pt x="20" y="112"/>
                  </a:lnTo>
                  <a:cubicBezTo>
                    <a:pt x="20" y="118"/>
                    <a:pt x="20" y="122"/>
                    <a:pt x="26" y="122"/>
                  </a:cubicBezTo>
                  <a:cubicBezTo>
                    <a:pt x="29" y="122"/>
                    <a:pt x="29" y="122"/>
                    <a:pt x="32" y="118"/>
                  </a:cubicBezTo>
                  <a:cubicBezTo>
                    <a:pt x="47" y="98"/>
                    <a:pt x="69" y="96"/>
                    <a:pt x="81" y="96"/>
                  </a:cubicBezTo>
                  <a:cubicBezTo>
                    <a:pt x="102" y="96"/>
                    <a:pt x="111" y="112"/>
                    <a:pt x="113" y="115"/>
                  </a:cubicBezTo>
                  <a:cubicBezTo>
                    <a:pt x="119" y="127"/>
                    <a:pt x="121" y="140"/>
                    <a:pt x="121" y="160"/>
                  </a:cubicBezTo>
                  <a:cubicBezTo>
                    <a:pt x="121" y="171"/>
                    <a:pt x="121" y="191"/>
                    <a:pt x="111" y="206"/>
                  </a:cubicBezTo>
                  <a:cubicBezTo>
                    <a:pt x="102" y="219"/>
                    <a:pt x="87" y="227"/>
                    <a:pt x="70" y="227"/>
                  </a:cubicBezTo>
                  <a:cubicBezTo>
                    <a:pt x="47" y="227"/>
                    <a:pt x="24" y="215"/>
                    <a:pt x="15" y="192"/>
                  </a:cubicBezTo>
                  <a:cubicBezTo>
                    <a:pt x="29" y="193"/>
                    <a:pt x="35" y="184"/>
                    <a:pt x="35" y="175"/>
                  </a:cubicBezTo>
                  <a:cubicBezTo>
                    <a:pt x="35" y="160"/>
                    <a:pt x="22" y="157"/>
                    <a:pt x="18" y="157"/>
                  </a:cubicBezTo>
                  <a:cubicBezTo>
                    <a:pt x="17" y="157"/>
                    <a:pt x="0" y="157"/>
                    <a:pt x="0" y="176"/>
                  </a:cubicBezTo>
                  <a:cubicBezTo>
                    <a:pt x="0" y="207"/>
                    <a:pt x="29" y="239"/>
                    <a:pt x="71" y="239"/>
                  </a:cubicBezTo>
                  <a:cubicBezTo>
                    <a:pt x="115" y="239"/>
                    <a:pt x="154" y="205"/>
                    <a:pt x="154" y="161"/>
                  </a:cubicBezTo>
                  <a:cubicBezTo>
                    <a:pt x="154" y="122"/>
                    <a:pt x="125" y="86"/>
                    <a:pt x="81" y="86"/>
                  </a:cubicBezTo>
                  <a:cubicBezTo>
                    <a:pt x="66" y="86"/>
                    <a:pt x="48" y="90"/>
                    <a:pt x="32" y="103"/>
                  </a:cubicBezTo>
                  <a:lnTo>
                    <a:pt x="32" y="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357"/>
            <p:cNvSpPr>
              <a:spLocks/>
            </p:cNvSpPr>
            <p:nvPr>
              <p:custDataLst>
                <p:tags r:id="rId129"/>
              </p:custDataLst>
            </p:nvPr>
          </p:nvSpPr>
          <p:spPr bwMode="auto">
            <a:xfrm>
              <a:off x="3779838" y="2540000"/>
              <a:ext cx="47625" cy="215901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4"/>
                    <a:pt x="69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8" name="Group 467"/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2529104" y="4233116"/>
            <a:ext cx="1284288" cy="215901"/>
            <a:chOff x="2543175" y="2540000"/>
            <a:chExt cx="1284288" cy="215901"/>
          </a:xfrm>
        </p:grpSpPr>
        <p:sp>
          <p:nvSpPr>
            <p:cNvPr id="453" name="Freeform 364"/>
            <p:cNvSpPr>
              <a:spLocks/>
            </p:cNvSpPr>
            <p:nvPr>
              <p:custDataLst>
                <p:tags r:id="rId102"/>
              </p:custDataLst>
            </p:nvPr>
          </p:nvSpPr>
          <p:spPr bwMode="auto">
            <a:xfrm>
              <a:off x="2543175" y="2540000"/>
              <a:ext cx="46038" cy="215901"/>
            </a:xfrm>
            <a:custGeom>
              <a:avLst/>
              <a:gdLst>
                <a:gd name="T0" fmla="*/ 116 w 116"/>
                <a:gd name="T1" fmla="*/ 493 h 498"/>
                <a:gd name="T2" fmla="*/ 108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8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365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2608263" y="2557463"/>
              <a:ext cx="84138" cy="149226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5 h 343"/>
                <a:gd name="T4" fmla="*/ 105 w 210"/>
                <a:gd name="T5" fmla="*/ 0 h 343"/>
                <a:gd name="T6" fmla="*/ 19 w 210"/>
                <a:gd name="T7" fmla="*/ 59 h 343"/>
                <a:gd name="T8" fmla="*/ 0 w 210"/>
                <a:gd name="T9" fmla="*/ 172 h 343"/>
                <a:gd name="T10" fmla="*/ 23 w 210"/>
                <a:gd name="T11" fmla="*/ 292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2 h 343"/>
                <a:gd name="T18" fmla="*/ 105 w 210"/>
                <a:gd name="T19" fmla="*/ 332 h 343"/>
                <a:gd name="T20" fmla="*/ 47 w 210"/>
                <a:gd name="T21" fmla="*/ 271 h 343"/>
                <a:gd name="T22" fmla="*/ 42 w 210"/>
                <a:gd name="T23" fmla="*/ 166 h 343"/>
                <a:gd name="T24" fmla="*/ 46 w 210"/>
                <a:gd name="T25" fmla="*/ 74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6 h 343"/>
                <a:gd name="T32" fmla="*/ 163 w 210"/>
                <a:gd name="T33" fmla="*/ 269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8" y="92"/>
                    <a:pt x="190" y="55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9" y="59"/>
                  </a:cubicBezTo>
                  <a:cubicBezTo>
                    <a:pt x="3" y="93"/>
                    <a:pt x="0" y="132"/>
                    <a:pt x="0" y="172"/>
                  </a:cubicBezTo>
                  <a:cubicBezTo>
                    <a:pt x="0" y="210"/>
                    <a:pt x="2" y="254"/>
                    <a:pt x="23" y="292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2" y="343"/>
                    <a:pt x="170" y="332"/>
                    <a:pt x="192" y="285"/>
                  </a:cubicBezTo>
                  <a:cubicBezTo>
                    <a:pt x="208" y="250"/>
                    <a:pt x="210" y="212"/>
                    <a:pt x="210" y="172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19"/>
                    <a:pt x="47" y="271"/>
                  </a:cubicBezTo>
                  <a:cubicBezTo>
                    <a:pt x="42" y="241"/>
                    <a:pt x="42" y="196"/>
                    <a:pt x="42" y="166"/>
                  </a:cubicBezTo>
                  <a:cubicBezTo>
                    <a:pt x="42" y="134"/>
                    <a:pt x="42" y="101"/>
                    <a:pt x="46" y="74"/>
                  </a:cubicBezTo>
                  <a:cubicBezTo>
                    <a:pt x="55" y="15"/>
                    <a:pt x="92" y="11"/>
                    <a:pt x="105" y="11"/>
                  </a:cubicBezTo>
                  <a:cubicBezTo>
                    <a:pt x="121" y="11"/>
                    <a:pt x="154" y="20"/>
                    <a:pt x="164" y="69"/>
                  </a:cubicBezTo>
                  <a:cubicBezTo>
                    <a:pt x="169" y="97"/>
                    <a:pt x="169" y="135"/>
                    <a:pt x="169" y="166"/>
                  </a:cubicBezTo>
                  <a:cubicBezTo>
                    <a:pt x="169" y="204"/>
                    <a:pt x="169" y="237"/>
                    <a:pt x="163" y="269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366"/>
            <p:cNvSpPr>
              <a:spLocks/>
            </p:cNvSpPr>
            <p:nvPr>
              <p:custDataLst>
                <p:tags r:id="rId104"/>
              </p:custDataLst>
            </p:nvPr>
          </p:nvSpPr>
          <p:spPr bwMode="auto">
            <a:xfrm>
              <a:off x="2717800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367"/>
            <p:cNvSpPr>
              <a:spLocks/>
            </p:cNvSpPr>
            <p:nvPr>
              <p:custDataLst>
                <p:tags r:id="rId105"/>
              </p:custDataLst>
            </p:nvPr>
          </p:nvSpPr>
          <p:spPr bwMode="auto">
            <a:xfrm>
              <a:off x="2808288" y="2557463"/>
              <a:ext cx="65088" cy="144463"/>
            </a:xfrm>
            <a:custGeom>
              <a:avLst/>
              <a:gdLst>
                <a:gd name="T0" fmla="*/ 102 w 164"/>
                <a:gd name="T1" fmla="*/ 13 h 332"/>
                <a:gd name="T2" fmla="*/ 90 w 164"/>
                <a:gd name="T3" fmla="*/ 0 h 332"/>
                <a:gd name="T4" fmla="*/ 0 w 164"/>
                <a:gd name="T5" fmla="*/ 32 h 332"/>
                <a:gd name="T6" fmla="*/ 0 w 164"/>
                <a:gd name="T7" fmla="*/ 47 h 332"/>
                <a:gd name="T8" fmla="*/ 65 w 164"/>
                <a:gd name="T9" fmla="*/ 34 h 332"/>
                <a:gd name="T10" fmla="*/ 65 w 164"/>
                <a:gd name="T11" fmla="*/ 292 h 332"/>
                <a:gd name="T12" fmla="*/ 19 w 164"/>
                <a:gd name="T13" fmla="*/ 316 h 332"/>
                <a:gd name="T14" fmla="*/ 3 w 164"/>
                <a:gd name="T15" fmla="*/ 316 h 332"/>
                <a:gd name="T16" fmla="*/ 3 w 164"/>
                <a:gd name="T17" fmla="*/ 332 h 332"/>
                <a:gd name="T18" fmla="*/ 83 w 164"/>
                <a:gd name="T19" fmla="*/ 330 h 332"/>
                <a:gd name="T20" fmla="*/ 164 w 164"/>
                <a:gd name="T21" fmla="*/ 332 h 332"/>
                <a:gd name="T22" fmla="*/ 164 w 164"/>
                <a:gd name="T23" fmla="*/ 316 h 332"/>
                <a:gd name="T24" fmla="*/ 148 w 164"/>
                <a:gd name="T25" fmla="*/ 316 h 332"/>
                <a:gd name="T26" fmla="*/ 102 w 164"/>
                <a:gd name="T27" fmla="*/ 292 h 332"/>
                <a:gd name="T28" fmla="*/ 102 w 164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" h="332">
                  <a:moveTo>
                    <a:pt x="102" y="13"/>
                  </a:moveTo>
                  <a:cubicBezTo>
                    <a:pt x="102" y="1"/>
                    <a:pt x="102" y="0"/>
                    <a:pt x="90" y="0"/>
                  </a:cubicBezTo>
                  <a:cubicBezTo>
                    <a:pt x="59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3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0" y="330"/>
                    <a:pt x="63" y="330"/>
                    <a:pt x="83" y="330"/>
                  </a:cubicBezTo>
                  <a:cubicBezTo>
                    <a:pt x="103" y="330"/>
                    <a:pt x="147" y="330"/>
                    <a:pt x="164" y="332"/>
                  </a:cubicBezTo>
                  <a:lnTo>
                    <a:pt x="164" y="316"/>
                  </a:lnTo>
                  <a:lnTo>
                    <a:pt x="148" y="316"/>
                  </a:lnTo>
                  <a:cubicBezTo>
                    <a:pt x="103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368"/>
            <p:cNvSpPr>
              <a:spLocks/>
            </p:cNvSpPr>
            <p:nvPr>
              <p:custDataLst>
                <p:tags r:id="rId106"/>
              </p:custDataLst>
            </p:nvPr>
          </p:nvSpPr>
          <p:spPr bwMode="auto">
            <a:xfrm>
              <a:off x="2906713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369"/>
            <p:cNvSpPr>
              <a:spLocks/>
            </p:cNvSpPr>
            <p:nvPr>
              <p:custDataLst>
                <p:tags r:id="rId107"/>
              </p:custDataLst>
            </p:nvPr>
          </p:nvSpPr>
          <p:spPr bwMode="auto">
            <a:xfrm>
              <a:off x="2984500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2 w 248"/>
                <a:gd name="T3" fmla="*/ 11 h 226"/>
                <a:gd name="T4" fmla="*/ 227 w 248"/>
                <a:gd name="T5" fmla="*/ 18 h 226"/>
                <a:gd name="T6" fmla="*/ 203 w 248"/>
                <a:gd name="T7" fmla="*/ 45 h 226"/>
                <a:gd name="T8" fmla="*/ 222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6 w 248"/>
                <a:gd name="T19" fmla="*/ 77 h 226"/>
                <a:gd name="T20" fmla="*/ 22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8 w 248"/>
                <a:gd name="T31" fmla="*/ 215 h 226"/>
                <a:gd name="T32" fmla="*/ 23 w 248"/>
                <a:gd name="T33" fmla="*/ 209 h 226"/>
                <a:gd name="T34" fmla="*/ 46 w 248"/>
                <a:gd name="T35" fmla="*/ 182 h 226"/>
                <a:gd name="T36" fmla="*/ 28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1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370"/>
            <p:cNvSpPr>
              <a:spLocks/>
            </p:cNvSpPr>
            <p:nvPr>
              <p:custDataLst>
                <p:tags r:id="rId108"/>
              </p:custDataLst>
            </p:nvPr>
          </p:nvSpPr>
          <p:spPr bwMode="auto">
            <a:xfrm>
              <a:off x="3100388" y="2633663"/>
              <a:ext cx="65088" cy="103188"/>
            </a:xfrm>
            <a:custGeom>
              <a:avLst/>
              <a:gdLst>
                <a:gd name="T0" fmla="*/ 76 w 160"/>
                <a:gd name="T1" fmla="*/ 115 h 239"/>
                <a:gd name="T2" fmla="*/ 123 w 160"/>
                <a:gd name="T3" fmla="*/ 171 h 239"/>
                <a:gd name="T4" fmla="*/ 78 w 160"/>
                <a:gd name="T5" fmla="*/ 227 h 239"/>
                <a:gd name="T6" fmla="*/ 19 w 160"/>
                <a:gd name="T7" fmla="*/ 203 h 239"/>
                <a:gd name="T8" fmla="*/ 39 w 160"/>
                <a:gd name="T9" fmla="*/ 183 h 239"/>
                <a:gd name="T10" fmla="*/ 20 w 160"/>
                <a:gd name="T11" fmla="*/ 164 h 239"/>
                <a:gd name="T12" fmla="*/ 0 w 160"/>
                <a:gd name="T13" fmla="*/ 184 h 239"/>
                <a:gd name="T14" fmla="*/ 79 w 160"/>
                <a:gd name="T15" fmla="*/ 239 h 239"/>
                <a:gd name="T16" fmla="*/ 160 w 160"/>
                <a:gd name="T17" fmla="*/ 171 h 239"/>
                <a:gd name="T18" fmla="*/ 100 w 160"/>
                <a:gd name="T19" fmla="*/ 109 h 239"/>
                <a:gd name="T20" fmla="*/ 150 w 160"/>
                <a:gd name="T21" fmla="*/ 48 h 239"/>
                <a:gd name="T22" fmla="*/ 79 w 160"/>
                <a:gd name="T23" fmla="*/ 0 h 239"/>
                <a:gd name="T24" fmla="*/ 11 w 160"/>
                <a:gd name="T25" fmla="*/ 47 h 239"/>
                <a:gd name="T26" fmla="*/ 29 w 160"/>
                <a:gd name="T27" fmla="*/ 65 h 239"/>
                <a:gd name="T28" fmla="*/ 47 w 160"/>
                <a:gd name="T29" fmla="*/ 47 h 239"/>
                <a:gd name="T30" fmla="*/ 29 w 160"/>
                <a:gd name="T31" fmla="*/ 29 h 239"/>
                <a:gd name="T32" fmla="*/ 78 w 160"/>
                <a:gd name="T33" fmla="*/ 10 h 239"/>
                <a:gd name="T34" fmla="*/ 116 w 160"/>
                <a:gd name="T35" fmla="*/ 48 h 239"/>
                <a:gd name="T36" fmla="*/ 102 w 160"/>
                <a:gd name="T37" fmla="*/ 90 h 239"/>
                <a:gd name="T38" fmla="*/ 63 w 160"/>
                <a:gd name="T39" fmla="*/ 105 h 239"/>
                <a:gd name="T40" fmla="*/ 52 w 160"/>
                <a:gd name="T41" fmla="*/ 106 h 239"/>
                <a:gd name="T42" fmla="*/ 49 w 160"/>
                <a:gd name="T43" fmla="*/ 110 h 239"/>
                <a:gd name="T44" fmla="*/ 58 w 160"/>
                <a:gd name="T45" fmla="*/ 115 h 239"/>
                <a:gd name="T46" fmla="*/ 76 w 160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39">
                  <a:moveTo>
                    <a:pt x="76" y="115"/>
                  </a:moveTo>
                  <a:cubicBezTo>
                    <a:pt x="104" y="115"/>
                    <a:pt x="123" y="134"/>
                    <a:pt x="123" y="171"/>
                  </a:cubicBezTo>
                  <a:cubicBezTo>
                    <a:pt x="123" y="214"/>
                    <a:pt x="98" y="227"/>
                    <a:pt x="78" y="227"/>
                  </a:cubicBezTo>
                  <a:cubicBezTo>
                    <a:pt x="64" y="227"/>
                    <a:pt x="33" y="224"/>
                    <a:pt x="19" y="203"/>
                  </a:cubicBezTo>
                  <a:cubicBezTo>
                    <a:pt x="35" y="202"/>
                    <a:pt x="39" y="191"/>
                    <a:pt x="39" y="183"/>
                  </a:cubicBezTo>
                  <a:cubicBezTo>
                    <a:pt x="39" y="172"/>
                    <a:pt x="30" y="164"/>
                    <a:pt x="20" y="164"/>
                  </a:cubicBezTo>
                  <a:cubicBezTo>
                    <a:pt x="10" y="164"/>
                    <a:pt x="0" y="170"/>
                    <a:pt x="0" y="184"/>
                  </a:cubicBezTo>
                  <a:cubicBezTo>
                    <a:pt x="0" y="217"/>
                    <a:pt x="36" y="239"/>
                    <a:pt x="79" y="239"/>
                  </a:cubicBezTo>
                  <a:cubicBezTo>
                    <a:pt x="127" y="239"/>
                    <a:pt x="160" y="206"/>
                    <a:pt x="160" y="171"/>
                  </a:cubicBezTo>
                  <a:cubicBezTo>
                    <a:pt x="160" y="144"/>
                    <a:pt x="138" y="117"/>
                    <a:pt x="100" y="109"/>
                  </a:cubicBezTo>
                  <a:cubicBezTo>
                    <a:pt x="136" y="96"/>
                    <a:pt x="150" y="69"/>
                    <a:pt x="150" y="48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5"/>
                    <a:pt x="29" y="65"/>
                  </a:cubicBezTo>
                  <a:cubicBezTo>
                    <a:pt x="40" y="65"/>
                    <a:pt x="47" y="57"/>
                    <a:pt x="47" y="47"/>
                  </a:cubicBezTo>
                  <a:cubicBezTo>
                    <a:pt x="47" y="37"/>
                    <a:pt x="40" y="30"/>
                    <a:pt x="29" y="29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0" y="103"/>
                    <a:pt x="81" y="104"/>
                    <a:pt x="63" y="105"/>
                  </a:cubicBezTo>
                  <a:cubicBezTo>
                    <a:pt x="54" y="105"/>
                    <a:pt x="54" y="105"/>
                    <a:pt x="52" y="106"/>
                  </a:cubicBezTo>
                  <a:cubicBezTo>
                    <a:pt x="51" y="106"/>
                    <a:pt x="49" y="106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6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371"/>
            <p:cNvSpPr>
              <a:spLocks/>
            </p:cNvSpPr>
            <p:nvPr>
              <p:custDataLst>
                <p:tags r:id="rId109"/>
              </p:custDataLst>
            </p:nvPr>
          </p:nvSpPr>
          <p:spPr bwMode="auto">
            <a:xfrm>
              <a:off x="3200400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372"/>
            <p:cNvSpPr>
              <a:spLocks/>
            </p:cNvSpPr>
            <p:nvPr>
              <p:custDataLst>
                <p:tags r:id="rId110"/>
              </p:custDataLst>
            </p:nvPr>
          </p:nvSpPr>
          <p:spPr bwMode="auto">
            <a:xfrm>
              <a:off x="3278188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373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3392488" y="2632075"/>
              <a:ext cx="68263" cy="101600"/>
            </a:xfrm>
            <a:custGeom>
              <a:avLst/>
              <a:gdLst>
                <a:gd name="T0" fmla="*/ 170 w 170"/>
                <a:gd name="T1" fmla="*/ 177 h 235"/>
                <a:gd name="T2" fmla="*/ 170 w 170"/>
                <a:gd name="T3" fmla="*/ 165 h 235"/>
                <a:gd name="T4" fmla="*/ 132 w 170"/>
                <a:gd name="T5" fmla="*/ 165 h 235"/>
                <a:gd name="T6" fmla="*/ 132 w 170"/>
                <a:gd name="T7" fmla="*/ 9 h 235"/>
                <a:gd name="T8" fmla="*/ 124 w 170"/>
                <a:gd name="T9" fmla="*/ 0 h 235"/>
                <a:gd name="T10" fmla="*/ 115 w 170"/>
                <a:gd name="T11" fmla="*/ 4 h 235"/>
                <a:gd name="T12" fmla="*/ 0 w 170"/>
                <a:gd name="T13" fmla="*/ 165 h 235"/>
                <a:gd name="T14" fmla="*/ 0 w 170"/>
                <a:gd name="T15" fmla="*/ 177 h 235"/>
                <a:gd name="T16" fmla="*/ 102 w 170"/>
                <a:gd name="T17" fmla="*/ 177 h 235"/>
                <a:gd name="T18" fmla="*/ 102 w 170"/>
                <a:gd name="T19" fmla="*/ 206 h 235"/>
                <a:gd name="T20" fmla="*/ 74 w 170"/>
                <a:gd name="T21" fmla="*/ 222 h 235"/>
                <a:gd name="T22" fmla="*/ 64 w 170"/>
                <a:gd name="T23" fmla="*/ 222 h 235"/>
                <a:gd name="T24" fmla="*/ 64 w 170"/>
                <a:gd name="T25" fmla="*/ 235 h 235"/>
                <a:gd name="T26" fmla="*/ 117 w 170"/>
                <a:gd name="T27" fmla="*/ 233 h 235"/>
                <a:gd name="T28" fmla="*/ 169 w 170"/>
                <a:gd name="T29" fmla="*/ 235 h 235"/>
                <a:gd name="T30" fmla="*/ 169 w 170"/>
                <a:gd name="T31" fmla="*/ 222 h 235"/>
                <a:gd name="T32" fmla="*/ 160 w 170"/>
                <a:gd name="T33" fmla="*/ 222 h 235"/>
                <a:gd name="T34" fmla="*/ 132 w 170"/>
                <a:gd name="T35" fmla="*/ 206 h 235"/>
                <a:gd name="T36" fmla="*/ 132 w 170"/>
                <a:gd name="T37" fmla="*/ 177 h 235"/>
                <a:gd name="T38" fmla="*/ 170 w 170"/>
                <a:gd name="T39" fmla="*/ 177 h 235"/>
                <a:gd name="T40" fmla="*/ 104 w 170"/>
                <a:gd name="T41" fmla="*/ 37 h 235"/>
                <a:gd name="T42" fmla="*/ 104 w 170"/>
                <a:gd name="T43" fmla="*/ 165 h 235"/>
                <a:gd name="T44" fmla="*/ 12 w 170"/>
                <a:gd name="T45" fmla="*/ 165 h 235"/>
                <a:gd name="T46" fmla="*/ 104 w 170"/>
                <a:gd name="T47" fmla="*/ 3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0" h="235">
                  <a:moveTo>
                    <a:pt x="170" y="177"/>
                  </a:moveTo>
                  <a:lnTo>
                    <a:pt x="170" y="165"/>
                  </a:lnTo>
                  <a:lnTo>
                    <a:pt x="132" y="165"/>
                  </a:lnTo>
                  <a:lnTo>
                    <a:pt x="132" y="9"/>
                  </a:lnTo>
                  <a:cubicBezTo>
                    <a:pt x="132" y="2"/>
                    <a:pt x="132" y="0"/>
                    <a:pt x="124" y="0"/>
                  </a:cubicBezTo>
                  <a:cubicBezTo>
                    <a:pt x="120" y="0"/>
                    <a:pt x="118" y="0"/>
                    <a:pt x="115" y="4"/>
                  </a:cubicBezTo>
                  <a:lnTo>
                    <a:pt x="0" y="165"/>
                  </a:lnTo>
                  <a:lnTo>
                    <a:pt x="0" y="177"/>
                  </a:lnTo>
                  <a:lnTo>
                    <a:pt x="102" y="177"/>
                  </a:lnTo>
                  <a:lnTo>
                    <a:pt x="102" y="206"/>
                  </a:lnTo>
                  <a:cubicBezTo>
                    <a:pt x="102" y="218"/>
                    <a:pt x="102" y="222"/>
                    <a:pt x="74" y="222"/>
                  </a:cubicBezTo>
                  <a:lnTo>
                    <a:pt x="64" y="222"/>
                  </a:lnTo>
                  <a:lnTo>
                    <a:pt x="64" y="235"/>
                  </a:lnTo>
                  <a:cubicBezTo>
                    <a:pt x="82" y="234"/>
                    <a:pt x="104" y="233"/>
                    <a:pt x="117" y="233"/>
                  </a:cubicBezTo>
                  <a:cubicBezTo>
                    <a:pt x="130" y="233"/>
                    <a:pt x="152" y="234"/>
                    <a:pt x="169" y="235"/>
                  </a:cubicBezTo>
                  <a:lnTo>
                    <a:pt x="169" y="222"/>
                  </a:lnTo>
                  <a:lnTo>
                    <a:pt x="160" y="222"/>
                  </a:lnTo>
                  <a:cubicBezTo>
                    <a:pt x="132" y="222"/>
                    <a:pt x="132" y="218"/>
                    <a:pt x="132" y="206"/>
                  </a:cubicBezTo>
                  <a:lnTo>
                    <a:pt x="132" y="177"/>
                  </a:lnTo>
                  <a:lnTo>
                    <a:pt x="170" y="177"/>
                  </a:lnTo>
                  <a:close/>
                  <a:moveTo>
                    <a:pt x="104" y="37"/>
                  </a:moveTo>
                  <a:lnTo>
                    <a:pt x="104" y="165"/>
                  </a:lnTo>
                  <a:lnTo>
                    <a:pt x="12" y="165"/>
                  </a:lnTo>
                  <a:lnTo>
                    <a:pt x="104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374"/>
            <p:cNvSpPr>
              <a:spLocks/>
            </p:cNvSpPr>
            <p:nvPr>
              <p:custDataLst>
                <p:tags r:id="rId112"/>
              </p:custDataLst>
            </p:nvPr>
          </p:nvSpPr>
          <p:spPr bwMode="auto">
            <a:xfrm>
              <a:off x="3492500" y="2678113"/>
              <a:ext cx="23813" cy="6508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375"/>
            <p:cNvSpPr>
              <a:spLocks/>
            </p:cNvSpPr>
            <p:nvPr>
              <p:custDataLst>
                <p:tags r:id="rId113"/>
              </p:custDataLst>
            </p:nvPr>
          </p:nvSpPr>
          <p:spPr bwMode="auto">
            <a:xfrm>
              <a:off x="3570288" y="2605088"/>
              <a:ext cx="100013" cy="98425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1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5" y="11"/>
                    <a:pt x="122" y="16"/>
                    <a:pt x="122" y="45"/>
                  </a:cubicBezTo>
                  <a:cubicBezTo>
                    <a:pt x="122" y="60"/>
                    <a:pt x="114" y="94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376"/>
            <p:cNvSpPr>
              <a:spLocks/>
            </p:cNvSpPr>
            <p:nvPr>
              <p:custDataLst>
                <p:tags r:id="rId114"/>
              </p:custDataLst>
            </p:nvPr>
          </p:nvSpPr>
          <p:spPr bwMode="auto">
            <a:xfrm>
              <a:off x="3687763" y="2633663"/>
              <a:ext cx="61913" cy="103188"/>
            </a:xfrm>
            <a:custGeom>
              <a:avLst/>
              <a:gdLst>
                <a:gd name="T0" fmla="*/ 32 w 154"/>
                <a:gd name="T1" fmla="*/ 37 h 239"/>
                <a:gd name="T2" fmla="*/ 66 w 154"/>
                <a:gd name="T3" fmla="*/ 42 h 239"/>
                <a:gd name="T4" fmla="*/ 140 w 154"/>
                <a:gd name="T5" fmla="*/ 5 h 239"/>
                <a:gd name="T6" fmla="*/ 135 w 154"/>
                <a:gd name="T7" fmla="*/ 0 h 239"/>
                <a:gd name="T8" fmla="*/ 133 w 154"/>
                <a:gd name="T9" fmla="*/ 1 h 239"/>
                <a:gd name="T10" fmla="*/ 80 w 154"/>
                <a:gd name="T11" fmla="*/ 11 h 239"/>
                <a:gd name="T12" fmla="*/ 29 w 154"/>
                <a:gd name="T13" fmla="*/ 2 h 239"/>
                <a:gd name="T14" fmla="*/ 24 w 154"/>
                <a:gd name="T15" fmla="*/ 0 h 239"/>
                <a:gd name="T16" fmla="*/ 20 w 154"/>
                <a:gd name="T17" fmla="*/ 9 h 239"/>
                <a:gd name="T18" fmla="*/ 20 w 154"/>
                <a:gd name="T19" fmla="*/ 112 h 239"/>
                <a:gd name="T20" fmla="*/ 26 w 154"/>
                <a:gd name="T21" fmla="*/ 122 h 239"/>
                <a:gd name="T22" fmla="*/ 32 w 154"/>
                <a:gd name="T23" fmla="*/ 118 h 239"/>
                <a:gd name="T24" fmla="*/ 81 w 154"/>
                <a:gd name="T25" fmla="*/ 96 h 239"/>
                <a:gd name="T26" fmla="*/ 113 w 154"/>
                <a:gd name="T27" fmla="*/ 115 h 239"/>
                <a:gd name="T28" fmla="*/ 121 w 154"/>
                <a:gd name="T29" fmla="*/ 160 h 239"/>
                <a:gd name="T30" fmla="*/ 111 w 154"/>
                <a:gd name="T31" fmla="*/ 206 h 239"/>
                <a:gd name="T32" fmla="*/ 70 w 154"/>
                <a:gd name="T33" fmla="*/ 227 h 239"/>
                <a:gd name="T34" fmla="*/ 15 w 154"/>
                <a:gd name="T35" fmla="*/ 192 h 239"/>
                <a:gd name="T36" fmla="*/ 35 w 154"/>
                <a:gd name="T37" fmla="*/ 175 h 239"/>
                <a:gd name="T38" fmla="*/ 18 w 154"/>
                <a:gd name="T39" fmla="*/ 157 h 239"/>
                <a:gd name="T40" fmla="*/ 0 w 154"/>
                <a:gd name="T41" fmla="*/ 176 h 239"/>
                <a:gd name="T42" fmla="*/ 71 w 154"/>
                <a:gd name="T43" fmla="*/ 239 h 239"/>
                <a:gd name="T44" fmla="*/ 154 w 154"/>
                <a:gd name="T45" fmla="*/ 161 h 239"/>
                <a:gd name="T46" fmla="*/ 81 w 154"/>
                <a:gd name="T47" fmla="*/ 86 h 239"/>
                <a:gd name="T48" fmla="*/ 32 w 154"/>
                <a:gd name="T49" fmla="*/ 103 h 239"/>
                <a:gd name="T50" fmla="*/ 32 w 154"/>
                <a:gd name="T51" fmla="*/ 3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239">
                  <a:moveTo>
                    <a:pt x="32" y="37"/>
                  </a:moveTo>
                  <a:cubicBezTo>
                    <a:pt x="50" y="42"/>
                    <a:pt x="61" y="42"/>
                    <a:pt x="66" y="42"/>
                  </a:cubicBezTo>
                  <a:cubicBezTo>
                    <a:pt x="112" y="42"/>
                    <a:pt x="140" y="10"/>
                    <a:pt x="140" y="5"/>
                  </a:cubicBezTo>
                  <a:cubicBezTo>
                    <a:pt x="140" y="1"/>
                    <a:pt x="137" y="0"/>
                    <a:pt x="135" y="0"/>
                  </a:cubicBezTo>
                  <a:cubicBezTo>
                    <a:pt x="135" y="0"/>
                    <a:pt x="134" y="0"/>
                    <a:pt x="133" y="1"/>
                  </a:cubicBezTo>
                  <a:cubicBezTo>
                    <a:pt x="124" y="4"/>
                    <a:pt x="106" y="11"/>
                    <a:pt x="80" y="11"/>
                  </a:cubicBezTo>
                  <a:cubicBezTo>
                    <a:pt x="70" y="11"/>
                    <a:pt x="52" y="10"/>
                    <a:pt x="29" y="2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20" y="0"/>
                    <a:pt x="20" y="4"/>
                    <a:pt x="20" y="9"/>
                  </a:cubicBezTo>
                  <a:lnTo>
                    <a:pt x="20" y="112"/>
                  </a:lnTo>
                  <a:cubicBezTo>
                    <a:pt x="20" y="118"/>
                    <a:pt x="20" y="122"/>
                    <a:pt x="26" y="122"/>
                  </a:cubicBezTo>
                  <a:cubicBezTo>
                    <a:pt x="29" y="122"/>
                    <a:pt x="29" y="122"/>
                    <a:pt x="32" y="118"/>
                  </a:cubicBezTo>
                  <a:cubicBezTo>
                    <a:pt x="47" y="98"/>
                    <a:pt x="69" y="96"/>
                    <a:pt x="81" y="96"/>
                  </a:cubicBezTo>
                  <a:cubicBezTo>
                    <a:pt x="102" y="96"/>
                    <a:pt x="111" y="112"/>
                    <a:pt x="113" y="115"/>
                  </a:cubicBezTo>
                  <a:cubicBezTo>
                    <a:pt x="119" y="127"/>
                    <a:pt x="121" y="140"/>
                    <a:pt x="121" y="160"/>
                  </a:cubicBezTo>
                  <a:cubicBezTo>
                    <a:pt x="121" y="171"/>
                    <a:pt x="121" y="191"/>
                    <a:pt x="111" y="206"/>
                  </a:cubicBezTo>
                  <a:cubicBezTo>
                    <a:pt x="102" y="219"/>
                    <a:pt x="87" y="227"/>
                    <a:pt x="70" y="227"/>
                  </a:cubicBezTo>
                  <a:cubicBezTo>
                    <a:pt x="47" y="227"/>
                    <a:pt x="24" y="215"/>
                    <a:pt x="15" y="192"/>
                  </a:cubicBezTo>
                  <a:cubicBezTo>
                    <a:pt x="29" y="193"/>
                    <a:pt x="35" y="184"/>
                    <a:pt x="35" y="175"/>
                  </a:cubicBezTo>
                  <a:cubicBezTo>
                    <a:pt x="35" y="160"/>
                    <a:pt x="22" y="157"/>
                    <a:pt x="18" y="157"/>
                  </a:cubicBezTo>
                  <a:cubicBezTo>
                    <a:pt x="17" y="157"/>
                    <a:pt x="0" y="157"/>
                    <a:pt x="0" y="176"/>
                  </a:cubicBezTo>
                  <a:cubicBezTo>
                    <a:pt x="0" y="207"/>
                    <a:pt x="29" y="239"/>
                    <a:pt x="71" y="239"/>
                  </a:cubicBezTo>
                  <a:cubicBezTo>
                    <a:pt x="115" y="239"/>
                    <a:pt x="154" y="205"/>
                    <a:pt x="154" y="161"/>
                  </a:cubicBezTo>
                  <a:cubicBezTo>
                    <a:pt x="154" y="122"/>
                    <a:pt x="125" y="86"/>
                    <a:pt x="81" y="86"/>
                  </a:cubicBezTo>
                  <a:cubicBezTo>
                    <a:pt x="66" y="86"/>
                    <a:pt x="48" y="90"/>
                    <a:pt x="32" y="103"/>
                  </a:cubicBezTo>
                  <a:lnTo>
                    <a:pt x="32" y="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377"/>
            <p:cNvSpPr>
              <a:spLocks/>
            </p:cNvSpPr>
            <p:nvPr>
              <p:custDataLst>
                <p:tags r:id="rId115"/>
              </p:custDataLst>
            </p:nvPr>
          </p:nvSpPr>
          <p:spPr bwMode="auto">
            <a:xfrm>
              <a:off x="3779838" y="2540000"/>
              <a:ext cx="47625" cy="215901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4"/>
                    <a:pt x="69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0" name="Group 489"/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3556217" y="4670010"/>
            <a:ext cx="1284288" cy="215901"/>
            <a:chOff x="2543175" y="2540000"/>
            <a:chExt cx="1284288" cy="215901"/>
          </a:xfrm>
        </p:grpSpPr>
        <p:sp>
          <p:nvSpPr>
            <p:cNvPr id="475" name="Freeform 384"/>
            <p:cNvSpPr>
              <a:spLocks/>
            </p:cNvSpPr>
            <p:nvPr>
              <p:custDataLst>
                <p:tags r:id="rId88"/>
              </p:custDataLst>
            </p:nvPr>
          </p:nvSpPr>
          <p:spPr bwMode="auto">
            <a:xfrm>
              <a:off x="2543175" y="2540000"/>
              <a:ext cx="46038" cy="215901"/>
            </a:xfrm>
            <a:custGeom>
              <a:avLst/>
              <a:gdLst>
                <a:gd name="T0" fmla="*/ 116 w 116"/>
                <a:gd name="T1" fmla="*/ 493 h 498"/>
                <a:gd name="T2" fmla="*/ 108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8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385"/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2608263" y="2557463"/>
              <a:ext cx="84138" cy="149226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5 h 343"/>
                <a:gd name="T4" fmla="*/ 105 w 210"/>
                <a:gd name="T5" fmla="*/ 0 h 343"/>
                <a:gd name="T6" fmla="*/ 19 w 210"/>
                <a:gd name="T7" fmla="*/ 59 h 343"/>
                <a:gd name="T8" fmla="*/ 0 w 210"/>
                <a:gd name="T9" fmla="*/ 172 h 343"/>
                <a:gd name="T10" fmla="*/ 23 w 210"/>
                <a:gd name="T11" fmla="*/ 292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2 h 343"/>
                <a:gd name="T18" fmla="*/ 105 w 210"/>
                <a:gd name="T19" fmla="*/ 332 h 343"/>
                <a:gd name="T20" fmla="*/ 47 w 210"/>
                <a:gd name="T21" fmla="*/ 271 h 343"/>
                <a:gd name="T22" fmla="*/ 42 w 210"/>
                <a:gd name="T23" fmla="*/ 166 h 343"/>
                <a:gd name="T24" fmla="*/ 46 w 210"/>
                <a:gd name="T25" fmla="*/ 74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6 h 343"/>
                <a:gd name="T32" fmla="*/ 163 w 210"/>
                <a:gd name="T33" fmla="*/ 269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8" y="92"/>
                    <a:pt x="190" y="55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9" y="59"/>
                  </a:cubicBezTo>
                  <a:cubicBezTo>
                    <a:pt x="3" y="93"/>
                    <a:pt x="0" y="132"/>
                    <a:pt x="0" y="172"/>
                  </a:cubicBezTo>
                  <a:cubicBezTo>
                    <a:pt x="0" y="210"/>
                    <a:pt x="2" y="254"/>
                    <a:pt x="23" y="292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2" y="343"/>
                    <a:pt x="170" y="332"/>
                    <a:pt x="192" y="285"/>
                  </a:cubicBezTo>
                  <a:cubicBezTo>
                    <a:pt x="208" y="250"/>
                    <a:pt x="210" y="212"/>
                    <a:pt x="210" y="172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19"/>
                    <a:pt x="47" y="271"/>
                  </a:cubicBezTo>
                  <a:cubicBezTo>
                    <a:pt x="42" y="241"/>
                    <a:pt x="42" y="196"/>
                    <a:pt x="42" y="166"/>
                  </a:cubicBezTo>
                  <a:cubicBezTo>
                    <a:pt x="42" y="134"/>
                    <a:pt x="42" y="101"/>
                    <a:pt x="46" y="74"/>
                  </a:cubicBezTo>
                  <a:cubicBezTo>
                    <a:pt x="55" y="15"/>
                    <a:pt x="92" y="11"/>
                    <a:pt x="105" y="11"/>
                  </a:cubicBezTo>
                  <a:cubicBezTo>
                    <a:pt x="121" y="11"/>
                    <a:pt x="154" y="20"/>
                    <a:pt x="164" y="69"/>
                  </a:cubicBezTo>
                  <a:cubicBezTo>
                    <a:pt x="169" y="97"/>
                    <a:pt x="169" y="135"/>
                    <a:pt x="169" y="166"/>
                  </a:cubicBezTo>
                  <a:cubicBezTo>
                    <a:pt x="169" y="204"/>
                    <a:pt x="169" y="237"/>
                    <a:pt x="163" y="269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386"/>
            <p:cNvSpPr>
              <a:spLocks/>
            </p:cNvSpPr>
            <p:nvPr>
              <p:custDataLst>
                <p:tags r:id="rId90"/>
              </p:custDataLst>
            </p:nvPr>
          </p:nvSpPr>
          <p:spPr bwMode="auto">
            <a:xfrm>
              <a:off x="2717800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387"/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2797175" y="2557463"/>
              <a:ext cx="84138" cy="149226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5 h 343"/>
                <a:gd name="T4" fmla="*/ 105 w 210"/>
                <a:gd name="T5" fmla="*/ 0 h 343"/>
                <a:gd name="T6" fmla="*/ 18 w 210"/>
                <a:gd name="T7" fmla="*/ 59 h 343"/>
                <a:gd name="T8" fmla="*/ 0 w 210"/>
                <a:gd name="T9" fmla="*/ 172 h 343"/>
                <a:gd name="T10" fmla="*/ 22 w 210"/>
                <a:gd name="T11" fmla="*/ 292 h 343"/>
                <a:gd name="T12" fmla="*/ 104 w 210"/>
                <a:gd name="T13" fmla="*/ 343 h 343"/>
                <a:gd name="T14" fmla="*/ 191 w 210"/>
                <a:gd name="T15" fmla="*/ 285 h 343"/>
                <a:gd name="T16" fmla="*/ 210 w 210"/>
                <a:gd name="T17" fmla="*/ 172 h 343"/>
                <a:gd name="T18" fmla="*/ 104 w 210"/>
                <a:gd name="T19" fmla="*/ 332 h 343"/>
                <a:gd name="T20" fmla="*/ 47 w 210"/>
                <a:gd name="T21" fmla="*/ 271 h 343"/>
                <a:gd name="T22" fmla="*/ 41 w 210"/>
                <a:gd name="T23" fmla="*/ 166 h 343"/>
                <a:gd name="T24" fmla="*/ 45 w 210"/>
                <a:gd name="T25" fmla="*/ 74 h 343"/>
                <a:gd name="T26" fmla="*/ 104 w 210"/>
                <a:gd name="T27" fmla="*/ 11 h 343"/>
                <a:gd name="T28" fmla="*/ 163 w 210"/>
                <a:gd name="T29" fmla="*/ 69 h 343"/>
                <a:gd name="T30" fmla="*/ 168 w 210"/>
                <a:gd name="T31" fmla="*/ 166 h 343"/>
                <a:gd name="T32" fmla="*/ 163 w 210"/>
                <a:gd name="T33" fmla="*/ 269 h 343"/>
                <a:gd name="T34" fmla="*/ 104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7" y="92"/>
                    <a:pt x="190" y="55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59"/>
                  </a:cubicBezTo>
                  <a:cubicBezTo>
                    <a:pt x="2" y="93"/>
                    <a:pt x="0" y="132"/>
                    <a:pt x="0" y="172"/>
                  </a:cubicBezTo>
                  <a:cubicBezTo>
                    <a:pt x="0" y="210"/>
                    <a:pt x="2" y="254"/>
                    <a:pt x="22" y="292"/>
                  </a:cubicBezTo>
                  <a:cubicBezTo>
                    <a:pt x="44" y="333"/>
                    <a:pt x="80" y="343"/>
                    <a:pt x="104" y="343"/>
                  </a:cubicBezTo>
                  <a:cubicBezTo>
                    <a:pt x="131" y="343"/>
                    <a:pt x="169" y="332"/>
                    <a:pt x="191" y="285"/>
                  </a:cubicBezTo>
                  <a:cubicBezTo>
                    <a:pt x="207" y="250"/>
                    <a:pt x="210" y="212"/>
                    <a:pt x="210" y="172"/>
                  </a:cubicBezTo>
                  <a:close/>
                  <a:moveTo>
                    <a:pt x="104" y="332"/>
                  </a:moveTo>
                  <a:cubicBezTo>
                    <a:pt x="85" y="332"/>
                    <a:pt x="56" y="319"/>
                    <a:pt x="47" y="271"/>
                  </a:cubicBezTo>
                  <a:cubicBezTo>
                    <a:pt x="41" y="241"/>
                    <a:pt x="41" y="196"/>
                    <a:pt x="41" y="166"/>
                  </a:cubicBezTo>
                  <a:cubicBezTo>
                    <a:pt x="41" y="134"/>
                    <a:pt x="41" y="101"/>
                    <a:pt x="45" y="74"/>
                  </a:cubicBezTo>
                  <a:cubicBezTo>
                    <a:pt x="55" y="15"/>
                    <a:pt x="92" y="11"/>
                    <a:pt x="104" y="11"/>
                  </a:cubicBezTo>
                  <a:cubicBezTo>
                    <a:pt x="121" y="11"/>
                    <a:pt x="154" y="20"/>
                    <a:pt x="163" y="69"/>
                  </a:cubicBezTo>
                  <a:cubicBezTo>
                    <a:pt x="168" y="97"/>
                    <a:pt x="168" y="135"/>
                    <a:pt x="168" y="166"/>
                  </a:cubicBezTo>
                  <a:cubicBezTo>
                    <a:pt x="168" y="204"/>
                    <a:pt x="168" y="237"/>
                    <a:pt x="163" y="269"/>
                  </a:cubicBezTo>
                  <a:cubicBezTo>
                    <a:pt x="155" y="317"/>
                    <a:pt x="127" y="332"/>
                    <a:pt x="104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388"/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2906713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389"/>
            <p:cNvSpPr>
              <a:spLocks/>
            </p:cNvSpPr>
            <p:nvPr>
              <p:custDataLst>
                <p:tags r:id="rId93"/>
              </p:custDataLst>
            </p:nvPr>
          </p:nvSpPr>
          <p:spPr bwMode="auto">
            <a:xfrm>
              <a:off x="2984500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2 w 248"/>
                <a:gd name="T3" fmla="*/ 11 h 226"/>
                <a:gd name="T4" fmla="*/ 227 w 248"/>
                <a:gd name="T5" fmla="*/ 18 h 226"/>
                <a:gd name="T6" fmla="*/ 203 w 248"/>
                <a:gd name="T7" fmla="*/ 45 h 226"/>
                <a:gd name="T8" fmla="*/ 222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6 w 248"/>
                <a:gd name="T19" fmla="*/ 77 h 226"/>
                <a:gd name="T20" fmla="*/ 22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8 w 248"/>
                <a:gd name="T31" fmla="*/ 215 h 226"/>
                <a:gd name="T32" fmla="*/ 23 w 248"/>
                <a:gd name="T33" fmla="*/ 209 h 226"/>
                <a:gd name="T34" fmla="*/ 46 w 248"/>
                <a:gd name="T35" fmla="*/ 182 h 226"/>
                <a:gd name="T36" fmla="*/ 28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1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390"/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3100388" y="2633663"/>
              <a:ext cx="65088" cy="103188"/>
            </a:xfrm>
            <a:custGeom>
              <a:avLst/>
              <a:gdLst>
                <a:gd name="T0" fmla="*/ 76 w 160"/>
                <a:gd name="T1" fmla="*/ 115 h 239"/>
                <a:gd name="T2" fmla="*/ 123 w 160"/>
                <a:gd name="T3" fmla="*/ 171 h 239"/>
                <a:gd name="T4" fmla="*/ 78 w 160"/>
                <a:gd name="T5" fmla="*/ 227 h 239"/>
                <a:gd name="T6" fmla="*/ 19 w 160"/>
                <a:gd name="T7" fmla="*/ 203 h 239"/>
                <a:gd name="T8" fmla="*/ 39 w 160"/>
                <a:gd name="T9" fmla="*/ 183 h 239"/>
                <a:gd name="T10" fmla="*/ 20 w 160"/>
                <a:gd name="T11" fmla="*/ 164 h 239"/>
                <a:gd name="T12" fmla="*/ 0 w 160"/>
                <a:gd name="T13" fmla="*/ 184 h 239"/>
                <a:gd name="T14" fmla="*/ 79 w 160"/>
                <a:gd name="T15" fmla="*/ 239 h 239"/>
                <a:gd name="T16" fmla="*/ 160 w 160"/>
                <a:gd name="T17" fmla="*/ 171 h 239"/>
                <a:gd name="T18" fmla="*/ 100 w 160"/>
                <a:gd name="T19" fmla="*/ 109 h 239"/>
                <a:gd name="T20" fmla="*/ 150 w 160"/>
                <a:gd name="T21" fmla="*/ 48 h 239"/>
                <a:gd name="T22" fmla="*/ 79 w 160"/>
                <a:gd name="T23" fmla="*/ 0 h 239"/>
                <a:gd name="T24" fmla="*/ 11 w 160"/>
                <a:gd name="T25" fmla="*/ 47 h 239"/>
                <a:gd name="T26" fmla="*/ 29 w 160"/>
                <a:gd name="T27" fmla="*/ 65 h 239"/>
                <a:gd name="T28" fmla="*/ 47 w 160"/>
                <a:gd name="T29" fmla="*/ 47 h 239"/>
                <a:gd name="T30" fmla="*/ 29 w 160"/>
                <a:gd name="T31" fmla="*/ 29 h 239"/>
                <a:gd name="T32" fmla="*/ 78 w 160"/>
                <a:gd name="T33" fmla="*/ 10 h 239"/>
                <a:gd name="T34" fmla="*/ 116 w 160"/>
                <a:gd name="T35" fmla="*/ 48 h 239"/>
                <a:gd name="T36" fmla="*/ 102 w 160"/>
                <a:gd name="T37" fmla="*/ 90 h 239"/>
                <a:gd name="T38" fmla="*/ 63 w 160"/>
                <a:gd name="T39" fmla="*/ 105 h 239"/>
                <a:gd name="T40" fmla="*/ 52 w 160"/>
                <a:gd name="T41" fmla="*/ 106 h 239"/>
                <a:gd name="T42" fmla="*/ 49 w 160"/>
                <a:gd name="T43" fmla="*/ 110 h 239"/>
                <a:gd name="T44" fmla="*/ 58 w 160"/>
                <a:gd name="T45" fmla="*/ 115 h 239"/>
                <a:gd name="T46" fmla="*/ 76 w 160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39">
                  <a:moveTo>
                    <a:pt x="76" y="115"/>
                  </a:moveTo>
                  <a:cubicBezTo>
                    <a:pt x="104" y="115"/>
                    <a:pt x="123" y="134"/>
                    <a:pt x="123" y="171"/>
                  </a:cubicBezTo>
                  <a:cubicBezTo>
                    <a:pt x="123" y="214"/>
                    <a:pt x="98" y="227"/>
                    <a:pt x="78" y="227"/>
                  </a:cubicBezTo>
                  <a:cubicBezTo>
                    <a:pt x="64" y="227"/>
                    <a:pt x="33" y="224"/>
                    <a:pt x="19" y="203"/>
                  </a:cubicBezTo>
                  <a:cubicBezTo>
                    <a:pt x="35" y="202"/>
                    <a:pt x="39" y="191"/>
                    <a:pt x="39" y="183"/>
                  </a:cubicBezTo>
                  <a:cubicBezTo>
                    <a:pt x="39" y="172"/>
                    <a:pt x="30" y="164"/>
                    <a:pt x="20" y="164"/>
                  </a:cubicBezTo>
                  <a:cubicBezTo>
                    <a:pt x="10" y="164"/>
                    <a:pt x="0" y="170"/>
                    <a:pt x="0" y="184"/>
                  </a:cubicBezTo>
                  <a:cubicBezTo>
                    <a:pt x="0" y="217"/>
                    <a:pt x="36" y="239"/>
                    <a:pt x="79" y="239"/>
                  </a:cubicBezTo>
                  <a:cubicBezTo>
                    <a:pt x="127" y="239"/>
                    <a:pt x="160" y="206"/>
                    <a:pt x="160" y="171"/>
                  </a:cubicBezTo>
                  <a:cubicBezTo>
                    <a:pt x="160" y="144"/>
                    <a:pt x="138" y="117"/>
                    <a:pt x="100" y="109"/>
                  </a:cubicBezTo>
                  <a:cubicBezTo>
                    <a:pt x="136" y="96"/>
                    <a:pt x="150" y="69"/>
                    <a:pt x="150" y="48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5"/>
                    <a:pt x="29" y="65"/>
                  </a:cubicBezTo>
                  <a:cubicBezTo>
                    <a:pt x="40" y="65"/>
                    <a:pt x="47" y="57"/>
                    <a:pt x="47" y="47"/>
                  </a:cubicBezTo>
                  <a:cubicBezTo>
                    <a:pt x="47" y="37"/>
                    <a:pt x="40" y="30"/>
                    <a:pt x="29" y="29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0" y="103"/>
                    <a:pt x="81" y="104"/>
                    <a:pt x="63" y="105"/>
                  </a:cubicBezTo>
                  <a:cubicBezTo>
                    <a:pt x="54" y="105"/>
                    <a:pt x="54" y="105"/>
                    <a:pt x="52" y="106"/>
                  </a:cubicBezTo>
                  <a:cubicBezTo>
                    <a:pt x="51" y="106"/>
                    <a:pt x="49" y="106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6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391"/>
            <p:cNvSpPr>
              <a:spLocks/>
            </p:cNvSpPr>
            <p:nvPr>
              <p:custDataLst>
                <p:tags r:id="rId95"/>
              </p:custDataLst>
            </p:nvPr>
          </p:nvSpPr>
          <p:spPr bwMode="auto">
            <a:xfrm>
              <a:off x="3200400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392"/>
            <p:cNvSpPr>
              <a:spLocks/>
            </p:cNvSpPr>
            <p:nvPr>
              <p:custDataLst>
                <p:tags r:id="rId96"/>
              </p:custDataLst>
            </p:nvPr>
          </p:nvSpPr>
          <p:spPr bwMode="auto">
            <a:xfrm>
              <a:off x="3278188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393"/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3392488" y="2632075"/>
              <a:ext cx="68263" cy="101600"/>
            </a:xfrm>
            <a:custGeom>
              <a:avLst/>
              <a:gdLst>
                <a:gd name="T0" fmla="*/ 170 w 170"/>
                <a:gd name="T1" fmla="*/ 177 h 235"/>
                <a:gd name="T2" fmla="*/ 170 w 170"/>
                <a:gd name="T3" fmla="*/ 165 h 235"/>
                <a:gd name="T4" fmla="*/ 132 w 170"/>
                <a:gd name="T5" fmla="*/ 165 h 235"/>
                <a:gd name="T6" fmla="*/ 132 w 170"/>
                <a:gd name="T7" fmla="*/ 9 h 235"/>
                <a:gd name="T8" fmla="*/ 124 w 170"/>
                <a:gd name="T9" fmla="*/ 0 h 235"/>
                <a:gd name="T10" fmla="*/ 115 w 170"/>
                <a:gd name="T11" fmla="*/ 4 h 235"/>
                <a:gd name="T12" fmla="*/ 0 w 170"/>
                <a:gd name="T13" fmla="*/ 165 h 235"/>
                <a:gd name="T14" fmla="*/ 0 w 170"/>
                <a:gd name="T15" fmla="*/ 177 h 235"/>
                <a:gd name="T16" fmla="*/ 102 w 170"/>
                <a:gd name="T17" fmla="*/ 177 h 235"/>
                <a:gd name="T18" fmla="*/ 102 w 170"/>
                <a:gd name="T19" fmla="*/ 206 h 235"/>
                <a:gd name="T20" fmla="*/ 74 w 170"/>
                <a:gd name="T21" fmla="*/ 222 h 235"/>
                <a:gd name="T22" fmla="*/ 64 w 170"/>
                <a:gd name="T23" fmla="*/ 222 h 235"/>
                <a:gd name="T24" fmla="*/ 64 w 170"/>
                <a:gd name="T25" fmla="*/ 235 h 235"/>
                <a:gd name="T26" fmla="*/ 117 w 170"/>
                <a:gd name="T27" fmla="*/ 233 h 235"/>
                <a:gd name="T28" fmla="*/ 169 w 170"/>
                <a:gd name="T29" fmla="*/ 235 h 235"/>
                <a:gd name="T30" fmla="*/ 169 w 170"/>
                <a:gd name="T31" fmla="*/ 222 h 235"/>
                <a:gd name="T32" fmla="*/ 160 w 170"/>
                <a:gd name="T33" fmla="*/ 222 h 235"/>
                <a:gd name="T34" fmla="*/ 132 w 170"/>
                <a:gd name="T35" fmla="*/ 206 h 235"/>
                <a:gd name="T36" fmla="*/ 132 w 170"/>
                <a:gd name="T37" fmla="*/ 177 h 235"/>
                <a:gd name="T38" fmla="*/ 170 w 170"/>
                <a:gd name="T39" fmla="*/ 177 h 235"/>
                <a:gd name="T40" fmla="*/ 104 w 170"/>
                <a:gd name="T41" fmla="*/ 37 h 235"/>
                <a:gd name="T42" fmla="*/ 104 w 170"/>
                <a:gd name="T43" fmla="*/ 165 h 235"/>
                <a:gd name="T44" fmla="*/ 12 w 170"/>
                <a:gd name="T45" fmla="*/ 165 h 235"/>
                <a:gd name="T46" fmla="*/ 104 w 170"/>
                <a:gd name="T47" fmla="*/ 3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0" h="235">
                  <a:moveTo>
                    <a:pt x="170" y="177"/>
                  </a:moveTo>
                  <a:lnTo>
                    <a:pt x="170" y="165"/>
                  </a:lnTo>
                  <a:lnTo>
                    <a:pt x="132" y="165"/>
                  </a:lnTo>
                  <a:lnTo>
                    <a:pt x="132" y="9"/>
                  </a:lnTo>
                  <a:cubicBezTo>
                    <a:pt x="132" y="2"/>
                    <a:pt x="132" y="0"/>
                    <a:pt x="124" y="0"/>
                  </a:cubicBezTo>
                  <a:cubicBezTo>
                    <a:pt x="120" y="0"/>
                    <a:pt x="118" y="0"/>
                    <a:pt x="115" y="4"/>
                  </a:cubicBezTo>
                  <a:lnTo>
                    <a:pt x="0" y="165"/>
                  </a:lnTo>
                  <a:lnTo>
                    <a:pt x="0" y="177"/>
                  </a:lnTo>
                  <a:lnTo>
                    <a:pt x="102" y="177"/>
                  </a:lnTo>
                  <a:lnTo>
                    <a:pt x="102" y="206"/>
                  </a:lnTo>
                  <a:cubicBezTo>
                    <a:pt x="102" y="218"/>
                    <a:pt x="102" y="222"/>
                    <a:pt x="74" y="222"/>
                  </a:cubicBezTo>
                  <a:lnTo>
                    <a:pt x="64" y="222"/>
                  </a:lnTo>
                  <a:lnTo>
                    <a:pt x="64" y="235"/>
                  </a:lnTo>
                  <a:cubicBezTo>
                    <a:pt x="82" y="234"/>
                    <a:pt x="104" y="233"/>
                    <a:pt x="117" y="233"/>
                  </a:cubicBezTo>
                  <a:cubicBezTo>
                    <a:pt x="130" y="233"/>
                    <a:pt x="152" y="234"/>
                    <a:pt x="169" y="235"/>
                  </a:cubicBezTo>
                  <a:lnTo>
                    <a:pt x="169" y="222"/>
                  </a:lnTo>
                  <a:lnTo>
                    <a:pt x="160" y="222"/>
                  </a:lnTo>
                  <a:cubicBezTo>
                    <a:pt x="132" y="222"/>
                    <a:pt x="132" y="218"/>
                    <a:pt x="132" y="206"/>
                  </a:cubicBezTo>
                  <a:lnTo>
                    <a:pt x="132" y="177"/>
                  </a:lnTo>
                  <a:lnTo>
                    <a:pt x="170" y="177"/>
                  </a:lnTo>
                  <a:close/>
                  <a:moveTo>
                    <a:pt x="104" y="37"/>
                  </a:moveTo>
                  <a:lnTo>
                    <a:pt x="104" y="165"/>
                  </a:lnTo>
                  <a:lnTo>
                    <a:pt x="12" y="165"/>
                  </a:lnTo>
                  <a:lnTo>
                    <a:pt x="104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394"/>
            <p:cNvSpPr>
              <a:spLocks/>
            </p:cNvSpPr>
            <p:nvPr>
              <p:custDataLst>
                <p:tags r:id="rId98"/>
              </p:custDataLst>
            </p:nvPr>
          </p:nvSpPr>
          <p:spPr bwMode="auto">
            <a:xfrm>
              <a:off x="3492500" y="2678113"/>
              <a:ext cx="23813" cy="6508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395"/>
            <p:cNvSpPr>
              <a:spLocks/>
            </p:cNvSpPr>
            <p:nvPr>
              <p:custDataLst>
                <p:tags r:id="rId99"/>
              </p:custDataLst>
            </p:nvPr>
          </p:nvSpPr>
          <p:spPr bwMode="auto">
            <a:xfrm>
              <a:off x="3570288" y="2605088"/>
              <a:ext cx="100013" cy="98425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1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5" y="11"/>
                    <a:pt x="122" y="16"/>
                    <a:pt x="122" y="45"/>
                  </a:cubicBezTo>
                  <a:cubicBezTo>
                    <a:pt x="122" y="60"/>
                    <a:pt x="114" y="94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396"/>
            <p:cNvSpPr>
              <a:spLocks/>
            </p:cNvSpPr>
            <p:nvPr>
              <p:custDataLst>
                <p:tags r:id="rId100"/>
              </p:custDataLst>
            </p:nvPr>
          </p:nvSpPr>
          <p:spPr bwMode="auto">
            <a:xfrm>
              <a:off x="3687763" y="2633663"/>
              <a:ext cx="61913" cy="103188"/>
            </a:xfrm>
            <a:custGeom>
              <a:avLst/>
              <a:gdLst>
                <a:gd name="T0" fmla="*/ 32 w 154"/>
                <a:gd name="T1" fmla="*/ 37 h 239"/>
                <a:gd name="T2" fmla="*/ 66 w 154"/>
                <a:gd name="T3" fmla="*/ 42 h 239"/>
                <a:gd name="T4" fmla="*/ 140 w 154"/>
                <a:gd name="T5" fmla="*/ 5 h 239"/>
                <a:gd name="T6" fmla="*/ 135 w 154"/>
                <a:gd name="T7" fmla="*/ 0 h 239"/>
                <a:gd name="T8" fmla="*/ 133 w 154"/>
                <a:gd name="T9" fmla="*/ 1 h 239"/>
                <a:gd name="T10" fmla="*/ 80 w 154"/>
                <a:gd name="T11" fmla="*/ 11 h 239"/>
                <a:gd name="T12" fmla="*/ 29 w 154"/>
                <a:gd name="T13" fmla="*/ 2 h 239"/>
                <a:gd name="T14" fmla="*/ 24 w 154"/>
                <a:gd name="T15" fmla="*/ 0 h 239"/>
                <a:gd name="T16" fmla="*/ 20 w 154"/>
                <a:gd name="T17" fmla="*/ 9 h 239"/>
                <a:gd name="T18" fmla="*/ 20 w 154"/>
                <a:gd name="T19" fmla="*/ 112 h 239"/>
                <a:gd name="T20" fmla="*/ 26 w 154"/>
                <a:gd name="T21" fmla="*/ 122 h 239"/>
                <a:gd name="T22" fmla="*/ 32 w 154"/>
                <a:gd name="T23" fmla="*/ 118 h 239"/>
                <a:gd name="T24" fmla="*/ 81 w 154"/>
                <a:gd name="T25" fmla="*/ 96 h 239"/>
                <a:gd name="T26" fmla="*/ 113 w 154"/>
                <a:gd name="T27" fmla="*/ 115 h 239"/>
                <a:gd name="T28" fmla="*/ 121 w 154"/>
                <a:gd name="T29" fmla="*/ 160 h 239"/>
                <a:gd name="T30" fmla="*/ 111 w 154"/>
                <a:gd name="T31" fmla="*/ 206 h 239"/>
                <a:gd name="T32" fmla="*/ 70 w 154"/>
                <a:gd name="T33" fmla="*/ 227 h 239"/>
                <a:gd name="T34" fmla="*/ 15 w 154"/>
                <a:gd name="T35" fmla="*/ 192 h 239"/>
                <a:gd name="T36" fmla="*/ 35 w 154"/>
                <a:gd name="T37" fmla="*/ 175 h 239"/>
                <a:gd name="T38" fmla="*/ 18 w 154"/>
                <a:gd name="T39" fmla="*/ 157 h 239"/>
                <a:gd name="T40" fmla="*/ 0 w 154"/>
                <a:gd name="T41" fmla="*/ 176 h 239"/>
                <a:gd name="T42" fmla="*/ 71 w 154"/>
                <a:gd name="T43" fmla="*/ 239 h 239"/>
                <a:gd name="T44" fmla="*/ 154 w 154"/>
                <a:gd name="T45" fmla="*/ 161 h 239"/>
                <a:gd name="T46" fmla="*/ 81 w 154"/>
                <a:gd name="T47" fmla="*/ 86 h 239"/>
                <a:gd name="T48" fmla="*/ 32 w 154"/>
                <a:gd name="T49" fmla="*/ 103 h 239"/>
                <a:gd name="T50" fmla="*/ 32 w 154"/>
                <a:gd name="T51" fmla="*/ 3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239">
                  <a:moveTo>
                    <a:pt x="32" y="37"/>
                  </a:moveTo>
                  <a:cubicBezTo>
                    <a:pt x="50" y="42"/>
                    <a:pt x="61" y="42"/>
                    <a:pt x="66" y="42"/>
                  </a:cubicBezTo>
                  <a:cubicBezTo>
                    <a:pt x="112" y="42"/>
                    <a:pt x="140" y="10"/>
                    <a:pt x="140" y="5"/>
                  </a:cubicBezTo>
                  <a:cubicBezTo>
                    <a:pt x="140" y="1"/>
                    <a:pt x="137" y="0"/>
                    <a:pt x="135" y="0"/>
                  </a:cubicBezTo>
                  <a:cubicBezTo>
                    <a:pt x="135" y="0"/>
                    <a:pt x="134" y="0"/>
                    <a:pt x="133" y="1"/>
                  </a:cubicBezTo>
                  <a:cubicBezTo>
                    <a:pt x="124" y="4"/>
                    <a:pt x="106" y="11"/>
                    <a:pt x="80" y="11"/>
                  </a:cubicBezTo>
                  <a:cubicBezTo>
                    <a:pt x="70" y="11"/>
                    <a:pt x="52" y="10"/>
                    <a:pt x="29" y="2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20" y="0"/>
                    <a:pt x="20" y="4"/>
                    <a:pt x="20" y="9"/>
                  </a:cubicBezTo>
                  <a:lnTo>
                    <a:pt x="20" y="112"/>
                  </a:lnTo>
                  <a:cubicBezTo>
                    <a:pt x="20" y="118"/>
                    <a:pt x="20" y="122"/>
                    <a:pt x="26" y="122"/>
                  </a:cubicBezTo>
                  <a:cubicBezTo>
                    <a:pt x="29" y="122"/>
                    <a:pt x="29" y="122"/>
                    <a:pt x="32" y="118"/>
                  </a:cubicBezTo>
                  <a:cubicBezTo>
                    <a:pt x="47" y="98"/>
                    <a:pt x="69" y="96"/>
                    <a:pt x="81" y="96"/>
                  </a:cubicBezTo>
                  <a:cubicBezTo>
                    <a:pt x="102" y="96"/>
                    <a:pt x="111" y="112"/>
                    <a:pt x="113" y="115"/>
                  </a:cubicBezTo>
                  <a:cubicBezTo>
                    <a:pt x="119" y="127"/>
                    <a:pt x="121" y="140"/>
                    <a:pt x="121" y="160"/>
                  </a:cubicBezTo>
                  <a:cubicBezTo>
                    <a:pt x="121" y="171"/>
                    <a:pt x="121" y="191"/>
                    <a:pt x="111" y="206"/>
                  </a:cubicBezTo>
                  <a:cubicBezTo>
                    <a:pt x="102" y="219"/>
                    <a:pt x="87" y="227"/>
                    <a:pt x="70" y="227"/>
                  </a:cubicBezTo>
                  <a:cubicBezTo>
                    <a:pt x="47" y="227"/>
                    <a:pt x="24" y="215"/>
                    <a:pt x="15" y="192"/>
                  </a:cubicBezTo>
                  <a:cubicBezTo>
                    <a:pt x="29" y="193"/>
                    <a:pt x="35" y="184"/>
                    <a:pt x="35" y="175"/>
                  </a:cubicBezTo>
                  <a:cubicBezTo>
                    <a:pt x="35" y="160"/>
                    <a:pt x="22" y="157"/>
                    <a:pt x="18" y="157"/>
                  </a:cubicBezTo>
                  <a:cubicBezTo>
                    <a:pt x="17" y="157"/>
                    <a:pt x="0" y="157"/>
                    <a:pt x="0" y="176"/>
                  </a:cubicBezTo>
                  <a:cubicBezTo>
                    <a:pt x="0" y="207"/>
                    <a:pt x="29" y="239"/>
                    <a:pt x="71" y="239"/>
                  </a:cubicBezTo>
                  <a:cubicBezTo>
                    <a:pt x="115" y="239"/>
                    <a:pt x="154" y="205"/>
                    <a:pt x="154" y="161"/>
                  </a:cubicBezTo>
                  <a:cubicBezTo>
                    <a:pt x="154" y="122"/>
                    <a:pt x="125" y="86"/>
                    <a:pt x="81" y="86"/>
                  </a:cubicBezTo>
                  <a:cubicBezTo>
                    <a:pt x="66" y="86"/>
                    <a:pt x="48" y="90"/>
                    <a:pt x="32" y="103"/>
                  </a:cubicBezTo>
                  <a:lnTo>
                    <a:pt x="32" y="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397"/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3779838" y="2540000"/>
              <a:ext cx="47625" cy="215901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4"/>
                    <a:pt x="69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09" name="Group 508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2322048" y="6335847"/>
            <a:ext cx="963613" cy="215901"/>
            <a:chOff x="2543175" y="2540000"/>
            <a:chExt cx="963613" cy="215901"/>
          </a:xfrm>
        </p:grpSpPr>
        <p:sp>
          <p:nvSpPr>
            <p:cNvPr id="497" name="Freeform 404"/>
            <p:cNvSpPr>
              <a:spLocks/>
            </p:cNvSpPr>
            <p:nvPr>
              <p:custDataLst>
                <p:tags r:id="rId77"/>
              </p:custDataLst>
            </p:nvPr>
          </p:nvSpPr>
          <p:spPr bwMode="auto">
            <a:xfrm>
              <a:off x="2543175" y="2540000"/>
              <a:ext cx="46038" cy="215901"/>
            </a:xfrm>
            <a:custGeom>
              <a:avLst/>
              <a:gdLst>
                <a:gd name="T0" fmla="*/ 116 w 116"/>
                <a:gd name="T1" fmla="*/ 493 h 498"/>
                <a:gd name="T2" fmla="*/ 107 w 116"/>
                <a:gd name="T3" fmla="*/ 482 h 498"/>
                <a:gd name="T4" fmla="*/ 29 w 116"/>
                <a:gd name="T5" fmla="*/ 249 h 498"/>
                <a:gd name="T6" fmla="*/ 109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405"/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2617788" y="2557463"/>
              <a:ext cx="65088" cy="144463"/>
            </a:xfrm>
            <a:custGeom>
              <a:avLst/>
              <a:gdLst>
                <a:gd name="T0" fmla="*/ 102 w 165"/>
                <a:gd name="T1" fmla="*/ 13 h 332"/>
                <a:gd name="T2" fmla="*/ 91 w 165"/>
                <a:gd name="T3" fmla="*/ 0 h 332"/>
                <a:gd name="T4" fmla="*/ 0 w 165"/>
                <a:gd name="T5" fmla="*/ 32 h 332"/>
                <a:gd name="T6" fmla="*/ 0 w 165"/>
                <a:gd name="T7" fmla="*/ 47 h 332"/>
                <a:gd name="T8" fmla="*/ 65 w 165"/>
                <a:gd name="T9" fmla="*/ 34 h 332"/>
                <a:gd name="T10" fmla="*/ 65 w 165"/>
                <a:gd name="T11" fmla="*/ 292 h 332"/>
                <a:gd name="T12" fmla="*/ 19 w 165"/>
                <a:gd name="T13" fmla="*/ 316 h 332"/>
                <a:gd name="T14" fmla="*/ 3 w 165"/>
                <a:gd name="T15" fmla="*/ 316 h 332"/>
                <a:gd name="T16" fmla="*/ 3 w 165"/>
                <a:gd name="T17" fmla="*/ 332 h 332"/>
                <a:gd name="T18" fmla="*/ 84 w 165"/>
                <a:gd name="T19" fmla="*/ 330 h 332"/>
                <a:gd name="T20" fmla="*/ 165 w 165"/>
                <a:gd name="T21" fmla="*/ 332 h 332"/>
                <a:gd name="T22" fmla="*/ 165 w 165"/>
                <a:gd name="T23" fmla="*/ 316 h 332"/>
                <a:gd name="T24" fmla="*/ 149 w 165"/>
                <a:gd name="T25" fmla="*/ 316 h 332"/>
                <a:gd name="T26" fmla="*/ 102 w 165"/>
                <a:gd name="T27" fmla="*/ 292 h 332"/>
                <a:gd name="T28" fmla="*/ 102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4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0" y="330"/>
                    <a:pt x="64" y="330"/>
                    <a:pt x="84" y="330"/>
                  </a:cubicBezTo>
                  <a:cubicBezTo>
                    <a:pt x="104" y="330"/>
                    <a:pt x="147" y="330"/>
                    <a:pt x="165" y="332"/>
                  </a:cubicBezTo>
                  <a:lnTo>
                    <a:pt x="165" y="316"/>
                  </a:lnTo>
                  <a:lnTo>
                    <a:pt x="149" y="316"/>
                  </a:lnTo>
                  <a:cubicBezTo>
                    <a:pt x="104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406"/>
            <p:cNvSpPr>
              <a:spLocks/>
            </p:cNvSpPr>
            <p:nvPr>
              <p:custDataLst>
                <p:tags r:id="rId79"/>
              </p:custDataLst>
            </p:nvPr>
          </p:nvSpPr>
          <p:spPr bwMode="auto">
            <a:xfrm>
              <a:off x="2716213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3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5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3" y="46"/>
                  </a:cubicBezTo>
                  <a:cubicBezTo>
                    <a:pt x="45" y="45"/>
                    <a:pt x="45" y="45"/>
                    <a:pt x="46" y="45"/>
                  </a:cubicBezTo>
                  <a:cubicBezTo>
                    <a:pt x="46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407"/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2795588" y="2557463"/>
              <a:ext cx="84138" cy="149226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5 h 343"/>
                <a:gd name="T4" fmla="*/ 105 w 210"/>
                <a:gd name="T5" fmla="*/ 0 h 343"/>
                <a:gd name="T6" fmla="*/ 18 w 210"/>
                <a:gd name="T7" fmla="*/ 59 h 343"/>
                <a:gd name="T8" fmla="*/ 0 w 210"/>
                <a:gd name="T9" fmla="*/ 172 h 343"/>
                <a:gd name="T10" fmla="*/ 22 w 210"/>
                <a:gd name="T11" fmla="*/ 292 h 343"/>
                <a:gd name="T12" fmla="*/ 104 w 210"/>
                <a:gd name="T13" fmla="*/ 343 h 343"/>
                <a:gd name="T14" fmla="*/ 191 w 210"/>
                <a:gd name="T15" fmla="*/ 285 h 343"/>
                <a:gd name="T16" fmla="*/ 210 w 210"/>
                <a:gd name="T17" fmla="*/ 172 h 343"/>
                <a:gd name="T18" fmla="*/ 104 w 210"/>
                <a:gd name="T19" fmla="*/ 332 h 343"/>
                <a:gd name="T20" fmla="*/ 47 w 210"/>
                <a:gd name="T21" fmla="*/ 271 h 343"/>
                <a:gd name="T22" fmla="*/ 41 w 210"/>
                <a:gd name="T23" fmla="*/ 166 h 343"/>
                <a:gd name="T24" fmla="*/ 45 w 210"/>
                <a:gd name="T25" fmla="*/ 74 h 343"/>
                <a:gd name="T26" fmla="*/ 104 w 210"/>
                <a:gd name="T27" fmla="*/ 11 h 343"/>
                <a:gd name="T28" fmla="*/ 163 w 210"/>
                <a:gd name="T29" fmla="*/ 69 h 343"/>
                <a:gd name="T30" fmla="*/ 168 w 210"/>
                <a:gd name="T31" fmla="*/ 166 h 343"/>
                <a:gd name="T32" fmla="*/ 163 w 210"/>
                <a:gd name="T33" fmla="*/ 269 h 343"/>
                <a:gd name="T34" fmla="*/ 104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7" y="92"/>
                    <a:pt x="190" y="55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59"/>
                  </a:cubicBezTo>
                  <a:cubicBezTo>
                    <a:pt x="2" y="93"/>
                    <a:pt x="0" y="132"/>
                    <a:pt x="0" y="172"/>
                  </a:cubicBezTo>
                  <a:cubicBezTo>
                    <a:pt x="0" y="210"/>
                    <a:pt x="2" y="254"/>
                    <a:pt x="22" y="292"/>
                  </a:cubicBezTo>
                  <a:cubicBezTo>
                    <a:pt x="44" y="333"/>
                    <a:pt x="80" y="343"/>
                    <a:pt x="104" y="343"/>
                  </a:cubicBezTo>
                  <a:cubicBezTo>
                    <a:pt x="131" y="343"/>
                    <a:pt x="169" y="332"/>
                    <a:pt x="191" y="285"/>
                  </a:cubicBezTo>
                  <a:cubicBezTo>
                    <a:pt x="207" y="250"/>
                    <a:pt x="210" y="212"/>
                    <a:pt x="210" y="172"/>
                  </a:cubicBezTo>
                  <a:close/>
                  <a:moveTo>
                    <a:pt x="104" y="332"/>
                  </a:moveTo>
                  <a:cubicBezTo>
                    <a:pt x="85" y="332"/>
                    <a:pt x="55" y="319"/>
                    <a:pt x="47" y="271"/>
                  </a:cubicBezTo>
                  <a:cubicBezTo>
                    <a:pt x="41" y="241"/>
                    <a:pt x="41" y="196"/>
                    <a:pt x="41" y="166"/>
                  </a:cubicBezTo>
                  <a:cubicBezTo>
                    <a:pt x="41" y="134"/>
                    <a:pt x="41" y="101"/>
                    <a:pt x="45" y="74"/>
                  </a:cubicBezTo>
                  <a:cubicBezTo>
                    <a:pt x="54" y="15"/>
                    <a:pt x="92" y="11"/>
                    <a:pt x="104" y="11"/>
                  </a:cubicBezTo>
                  <a:cubicBezTo>
                    <a:pt x="121" y="11"/>
                    <a:pt x="154" y="20"/>
                    <a:pt x="163" y="69"/>
                  </a:cubicBezTo>
                  <a:cubicBezTo>
                    <a:pt x="168" y="97"/>
                    <a:pt x="168" y="135"/>
                    <a:pt x="168" y="166"/>
                  </a:cubicBezTo>
                  <a:cubicBezTo>
                    <a:pt x="168" y="204"/>
                    <a:pt x="168" y="237"/>
                    <a:pt x="163" y="269"/>
                  </a:cubicBezTo>
                  <a:cubicBezTo>
                    <a:pt x="155" y="317"/>
                    <a:pt x="127" y="332"/>
                    <a:pt x="104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408"/>
            <p:cNvSpPr>
              <a:spLocks/>
            </p:cNvSpPr>
            <p:nvPr>
              <p:custDataLst>
                <p:tags r:id="rId81"/>
              </p:custDataLst>
            </p:nvPr>
          </p:nvSpPr>
          <p:spPr bwMode="auto">
            <a:xfrm>
              <a:off x="2903538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4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409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2982913" y="2557463"/>
              <a:ext cx="84138" cy="149226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5 h 343"/>
                <a:gd name="T4" fmla="*/ 105 w 210"/>
                <a:gd name="T5" fmla="*/ 0 h 343"/>
                <a:gd name="T6" fmla="*/ 18 w 210"/>
                <a:gd name="T7" fmla="*/ 59 h 343"/>
                <a:gd name="T8" fmla="*/ 0 w 210"/>
                <a:gd name="T9" fmla="*/ 172 h 343"/>
                <a:gd name="T10" fmla="*/ 22 w 210"/>
                <a:gd name="T11" fmla="*/ 292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2 h 343"/>
                <a:gd name="T18" fmla="*/ 105 w 210"/>
                <a:gd name="T19" fmla="*/ 332 h 343"/>
                <a:gd name="T20" fmla="*/ 47 w 210"/>
                <a:gd name="T21" fmla="*/ 271 h 343"/>
                <a:gd name="T22" fmla="*/ 41 w 210"/>
                <a:gd name="T23" fmla="*/ 166 h 343"/>
                <a:gd name="T24" fmla="*/ 45 w 210"/>
                <a:gd name="T25" fmla="*/ 74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6 h 343"/>
                <a:gd name="T32" fmla="*/ 163 w 210"/>
                <a:gd name="T33" fmla="*/ 269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7" y="92"/>
                    <a:pt x="190" y="55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59"/>
                  </a:cubicBezTo>
                  <a:cubicBezTo>
                    <a:pt x="3" y="93"/>
                    <a:pt x="0" y="132"/>
                    <a:pt x="0" y="172"/>
                  </a:cubicBezTo>
                  <a:cubicBezTo>
                    <a:pt x="0" y="210"/>
                    <a:pt x="2" y="254"/>
                    <a:pt x="22" y="292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2" y="343"/>
                    <a:pt x="170" y="332"/>
                    <a:pt x="192" y="285"/>
                  </a:cubicBezTo>
                  <a:cubicBezTo>
                    <a:pt x="207" y="250"/>
                    <a:pt x="210" y="212"/>
                    <a:pt x="210" y="172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19"/>
                    <a:pt x="47" y="271"/>
                  </a:cubicBezTo>
                  <a:cubicBezTo>
                    <a:pt x="41" y="241"/>
                    <a:pt x="41" y="196"/>
                    <a:pt x="41" y="166"/>
                  </a:cubicBezTo>
                  <a:cubicBezTo>
                    <a:pt x="41" y="134"/>
                    <a:pt x="41" y="101"/>
                    <a:pt x="45" y="74"/>
                  </a:cubicBezTo>
                  <a:cubicBezTo>
                    <a:pt x="55" y="15"/>
                    <a:pt x="92" y="11"/>
                    <a:pt x="105" y="11"/>
                  </a:cubicBezTo>
                  <a:cubicBezTo>
                    <a:pt x="121" y="11"/>
                    <a:pt x="154" y="20"/>
                    <a:pt x="164" y="69"/>
                  </a:cubicBezTo>
                  <a:cubicBezTo>
                    <a:pt x="169" y="97"/>
                    <a:pt x="169" y="135"/>
                    <a:pt x="169" y="166"/>
                  </a:cubicBezTo>
                  <a:cubicBezTo>
                    <a:pt x="169" y="204"/>
                    <a:pt x="169" y="237"/>
                    <a:pt x="163" y="269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410"/>
            <p:cNvSpPr>
              <a:spLocks/>
            </p:cNvSpPr>
            <p:nvPr>
              <p:custDataLst>
                <p:tags r:id="rId83"/>
              </p:custDataLst>
            </p:nvPr>
          </p:nvSpPr>
          <p:spPr bwMode="auto">
            <a:xfrm>
              <a:off x="3090863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411"/>
            <p:cNvSpPr>
              <a:spLocks/>
            </p:cNvSpPr>
            <p:nvPr>
              <p:custDataLst>
                <p:tags r:id="rId84"/>
              </p:custDataLst>
            </p:nvPr>
          </p:nvSpPr>
          <p:spPr bwMode="auto">
            <a:xfrm>
              <a:off x="3179763" y="2557463"/>
              <a:ext cx="66675" cy="144463"/>
            </a:xfrm>
            <a:custGeom>
              <a:avLst/>
              <a:gdLst>
                <a:gd name="T0" fmla="*/ 102 w 164"/>
                <a:gd name="T1" fmla="*/ 13 h 332"/>
                <a:gd name="T2" fmla="*/ 90 w 164"/>
                <a:gd name="T3" fmla="*/ 0 h 332"/>
                <a:gd name="T4" fmla="*/ 0 w 164"/>
                <a:gd name="T5" fmla="*/ 32 h 332"/>
                <a:gd name="T6" fmla="*/ 0 w 164"/>
                <a:gd name="T7" fmla="*/ 47 h 332"/>
                <a:gd name="T8" fmla="*/ 65 w 164"/>
                <a:gd name="T9" fmla="*/ 34 h 332"/>
                <a:gd name="T10" fmla="*/ 65 w 164"/>
                <a:gd name="T11" fmla="*/ 292 h 332"/>
                <a:gd name="T12" fmla="*/ 19 w 164"/>
                <a:gd name="T13" fmla="*/ 316 h 332"/>
                <a:gd name="T14" fmla="*/ 3 w 164"/>
                <a:gd name="T15" fmla="*/ 316 h 332"/>
                <a:gd name="T16" fmla="*/ 3 w 164"/>
                <a:gd name="T17" fmla="*/ 332 h 332"/>
                <a:gd name="T18" fmla="*/ 83 w 164"/>
                <a:gd name="T19" fmla="*/ 330 h 332"/>
                <a:gd name="T20" fmla="*/ 164 w 164"/>
                <a:gd name="T21" fmla="*/ 332 h 332"/>
                <a:gd name="T22" fmla="*/ 164 w 164"/>
                <a:gd name="T23" fmla="*/ 316 h 332"/>
                <a:gd name="T24" fmla="*/ 148 w 164"/>
                <a:gd name="T25" fmla="*/ 316 h 332"/>
                <a:gd name="T26" fmla="*/ 102 w 164"/>
                <a:gd name="T27" fmla="*/ 292 h 332"/>
                <a:gd name="T28" fmla="*/ 102 w 164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" h="332">
                  <a:moveTo>
                    <a:pt x="102" y="13"/>
                  </a:moveTo>
                  <a:cubicBezTo>
                    <a:pt x="102" y="1"/>
                    <a:pt x="102" y="0"/>
                    <a:pt x="90" y="0"/>
                  </a:cubicBezTo>
                  <a:cubicBezTo>
                    <a:pt x="59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3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0" y="330"/>
                    <a:pt x="63" y="330"/>
                    <a:pt x="83" y="330"/>
                  </a:cubicBezTo>
                  <a:cubicBezTo>
                    <a:pt x="103" y="330"/>
                    <a:pt x="147" y="330"/>
                    <a:pt x="164" y="332"/>
                  </a:cubicBezTo>
                  <a:lnTo>
                    <a:pt x="164" y="316"/>
                  </a:lnTo>
                  <a:lnTo>
                    <a:pt x="148" y="316"/>
                  </a:lnTo>
                  <a:cubicBezTo>
                    <a:pt x="103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412"/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3278188" y="2678113"/>
              <a:ext cx="23813" cy="6508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413"/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3357563" y="2557463"/>
              <a:ext cx="84138" cy="149226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5 h 343"/>
                <a:gd name="T4" fmla="*/ 105 w 210"/>
                <a:gd name="T5" fmla="*/ 0 h 343"/>
                <a:gd name="T6" fmla="*/ 19 w 210"/>
                <a:gd name="T7" fmla="*/ 59 h 343"/>
                <a:gd name="T8" fmla="*/ 0 w 210"/>
                <a:gd name="T9" fmla="*/ 172 h 343"/>
                <a:gd name="T10" fmla="*/ 23 w 210"/>
                <a:gd name="T11" fmla="*/ 292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2 h 343"/>
                <a:gd name="T18" fmla="*/ 105 w 210"/>
                <a:gd name="T19" fmla="*/ 332 h 343"/>
                <a:gd name="T20" fmla="*/ 47 w 210"/>
                <a:gd name="T21" fmla="*/ 271 h 343"/>
                <a:gd name="T22" fmla="*/ 42 w 210"/>
                <a:gd name="T23" fmla="*/ 166 h 343"/>
                <a:gd name="T24" fmla="*/ 46 w 210"/>
                <a:gd name="T25" fmla="*/ 74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6 h 343"/>
                <a:gd name="T32" fmla="*/ 163 w 210"/>
                <a:gd name="T33" fmla="*/ 269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8" y="92"/>
                    <a:pt x="190" y="55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6" y="0"/>
                    <a:pt x="39" y="13"/>
                    <a:pt x="19" y="59"/>
                  </a:cubicBezTo>
                  <a:cubicBezTo>
                    <a:pt x="3" y="93"/>
                    <a:pt x="0" y="132"/>
                    <a:pt x="0" y="172"/>
                  </a:cubicBezTo>
                  <a:cubicBezTo>
                    <a:pt x="0" y="210"/>
                    <a:pt x="2" y="254"/>
                    <a:pt x="23" y="292"/>
                  </a:cubicBezTo>
                  <a:cubicBezTo>
                    <a:pt x="44" y="333"/>
                    <a:pt x="81" y="343"/>
                    <a:pt x="105" y="343"/>
                  </a:cubicBezTo>
                  <a:cubicBezTo>
                    <a:pt x="132" y="343"/>
                    <a:pt x="170" y="332"/>
                    <a:pt x="192" y="285"/>
                  </a:cubicBezTo>
                  <a:cubicBezTo>
                    <a:pt x="208" y="250"/>
                    <a:pt x="210" y="212"/>
                    <a:pt x="210" y="172"/>
                  </a:cubicBezTo>
                  <a:close/>
                  <a:moveTo>
                    <a:pt x="105" y="332"/>
                  </a:moveTo>
                  <a:cubicBezTo>
                    <a:pt x="86" y="332"/>
                    <a:pt x="56" y="319"/>
                    <a:pt x="47" y="271"/>
                  </a:cubicBezTo>
                  <a:cubicBezTo>
                    <a:pt x="42" y="241"/>
                    <a:pt x="42" y="196"/>
                    <a:pt x="42" y="166"/>
                  </a:cubicBezTo>
                  <a:cubicBezTo>
                    <a:pt x="42" y="134"/>
                    <a:pt x="42" y="101"/>
                    <a:pt x="46" y="74"/>
                  </a:cubicBezTo>
                  <a:cubicBezTo>
                    <a:pt x="55" y="15"/>
                    <a:pt x="93" y="11"/>
                    <a:pt x="105" y="11"/>
                  </a:cubicBezTo>
                  <a:cubicBezTo>
                    <a:pt x="121" y="11"/>
                    <a:pt x="154" y="20"/>
                    <a:pt x="164" y="69"/>
                  </a:cubicBezTo>
                  <a:cubicBezTo>
                    <a:pt x="169" y="97"/>
                    <a:pt x="169" y="135"/>
                    <a:pt x="169" y="166"/>
                  </a:cubicBezTo>
                  <a:cubicBezTo>
                    <a:pt x="169" y="204"/>
                    <a:pt x="169" y="237"/>
                    <a:pt x="163" y="269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414"/>
            <p:cNvSpPr>
              <a:spLocks/>
            </p:cNvSpPr>
            <p:nvPr>
              <p:custDataLst>
                <p:tags r:id="rId87"/>
              </p:custDataLst>
            </p:nvPr>
          </p:nvSpPr>
          <p:spPr bwMode="auto">
            <a:xfrm>
              <a:off x="3460750" y="2540000"/>
              <a:ext cx="46038" cy="215901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5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1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4"/>
                    <a:pt x="69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5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8" name="Group 577"/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>
            <a:off x="5981747" y="2323307"/>
            <a:ext cx="1652588" cy="1392238"/>
            <a:chOff x="2543175" y="2540000"/>
            <a:chExt cx="1652588" cy="1392238"/>
          </a:xfrm>
        </p:grpSpPr>
        <p:sp>
          <p:nvSpPr>
            <p:cNvPr id="516" name="Freeform 421"/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2543175" y="2540000"/>
              <a:ext cx="44450" cy="198438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50 h 499"/>
                <a:gd name="T6" fmla="*/ 109 w 115"/>
                <a:gd name="T7" fmla="*/ 14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8 h 499"/>
                <a:gd name="T14" fmla="*/ 0 w 115"/>
                <a:gd name="T15" fmla="*/ 250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3"/>
                    <a:pt x="115" y="492"/>
                    <a:pt x="107" y="483"/>
                  </a:cubicBezTo>
                  <a:cubicBezTo>
                    <a:pt x="45" y="420"/>
                    <a:pt x="29" y="326"/>
                    <a:pt x="29" y="250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0" y="34"/>
                    <a:pt x="31" y="98"/>
                  </a:cubicBezTo>
                  <a:cubicBezTo>
                    <a:pt x="6" y="153"/>
                    <a:pt x="0" y="208"/>
                    <a:pt x="0" y="250"/>
                  </a:cubicBezTo>
                  <a:cubicBezTo>
                    <a:pt x="0" y="289"/>
                    <a:pt x="5" y="349"/>
                    <a:pt x="33" y="405"/>
                  </a:cubicBezTo>
                  <a:cubicBezTo>
                    <a:pt x="62" y="467"/>
                    <a:pt x="105" y="499"/>
                    <a:pt x="110" y="499"/>
                  </a:cubicBezTo>
                  <a:cubicBezTo>
                    <a:pt x="113" y="499"/>
                    <a:pt x="115" y="498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422"/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2605088" y="2600325"/>
              <a:ext cx="100013" cy="90488"/>
            </a:xfrm>
            <a:custGeom>
              <a:avLst/>
              <a:gdLst>
                <a:gd name="T0" fmla="*/ 153 w 249"/>
                <a:gd name="T1" fmla="*/ 70 h 226"/>
                <a:gd name="T2" fmla="*/ 202 w 249"/>
                <a:gd name="T3" fmla="*/ 11 h 226"/>
                <a:gd name="T4" fmla="*/ 227 w 249"/>
                <a:gd name="T5" fmla="*/ 17 h 226"/>
                <a:gd name="T6" fmla="*/ 203 w 249"/>
                <a:gd name="T7" fmla="*/ 44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8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4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5 w 249"/>
                <a:gd name="T53" fmla="*/ 215 h 226"/>
                <a:gd name="T54" fmla="*/ 127 w 249"/>
                <a:gd name="T55" fmla="*/ 182 h 226"/>
                <a:gd name="T56" fmla="*/ 136 w 249"/>
                <a:gd name="T57" fmla="*/ 138 h 226"/>
                <a:gd name="T58" fmla="*/ 153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3" y="70"/>
                  </a:moveTo>
                  <a:cubicBezTo>
                    <a:pt x="156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4" y="0"/>
                    <a:pt x="156" y="26"/>
                    <a:pt x="150" y="38"/>
                  </a:cubicBezTo>
                  <a:cubicBezTo>
                    <a:pt x="138" y="5"/>
                    <a:pt x="111" y="0"/>
                    <a:pt x="96" y="0"/>
                  </a:cubicBezTo>
                  <a:cubicBezTo>
                    <a:pt x="44" y="0"/>
                    <a:pt x="16" y="64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5" y="11"/>
                    <a:pt x="122" y="15"/>
                    <a:pt x="122" y="44"/>
                  </a:cubicBezTo>
                  <a:cubicBezTo>
                    <a:pt x="122" y="60"/>
                    <a:pt x="114" y="93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8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6"/>
                    <a:pt x="124" y="226"/>
                    <a:pt x="154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1" y="215"/>
                    <a:pt x="155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6" y="138"/>
                  </a:cubicBezTo>
                  <a:lnTo>
                    <a:pt x="153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423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2728913" y="2625725"/>
              <a:ext cx="50800" cy="93663"/>
            </a:xfrm>
            <a:custGeom>
              <a:avLst/>
              <a:gdLst>
                <a:gd name="T0" fmla="*/ 79 w 127"/>
                <a:gd name="T1" fmla="*/ 9 h 231"/>
                <a:gd name="T2" fmla="*/ 68 w 127"/>
                <a:gd name="T3" fmla="*/ 0 h 231"/>
                <a:gd name="T4" fmla="*/ 0 w 127"/>
                <a:gd name="T5" fmla="*/ 22 h 231"/>
                <a:gd name="T6" fmla="*/ 0 w 127"/>
                <a:gd name="T7" fmla="*/ 34 h 231"/>
                <a:gd name="T8" fmla="*/ 50 w 127"/>
                <a:gd name="T9" fmla="*/ 25 h 231"/>
                <a:gd name="T10" fmla="*/ 50 w 127"/>
                <a:gd name="T11" fmla="*/ 202 h 231"/>
                <a:gd name="T12" fmla="*/ 15 w 127"/>
                <a:gd name="T13" fmla="*/ 219 h 231"/>
                <a:gd name="T14" fmla="*/ 2 w 127"/>
                <a:gd name="T15" fmla="*/ 219 h 231"/>
                <a:gd name="T16" fmla="*/ 2 w 127"/>
                <a:gd name="T17" fmla="*/ 231 h 231"/>
                <a:gd name="T18" fmla="*/ 64 w 127"/>
                <a:gd name="T19" fmla="*/ 230 h 231"/>
                <a:gd name="T20" fmla="*/ 127 w 127"/>
                <a:gd name="T21" fmla="*/ 231 h 231"/>
                <a:gd name="T22" fmla="*/ 127 w 127"/>
                <a:gd name="T23" fmla="*/ 219 h 231"/>
                <a:gd name="T24" fmla="*/ 113 w 127"/>
                <a:gd name="T25" fmla="*/ 219 h 231"/>
                <a:gd name="T26" fmla="*/ 79 w 127"/>
                <a:gd name="T27" fmla="*/ 202 h 231"/>
                <a:gd name="T28" fmla="*/ 79 w 127"/>
                <a:gd name="T29" fmla="*/ 9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1">
                  <a:moveTo>
                    <a:pt x="79" y="9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4"/>
                  </a:lnTo>
                  <a:cubicBezTo>
                    <a:pt x="8" y="34"/>
                    <a:pt x="31" y="34"/>
                    <a:pt x="50" y="25"/>
                  </a:cubicBezTo>
                  <a:lnTo>
                    <a:pt x="50" y="202"/>
                  </a:lnTo>
                  <a:cubicBezTo>
                    <a:pt x="50" y="214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1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7" y="231"/>
                  </a:cubicBezTo>
                  <a:lnTo>
                    <a:pt x="127" y="219"/>
                  </a:lnTo>
                  <a:lnTo>
                    <a:pt x="113" y="219"/>
                  </a:lnTo>
                  <a:cubicBezTo>
                    <a:pt x="79" y="219"/>
                    <a:pt x="79" y="214"/>
                    <a:pt x="79" y="202"/>
                  </a:cubicBezTo>
                  <a:lnTo>
                    <a:pt x="79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424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2857500" y="2570163"/>
              <a:ext cx="111125" cy="122238"/>
            </a:xfrm>
            <a:custGeom>
              <a:avLst/>
              <a:gdLst>
                <a:gd name="T0" fmla="*/ 274 w 278"/>
                <a:gd name="T1" fmla="*/ 20 h 309"/>
                <a:gd name="T2" fmla="*/ 278 w 278"/>
                <a:gd name="T3" fmla="*/ 10 h 309"/>
                <a:gd name="T4" fmla="*/ 268 w 278"/>
                <a:gd name="T5" fmla="*/ 0 h 309"/>
                <a:gd name="T6" fmla="*/ 256 w 278"/>
                <a:gd name="T7" fmla="*/ 11 h 309"/>
                <a:gd name="T8" fmla="*/ 139 w 278"/>
                <a:gd name="T9" fmla="*/ 275 h 309"/>
                <a:gd name="T10" fmla="*/ 22 w 278"/>
                <a:gd name="T11" fmla="*/ 11 h 309"/>
                <a:gd name="T12" fmla="*/ 10 w 278"/>
                <a:gd name="T13" fmla="*/ 0 h 309"/>
                <a:gd name="T14" fmla="*/ 0 w 278"/>
                <a:gd name="T15" fmla="*/ 10 h 309"/>
                <a:gd name="T16" fmla="*/ 3 w 278"/>
                <a:gd name="T17" fmla="*/ 18 h 309"/>
                <a:gd name="T18" fmla="*/ 128 w 278"/>
                <a:gd name="T19" fmla="*/ 299 h 309"/>
                <a:gd name="T20" fmla="*/ 139 w 278"/>
                <a:gd name="T21" fmla="*/ 309 h 309"/>
                <a:gd name="T22" fmla="*/ 150 w 278"/>
                <a:gd name="T23" fmla="*/ 299 h 309"/>
                <a:gd name="T24" fmla="*/ 274 w 278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8" h="309">
                  <a:moveTo>
                    <a:pt x="274" y="20"/>
                  </a:moveTo>
                  <a:cubicBezTo>
                    <a:pt x="277" y="14"/>
                    <a:pt x="278" y="13"/>
                    <a:pt x="278" y="10"/>
                  </a:cubicBezTo>
                  <a:cubicBezTo>
                    <a:pt x="278" y="5"/>
                    <a:pt x="273" y="0"/>
                    <a:pt x="268" y="0"/>
                  </a:cubicBezTo>
                  <a:cubicBezTo>
                    <a:pt x="263" y="0"/>
                    <a:pt x="260" y="4"/>
                    <a:pt x="256" y="11"/>
                  </a:cubicBezTo>
                  <a:lnTo>
                    <a:pt x="139" y="275"/>
                  </a:lnTo>
                  <a:lnTo>
                    <a:pt x="22" y="11"/>
                  </a:lnTo>
                  <a:cubicBezTo>
                    <a:pt x="18" y="1"/>
                    <a:pt x="14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8" y="299"/>
                  </a:lnTo>
                  <a:cubicBezTo>
                    <a:pt x="132" y="307"/>
                    <a:pt x="135" y="309"/>
                    <a:pt x="139" y="309"/>
                  </a:cubicBezTo>
                  <a:cubicBezTo>
                    <a:pt x="146" y="309"/>
                    <a:pt x="147" y="306"/>
                    <a:pt x="150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425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3035300" y="2617788"/>
              <a:ext cx="111125" cy="53975"/>
            </a:xfrm>
            <a:custGeom>
              <a:avLst/>
              <a:gdLst>
                <a:gd name="T0" fmla="*/ 277 w 277"/>
                <a:gd name="T1" fmla="*/ 18 h 133"/>
                <a:gd name="T2" fmla="*/ 260 w 277"/>
                <a:gd name="T3" fmla="*/ 0 h 133"/>
                <a:gd name="T4" fmla="*/ 18 w 277"/>
                <a:gd name="T5" fmla="*/ 0 h 133"/>
                <a:gd name="T6" fmla="*/ 0 w 277"/>
                <a:gd name="T7" fmla="*/ 10 h 133"/>
                <a:gd name="T8" fmla="*/ 18 w 277"/>
                <a:gd name="T9" fmla="*/ 20 h 133"/>
                <a:gd name="T10" fmla="*/ 257 w 277"/>
                <a:gd name="T11" fmla="*/ 20 h 133"/>
                <a:gd name="T12" fmla="*/ 257 w 277"/>
                <a:gd name="T13" fmla="*/ 115 h 133"/>
                <a:gd name="T14" fmla="*/ 267 w 277"/>
                <a:gd name="T15" fmla="*/ 133 h 133"/>
                <a:gd name="T16" fmla="*/ 277 w 277"/>
                <a:gd name="T17" fmla="*/ 115 h 133"/>
                <a:gd name="T18" fmla="*/ 277 w 277"/>
                <a:gd name="T19" fmla="*/ 1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" h="133">
                  <a:moveTo>
                    <a:pt x="277" y="18"/>
                  </a:moveTo>
                  <a:cubicBezTo>
                    <a:pt x="277" y="1"/>
                    <a:pt x="276" y="0"/>
                    <a:pt x="260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8" y="20"/>
                  </a:cubicBezTo>
                  <a:lnTo>
                    <a:pt x="257" y="20"/>
                  </a:lnTo>
                  <a:lnTo>
                    <a:pt x="257" y="115"/>
                  </a:lnTo>
                  <a:cubicBezTo>
                    <a:pt x="257" y="124"/>
                    <a:pt x="257" y="133"/>
                    <a:pt x="267" y="133"/>
                  </a:cubicBezTo>
                  <a:cubicBezTo>
                    <a:pt x="277" y="133"/>
                    <a:pt x="277" y="124"/>
                    <a:pt x="277" y="115"/>
                  </a:cubicBezTo>
                  <a:lnTo>
                    <a:pt x="277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426"/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3162300" y="2600325"/>
              <a:ext cx="100013" cy="9048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1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7 w 248"/>
                <a:gd name="T23" fmla="*/ 76 h 226"/>
                <a:gd name="T24" fmla="*/ 94 w 248"/>
                <a:gd name="T25" fmla="*/ 11 h 226"/>
                <a:gd name="T26" fmla="*/ 121 w 248"/>
                <a:gd name="T27" fmla="*/ 44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5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6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3" y="11"/>
                    <a:pt x="215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7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8" y="0"/>
                    <a:pt x="201" y="0"/>
                  </a:cubicBezTo>
                  <a:cubicBezTo>
                    <a:pt x="173" y="0"/>
                    <a:pt x="155" y="26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4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6" y="81"/>
                    <a:pt x="27" y="76"/>
                  </a:cubicBezTo>
                  <a:cubicBezTo>
                    <a:pt x="44" y="23"/>
                    <a:pt x="77" y="11"/>
                    <a:pt x="94" y="11"/>
                  </a:cubicBezTo>
                  <a:cubicBezTo>
                    <a:pt x="104" y="11"/>
                    <a:pt x="121" y="15"/>
                    <a:pt x="121" y="44"/>
                  </a:cubicBezTo>
                  <a:cubicBezTo>
                    <a:pt x="121" y="60"/>
                    <a:pt x="113" y="93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2" y="215"/>
                    <a:pt x="22" y="208"/>
                  </a:cubicBezTo>
                  <a:cubicBezTo>
                    <a:pt x="34" y="206"/>
                    <a:pt x="45" y="196"/>
                    <a:pt x="45" y="182"/>
                  </a:cubicBezTo>
                  <a:cubicBezTo>
                    <a:pt x="45" y="168"/>
                    <a:pt x="34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4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2" y="162"/>
                    <a:pt x="232" y="149"/>
                  </a:cubicBezTo>
                  <a:cubicBezTo>
                    <a:pt x="232" y="144"/>
                    <a:pt x="228" y="144"/>
                    <a:pt x="226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3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427"/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3279775" y="2625725"/>
              <a:ext cx="61913" cy="93663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199 h 231"/>
                <a:gd name="T6" fmla="*/ 98 w 154"/>
                <a:gd name="T7" fmla="*/ 201 h 231"/>
                <a:gd name="T8" fmla="*/ 34 w 154"/>
                <a:gd name="T9" fmla="*/ 201 h 231"/>
                <a:gd name="T10" fmla="*/ 104 w 154"/>
                <a:gd name="T11" fmla="*/ 143 h 231"/>
                <a:gd name="T12" fmla="*/ 154 w 154"/>
                <a:gd name="T13" fmla="*/ 68 h 231"/>
                <a:gd name="T14" fmla="*/ 72 w 154"/>
                <a:gd name="T15" fmla="*/ 0 h 231"/>
                <a:gd name="T16" fmla="*/ 0 w 154"/>
                <a:gd name="T17" fmla="*/ 62 h 231"/>
                <a:gd name="T18" fmla="*/ 18 w 154"/>
                <a:gd name="T19" fmla="*/ 81 h 231"/>
                <a:gd name="T20" fmla="*/ 37 w 154"/>
                <a:gd name="T21" fmla="*/ 63 h 231"/>
                <a:gd name="T22" fmla="*/ 16 w 154"/>
                <a:gd name="T23" fmla="*/ 45 h 231"/>
                <a:gd name="T24" fmla="*/ 67 w 154"/>
                <a:gd name="T25" fmla="*/ 12 h 231"/>
                <a:gd name="T26" fmla="*/ 120 w 154"/>
                <a:gd name="T27" fmla="*/ 68 h 231"/>
                <a:gd name="T28" fmla="*/ 87 w 154"/>
                <a:gd name="T29" fmla="*/ 134 h 231"/>
                <a:gd name="T30" fmla="*/ 3 w 154"/>
                <a:gd name="T31" fmla="*/ 217 h 231"/>
                <a:gd name="T32" fmla="*/ 0 w 154"/>
                <a:gd name="T33" fmla="*/ 231 h 231"/>
                <a:gd name="T34" fmla="*/ 143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5"/>
                    <a:pt x="137" y="196"/>
                    <a:pt x="133" y="199"/>
                  </a:cubicBezTo>
                  <a:cubicBezTo>
                    <a:pt x="130" y="201"/>
                    <a:pt x="103" y="201"/>
                    <a:pt x="98" y="201"/>
                  </a:cubicBezTo>
                  <a:lnTo>
                    <a:pt x="34" y="201"/>
                  </a:lnTo>
                  <a:cubicBezTo>
                    <a:pt x="71" y="169"/>
                    <a:pt x="83" y="159"/>
                    <a:pt x="104" y="143"/>
                  </a:cubicBezTo>
                  <a:cubicBezTo>
                    <a:pt x="130" y="122"/>
                    <a:pt x="154" y="101"/>
                    <a:pt x="154" y="68"/>
                  </a:cubicBezTo>
                  <a:cubicBezTo>
                    <a:pt x="154" y="25"/>
                    <a:pt x="117" y="0"/>
                    <a:pt x="72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1"/>
                    <a:pt x="18" y="81"/>
                  </a:cubicBezTo>
                  <a:cubicBezTo>
                    <a:pt x="26" y="81"/>
                    <a:pt x="37" y="76"/>
                    <a:pt x="37" y="63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0" y="12"/>
                    <a:pt x="67" y="12"/>
                  </a:cubicBezTo>
                  <a:cubicBezTo>
                    <a:pt x="102" y="12"/>
                    <a:pt x="120" y="39"/>
                    <a:pt x="120" y="68"/>
                  </a:cubicBezTo>
                  <a:cubicBezTo>
                    <a:pt x="120" y="98"/>
                    <a:pt x="98" y="122"/>
                    <a:pt x="87" y="134"/>
                  </a:cubicBezTo>
                  <a:lnTo>
                    <a:pt x="3" y="217"/>
                  </a:lnTo>
                  <a:cubicBezTo>
                    <a:pt x="0" y="221"/>
                    <a:pt x="0" y="221"/>
                    <a:pt x="0" y="231"/>
                  </a:cubicBezTo>
                  <a:lnTo>
                    <a:pt x="143" y="231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428"/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3414713" y="2570163"/>
              <a:ext cx="111125" cy="122238"/>
            </a:xfrm>
            <a:custGeom>
              <a:avLst/>
              <a:gdLst>
                <a:gd name="T0" fmla="*/ 274 w 278"/>
                <a:gd name="T1" fmla="*/ 20 h 309"/>
                <a:gd name="T2" fmla="*/ 278 w 278"/>
                <a:gd name="T3" fmla="*/ 10 h 309"/>
                <a:gd name="T4" fmla="*/ 268 w 278"/>
                <a:gd name="T5" fmla="*/ 0 h 309"/>
                <a:gd name="T6" fmla="*/ 256 w 278"/>
                <a:gd name="T7" fmla="*/ 11 h 309"/>
                <a:gd name="T8" fmla="*/ 139 w 278"/>
                <a:gd name="T9" fmla="*/ 275 h 309"/>
                <a:gd name="T10" fmla="*/ 22 w 278"/>
                <a:gd name="T11" fmla="*/ 11 h 309"/>
                <a:gd name="T12" fmla="*/ 10 w 278"/>
                <a:gd name="T13" fmla="*/ 0 h 309"/>
                <a:gd name="T14" fmla="*/ 0 w 278"/>
                <a:gd name="T15" fmla="*/ 10 h 309"/>
                <a:gd name="T16" fmla="*/ 3 w 278"/>
                <a:gd name="T17" fmla="*/ 18 h 309"/>
                <a:gd name="T18" fmla="*/ 127 w 278"/>
                <a:gd name="T19" fmla="*/ 299 h 309"/>
                <a:gd name="T20" fmla="*/ 139 w 278"/>
                <a:gd name="T21" fmla="*/ 309 h 309"/>
                <a:gd name="T22" fmla="*/ 150 w 278"/>
                <a:gd name="T23" fmla="*/ 299 h 309"/>
                <a:gd name="T24" fmla="*/ 274 w 278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8" h="309">
                  <a:moveTo>
                    <a:pt x="274" y="20"/>
                  </a:moveTo>
                  <a:cubicBezTo>
                    <a:pt x="277" y="14"/>
                    <a:pt x="278" y="13"/>
                    <a:pt x="278" y="10"/>
                  </a:cubicBezTo>
                  <a:cubicBezTo>
                    <a:pt x="278" y="5"/>
                    <a:pt x="273" y="0"/>
                    <a:pt x="268" y="0"/>
                  </a:cubicBezTo>
                  <a:cubicBezTo>
                    <a:pt x="263" y="0"/>
                    <a:pt x="260" y="4"/>
                    <a:pt x="256" y="11"/>
                  </a:cubicBezTo>
                  <a:lnTo>
                    <a:pt x="139" y="275"/>
                  </a:lnTo>
                  <a:lnTo>
                    <a:pt x="22" y="11"/>
                  </a:lnTo>
                  <a:cubicBezTo>
                    <a:pt x="18" y="1"/>
                    <a:pt x="14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7"/>
                    <a:pt x="134" y="309"/>
                    <a:pt x="139" y="309"/>
                  </a:cubicBezTo>
                  <a:cubicBezTo>
                    <a:pt x="145" y="309"/>
                    <a:pt x="147" y="306"/>
                    <a:pt x="150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429"/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3586163" y="2600325"/>
              <a:ext cx="100013" cy="90488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7 h 226"/>
                <a:gd name="T6" fmla="*/ 203 w 249"/>
                <a:gd name="T7" fmla="*/ 44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8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99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4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8" y="215"/>
                  </a:cubicBezTo>
                  <a:cubicBezTo>
                    <a:pt x="45" y="215"/>
                    <a:pt x="33" y="215"/>
                    <a:pt x="23" y="208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430"/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3702050" y="2625725"/>
              <a:ext cx="65088" cy="95250"/>
            </a:xfrm>
            <a:custGeom>
              <a:avLst/>
              <a:gdLst>
                <a:gd name="T0" fmla="*/ 77 w 161"/>
                <a:gd name="T1" fmla="*/ 115 h 238"/>
                <a:gd name="T2" fmla="*/ 123 w 161"/>
                <a:gd name="T3" fmla="*/ 171 h 238"/>
                <a:gd name="T4" fmla="*/ 78 w 161"/>
                <a:gd name="T5" fmla="*/ 227 h 238"/>
                <a:gd name="T6" fmla="*/ 19 w 161"/>
                <a:gd name="T7" fmla="*/ 202 h 238"/>
                <a:gd name="T8" fmla="*/ 39 w 161"/>
                <a:gd name="T9" fmla="*/ 183 h 238"/>
                <a:gd name="T10" fmla="*/ 20 w 161"/>
                <a:gd name="T11" fmla="*/ 164 h 238"/>
                <a:gd name="T12" fmla="*/ 0 w 161"/>
                <a:gd name="T13" fmla="*/ 184 h 238"/>
                <a:gd name="T14" fmla="*/ 79 w 161"/>
                <a:gd name="T15" fmla="*/ 238 h 238"/>
                <a:gd name="T16" fmla="*/ 161 w 161"/>
                <a:gd name="T17" fmla="*/ 171 h 238"/>
                <a:gd name="T18" fmla="*/ 100 w 161"/>
                <a:gd name="T19" fmla="*/ 108 h 238"/>
                <a:gd name="T20" fmla="*/ 150 w 161"/>
                <a:gd name="T21" fmla="*/ 48 h 238"/>
                <a:gd name="T22" fmla="*/ 79 w 161"/>
                <a:gd name="T23" fmla="*/ 0 h 238"/>
                <a:gd name="T24" fmla="*/ 11 w 161"/>
                <a:gd name="T25" fmla="*/ 46 h 238"/>
                <a:gd name="T26" fmla="*/ 29 w 161"/>
                <a:gd name="T27" fmla="*/ 65 h 238"/>
                <a:gd name="T28" fmla="*/ 47 w 161"/>
                <a:gd name="T29" fmla="*/ 47 h 238"/>
                <a:gd name="T30" fmla="*/ 29 w 161"/>
                <a:gd name="T31" fmla="*/ 29 h 238"/>
                <a:gd name="T32" fmla="*/ 78 w 161"/>
                <a:gd name="T33" fmla="*/ 10 h 238"/>
                <a:gd name="T34" fmla="*/ 116 w 161"/>
                <a:gd name="T35" fmla="*/ 48 h 238"/>
                <a:gd name="T36" fmla="*/ 102 w 161"/>
                <a:gd name="T37" fmla="*/ 89 h 238"/>
                <a:gd name="T38" fmla="*/ 63 w 161"/>
                <a:gd name="T39" fmla="*/ 104 h 238"/>
                <a:gd name="T40" fmla="*/ 52 w 161"/>
                <a:gd name="T41" fmla="*/ 105 h 238"/>
                <a:gd name="T42" fmla="*/ 49 w 161"/>
                <a:gd name="T43" fmla="*/ 110 h 238"/>
                <a:gd name="T44" fmla="*/ 58 w 161"/>
                <a:gd name="T45" fmla="*/ 115 h 238"/>
                <a:gd name="T46" fmla="*/ 77 w 161"/>
                <a:gd name="T47" fmla="*/ 11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8">
                  <a:moveTo>
                    <a:pt x="77" y="115"/>
                  </a:moveTo>
                  <a:cubicBezTo>
                    <a:pt x="104" y="115"/>
                    <a:pt x="123" y="133"/>
                    <a:pt x="123" y="171"/>
                  </a:cubicBezTo>
                  <a:cubicBezTo>
                    <a:pt x="123" y="214"/>
                    <a:pt x="98" y="227"/>
                    <a:pt x="78" y="227"/>
                  </a:cubicBezTo>
                  <a:cubicBezTo>
                    <a:pt x="64" y="227"/>
                    <a:pt x="33" y="223"/>
                    <a:pt x="19" y="202"/>
                  </a:cubicBezTo>
                  <a:cubicBezTo>
                    <a:pt x="35" y="202"/>
                    <a:pt x="39" y="190"/>
                    <a:pt x="39" y="183"/>
                  </a:cubicBezTo>
                  <a:cubicBezTo>
                    <a:pt x="39" y="172"/>
                    <a:pt x="31" y="164"/>
                    <a:pt x="20" y="164"/>
                  </a:cubicBezTo>
                  <a:cubicBezTo>
                    <a:pt x="10" y="164"/>
                    <a:pt x="0" y="170"/>
                    <a:pt x="0" y="184"/>
                  </a:cubicBezTo>
                  <a:cubicBezTo>
                    <a:pt x="0" y="217"/>
                    <a:pt x="37" y="238"/>
                    <a:pt x="79" y="238"/>
                  </a:cubicBezTo>
                  <a:cubicBezTo>
                    <a:pt x="127" y="238"/>
                    <a:pt x="161" y="206"/>
                    <a:pt x="161" y="171"/>
                  </a:cubicBezTo>
                  <a:cubicBezTo>
                    <a:pt x="161" y="144"/>
                    <a:pt x="138" y="116"/>
                    <a:pt x="100" y="108"/>
                  </a:cubicBezTo>
                  <a:cubicBezTo>
                    <a:pt x="137" y="95"/>
                    <a:pt x="150" y="69"/>
                    <a:pt x="150" y="48"/>
                  </a:cubicBezTo>
                  <a:cubicBezTo>
                    <a:pt x="150" y="20"/>
                    <a:pt x="118" y="0"/>
                    <a:pt x="79" y="0"/>
                  </a:cubicBezTo>
                  <a:cubicBezTo>
                    <a:pt x="41" y="0"/>
                    <a:pt x="11" y="18"/>
                    <a:pt x="11" y="46"/>
                  </a:cubicBezTo>
                  <a:cubicBezTo>
                    <a:pt x="11" y="58"/>
                    <a:pt x="19" y="65"/>
                    <a:pt x="29" y="65"/>
                  </a:cubicBezTo>
                  <a:cubicBezTo>
                    <a:pt x="40" y="65"/>
                    <a:pt x="47" y="57"/>
                    <a:pt x="47" y="47"/>
                  </a:cubicBezTo>
                  <a:cubicBezTo>
                    <a:pt x="47" y="37"/>
                    <a:pt x="40" y="30"/>
                    <a:pt x="29" y="29"/>
                  </a:cubicBezTo>
                  <a:cubicBezTo>
                    <a:pt x="41" y="13"/>
                    <a:pt x="65" y="10"/>
                    <a:pt x="78" y="10"/>
                  </a:cubicBezTo>
                  <a:cubicBezTo>
                    <a:pt x="94" y="10"/>
                    <a:pt x="116" y="17"/>
                    <a:pt x="116" y="48"/>
                  </a:cubicBezTo>
                  <a:cubicBezTo>
                    <a:pt x="116" y="62"/>
                    <a:pt x="111" y="78"/>
                    <a:pt x="102" y="89"/>
                  </a:cubicBezTo>
                  <a:cubicBezTo>
                    <a:pt x="91" y="102"/>
                    <a:pt x="81" y="103"/>
                    <a:pt x="63" y="104"/>
                  </a:cubicBezTo>
                  <a:cubicBezTo>
                    <a:pt x="55" y="105"/>
                    <a:pt x="54" y="105"/>
                    <a:pt x="52" y="105"/>
                  </a:cubicBezTo>
                  <a:cubicBezTo>
                    <a:pt x="52" y="105"/>
                    <a:pt x="49" y="106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7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431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3795713" y="2540000"/>
              <a:ext cx="46038" cy="198438"/>
            </a:xfrm>
            <a:custGeom>
              <a:avLst/>
              <a:gdLst>
                <a:gd name="T0" fmla="*/ 116 w 116"/>
                <a:gd name="T1" fmla="*/ 250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50 h 499"/>
                <a:gd name="T12" fmla="*/ 7 w 116"/>
                <a:gd name="T13" fmla="*/ 486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2 h 499"/>
                <a:gd name="T20" fmla="*/ 116 w 116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50"/>
                  </a:moveTo>
                  <a:cubicBezTo>
                    <a:pt x="116" y="211"/>
                    <a:pt x="111" y="151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6"/>
                    <a:pt x="87" y="250"/>
                  </a:cubicBezTo>
                  <a:cubicBezTo>
                    <a:pt x="87" y="335"/>
                    <a:pt x="69" y="423"/>
                    <a:pt x="7" y="486"/>
                  </a:cubicBezTo>
                  <a:cubicBezTo>
                    <a:pt x="0" y="492"/>
                    <a:pt x="0" y="493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2"/>
                  </a:cubicBezTo>
                  <a:cubicBezTo>
                    <a:pt x="110" y="347"/>
                    <a:pt x="116" y="292"/>
                    <a:pt x="116" y="2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432"/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2578100" y="2868613"/>
              <a:ext cx="111125" cy="123825"/>
            </a:xfrm>
            <a:custGeom>
              <a:avLst/>
              <a:gdLst>
                <a:gd name="T0" fmla="*/ 150 w 277"/>
                <a:gd name="T1" fmla="*/ 11 h 310"/>
                <a:gd name="T2" fmla="*/ 138 w 277"/>
                <a:gd name="T3" fmla="*/ 0 h 310"/>
                <a:gd name="T4" fmla="*/ 127 w 277"/>
                <a:gd name="T5" fmla="*/ 11 h 310"/>
                <a:gd name="T6" fmla="*/ 3 w 277"/>
                <a:gd name="T7" fmla="*/ 290 h 310"/>
                <a:gd name="T8" fmla="*/ 0 w 277"/>
                <a:gd name="T9" fmla="*/ 300 h 310"/>
                <a:gd name="T10" fmla="*/ 9 w 277"/>
                <a:gd name="T11" fmla="*/ 310 h 310"/>
                <a:gd name="T12" fmla="*/ 21 w 277"/>
                <a:gd name="T13" fmla="*/ 299 h 310"/>
                <a:gd name="T14" fmla="*/ 138 w 277"/>
                <a:gd name="T15" fmla="*/ 35 h 310"/>
                <a:gd name="T16" fmla="*/ 255 w 277"/>
                <a:gd name="T17" fmla="*/ 299 h 310"/>
                <a:gd name="T18" fmla="*/ 267 w 277"/>
                <a:gd name="T19" fmla="*/ 310 h 310"/>
                <a:gd name="T20" fmla="*/ 277 w 277"/>
                <a:gd name="T21" fmla="*/ 300 h 310"/>
                <a:gd name="T22" fmla="*/ 274 w 277"/>
                <a:gd name="T23" fmla="*/ 292 h 310"/>
                <a:gd name="T24" fmla="*/ 150 w 277"/>
                <a:gd name="T25" fmla="*/ 1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10">
                  <a:moveTo>
                    <a:pt x="150" y="11"/>
                  </a:moveTo>
                  <a:cubicBezTo>
                    <a:pt x="146" y="2"/>
                    <a:pt x="143" y="0"/>
                    <a:pt x="138" y="0"/>
                  </a:cubicBezTo>
                  <a:cubicBezTo>
                    <a:pt x="132" y="0"/>
                    <a:pt x="130" y="4"/>
                    <a:pt x="127" y="11"/>
                  </a:cubicBezTo>
                  <a:lnTo>
                    <a:pt x="3" y="290"/>
                  </a:lnTo>
                  <a:cubicBezTo>
                    <a:pt x="0" y="296"/>
                    <a:pt x="0" y="297"/>
                    <a:pt x="0" y="300"/>
                  </a:cubicBezTo>
                  <a:cubicBezTo>
                    <a:pt x="0" y="305"/>
                    <a:pt x="4" y="310"/>
                    <a:pt x="9" y="310"/>
                  </a:cubicBezTo>
                  <a:cubicBezTo>
                    <a:pt x="13" y="310"/>
                    <a:pt x="17" y="309"/>
                    <a:pt x="21" y="299"/>
                  </a:cubicBezTo>
                  <a:lnTo>
                    <a:pt x="138" y="35"/>
                  </a:lnTo>
                  <a:lnTo>
                    <a:pt x="255" y="299"/>
                  </a:lnTo>
                  <a:cubicBezTo>
                    <a:pt x="260" y="310"/>
                    <a:pt x="265" y="310"/>
                    <a:pt x="267" y="310"/>
                  </a:cubicBezTo>
                  <a:cubicBezTo>
                    <a:pt x="272" y="310"/>
                    <a:pt x="277" y="305"/>
                    <a:pt x="277" y="300"/>
                  </a:cubicBezTo>
                  <a:cubicBezTo>
                    <a:pt x="277" y="299"/>
                    <a:pt x="277" y="298"/>
                    <a:pt x="274" y="292"/>
                  </a:cubicBezTo>
                  <a:lnTo>
                    <a:pt x="150" y="1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433"/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2763838" y="2838450"/>
              <a:ext cx="46038" cy="198438"/>
            </a:xfrm>
            <a:custGeom>
              <a:avLst/>
              <a:gdLst>
                <a:gd name="T0" fmla="*/ 116 w 116"/>
                <a:gd name="T1" fmla="*/ 493 h 498"/>
                <a:gd name="T2" fmla="*/ 107 w 116"/>
                <a:gd name="T3" fmla="*/ 482 h 498"/>
                <a:gd name="T4" fmla="*/ 29 w 116"/>
                <a:gd name="T5" fmla="*/ 249 h 498"/>
                <a:gd name="T6" fmla="*/ 109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5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434"/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2832100" y="2916238"/>
              <a:ext cx="111125" cy="53975"/>
            </a:xfrm>
            <a:custGeom>
              <a:avLst/>
              <a:gdLst>
                <a:gd name="T0" fmla="*/ 277 w 277"/>
                <a:gd name="T1" fmla="*/ 18 h 133"/>
                <a:gd name="T2" fmla="*/ 260 w 277"/>
                <a:gd name="T3" fmla="*/ 0 h 133"/>
                <a:gd name="T4" fmla="*/ 17 w 277"/>
                <a:gd name="T5" fmla="*/ 0 h 133"/>
                <a:gd name="T6" fmla="*/ 0 w 277"/>
                <a:gd name="T7" fmla="*/ 10 h 133"/>
                <a:gd name="T8" fmla="*/ 17 w 277"/>
                <a:gd name="T9" fmla="*/ 20 h 133"/>
                <a:gd name="T10" fmla="*/ 257 w 277"/>
                <a:gd name="T11" fmla="*/ 20 h 133"/>
                <a:gd name="T12" fmla="*/ 257 w 277"/>
                <a:gd name="T13" fmla="*/ 115 h 133"/>
                <a:gd name="T14" fmla="*/ 267 w 277"/>
                <a:gd name="T15" fmla="*/ 133 h 133"/>
                <a:gd name="T16" fmla="*/ 277 w 277"/>
                <a:gd name="T17" fmla="*/ 115 h 133"/>
                <a:gd name="T18" fmla="*/ 277 w 277"/>
                <a:gd name="T19" fmla="*/ 1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" h="133">
                  <a:moveTo>
                    <a:pt x="277" y="18"/>
                  </a:moveTo>
                  <a:cubicBezTo>
                    <a:pt x="277" y="2"/>
                    <a:pt x="276" y="0"/>
                    <a:pt x="260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57" y="20"/>
                  </a:lnTo>
                  <a:lnTo>
                    <a:pt x="257" y="115"/>
                  </a:lnTo>
                  <a:cubicBezTo>
                    <a:pt x="257" y="124"/>
                    <a:pt x="257" y="133"/>
                    <a:pt x="267" y="133"/>
                  </a:cubicBezTo>
                  <a:cubicBezTo>
                    <a:pt x="277" y="133"/>
                    <a:pt x="277" y="124"/>
                    <a:pt x="277" y="115"/>
                  </a:cubicBezTo>
                  <a:lnTo>
                    <a:pt x="277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435"/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2959100" y="2898775"/>
              <a:ext cx="100013" cy="90488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99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436"/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3076575" y="2924175"/>
              <a:ext cx="61913" cy="92075"/>
            </a:xfrm>
            <a:custGeom>
              <a:avLst/>
              <a:gdLst>
                <a:gd name="T0" fmla="*/ 155 w 155"/>
                <a:gd name="T1" fmla="*/ 168 h 231"/>
                <a:gd name="T2" fmla="*/ 143 w 155"/>
                <a:gd name="T3" fmla="*/ 168 h 231"/>
                <a:gd name="T4" fmla="*/ 134 w 155"/>
                <a:gd name="T5" fmla="*/ 200 h 231"/>
                <a:gd name="T6" fmla="*/ 99 w 155"/>
                <a:gd name="T7" fmla="*/ 202 h 231"/>
                <a:gd name="T8" fmla="*/ 35 w 155"/>
                <a:gd name="T9" fmla="*/ 202 h 231"/>
                <a:gd name="T10" fmla="*/ 105 w 155"/>
                <a:gd name="T11" fmla="*/ 143 h 231"/>
                <a:gd name="T12" fmla="*/ 155 w 155"/>
                <a:gd name="T13" fmla="*/ 68 h 231"/>
                <a:gd name="T14" fmla="*/ 73 w 155"/>
                <a:gd name="T15" fmla="*/ 0 h 231"/>
                <a:gd name="T16" fmla="*/ 0 w 155"/>
                <a:gd name="T17" fmla="*/ 62 h 231"/>
                <a:gd name="T18" fmla="*/ 19 w 155"/>
                <a:gd name="T19" fmla="*/ 82 h 231"/>
                <a:gd name="T20" fmla="*/ 37 w 155"/>
                <a:gd name="T21" fmla="*/ 63 h 231"/>
                <a:gd name="T22" fmla="*/ 17 w 155"/>
                <a:gd name="T23" fmla="*/ 45 h 231"/>
                <a:gd name="T24" fmla="*/ 68 w 155"/>
                <a:gd name="T25" fmla="*/ 13 h 231"/>
                <a:gd name="T26" fmla="*/ 121 w 155"/>
                <a:gd name="T27" fmla="*/ 68 h 231"/>
                <a:gd name="T28" fmla="*/ 88 w 155"/>
                <a:gd name="T29" fmla="*/ 135 h 231"/>
                <a:gd name="T30" fmla="*/ 4 w 155"/>
                <a:gd name="T31" fmla="*/ 218 h 231"/>
                <a:gd name="T32" fmla="*/ 0 w 155"/>
                <a:gd name="T33" fmla="*/ 231 h 231"/>
                <a:gd name="T34" fmla="*/ 144 w 155"/>
                <a:gd name="T35" fmla="*/ 231 h 231"/>
                <a:gd name="T36" fmla="*/ 155 w 155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231">
                  <a:moveTo>
                    <a:pt x="155" y="168"/>
                  </a:moveTo>
                  <a:lnTo>
                    <a:pt x="143" y="168"/>
                  </a:lnTo>
                  <a:cubicBezTo>
                    <a:pt x="142" y="176"/>
                    <a:pt x="138" y="196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2" y="169"/>
                    <a:pt x="84" y="160"/>
                    <a:pt x="105" y="143"/>
                  </a:cubicBezTo>
                  <a:cubicBezTo>
                    <a:pt x="131" y="123"/>
                    <a:pt x="155" y="101"/>
                    <a:pt x="155" y="68"/>
                  </a:cubicBezTo>
                  <a:cubicBezTo>
                    <a:pt x="155" y="26"/>
                    <a:pt x="118" y="0"/>
                    <a:pt x="73" y="0"/>
                  </a:cubicBezTo>
                  <a:cubicBezTo>
                    <a:pt x="30" y="0"/>
                    <a:pt x="0" y="30"/>
                    <a:pt x="0" y="62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0"/>
                    <a:pt x="51" y="13"/>
                    <a:pt x="68" y="13"/>
                  </a:cubicBezTo>
                  <a:cubicBezTo>
                    <a:pt x="103" y="13"/>
                    <a:pt x="121" y="40"/>
                    <a:pt x="121" y="68"/>
                  </a:cubicBezTo>
                  <a:cubicBezTo>
                    <a:pt x="121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1"/>
                  </a:cubicBezTo>
                  <a:lnTo>
                    <a:pt x="144" y="231"/>
                  </a:lnTo>
                  <a:lnTo>
                    <a:pt x="155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437"/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3211513" y="2868613"/>
              <a:ext cx="111125" cy="123825"/>
            </a:xfrm>
            <a:custGeom>
              <a:avLst/>
              <a:gdLst>
                <a:gd name="T0" fmla="*/ 274 w 277"/>
                <a:gd name="T1" fmla="*/ 20 h 310"/>
                <a:gd name="T2" fmla="*/ 277 w 277"/>
                <a:gd name="T3" fmla="*/ 10 h 310"/>
                <a:gd name="T4" fmla="*/ 267 w 277"/>
                <a:gd name="T5" fmla="*/ 0 h 310"/>
                <a:gd name="T6" fmla="*/ 256 w 277"/>
                <a:gd name="T7" fmla="*/ 11 h 310"/>
                <a:gd name="T8" fmla="*/ 139 w 277"/>
                <a:gd name="T9" fmla="*/ 275 h 310"/>
                <a:gd name="T10" fmla="*/ 22 w 277"/>
                <a:gd name="T11" fmla="*/ 11 h 310"/>
                <a:gd name="T12" fmla="*/ 10 w 277"/>
                <a:gd name="T13" fmla="*/ 0 h 310"/>
                <a:gd name="T14" fmla="*/ 0 w 277"/>
                <a:gd name="T15" fmla="*/ 10 h 310"/>
                <a:gd name="T16" fmla="*/ 3 w 277"/>
                <a:gd name="T17" fmla="*/ 18 h 310"/>
                <a:gd name="T18" fmla="*/ 127 w 277"/>
                <a:gd name="T19" fmla="*/ 299 h 310"/>
                <a:gd name="T20" fmla="*/ 139 w 277"/>
                <a:gd name="T21" fmla="*/ 310 h 310"/>
                <a:gd name="T22" fmla="*/ 150 w 277"/>
                <a:gd name="T23" fmla="*/ 299 h 310"/>
                <a:gd name="T24" fmla="*/ 274 w 277"/>
                <a:gd name="T25" fmla="*/ 2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10">
                  <a:moveTo>
                    <a:pt x="274" y="20"/>
                  </a:moveTo>
                  <a:cubicBezTo>
                    <a:pt x="277" y="14"/>
                    <a:pt x="277" y="13"/>
                    <a:pt x="277" y="10"/>
                  </a:cubicBezTo>
                  <a:cubicBezTo>
                    <a:pt x="277" y="5"/>
                    <a:pt x="273" y="0"/>
                    <a:pt x="267" y="0"/>
                  </a:cubicBezTo>
                  <a:cubicBezTo>
                    <a:pt x="262" y="0"/>
                    <a:pt x="259" y="4"/>
                    <a:pt x="256" y="11"/>
                  </a:cubicBezTo>
                  <a:lnTo>
                    <a:pt x="139" y="275"/>
                  </a:lnTo>
                  <a:lnTo>
                    <a:pt x="22" y="11"/>
                  </a:lnTo>
                  <a:cubicBezTo>
                    <a:pt x="18" y="1"/>
                    <a:pt x="14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8"/>
                    <a:pt x="134" y="310"/>
                    <a:pt x="139" y="310"/>
                  </a:cubicBezTo>
                  <a:cubicBezTo>
                    <a:pt x="145" y="310"/>
                    <a:pt x="147" y="306"/>
                    <a:pt x="150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438"/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3384550" y="2898775"/>
              <a:ext cx="98425" cy="9048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Freeform 439"/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3498850" y="2924175"/>
              <a:ext cx="65088" cy="95250"/>
            </a:xfrm>
            <a:custGeom>
              <a:avLst/>
              <a:gdLst>
                <a:gd name="T0" fmla="*/ 76 w 161"/>
                <a:gd name="T1" fmla="*/ 115 h 238"/>
                <a:gd name="T2" fmla="*/ 123 w 161"/>
                <a:gd name="T3" fmla="*/ 171 h 238"/>
                <a:gd name="T4" fmla="*/ 78 w 161"/>
                <a:gd name="T5" fmla="*/ 227 h 238"/>
                <a:gd name="T6" fmla="*/ 19 w 161"/>
                <a:gd name="T7" fmla="*/ 203 h 238"/>
                <a:gd name="T8" fmla="*/ 39 w 161"/>
                <a:gd name="T9" fmla="*/ 183 h 238"/>
                <a:gd name="T10" fmla="*/ 20 w 161"/>
                <a:gd name="T11" fmla="*/ 164 h 238"/>
                <a:gd name="T12" fmla="*/ 0 w 161"/>
                <a:gd name="T13" fmla="*/ 184 h 238"/>
                <a:gd name="T14" fmla="*/ 79 w 161"/>
                <a:gd name="T15" fmla="*/ 238 h 238"/>
                <a:gd name="T16" fmla="*/ 161 w 161"/>
                <a:gd name="T17" fmla="*/ 171 h 238"/>
                <a:gd name="T18" fmla="*/ 100 w 161"/>
                <a:gd name="T19" fmla="*/ 109 h 238"/>
                <a:gd name="T20" fmla="*/ 150 w 161"/>
                <a:gd name="T21" fmla="*/ 48 h 238"/>
                <a:gd name="T22" fmla="*/ 79 w 161"/>
                <a:gd name="T23" fmla="*/ 0 h 238"/>
                <a:gd name="T24" fmla="*/ 11 w 161"/>
                <a:gd name="T25" fmla="*/ 47 h 238"/>
                <a:gd name="T26" fmla="*/ 29 w 161"/>
                <a:gd name="T27" fmla="*/ 65 h 238"/>
                <a:gd name="T28" fmla="*/ 47 w 161"/>
                <a:gd name="T29" fmla="*/ 47 h 238"/>
                <a:gd name="T30" fmla="*/ 29 w 161"/>
                <a:gd name="T31" fmla="*/ 29 h 238"/>
                <a:gd name="T32" fmla="*/ 78 w 161"/>
                <a:gd name="T33" fmla="*/ 10 h 238"/>
                <a:gd name="T34" fmla="*/ 116 w 161"/>
                <a:gd name="T35" fmla="*/ 48 h 238"/>
                <a:gd name="T36" fmla="*/ 102 w 161"/>
                <a:gd name="T37" fmla="*/ 90 h 238"/>
                <a:gd name="T38" fmla="*/ 63 w 161"/>
                <a:gd name="T39" fmla="*/ 105 h 238"/>
                <a:gd name="T40" fmla="*/ 52 w 161"/>
                <a:gd name="T41" fmla="*/ 106 h 238"/>
                <a:gd name="T42" fmla="*/ 49 w 161"/>
                <a:gd name="T43" fmla="*/ 110 h 238"/>
                <a:gd name="T44" fmla="*/ 58 w 161"/>
                <a:gd name="T45" fmla="*/ 115 h 238"/>
                <a:gd name="T46" fmla="*/ 76 w 161"/>
                <a:gd name="T47" fmla="*/ 11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8">
                  <a:moveTo>
                    <a:pt x="76" y="115"/>
                  </a:moveTo>
                  <a:cubicBezTo>
                    <a:pt x="104" y="115"/>
                    <a:pt x="123" y="134"/>
                    <a:pt x="123" y="171"/>
                  </a:cubicBezTo>
                  <a:cubicBezTo>
                    <a:pt x="123" y="214"/>
                    <a:pt x="98" y="227"/>
                    <a:pt x="78" y="227"/>
                  </a:cubicBezTo>
                  <a:cubicBezTo>
                    <a:pt x="64" y="227"/>
                    <a:pt x="33" y="223"/>
                    <a:pt x="19" y="203"/>
                  </a:cubicBezTo>
                  <a:cubicBezTo>
                    <a:pt x="35" y="202"/>
                    <a:pt x="39" y="191"/>
                    <a:pt x="39" y="183"/>
                  </a:cubicBezTo>
                  <a:cubicBezTo>
                    <a:pt x="39" y="172"/>
                    <a:pt x="30" y="164"/>
                    <a:pt x="20" y="164"/>
                  </a:cubicBezTo>
                  <a:cubicBezTo>
                    <a:pt x="10" y="164"/>
                    <a:pt x="0" y="170"/>
                    <a:pt x="0" y="184"/>
                  </a:cubicBezTo>
                  <a:cubicBezTo>
                    <a:pt x="0" y="217"/>
                    <a:pt x="36" y="238"/>
                    <a:pt x="79" y="238"/>
                  </a:cubicBezTo>
                  <a:cubicBezTo>
                    <a:pt x="127" y="238"/>
                    <a:pt x="161" y="206"/>
                    <a:pt x="161" y="171"/>
                  </a:cubicBezTo>
                  <a:cubicBezTo>
                    <a:pt x="161" y="144"/>
                    <a:pt x="138" y="117"/>
                    <a:pt x="100" y="109"/>
                  </a:cubicBezTo>
                  <a:cubicBezTo>
                    <a:pt x="136" y="96"/>
                    <a:pt x="150" y="69"/>
                    <a:pt x="150" y="48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5"/>
                    <a:pt x="29" y="65"/>
                  </a:cubicBezTo>
                  <a:cubicBezTo>
                    <a:pt x="40" y="65"/>
                    <a:pt x="47" y="57"/>
                    <a:pt x="47" y="47"/>
                  </a:cubicBezTo>
                  <a:cubicBezTo>
                    <a:pt x="47" y="37"/>
                    <a:pt x="40" y="30"/>
                    <a:pt x="29" y="29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0" y="103"/>
                    <a:pt x="81" y="104"/>
                    <a:pt x="63" y="105"/>
                  </a:cubicBezTo>
                  <a:cubicBezTo>
                    <a:pt x="55" y="105"/>
                    <a:pt x="54" y="105"/>
                    <a:pt x="52" y="106"/>
                  </a:cubicBezTo>
                  <a:cubicBezTo>
                    <a:pt x="51" y="106"/>
                    <a:pt x="49" y="106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6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Freeform 440"/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3636963" y="2868613"/>
              <a:ext cx="109538" cy="123825"/>
            </a:xfrm>
            <a:custGeom>
              <a:avLst/>
              <a:gdLst>
                <a:gd name="T0" fmla="*/ 274 w 277"/>
                <a:gd name="T1" fmla="*/ 20 h 310"/>
                <a:gd name="T2" fmla="*/ 277 w 277"/>
                <a:gd name="T3" fmla="*/ 10 h 310"/>
                <a:gd name="T4" fmla="*/ 267 w 277"/>
                <a:gd name="T5" fmla="*/ 0 h 310"/>
                <a:gd name="T6" fmla="*/ 256 w 277"/>
                <a:gd name="T7" fmla="*/ 11 h 310"/>
                <a:gd name="T8" fmla="*/ 139 w 277"/>
                <a:gd name="T9" fmla="*/ 275 h 310"/>
                <a:gd name="T10" fmla="*/ 21 w 277"/>
                <a:gd name="T11" fmla="*/ 11 h 310"/>
                <a:gd name="T12" fmla="*/ 10 w 277"/>
                <a:gd name="T13" fmla="*/ 0 h 310"/>
                <a:gd name="T14" fmla="*/ 0 w 277"/>
                <a:gd name="T15" fmla="*/ 10 h 310"/>
                <a:gd name="T16" fmla="*/ 3 w 277"/>
                <a:gd name="T17" fmla="*/ 18 h 310"/>
                <a:gd name="T18" fmla="*/ 127 w 277"/>
                <a:gd name="T19" fmla="*/ 299 h 310"/>
                <a:gd name="T20" fmla="*/ 139 w 277"/>
                <a:gd name="T21" fmla="*/ 310 h 310"/>
                <a:gd name="T22" fmla="*/ 150 w 277"/>
                <a:gd name="T23" fmla="*/ 299 h 310"/>
                <a:gd name="T24" fmla="*/ 274 w 277"/>
                <a:gd name="T25" fmla="*/ 2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10">
                  <a:moveTo>
                    <a:pt x="274" y="20"/>
                  </a:moveTo>
                  <a:cubicBezTo>
                    <a:pt x="277" y="14"/>
                    <a:pt x="277" y="13"/>
                    <a:pt x="277" y="10"/>
                  </a:cubicBezTo>
                  <a:cubicBezTo>
                    <a:pt x="277" y="5"/>
                    <a:pt x="273" y="0"/>
                    <a:pt x="267" y="0"/>
                  </a:cubicBezTo>
                  <a:cubicBezTo>
                    <a:pt x="262" y="0"/>
                    <a:pt x="259" y="4"/>
                    <a:pt x="256" y="11"/>
                  </a:cubicBezTo>
                  <a:lnTo>
                    <a:pt x="139" y="275"/>
                  </a:lnTo>
                  <a:lnTo>
                    <a:pt x="21" y="11"/>
                  </a:lnTo>
                  <a:cubicBezTo>
                    <a:pt x="17" y="1"/>
                    <a:pt x="13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8"/>
                    <a:pt x="134" y="310"/>
                    <a:pt x="139" y="310"/>
                  </a:cubicBezTo>
                  <a:cubicBezTo>
                    <a:pt x="145" y="310"/>
                    <a:pt x="147" y="306"/>
                    <a:pt x="150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441"/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3813175" y="2916238"/>
              <a:ext cx="111125" cy="53975"/>
            </a:xfrm>
            <a:custGeom>
              <a:avLst/>
              <a:gdLst>
                <a:gd name="T0" fmla="*/ 277 w 277"/>
                <a:gd name="T1" fmla="*/ 18 h 133"/>
                <a:gd name="T2" fmla="*/ 259 w 277"/>
                <a:gd name="T3" fmla="*/ 0 h 133"/>
                <a:gd name="T4" fmla="*/ 17 w 277"/>
                <a:gd name="T5" fmla="*/ 0 h 133"/>
                <a:gd name="T6" fmla="*/ 0 w 277"/>
                <a:gd name="T7" fmla="*/ 10 h 133"/>
                <a:gd name="T8" fmla="*/ 17 w 277"/>
                <a:gd name="T9" fmla="*/ 20 h 133"/>
                <a:gd name="T10" fmla="*/ 257 w 277"/>
                <a:gd name="T11" fmla="*/ 20 h 133"/>
                <a:gd name="T12" fmla="*/ 257 w 277"/>
                <a:gd name="T13" fmla="*/ 115 h 133"/>
                <a:gd name="T14" fmla="*/ 267 w 277"/>
                <a:gd name="T15" fmla="*/ 133 h 133"/>
                <a:gd name="T16" fmla="*/ 277 w 277"/>
                <a:gd name="T17" fmla="*/ 115 h 133"/>
                <a:gd name="T18" fmla="*/ 277 w 277"/>
                <a:gd name="T19" fmla="*/ 1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" h="133">
                  <a:moveTo>
                    <a:pt x="277" y="18"/>
                  </a:moveTo>
                  <a:cubicBezTo>
                    <a:pt x="277" y="2"/>
                    <a:pt x="275" y="0"/>
                    <a:pt x="259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57" y="20"/>
                  </a:lnTo>
                  <a:lnTo>
                    <a:pt x="257" y="115"/>
                  </a:lnTo>
                  <a:cubicBezTo>
                    <a:pt x="257" y="124"/>
                    <a:pt x="257" y="133"/>
                    <a:pt x="267" y="133"/>
                  </a:cubicBezTo>
                  <a:cubicBezTo>
                    <a:pt x="277" y="133"/>
                    <a:pt x="277" y="124"/>
                    <a:pt x="277" y="115"/>
                  </a:cubicBezTo>
                  <a:lnTo>
                    <a:pt x="277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Freeform 442"/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3940175" y="2898775"/>
              <a:ext cx="100013" cy="9048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Freeform 443"/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4054475" y="2922588"/>
              <a:ext cx="68263" cy="93663"/>
            </a:xfrm>
            <a:custGeom>
              <a:avLst/>
              <a:gdLst>
                <a:gd name="T0" fmla="*/ 171 w 171"/>
                <a:gd name="T1" fmla="*/ 178 h 235"/>
                <a:gd name="T2" fmla="*/ 171 w 171"/>
                <a:gd name="T3" fmla="*/ 166 h 235"/>
                <a:gd name="T4" fmla="*/ 132 w 171"/>
                <a:gd name="T5" fmla="*/ 166 h 235"/>
                <a:gd name="T6" fmla="*/ 132 w 171"/>
                <a:gd name="T7" fmla="*/ 10 h 235"/>
                <a:gd name="T8" fmla="*/ 124 w 171"/>
                <a:gd name="T9" fmla="*/ 0 h 235"/>
                <a:gd name="T10" fmla="*/ 115 w 171"/>
                <a:gd name="T11" fmla="*/ 5 h 235"/>
                <a:gd name="T12" fmla="*/ 0 w 171"/>
                <a:gd name="T13" fmla="*/ 166 h 235"/>
                <a:gd name="T14" fmla="*/ 0 w 171"/>
                <a:gd name="T15" fmla="*/ 178 h 235"/>
                <a:gd name="T16" fmla="*/ 102 w 171"/>
                <a:gd name="T17" fmla="*/ 178 h 235"/>
                <a:gd name="T18" fmla="*/ 102 w 171"/>
                <a:gd name="T19" fmla="*/ 207 h 235"/>
                <a:gd name="T20" fmla="*/ 74 w 171"/>
                <a:gd name="T21" fmla="*/ 223 h 235"/>
                <a:gd name="T22" fmla="*/ 65 w 171"/>
                <a:gd name="T23" fmla="*/ 223 h 235"/>
                <a:gd name="T24" fmla="*/ 65 w 171"/>
                <a:gd name="T25" fmla="*/ 235 h 235"/>
                <a:gd name="T26" fmla="*/ 117 w 171"/>
                <a:gd name="T27" fmla="*/ 234 h 235"/>
                <a:gd name="T28" fmla="*/ 170 w 171"/>
                <a:gd name="T29" fmla="*/ 235 h 235"/>
                <a:gd name="T30" fmla="*/ 170 w 171"/>
                <a:gd name="T31" fmla="*/ 223 h 235"/>
                <a:gd name="T32" fmla="*/ 160 w 171"/>
                <a:gd name="T33" fmla="*/ 223 h 235"/>
                <a:gd name="T34" fmla="*/ 132 w 171"/>
                <a:gd name="T35" fmla="*/ 207 h 235"/>
                <a:gd name="T36" fmla="*/ 132 w 171"/>
                <a:gd name="T37" fmla="*/ 178 h 235"/>
                <a:gd name="T38" fmla="*/ 171 w 171"/>
                <a:gd name="T39" fmla="*/ 178 h 235"/>
                <a:gd name="T40" fmla="*/ 105 w 171"/>
                <a:gd name="T41" fmla="*/ 38 h 235"/>
                <a:gd name="T42" fmla="*/ 105 w 171"/>
                <a:gd name="T43" fmla="*/ 166 h 235"/>
                <a:gd name="T44" fmla="*/ 13 w 171"/>
                <a:gd name="T45" fmla="*/ 166 h 235"/>
                <a:gd name="T46" fmla="*/ 105 w 171"/>
                <a:gd name="T47" fmla="*/ 3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235">
                  <a:moveTo>
                    <a:pt x="171" y="178"/>
                  </a:moveTo>
                  <a:lnTo>
                    <a:pt x="171" y="166"/>
                  </a:lnTo>
                  <a:lnTo>
                    <a:pt x="132" y="166"/>
                  </a:lnTo>
                  <a:lnTo>
                    <a:pt x="132" y="10"/>
                  </a:lnTo>
                  <a:cubicBezTo>
                    <a:pt x="132" y="3"/>
                    <a:pt x="132" y="0"/>
                    <a:pt x="124" y="0"/>
                  </a:cubicBezTo>
                  <a:cubicBezTo>
                    <a:pt x="120" y="0"/>
                    <a:pt x="119" y="0"/>
                    <a:pt x="115" y="5"/>
                  </a:cubicBezTo>
                  <a:lnTo>
                    <a:pt x="0" y="166"/>
                  </a:lnTo>
                  <a:lnTo>
                    <a:pt x="0" y="178"/>
                  </a:lnTo>
                  <a:lnTo>
                    <a:pt x="102" y="178"/>
                  </a:lnTo>
                  <a:lnTo>
                    <a:pt x="102" y="207"/>
                  </a:lnTo>
                  <a:cubicBezTo>
                    <a:pt x="102" y="219"/>
                    <a:pt x="102" y="223"/>
                    <a:pt x="74" y="223"/>
                  </a:cubicBezTo>
                  <a:lnTo>
                    <a:pt x="65" y="223"/>
                  </a:lnTo>
                  <a:lnTo>
                    <a:pt x="65" y="235"/>
                  </a:lnTo>
                  <a:cubicBezTo>
                    <a:pt x="82" y="235"/>
                    <a:pt x="104" y="234"/>
                    <a:pt x="117" y="234"/>
                  </a:cubicBezTo>
                  <a:cubicBezTo>
                    <a:pt x="130" y="234"/>
                    <a:pt x="152" y="235"/>
                    <a:pt x="170" y="235"/>
                  </a:cubicBezTo>
                  <a:lnTo>
                    <a:pt x="170" y="223"/>
                  </a:lnTo>
                  <a:lnTo>
                    <a:pt x="160" y="223"/>
                  </a:lnTo>
                  <a:cubicBezTo>
                    <a:pt x="132" y="223"/>
                    <a:pt x="132" y="219"/>
                    <a:pt x="132" y="207"/>
                  </a:cubicBezTo>
                  <a:lnTo>
                    <a:pt x="132" y="178"/>
                  </a:lnTo>
                  <a:lnTo>
                    <a:pt x="171" y="178"/>
                  </a:lnTo>
                  <a:close/>
                  <a:moveTo>
                    <a:pt x="105" y="38"/>
                  </a:moveTo>
                  <a:lnTo>
                    <a:pt x="105" y="166"/>
                  </a:lnTo>
                  <a:lnTo>
                    <a:pt x="13" y="166"/>
                  </a:lnTo>
                  <a:lnTo>
                    <a:pt x="105" y="3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444"/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4149725" y="2838450"/>
              <a:ext cx="46038" cy="198438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3 h 498"/>
                <a:gd name="T4" fmla="*/ 5 w 116"/>
                <a:gd name="T5" fmla="*/ 0 h 498"/>
                <a:gd name="T6" fmla="*/ 0 w 116"/>
                <a:gd name="T7" fmla="*/ 5 h 498"/>
                <a:gd name="T8" fmla="*/ 9 w 116"/>
                <a:gd name="T9" fmla="*/ 16 h 498"/>
                <a:gd name="T10" fmla="*/ 87 w 116"/>
                <a:gd name="T11" fmla="*/ 249 h 498"/>
                <a:gd name="T12" fmla="*/ 6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3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5"/>
                    <a:pt x="87" y="145"/>
                    <a:pt x="87" y="249"/>
                  </a:cubicBezTo>
                  <a:cubicBezTo>
                    <a:pt x="87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Freeform 445"/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2578100" y="3167063"/>
              <a:ext cx="111125" cy="123825"/>
            </a:xfrm>
            <a:custGeom>
              <a:avLst/>
              <a:gdLst>
                <a:gd name="T0" fmla="*/ 150 w 277"/>
                <a:gd name="T1" fmla="*/ 10 h 309"/>
                <a:gd name="T2" fmla="*/ 138 w 277"/>
                <a:gd name="T3" fmla="*/ 0 h 309"/>
                <a:gd name="T4" fmla="*/ 127 w 277"/>
                <a:gd name="T5" fmla="*/ 10 h 309"/>
                <a:gd name="T6" fmla="*/ 3 w 277"/>
                <a:gd name="T7" fmla="*/ 289 h 309"/>
                <a:gd name="T8" fmla="*/ 0 w 277"/>
                <a:gd name="T9" fmla="*/ 299 h 309"/>
                <a:gd name="T10" fmla="*/ 9 w 277"/>
                <a:gd name="T11" fmla="*/ 309 h 309"/>
                <a:gd name="T12" fmla="*/ 21 w 277"/>
                <a:gd name="T13" fmla="*/ 299 h 309"/>
                <a:gd name="T14" fmla="*/ 138 w 277"/>
                <a:gd name="T15" fmla="*/ 34 h 309"/>
                <a:gd name="T16" fmla="*/ 255 w 277"/>
                <a:gd name="T17" fmla="*/ 299 h 309"/>
                <a:gd name="T18" fmla="*/ 267 w 277"/>
                <a:gd name="T19" fmla="*/ 309 h 309"/>
                <a:gd name="T20" fmla="*/ 277 w 277"/>
                <a:gd name="T21" fmla="*/ 299 h 309"/>
                <a:gd name="T22" fmla="*/ 274 w 277"/>
                <a:gd name="T23" fmla="*/ 291 h 309"/>
                <a:gd name="T24" fmla="*/ 150 w 277"/>
                <a:gd name="T25" fmla="*/ 1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150" y="10"/>
                  </a:moveTo>
                  <a:cubicBezTo>
                    <a:pt x="146" y="2"/>
                    <a:pt x="143" y="0"/>
                    <a:pt x="138" y="0"/>
                  </a:cubicBezTo>
                  <a:cubicBezTo>
                    <a:pt x="132" y="0"/>
                    <a:pt x="130" y="3"/>
                    <a:pt x="127" y="10"/>
                  </a:cubicBezTo>
                  <a:lnTo>
                    <a:pt x="3" y="289"/>
                  </a:lnTo>
                  <a:cubicBezTo>
                    <a:pt x="0" y="296"/>
                    <a:pt x="0" y="297"/>
                    <a:pt x="0" y="299"/>
                  </a:cubicBezTo>
                  <a:cubicBezTo>
                    <a:pt x="0" y="305"/>
                    <a:pt x="4" y="309"/>
                    <a:pt x="9" y="309"/>
                  </a:cubicBezTo>
                  <a:cubicBezTo>
                    <a:pt x="13" y="309"/>
                    <a:pt x="17" y="308"/>
                    <a:pt x="21" y="299"/>
                  </a:cubicBezTo>
                  <a:lnTo>
                    <a:pt x="138" y="34"/>
                  </a:lnTo>
                  <a:lnTo>
                    <a:pt x="255" y="299"/>
                  </a:lnTo>
                  <a:cubicBezTo>
                    <a:pt x="260" y="309"/>
                    <a:pt x="265" y="309"/>
                    <a:pt x="267" y="309"/>
                  </a:cubicBezTo>
                  <a:cubicBezTo>
                    <a:pt x="272" y="309"/>
                    <a:pt x="277" y="305"/>
                    <a:pt x="277" y="299"/>
                  </a:cubicBezTo>
                  <a:cubicBezTo>
                    <a:pt x="277" y="298"/>
                    <a:pt x="277" y="297"/>
                    <a:pt x="274" y="291"/>
                  </a:cubicBezTo>
                  <a:lnTo>
                    <a:pt x="150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Freeform 446"/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2763838" y="3136900"/>
              <a:ext cx="46038" cy="198438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Freeform 447"/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2832100" y="3214688"/>
              <a:ext cx="111125" cy="53975"/>
            </a:xfrm>
            <a:custGeom>
              <a:avLst/>
              <a:gdLst>
                <a:gd name="T0" fmla="*/ 277 w 277"/>
                <a:gd name="T1" fmla="*/ 17 h 133"/>
                <a:gd name="T2" fmla="*/ 260 w 277"/>
                <a:gd name="T3" fmla="*/ 0 h 133"/>
                <a:gd name="T4" fmla="*/ 17 w 277"/>
                <a:gd name="T5" fmla="*/ 0 h 133"/>
                <a:gd name="T6" fmla="*/ 0 w 277"/>
                <a:gd name="T7" fmla="*/ 10 h 133"/>
                <a:gd name="T8" fmla="*/ 17 w 277"/>
                <a:gd name="T9" fmla="*/ 19 h 133"/>
                <a:gd name="T10" fmla="*/ 257 w 277"/>
                <a:gd name="T11" fmla="*/ 19 h 133"/>
                <a:gd name="T12" fmla="*/ 257 w 277"/>
                <a:gd name="T13" fmla="*/ 115 h 133"/>
                <a:gd name="T14" fmla="*/ 267 w 277"/>
                <a:gd name="T15" fmla="*/ 133 h 133"/>
                <a:gd name="T16" fmla="*/ 277 w 277"/>
                <a:gd name="T17" fmla="*/ 115 h 133"/>
                <a:gd name="T18" fmla="*/ 277 w 277"/>
                <a:gd name="T19" fmla="*/ 1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" h="133">
                  <a:moveTo>
                    <a:pt x="277" y="17"/>
                  </a:moveTo>
                  <a:cubicBezTo>
                    <a:pt x="277" y="1"/>
                    <a:pt x="276" y="0"/>
                    <a:pt x="260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19"/>
                    <a:pt x="9" y="19"/>
                    <a:pt x="17" y="19"/>
                  </a:cubicBezTo>
                  <a:lnTo>
                    <a:pt x="257" y="19"/>
                  </a:lnTo>
                  <a:lnTo>
                    <a:pt x="257" y="115"/>
                  </a:lnTo>
                  <a:cubicBezTo>
                    <a:pt x="257" y="124"/>
                    <a:pt x="257" y="133"/>
                    <a:pt x="267" y="133"/>
                  </a:cubicBezTo>
                  <a:cubicBezTo>
                    <a:pt x="277" y="133"/>
                    <a:pt x="277" y="124"/>
                    <a:pt x="277" y="115"/>
                  </a:cubicBezTo>
                  <a:lnTo>
                    <a:pt x="27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Freeform 448"/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2959100" y="3197225"/>
              <a:ext cx="100013" cy="90488"/>
            </a:xfrm>
            <a:custGeom>
              <a:avLst/>
              <a:gdLst>
                <a:gd name="T0" fmla="*/ 152 w 249"/>
                <a:gd name="T1" fmla="*/ 69 h 226"/>
                <a:gd name="T2" fmla="*/ 202 w 249"/>
                <a:gd name="T3" fmla="*/ 11 h 226"/>
                <a:gd name="T4" fmla="*/ 227 w 249"/>
                <a:gd name="T5" fmla="*/ 17 h 226"/>
                <a:gd name="T6" fmla="*/ 203 w 249"/>
                <a:gd name="T7" fmla="*/ 44 h 226"/>
                <a:gd name="T8" fmla="*/ 222 w 249"/>
                <a:gd name="T9" fmla="*/ 61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6 h 226"/>
                <a:gd name="T20" fmla="*/ 22 w 249"/>
                <a:gd name="T21" fmla="*/ 81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8 h 226"/>
                <a:gd name="T34" fmla="*/ 46 w 249"/>
                <a:gd name="T35" fmla="*/ 181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99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49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6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69"/>
                  </a:moveTo>
                  <a:cubicBezTo>
                    <a:pt x="155" y="56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1"/>
                    <a:pt x="222" y="61"/>
                  </a:cubicBezTo>
                  <a:cubicBezTo>
                    <a:pt x="233" y="61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59"/>
                    <a:pt x="113" y="93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5" y="226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Freeform 449"/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3082925" y="3222625"/>
              <a:ext cx="50800" cy="93663"/>
            </a:xfrm>
            <a:custGeom>
              <a:avLst/>
              <a:gdLst>
                <a:gd name="T0" fmla="*/ 79 w 127"/>
                <a:gd name="T1" fmla="*/ 10 h 232"/>
                <a:gd name="T2" fmla="*/ 69 w 127"/>
                <a:gd name="T3" fmla="*/ 0 h 232"/>
                <a:gd name="T4" fmla="*/ 0 w 127"/>
                <a:gd name="T5" fmla="*/ 23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3 w 127"/>
                <a:gd name="T15" fmla="*/ 219 h 232"/>
                <a:gd name="T16" fmla="*/ 3 w 127"/>
                <a:gd name="T17" fmla="*/ 232 h 232"/>
                <a:gd name="T18" fmla="*/ 65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9" y="0"/>
                    <a:pt x="69" y="0"/>
                  </a:cubicBezTo>
                  <a:cubicBezTo>
                    <a:pt x="47" y="22"/>
                    <a:pt x="15" y="23"/>
                    <a:pt x="0" y="23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2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6" y="230"/>
                    <a:pt x="120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Freeform 450"/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3211513" y="3167063"/>
              <a:ext cx="111125" cy="123825"/>
            </a:xfrm>
            <a:custGeom>
              <a:avLst/>
              <a:gdLst>
                <a:gd name="T0" fmla="*/ 274 w 277"/>
                <a:gd name="T1" fmla="*/ 20 h 309"/>
                <a:gd name="T2" fmla="*/ 277 w 277"/>
                <a:gd name="T3" fmla="*/ 10 h 309"/>
                <a:gd name="T4" fmla="*/ 267 w 277"/>
                <a:gd name="T5" fmla="*/ 0 h 309"/>
                <a:gd name="T6" fmla="*/ 256 w 277"/>
                <a:gd name="T7" fmla="*/ 11 h 309"/>
                <a:gd name="T8" fmla="*/ 139 w 277"/>
                <a:gd name="T9" fmla="*/ 275 h 309"/>
                <a:gd name="T10" fmla="*/ 22 w 277"/>
                <a:gd name="T11" fmla="*/ 10 h 309"/>
                <a:gd name="T12" fmla="*/ 10 w 277"/>
                <a:gd name="T13" fmla="*/ 0 h 309"/>
                <a:gd name="T14" fmla="*/ 0 w 277"/>
                <a:gd name="T15" fmla="*/ 10 h 309"/>
                <a:gd name="T16" fmla="*/ 3 w 277"/>
                <a:gd name="T17" fmla="*/ 18 h 309"/>
                <a:gd name="T18" fmla="*/ 127 w 277"/>
                <a:gd name="T19" fmla="*/ 299 h 309"/>
                <a:gd name="T20" fmla="*/ 139 w 277"/>
                <a:gd name="T21" fmla="*/ 309 h 309"/>
                <a:gd name="T22" fmla="*/ 150 w 277"/>
                <a:gd name="T23" fmla="*/ 299 h 309"/>
                <a:gd name="T24" fmla="*/ 274 w 277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274" y="20"/>
                  </a:moveTo>
                  <a:cubicBezTo>
                    <a:pt x="277" y="13"/>
                    <a:pt x="277" y="12"/>
                    <a:pt x="277" y="10"/>
                  </a:cubicBezTo>
                  <a:cubicBezTo>
                    <a:pt x="277" y="4"/>
                    <a:pt x="273" y="0"/>
                    <a:pt x="267" y="0"/>
                  </a:cubicBezTo>
                  <a:cubicBezTo>
                    <a:pt x="262" y="0"/>
                    <a:pt x="259" y="3"/>
                    <a:pt x="256" y="11"/>
                  </a:cubicBezTo>
                  <a:lnTo>
                    <a:pt x="139" y="275"/>
                  </a:lnTo>
                  <a:lnTo>
                    <a:pt x="22" y="10"/>
                  </a:lnTo>
                  <a:cubicBezTo>
                    <a:pt x="18" y="1"/>
                    <a:pt x="14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7"/>
                    <a:pt x="134" y="309"/>
                    <a:pt x="139" y="309"/>
                  </a:cubicBezTo>
                  <a:cubicBezTo>
                    <a:pt x="145" y="309"/>
                    <a:pt x="147" y="306"/>
                    <a:pt x="150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" name="Freeform 451"/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3389313" y="3214688"/>
              <a:ext cx="111125" cy="53975"/>
            </a:xfrm>
            <a:custGeom>
              <a:avLst/>
              <a:gdLst>
                <a:gd name="T0" fmla="*/ 277 w 277"/>
                <a:gd name="T1" fmla="*/ 17 h 133"/>
                <a:gd name="T2" fmla="*/ 260 w 277"/>
                <a:gd name="T3" fmla="*/ 0 h 133"/>
                <a:gd name="T4" fmla="*/ 17 w 277"/>
                <a:gd name="T5" fmla="*/ 0 h 133"/>
                <a:gd name="T6" fmla="*/ 0 w 277"/>
                <a:gd name="T7" fmla="*/ 10 h 133"/>
                <a:gd name="T8" fmla="*/ 17 w 277"/>
                <a:gd name="T9" fmla="*/ 19 h 133"/>
                <a:gd name="T10" fmla="*/ 257 w 277"/>
                <a:gd name="T11" fmla="*/ 19 h 133"/>
                <a:gd name="T12" fmla="*/ 257 w 277"/>
                <a:gd name="T13" fmla="*/ 115 h 133"/>
                <a:gd name="T14" fmla="*/ 267 w 277"/>
                <a:gd name="T15" fmla="*/ 133 h 133"/>
                <a:gd name="T16" fmla="*/ 277 w 277"/>
                <a:gd name="T17" fmla="*/ 115 h 133"/>
                <a:gd name="T18" fmla="*/ 277 w 277"/>
                <a:gd name="T19" fmla="*/ 1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" h="133">
                  <a:moveTo>
                    <a:pt x="277" y="17"/>
                  </a:moveTo>
                  <a:cubicBezTo>
                    <a:pt x="277" y="1"/>
                    <a:pt x="276" y="0"/>
                    <a:pt x="260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19"/>
                    <a:pt x="9" y="19"/>
                    <a:pt x="17" y="19"/>
                  </a:cubicBezTo>
                  <a:lnTo>
                    <a:pt x="257" y="19"/>
                  </a:lnTo>
                  <a:lnTo>
                    <a:pt x="257" y="115"/>
                  </a:lnTo>
                  <a:cubicBezTo>
                    <a:pt x="257" y="124"/>
                    <a:pt x="257" y="133"/>
                    <a:pt x="267" y="133"/>
                  </a:cubicBezTo>
                  <a:cubicBezTo>
                    <a:pt x="277" y="133"/>
                    <a:pt x="277" y="124"/>
                    <a:pt x="277" y="115"/>
                  </a:cubicBezTo>
                  <a:lnTo>
                    <a:pt x="27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Freeform 452"/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3516313" y="3197225"/>
              <a:ext cx="100013" cy="90488"/>
            </a:xfrm>
            <a:custGeom>
              <a:avLst/>
              <a:gdLst>
                <a:gd name="T0" fmla="*/ 152 w 248"/>
                <a:gd name="T1" fmla="*/ 69 h 226"/>
                <a:gd name="T2" fmla="*/ 202 w 248"/>
                <a:gd name="T3" fmla="*/ 11 h 226"/>
                <a:gd name="T4" fmla="*/ 226 w 248"/>
                <a:gd name="T5" fmla="*/ 17 h 226"/>
                <a:gd name="T6" fmla="*/ 203 w 248"/>
                <a:gd name="T7" fmla="*/ 44 h 226"/>
                <a:gd name="T8" fmla="*/ 221 w 248"/>
                <a:gd name="T9" fmla="*/ 61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6 w 248"/>
                <a:gd name="T19" fmla="*/ 76 h 226"/>
                <a:gd name="T20" fmla="*/ 22 w 248"/>
                <a:gd name="T21" fmla="*/ 81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3 w 248"/>
                <a:gd name="T33" fmla="*/ 208 h 226"/>
                <a:gd name="T34" fmla="*/ 46 w 248"/>
                <a:gd name="T35" fmla="*/ 181 h 226"/>
                <a:gd name="T36" fmla="*/ 28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6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69"/>
                  </a:moveTo>
                  <a:cubicBezTo>
                    <a:pt x="155" y="56"/>
                    <a:pt x="167" y="11"/>
                    <a:pt x="202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1"/>
                    <a:pt x="221" y="61"/>
                  </a:cubicBezTo>
                  <a:cubicBezTo>
                    <a:pt x="232" y="61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5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59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3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5" y="226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Freeform 453"/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3632200" y="3222625"/>
              <a:ext cx="63500" cy="95250"/>
            </a:xfrm>
            <a:custGeom>
              <a:avLst/>
              <a:gdLst>
                <a:gd name="T0" fmla="*/ 77 w 161"/>
                <a:gd name="T1" fmla="*/ 115 h 239"/>
                <a:gd name="T2" fmla="*/ 123 w 161"/>
                <a:gd name="T3" fmla="*/ 171 h 239"/>
                <a:gd name="T4" fmla="*/ 78 w 161"/>
                <a:gd name="T5" fmla="*/ 228 h 239"/>
                <a:gd name="T6" fmla="*/ 19 w 161"/>
                <a:gd name="T7" fmla="*/ 203 h 239"/>
                <a:gd name="T8" fmla="*/ 39 w 161"/>
                <a:gd name="T9" fmla="*/ 184 h 239"/>
                <a:gd name="T10" fmla="*/ 20 w 161"/>
                <a:gd name="T11" fmla="*/ 164 h 239"/>
                <a:gd name="T12" fmla="*/ 0 w 161"/>
                <a:gd name="T13" fmla="*/ 185 h 239"/>
                <a:gd name="T14" fmla="*/ 79 w 161"/>
                <a:gd name="T15" fmla="*/ 239 h 239"/>
                <a:gd name="T16" fmla="*/ 161 w 161"/>
                <a:gd name="T17" fmla="*/ 171 h 239"/>
                <a:gd name="T18" fmla="*/ 100 w 161"/>
                <a:gd name="T19" fmla="*/ 109 h 239"/>
                <a:gd name="T20" fmla="*/ 150 w 161"/>
                <a:gd name="T21" fmla="*/ 48 h 239"/>
                <a:gd name="T22" fmla="*/ 79 w 161"/>
                <a:gd name="T23" fmla="*/ 0 h 239"/>
                <a:gd name="T24" fmla="*/ 11 w 161"/>
                <a:gd name="T25" fmla="*/ 47 h 239"/>
                <a:gd name="T26" fmla="*/ 29 w 161"/>
                <a:gd name="T27" fmla="*/ 65 h 239"/>
                <a:gd name="T28" fmla="*/ 47 w 161"/>
                <a:gd name="T29" fmla="*/ 48 h 239"/>
                <a:gd name="T30" fmla="*/ 29 w 161"/>
                <a:gd name="T31" fmla="*/ 29 h 239"/>
                <a:gd name="T32" fmla="*/ 78 w 161"/>
                <a:gd name="T33" fmla="*/ 10 h 239"/>
                <a:gd name="T34" fmla="*/ 116 w 161"/>
                <a:gd name="T35" fmla="*/ 48 h 239"/>
                <a:gd name="T36" fmla="*/ 102 w 161"/>
                <a:gd name="T37" fmla="*/ 90 h 239"/>
                <a:gd name="T38" fmla="*/ 63 w 161"/>
                <a:gd name="T39" fmla="*/ 105 h 239"/>
                <a:gd name="T40" fmla="*/ 52 w 161"/>
                <a:gd name="T41" fmla="*/ 106 h 239"/>
                <a:gd name="T42" fmla="*/ 49 w 161"/>
                <a:gd name="T43" fmla="*/ 110 h 239"/>
                <a:gd name="T44" fmla="*/ 58 w 161"/>
                <a:gd name="T45" fmla="*/ 115 h 239"/>
                <a:gd name="T46" fmla="*/ 77 w 161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9">
                  <a:moveTo>
                    <a:pt x="77" y="115"/>
                  </a:moveTo>
                  <a:cubicBezTo>
                    <a:pt x="104" y="115"/>
                    <a:pt x="123" y="134"/>
                    <a:pt x="123" y="171"/>
                  </a:cubicBezTo>
                  <a:cubicBezTo>
                    <a:pt x="123" y="215"/>
                    <a:pt x="98" y="228"/>
                    <a:pt x="78" y="228"/>
                  </a:cubicBezTo>
                  <a:cubicBezTo>
                    <a:pt x="64" y="228"/>
                    <a:pt x="33" y="224"/>
                    <a:pt x="19" y="203"/>
                  </a:cubicBezTo>
                  <a:cubicBezTo>
                    <a:pt x="35" y="202"/>
                    <a:pt x="39" y="191"/>
                    <a:pt x="39" y="184"/>
                  </a:cubicBezTo>
                  <a:cubicBezTo>
                    <a:pt x="39" y="172"/>
                    <a:pt x="31" y="164"/>
                    <a:pt x="20" y="164"/>
                  </a:cubicBezTo>
                  <a:cubicBezTo>
                    <a:pt x="10" y="164"/>
                    <a:pt x="0" y="170"/>
                    <a:pt x="0" y="185"/>
                  </a:cubicBezTo>
                  <a:cubicBezTo>
                    <a:pt x="0" y="217"/>
                    <a:pt x="36" y="239"/>
                    <a:pt x="79" y="239"/>
                  </a:cubicBezTo>
                  <a:cubicBezTo>
                    <a:pt x="127" y="239"/>
                    <a:pt x="161" y="206"/>
                    <a:pt x="161" y="171"/>
                  </a:cubicBezTo>
                  <a:cubicBezTo>
                    <a:pt x="161" y="144"/>
                    <a:pt x="138" y="117"/>
                    <a:pt x="100" y="109"/>
                  </a:cubicBezTo>
                  <a:cubicBezTo>
                    <a:pt x="137" y="96"/>
                    <a:pt x="150" y="70"/>
                    <a:pt x="150" y="48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5"/>
                    <a:pt x="29" y="65"/>
                  </a:cubicBezTo>
                  <a:cubicBezTo>
                    <a:pt x="40" y="65"/>
                    <a:pt x="47" y="57"/>
                    <a:pt x="47" y="48"/>
                  </a:cubicBezTo>
                  <a:cubicBezTo>
                    <a:pt x="47" y="37"/>
                    <a:pt x="40" y="30"/>
                    <a:pt x="29" y="29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0" y="103"/>
                    <a:pt x="81" y="104"/>
                    <a:pt x="63" y="105"/>
                  </a:cubicBezTo>
                  <a:cubicBezTo>
                    <a:pt x="55" y="105"/>
                    <a:pt x="54" y="105"/>
                    <a:pt x="52" y="106"/>
                  </a:cubicBezTo>
                  <a:cubicBezTo>
                    <a:pt x="51" y="106"/>
                    <a:pt x="49" y="107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7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Freeform 454"/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3768725" y="3167063"/>
              <a:ext cx="111125" cy="123825"/>
            </a:xfrm>
            <a:custGeom>
              <a:avLst/>
              <a:gdLst>
                <a:gd name="T0" fmla="*/ 274 w 277"/>
                <a:gd name="T1" fmla="*/ 20 h 309"/>
                <a:gd name="T2" fmla="*/ 277 w 277"/>
                <a:gd name="T3" fmla="*/ 10 h 309"/>
                <a:gd name="T4" fmla="*/ 267 w 277"/>
                <a:gd name="T5" fmla="*/ 0 h 309"/>
                <a:gd name="T6" fmla="*/ 256 w 277"/>
                <a:gd name="T7" fmla="*/ 11 h 309"/>
                <a:gd name="T8" fmla="*/ 139 w 277"/>
                <a:gd name="T9" fmla="*/ 275 h 309"/>
                <a:gd name="T10" fmla="*/ 21 w 277"/>
                <a:gd name="T11" fmla="*/ 10 h 309"/>
                <a:gd name="T12" fmla="*/ 10 w 277"/>
                <a:gd name="T13" fmla="*/ 0 h 309"/>
                <a:gd name="T14" fmla="*/ 0 w 277"/>
                <a:gd name="T15" fmla="*/ 10 h 309"/>
                <a:gd name="T16" fmla="*/ 3 w 277"/>
                <a:gd name="T17" fmla="*/ 18 h 309"/>
                <a:gd name="T18" fmla="*/ 127 w 277"/>
                <a:gd name="T19" fmla="*/ 299 h 309"/>
                <a:gd name="T20" fmla="*/ 139 w 277"/>
                <a:gd name="T21" fmla="*/ 309 h 309"/>
                <a:gd name="T22" fmla="*/ 150 w 277"/>
                <a:gd name="T23" fmla="*/ 299 h 309"/>
                <a:gd name="T24" fmla="*/ 274 w 277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274" y="20"/>
                  </a:moveTo>
                  <a:cubicBezTo>
                    <a:pt x="277" y="13"/>
                    <a:pt x="277" y="12"/>
                    <a:pt x="277" y="10"/>
                  </a:cubicBezTo>
                  <a:cubicBezTo>
                    <a:pt x="277" y="4"/>
                    <a:pt x="273" y="0"/>
                    <a:pt x="267" y="0"/>
                  </a:cubicBezTo>
                  <a:cubicBezTo>
                    <a:pt x="262" y="0"/>
                    <a:pt x="259" y="3"/>
                    <a:pt x="256" y="11"/>
                  </a:cubicBezTo>
                  <a:lnTo>
                    <a:pt x="139" y="275"/>
                  </a:lnTo>
                  <a:lnTo>
                    <a:pt x="21" y="10"/>
                  </a:lnTo>
                  <a:cubicBezTo>
                    <a:pt x="17" y="1"/>
                    <a:pt x="13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7"/>
                    <a:pt x="134" y="309"/>
                    <a:pt x="139" y="309"/>
                  </a:cubicBezTo>
                  <a:cubicBezTo>
                    <a:pt x="145" y="309"/>
                    <a:pt x="147" y="306"/>
                    <a:pt x="150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455"/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3940175" y="3197225"/>
              <a:ext cx="100013" cy="90488"/>
            </a:xfrm>
            <a:custGeom>
              <a:avLst/>
              <a:gdLst>
                <a:gd name="T0" fmla="*/ 152 w 248"/>
                <a:gd name="T1" fmla="*/ 69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1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6 h 226"/>
                <a:gd name="T20" fmla="*/ 21 w 248"/>
                <a:gd name="T21" fmla="*/ 81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6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6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69"/>
                  </a:moveTo>
                  <a:cubicBezTo>
                    <a:pt x="155" y="56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1"/>
                    <a:pt x="221" y="61"/>
                  </a:cubicBezTo>
                  <a:cubicBezTo>
                    <a:pt x="232" y="61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6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59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Freeform 456"/>
            <p:cNvSpPr>
              <a:spLocks noEditPoints="1"/>
            </p:cNvSpPr>
            <p:nvPr>
              <p:custDataLst>
                <p:tags r:id="rId51"/>
              </p:custDataLst>
            </p:nvPr>
          </p:nvSpPr>
          <p:spPr bwMode="auto">
            <a:xfrm>
              <a:off x="4054475" y="3222625"/>
              <a:ext cx="68263" cy="93663"/>
            </a:xfrm>
            <a:custGeom>
              <a:avLst/>
              <a:gdLst>
                <a:gd name="T0" fmla="*/ 171 w 171"/>
                <a:gd name="T1" fmla="*/ 178 h 235"/>
                <a:gd name="T2" fmla="*/ 171 w 171"/>
                <a:gd name="T3" fmla="*/ 165 h 235"/>
                <a:gd name="T4" fmla="*/ 132 w 171"/>
                <a:gd name="T5" fmla="*/ 165 h 235"/>
                <a:gd name="T6" fmla="*/ 132 w 171"/>
                <a:gd name="T7" fmla="*/ 9 h 235"/>
                <a:gd name="T8" fmla="*/ 124 w 171"/>
                <a:gd name="T9" fmla="*/ 0 h 235"/>
                <a:gd name="T10" fmla="*/ 115 w 171"/>
                <a:gd name="T11" fmla="*/ 5 h 235"/>
                <a:gd name="T12" fmla="*/ 0 w 171"/>
                <a:gd name="T13" fmla="*/ 165 h 235"/>
                <a:gd name="T14" fmla="*/ 0 w 171"/>
                <a:gd name="T15" fmla="*/ 178 h 235"/>
                <a:gd name="T16" fmla="*/ 102 w 171"/>
                <a:gd name="T17" fmla="*/ 178 h 235"/>
                <a:gd name="T18" fmla="*/ 102 w 171"/>
                <a:gd name="T19" fmla="*/ 206 h 235"/>
                <a:gd name="T20" fmla="*/ 74 w 171"/>
                <a:gd name="T21" fmla="*/ 222 h 235"/>
                <a:gd name="T22" fmla="*/ 65 w 171"/>
                <a:gd name="T23" fmla="*/ 222 h 235"/>
                <a:gd name="T24" fmla="*/ 65 w 171"/>
                <a:gd name="T25" fmla="*/ 235 h 235"/>
                <a:gd name="T26" fmla="*/ 117 w 171"/>
                <a:gd name="T27" fmla="*/ 233 h 235"/>
                <a:gd name="T28" fmla="*/ 170 w 171"/>
                <a:gd name="T29" fmla="*/ 235 h 235"/>
                <a:gd name="T30" fmla="*/ 170 w 171"/>
                <a:gd name="T31" fmla="*/ 222 h 235"/>
                <a:gd name="T32" fmla="*/ 160 w 171"/>
                <a:gd name="T33" fmla="*/ 222 h 235"/>
                <a:gd name="T34" fmla="*/ 132 w 171"/>
                <a:gd name="T35" fmla="*/ 206 h 235"/>
                <a:gd name="T36" fmla="*/ 132 w 171"/>
                <a:gd name="T37" fmla="*/ 178 h 235"/>
                <a:gd name="T38" fmla="*/ 171 w 171"/>
                <a:gd name="T39" fmla="*/ 178 h 235"/>
                <a:gd name="T40" fmla="*/ 105 w 171"/>
                <a:gd name="T41" fmla="*/ 37 h 235"/>
                <a:gd name="T42" fmla="*/ 105 w 171"/>
                <a:gd name="T43" fmla="*/ 165 h 235"/>
                <a:gd name="T44" fmla="*/ 13 w 171"/>
                <a:gd name="T45" fmla="*/ 165 h 235"/>
                <a:gd name="T46" fmla="*/ 105 w 171"/>
                <a:gd name="T47" fmla="*/ 3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235">
                  <a:moveTo>
                    <a:pt x="171" y="178"/>
                  </a:moveTo>
                  <a:lnTo>
                    <a:pt x="171" y="165"/>
                  </a:lnTo>
                  <a:lnTo>
                    <a:pt x="132" y="165"/>
                  </a:lnTo>
                  <a:lnTo>
                    <a:pt x="132" y="9"/>
                  </a:lnTo>
                  <a:cubicBezTo>
                    <a:pt x="132" y="2"/>
                    <a:pt x="132" y="0"/>
                    <a:pt x="124" y="0"/>
                  </a:cubicBezTo>
                  <a:cubicBezTo>
                    <a:pt x="120" y="0"/>
                    <a:pt x="119" y="0"/>
                    <a:pt x="115" y="5"/>
                  </a:cubicBezTo>
                  <a:lnTo>
                    <a:pt x="0" y="165"/>
                  </a:lnTo>
                  <a:lnTo>
                    <a:pt x="0" y="178"/>
                  </a:lnTo>
                  <a:lnTo>
                    <a:pt x="102" y="178"/>
                  </a:lnTo>
                  <a:lnTo>
                    <a:pt x="102" y="206"/>
                  </a:lnTo>
                  <a:cubicBezTo>
                    <a:pt x="102" y="218"/>
                    <a:pt x="102" y="222"/>
                    <a:pt x="74" y="222"/>
                  </a:cubicBezTo>
                  <a:lnTo>
                    <a:pt x="65" y="222"/>
                  </a:lnTo>
                  <a:lnTo>
                    <a:pt x="65" y="235"/>
                  </a:lnTo>
                  <a:cubicBezTo>
                    <a:pt x="82" y="234"/>
                    <a:pt x="104" y="233"/>
                    <a:pt x="117" y="233"/>
                  </a:cubicBezTo>
                  <a:cubicBezTo>
                    <a:pt x="130" y="233"/>
                    <a:pt x="152" y="234"/>
                    <a:pt x="170" y="235"/>
                  </a:cubicBezTo>
                  <a:lnTo>
                    <a:pt x="170" y="222"/>
                  </a:lnTo>
                  <a:lnTo>
                    <a:pt x="160" y="222"/>
                  </a:lnTo>
                  <a:cubicBezTo>
                    <a:pt x="132" y="222"/>
                    <a:pt x="132" y="218"/>
                    <a:pt x="132" y="206"/>
                  </a:cubicBezTo>
                  <a:lnTo>
                    <a:pt x="132" y="178"/>
                  </a:lnTo>
                  <a:lnTo>
                    <a:pt x="171" y="178"/>
                  </a:lnTo>
                  <a:close/>
                  <a:moveTo>
                    <a:pt x="105" y="37"/>
                  </a:moveTo>
                  <a:lnTo>
                    <a:pt x="105" y="165"/>
                  </a:lnTo>
                  <a:lnTo>
                    <a:pt x="13" y="165"/>
                  </a:lnTo>
                  <a:lnTo>
                    <a:pt x="105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Freeform 457"/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4149725" y="3136900"/>
              <a:ext cx="46038" cy="198438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9 w 116"/>
                <a:gd name="T9" fmla="*/ 17 h 499"/>
                <a:gd name="T10" fmla="*/ 87 w 116"/>
                <a:gd name="T11" fmla="*/ 249 h 499"/>
                <a:gd name="T12" fmla="*/ 6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458"/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2578100" y="3465513"/>
              <a:ext cx="111125" cy="123825"/>
            </a:xfrm>
            <a:custGeom>
              <a:avLst/>
              <a:gdLst>
                <a:gd name="T0" fmla="*/ 150 w 277"/>
                <a:gd name="T1" fmla="*/ 11 h 309"/>
                <a:gd name="T2" fmla="*/ 138 w 277"/>
                <a:gd name="T3" fmla="*/ 0 h 309"/>
                <a:gd name="T4" fmla="*/ 127 w 277"/>
                <a:gd name="T5" fmla="*/ 11 h 309"/>
                <a:gd name="T6" fmla="*/ 3 w 277"/>
                <a:gd name="T7" fmla="*/ 289 h 309"/>
                <a:gd name="T8" fmla="*/ 0 w 277"/>
                <a:gd name="T9" fmla="*/ 299 h 309"/>
                <a:gd name="T10" fmla="*/ 9 w 277"/>
                <a:gd name="T11" fmla="*/ 309 h 309"/>
                <a:gd name="T12" fmla="*/ 21 w 277"/>
                <a:gd name="T13" fmla="*/ 299 h 309"/>
                <a:gd name="T14" fmla="*/ 138 w 277"/>
                <a:gd name="T15" fmla="*/ 35 h 309"/>
                <a:gd name="T16" fmla="*/ 255 w 277"/>
                <a:gd name="T17" fmla="*/ 299 h 309"/>
                <a:gd name="T18" fmla="*/ 267 w 277"/>
                <a:gd name="T19" fmla="*/ 309 h 309"/>
                <a:gd name="T20" fmla="*/ 277 w 277"/>
                <a:gd name="T21" fmla="*/ 299 h 309"/>
                <a:gd name="T22" fmla="*/ 274 w 277"/>
                <a:gd name="T23" fmla="*/ 291 h 309"/>
                <a:gd name="T24" fmla="*/ 150 w 277"/>
                <a:gd name="T25" fmla="*/ 1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150" y="11"/>
                  </a:moveTo>
                  <a:cubicBezTo>
                    <a:pt x="146" y="2"/>
                    <a:pt x="143" y="0"/>
                    <a:pt x="138" y="0"/>
                  </a:cubicBezTo>
                  <a:cubicBezTo>
                    <a:pt x="132" y="0"/>
                    <a:pt x="130" y="4"/>
                    <a:pt x="127" y="11"/>
                  </a:cubicBezTo>
                  <a:lnTo>
                    <a:pt x="3" y="289"/>
                  </a:lnTo>
                  <a:cubicBezTo>
                    <a:pt x="0" y="296"/>
                    <a:pt x="0" y="297"/>
                    <a:pt x="0" y="299"/>
                  </a:cubicBezTo>
                  <a:cubicBezTo>
                    <a:pt x="0" y="305"/>
                    <a:pt x="4" y="309"/>
                    <a:pt x="9" y="309"/>
                  </a:cubicBezTo>
                  <a:cubicBezTo>
                    <a:pt x="13" y="309"/>
                    <a:pt x="17" y="308"/>
                    <a:pt x="21" y="299"/>
                  </a:cubicBezTo>
                  <a:lnTo>
                    <a:pt x="138" y="35"/>
                  </a:lnTo>
                  <a:lnTo>
                    <a:pt x="255" y="299"/>
                  </a:lnTo>
                  <a:cubicBezTo>
                    <a:pt x="260" y="309"/>
                    <a:pt x="265" y="309"/>
                    <a:pt x="267" y="309"/>
                  </a:cubicBezTo>
                  <a:cubicBezTo>
                    <a:pt x="272" y="309"/>
                    <a:pt x="277" y="305"/>
                    <a:pt x="277" y="299"/>
                  </a:cubicBezTo>
                  <a:cubicBezTo>
                    <a:pt x="277" y="298"/>
                    <a:pt x="277" y="297"/>
                    <a:pt x="274" y="291"/>
                  </a:cubicBezTo>
                  <a:lnTo>
                    <a:pt x="150" y="1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459"/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2763838" y="3435350"/>
              <a:ext cx="46038" cy="198438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50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8 h 499"/>
                <a:gd name="T14" fmla="*/ 0 w 116"/>
                <a:gd name="T15" fmla="*/ 250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50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8"/>
                  </a:cubicBezTo>
                  <a:cubicBezTo>
                    <a:pt x="6" y="152"/>
                    <a:pt x="0" y="208"/>
                    <a:pt x="0" y="250"/>
                  </a:cubicBezTo>
                  <a:cubicBezTo>
                    <a:pt x="0" y="289"/>
                    <a:pt x="6" y="349"/>
                    <a:pt x="33" y="405"/>
                  </a:cubicBezTo>
                  <a:cubicBezTo>
                    <a:pt x="63" y="467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460"/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2827338" y="3495675"/>
              <a:ext cx="98425" cy="9048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6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461"/>
            <p:cNvSpPr>
              <a:spLocks/>
            </p:cNvSpPr>
            <p:nvPr>
              <p:custDataLst>
                <p:tags r:id="rId56"/>
              </p:custDataLst>
            </p:nvPr>
          </p:nvSpPr>
          <p:spPr bwMode="auto">
            <a:xfrm>
              <a:off x="2949575" y="3522663"/>
              <a:ext cx="50800" cy="92075"/>
            </a:xfrm>
            <a:custGeom>
              <a:avLst/>
              <a:gdLst>
                <a:gd name="T0" fmla="*/ 79 w 127"/>
                <a:gd name="T1" fmla="*/ 9 h 231"/>
                <a:gd name="T2" fmla="*/ 69 w 127"/>
                <a:gd name="T3" fmla="*/ 0 h 231"/>
                <a:gd name="T4" fmla="*/ 0 w 127"/>
                <a:gd name="T5" fmla="*/ 22 h 231"/>
                <a:gd name="T6" fmla="*/ 0 w 127"/>
                <a:gd name="T7" fmla="*/ 34 h 231"/>
                <a:gd name="T8" fmla="*/ 51 w 127"/>
                <a:gd name="T9" fmla="*/ 25 h 231"/>
                <a:gd name="T10" fmla="*/ 51 w 127"/>
                <a:gd name="T11" fmla="*/ 203 h 231"/>
                <a:gd name="T12" fmla="*/ 16 w 127"/>
                <a:gd name="T13" fmla="*/ 219 h 231"/>
                <a:gd name="T14" fmla="*/ 3 w 127"/>
                <a:gd name="T15" fmla="*/ 219 h 231"/>
                <a:gd name="T16" fmla="*/ 3 w 127"/>
                <a:gd name="T17" fmla="*/ 231 h 231"/>
                <a:gd name="T18" fmla="*/ 65 w 127"/>
                <a:gd name="T19" fmla="*/ 230 h 231"/>
                <a:gd name="T20" fmla="*/ 127 w 127"/>
                <a:gd name="T21" fmla="*/ 231 h 231"/>
                <a:gd name="T22" fmla="*/ 127 w 127"/>
                <a:gd name="T23" fmla="*/ 219 h 231"/>
                <a:gd name="T24" fmla="*/ 114 w 127"/>
                <a:gd name="T25" fmla="*/ 219 h 231"/>
                <a:gd name="T26" fmla="*/ 79 w 127"/>
                <a:gd name="T27" fmla="*/ 203 h 231"/>
                <a:gd name="T28" fmla="*/ 79 w 127"/>
                <a:gd name="T29" fmla="*/ 9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1">
                  <a:moveTo>
                    <a:pt x="79" y="9"/>
                  </a:moveTo>
                  <a:cubicBezTo>
                    <a:pt x="79" y="0"/>
                    <a:pt x="78" y="0"/>
                    <a:pt x="69" y="0"/>
                  </a:cubicBezTo>
                  <a:cubicBezTo>
                    <a:pt x="46" y="22"/>
                    <a:pt x="15" y="22"/>
                    <a:pt x="0" y="22"/>
                  </a:cubicBezTo>
                  <a:lnTo>
                    <a:pt x="0" y="34"/>
                  </a:lnTo>
                  <a:cubicBezTo>
                    <a:pt x="9" y="34"/>
                    <a:pt x="32" y="34"/>
                    <a:pt x="51" y="25"/>
                  </a:cubicBezTo>
                  <a:lnTo>
                    <a:pt x="51" y="203"/>
                  </a:lnTo>
                  <a:cubicBezTo>
                    <a:pt x="51" y="214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1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6" y="230"/>
                    <a:pt x="120" y="231"/>
                    <a:pt x="127" y="231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462"/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3079750" y="3465513"/>
              <a:ext cx="111125" cy="123825"/>
            </a:xfrm>
            <a:custGeom>
              <a:avLst/>
              <a:gdLst>
                <a:gd name="T0" fmla="*/ 274 w 277"/>
                <a:gd name="T1" fmla="*/ 20 h 309"/>
                <a:gd name="T2" fmla="*/ 277 w 277"/>
                <a:gd name="T3" fmla="*/ 10 h 309"/>
                <a:gd name="T4" fmla="*/ 267 w 277"/>
                <a:gd name="T5" fmla="*/ 0 h 309"/>
                <a:gd name="T6" fmla="*/ 256 w 277"/>
                <a:gd name="T7" fmla="*/ 11 h 309"/>
                <a:gd name="T8" fmla="*/ 139 w 277"/>
                <a:gd name="T9" fmla="*/ 275 h 309"/>
                <a:gd name="T10" fmla="*/ 21 w 277"/>
                <a:gd name="T11" fmla="*/ 11 h 309"/>
                <a:gd name="T12" fmla="*/ 10 w 277"/>
                <a:gd name="T13" fmla="*/ 0 h 309"/>
                <a:gd name="T14" fmla="*/ 0 w 277"/>
                <a:gd name="T15" fmla="*/ 10 h 309"/>
                <a:gd name="T16" fmla="*/ 3 w 277"/>
                <a:gd name="T17" fmla="*/ 18 h 309"/>
                <a:gd name="T18" fmla="*/ 127 w 277"/>
                <a:gd name="T19" fmla="*/ 299 h 309"/>
                <a:gd name="T20" fmla="*/ 139 w 277"/>
                <a:gd name="T21" fmla="*/ 309 h 309"/>
                <a:gd name="T22" fmla="*/ 149 w 277"/>
                <a:gd name="T23" fmla="*/ 299 h 309"/>
                <a:gd name="T24" fmla="*/ 274 w 277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274" y="20"/>
                  </a:moveTo>
                  <a:cubicBezTo>
                    <a:pt x="277" y="14"/>
                    <a:pt x="277" y="13"/>
                    <a:pt x="277" y="10"/>
                  </a:cubicBezTo>
                  <a:cubicBezTo>
                    <a:pt x="277" y="5"/>
                    <a:pt x="273" y="0"/>
                    <a:pt x="267" y="0"/>
                  </a:cubicBezTo>
                  <a:cubicBezTo>
                    <a:pt x="262" y="0"/>
                    <a:pt x="259" y="4"/>
                    <a:pt x="256" y="11"/>
                  </a:cubicBezTo>
                  <a:lnTo>
                    <a:pt x="139" y="275"/>
                  </a:lnTo>
                  <a:lnTo>
                    <a:pt x="21" y="11"/>
                  </a:lnTo>
                  <a:cubicBezTo>
                    <a:pt x="17" y="1"/>
                    <a:pt x="13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7"/>
                    <a:pt x="134" y="309"/>
                    <a:pt x="139" y="309"/>
                  </a:cubicBezTo>
                  <a:cubicBezTo>
                    <a:pt x="145" y="309"/>
                    <a:pt x="146" y="306"/>
                    <a:pt x="149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463"/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3251200" y="3495675"/>
              <a:ext cx="98425" cy="9048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6 h 226"/>
                <a:gd name="T24" fmla="*/ 95 w 248"/>
                <a:gd name="T25" fmla="*/ 11 h 226"/>
                <a:gd name="T26" fmla="*/ 121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6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6"/>
                    <a:pt x="149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1" y="15"/>
                    <a:pt x="121" y="44"/>
                  </a:cubicBezTo>
                  <a:cubicBezTo>
                    <a:pt x="121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464"/>
            <p:cNvSpPr>
              <a:spLocks noEditPoints="1"/>
            </p:cNvSpPr>
            <p:nvPr>
              <p:custDataLst>
                <p:tags r:id="rId59"/>
              </p:custDataLst>
            </p:nvPr>
          </p:nvSpPr>
          <p:spPr bwMode="auto">
            <a:xfrm>
              <a:off x="3365500" y="3521075"/>
              <a:ext cx="68263" cy="93663"/>
            </a:xfrm>
            <a:custGeom>
              <a:avLst/>
              <a:gdLst>
                <a:gd name="T0" fmla="*/ 171 w 171"/>
                <a:gd name="T1" fmla="*/ 178 h 235"/>
                <a:gd name="T2" fmla="*/ 171 w 171"/>
                <a:gd name="T3" fmla="*/ 165 h 235"/>
                <a:gd name="T4" fmla="*/ 132 w 171"/>
                <a:gd name="T5" fmla="*/ 165 h 235"/>
                <a:gd name="T6" fmla="*/ 132 w 171"/>
                <a:gd name="T7" fmla="*/ 10 h 235"/>
                <a:gd name="T8" fmla="*/ 124 w 171"/>
                <a:gd name="T9" fmla="*/ 0 h 235"/>
                <a:gd name="T10" fmla="*/ 115 w 171"/>
                <a:gd name="T11" fmla="*/ 5 h 235"/>
                <a:gd name="T12" fmla="*/ 0 w 171"/>
                <a:gd name="T13" fmla="*/ 165 h 235"/>
                <a:gd name="T14" fmla="*/ 0 w 171"/>
                <a:gd name="T15" fmla="*/ 178 h 235"/>
                <a:gd name="T16" fmla="*/ 102 w 171"/>
                <a:gd name="T17" fmla="*/ 178 h 235"/>
                <a:gd name="T18" fmla="*/ 102 w 171"/>
                <a:gd name="T19" fmla="*/ 207 h 235"/>
                <a:gd name="T20" fmla="*/ 74 w 171"/>
                <a:gd name="T21" fmla="*/ 223 h 235"/>
                <a:gd name="T22" fmla="*/ 65 w 171"/>
                <a:gd name="T23" fmla="*/ 223 h 235"/>
                <a:gd name="T24" fmla="*/ 65 w 171"/>
                <a:gd name="T25" fmla="*/ 235 h 235"/>
                <a:gd name="T26" fmla="*/ 117 w 171"/>
                <a:gd name="T27" fmla="*/ 234 h 235"/>
                <a:gd name="T28" fmla="*/ 169 w 171"/>
                <a:gd name="T29" fmla="*/ 235 h 235"/>
                <a:gd name="T30" fmla="*/ 169 w 171"/>
                <a:gd name="T31" fmla="*/ 223 h 235"/>
                <a:gd name="T32" fmla="*/ 160 w 171"/>
                <a:gd name="T33" fmla="*/ 223 h 235"/>
                <a:gd name="T34" fmla="*/ 132 w 171"/>
                <a:gd name="T35" fmla="*/ 207 h 235"/>
                <a:gd name="T36" fmla="*/ 132 w 171"/>
                <a:gd name="T37" fmla="*/ 178 h 235"/>
                <a:gd name="T38" fmla="*/ 171 w 171"/>
                <a:gd name="T39" fmla="*/ 178 h 235"/>
                <a:gd name="T40" fmla="*/ 105 w 171"/>
                <a:gd name="T41" fmla="*/ 38 h 235"/>
                <a:gd name="T42" fmla="*/ 105 w 171"/>
                <a:gd name="T43" fmla="*/ 165 h 235"/>
                <a:gd name="T44" fmla="*/ 13 w 171"/>
                <a:gd name="T45" fmla="*/ 165 h 235"/>
                <a:gd name="T46" fmla="*/ 105 w 171"/>
                <a:gd name="T47" fmla="*/ 3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235">
                  <a:moveTo>
                    <a:pt x="171" y="178"/>
                  </a:moveTo>
                  <a:lnTo>
                    <a:pt x="171" y="165"/>
                  </a:lnTo>
                  <a:lnTo>
                    <a:pt x="132" y="165"/>
                  </a:lnTo>
                  <a:lnTo>
                    <a:pt x="132" y="10"/>
                  </a:lnTo>
                  <a:cubicBezTo>
                    <a:pt x="132" y="3"/>
                    <a:pt x="132" y="0"/>
                    <a:pt x="124" y="0"/>
                  </a:cubicBezTo>
                  <a:cubicBezTo>
                    <a:pt x="120" y="0"/>
                    <a:pt x="119" y="0"/>
                    <a:pt x="115" y="5"/>
                  </a:cubicBezTo>
                  <a:lnTo>
                    <a:pt x="0" y="165"/>
                  </a:lnTo>
                  <a:lnTo>
                    <a:pt x="0" y="178"/>
                  </a:lnTo>
                  <a:lnTo>
                    <a:pt x="102" y="178"/>
                  </a:lnTo>
                  <a:lnTo>
                    <a:pt x="102" y="207"/>
                  </a:lnTo>
                  <a:cubicBezTo>
                    <a:pt x="102" y="218"/>
                    <a:pt x="102" y="223"/>
                    <a:pt x="74" y="223"/>
                  </a:cubicBezTo>
                  <a:lnTo>
                    <a:pt x="65" y="223"/>
                  </a:lnTo>
                  <a:lnTo>
                    <a:pt x="65" y="235"/>
                  </a:lnTo>
                  <a:cubicBezTo>
                    <a:pt x="82" y="234"/>
                    <a:pt x="104" y="234"/>
                    <a:pt x="117" y="234"/>
                  </a:cubicBezTo>
                  <a:cubicBezTo>
                    <a:pt x="130" y="234"/>
                    <a:pt x="152" y="234"/>
                    <a:pt x="169" y="235"/>
                  </a:cubicBezTo>
                  <a:lnTo>
                    <a:pt x="169" y="223"/>
                  </a:lnTo>
                  <a:lnTo>
                    <a:pt x="160" y="223"/>
                  </a:lnTo>
                  <a:cubicBezTo>
                    <a:pt x="132" y="223"/>
                    <a:pt x="132" y="218"/>
                    <a:pt x="132" y="207"/>
                  </a:cubicBezTo>
                  <a:lnTo>
                    <a:pt x="132" y="178"/>
                  </a:lnTo>
                  <a:lnTo>
                    <a:pt x="171" y="178"/>
                  </a:lnTo>
                  <a:close/>
                  <a:moveTo>
                    <a:pt x="105" y="38"/>
                  </a:moveTo>
                  <a:lnTo>
                    <a:pt x="105" y="165"/>
                  </a:lnTo>
                  <a:lnTo>
                    <a:pt x="13" y="165"/>
                  </a:lnTo>
                  <a:lnTo>
                    <a:pt x="105" y="3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465"/>
            <p:cNvSpPr>
              <a:spLocks/>
            </p:cNvSpPr>
            <p:nvPr>
              <p:custDataLst>
                <p:tags r:id="rId60"/>
              </p:custDataLst>
            </p:nvPr>
          </p:nvSpPr>
          <p:spPr bwMode="auto">
            <a:xfrm>
              <a:off x="3503613" y="3465513"/>
              <a:ext cx="111125" cy="123825"/>
            </a:xfrm>
            <a:custGeom>
              <a:avLst/>
              <a:gdLst>
                <a:gd name="T0" fmla="*/ 273 w 277"/>
                <a:gd name="T1" fmla="*/ 20 h 309"/>
                <a:gd name="T2" fmla="*/ 277 w 277"/>
                <a:gd name="T3" fmla="*/ 10 h 309"/>
                <a:gd name="T4" fmla="*/ 267 w 277"/>
                <a:gd name="T5" fmla="*/ 0 h 309"/>
                <a:gd name="T6" fmla="*/ 256 w 277"/>
                <a:gd name="T7" fmla="*/ 11 h 309"/>
                <a:gd name="T8" fmla="*/ 138 w 277"/>
                <a:gd name="T9" fmla="*/ 275 h 309"/>
                <a:gd name="T10" fmla="*/ 21 w 277"/>
                <a:gd name="T11" fmla="*/ 11 h 309"/>
                <a:gd name="T12" fmla="*/ 10 w 277"/>
                <a:gd name="T13" fmla="*/ 0 h 309"/>
                <a:gd name="T14" fmla="*/ 0 w 277"/>
                <a:gd name="T15" fmla="*/ 10 h 309"/>
                <a:gd name="T16" fmla="*/ 3 w 277"/>
                <a:gd name="T17" fmla="*/ 18 h 309"/>
                <a:gd name="T18" fmla="*/ 127 w 277"/>
                <a:gd name="T19" fmla="*/ 299 h 309"/>
                <a:gd name="T20" fmla="*/ 138 w 277"/>
                <a:gd name="T21" fmla="*/ 309 h 309"/>
                <a:gd name="T22" fmla="*/ 149 w 277"/>
                <a:gd name="T23" fmla="*/ 299 h 309"/>
                <a:gd name="T24" fmla="*/ 273 w 277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273" y="20"/>
                  </a:moveTo>
                  <a:cubicBezTo>
                    <a:pt x="276" y="14"/>
                    <a:pt x="277" y="13"/>
                    <a:pt x="277" y="10"/>
                  </a:cubicBezTo>
                  <a:cubicBezTo>
                    <a:pt x="277" y="5"/>
                    <a:pt x="272" y="0"/>
                    <a:pt x="267" y="0"/>
                  </a:cubicBezTo>
                  <a:cubicBezTo>
                    <a:pt x="262" y="0"/>
                    <a:pt x="259" y="4"/>
                    <a:pt x="256" y="11"/>
                  </a:cubicBezTo>
                  <a:lnTo>
                    <a:pt x="138" y="275"/>
                  </a:lnTo>
                  <a:lnTo>
                    <a:pt x="21" y="11"/>
                  </a:lnTo>
                  <a:cubicBezTo>
                    <a:pt x="17" y="1"/>
                    <a:pt x="13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7"/>
                    <a:pt x="134" y="309"/>
                    <a:pt x="138" y="309"/>
                  </a:cubicBezTo>
                  <a:cubicBezTo>
                    <a:pt x="145" y="309"/>
                    <a:pt x="146" y="306"/>
                    <a:pt x="149" y="299"/>
                  </a:cubicBezTo>
                  <a:lnTo>
                    <a:pt x="273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466"/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3675063" y="3495675"/>
              <a:ext cx="100013" cy="9048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6 h 226"/>
                <a:gd name="T24" fmla="*/ 94 w 248"/>
                <a:gd name="T25" fmla="*/ 11 h 226"/>
                <a:gd name="T26" fmla="*/ 121 w 248"/>
                <a:gd name="T27" fmla="*/ 44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5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6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6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4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6"/>
                  </a:cubicBezTo>
                  <a:cubicBezTo>
                    <a:pt x="44" y="23"/>
                    <a:pt x="77" y="11"/>
                    <a:pt x="94" y="11"/>
                  </a:cubicBezTo>
                  <a:cubicBezTo>
                    <a:pt x="104" y="11"/>
                    <a:pt x="121" y="15"/>
                    <a:pt x="121" y="44"/>
                  </a:cubicBezTo>
                  <a:cubicBezTo>
                    <a:pt x="121" y="60"/>
                    <a:pt x="113" y="93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5" y="195"/>
                    <a:pt x="45" y="181"/>
                  </a:cubicBezTo>
                  <a:cubicBezTo>
                    <a:pt x="45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2" y="161"/>
                    <a:pt x="232" y="149"/>
                  </a:cubicBezTo>
                  <a:cubicBezTo>
                    <a:pt x="232" y="144"/>
                    <a:pt x="228" y="144"/>
                    <a:pt x="226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467"/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3792538" y="3522663"/>
              <a:ext cx="61913" cy="93663"/>
            </a:xfrm>
            <a:custGeom>
              <a:avLst/>
              <a:gdLst>
                <a:gd name="T0" fmla="*/ 32 w 154"/>
                <a:gd name="T1" fmla="*/ 37 h 238"/>
                <a:gd name="T2" fmla="*/ 66 w 154"/>
                <a:gd name="T3" fmla="*/ 41 h 238"/>
                <a:gd name="T4" fmla="*/ 139 w 154"/>
                <a:gd name="T5" fmla="*/ 4 h 238"/>
                <a:gd name="T6" fmla="*/ 135 w 154"/>
                <a:gd name="T7" fmla="*/ 0 h 238"/>
                <a:gd name="T8" fmla="*/ 132 w 154"/>
                <a:gd name="T9" fmla="*/ 1 h 238"/>
                <a:gd name="T10" fmla="*/ 79 w 154"/>
                <a:gd name="T11" fmla="*/ 11 h 238"/>
                <a:gd name="T12" fmla="*/ 28 w 154"/>
                <a:gd name="T13" fmla="*/ 1 h 238"/>
                <a:gd name="T14" fmla="*/ 24 w 154"/>
                <a:gd name="T15" fmla="*/ 0 h 238"/>
                <a:gd name="T16" fmla="*/ 19 w 154"/>
                <a:gd name="T17" fmla="*/ 9 h 238"/>
                <a:gd name="T18" fmla="*/ 19 w 154"/>
                <a:gd name="T19" fmla="*/ 112 h 238"/>
                <a:gd name="T20" fmla="*/ 25 w 154"/>
                <a:gd name="T21" fmla="*/ 122 h 238"/>
                <a:gd name="T22" fmla="*/ 32 w 154"/>
                <a:gd name="T23" fmla="*/ 117 h 238"/>
                <a:gd name="T24" fmla="*/ 80 w 154"/>
                <a:gd name="T25" fmla="*/ 95 h 238"/>
                <a:gd name="T26" fmla="*/ 112 w 154"/>
                <a:gd name="T27" fmla="*/ 115 h 238"/>
                <a:gd name="T28" fmla="*/ 121 w 154"/>
                <a:gd name="T29" fmla="*/ 160 h 238"/>
                <a:gd name="T30" fmla="*/ 110 w 154"/>
                <a:gd name="T31" fmla="*/ 206 h 238"/>
                <a:gd name="T32" fmla="*/ 70 w 154"/>
                <a:gd name="T33" fmla="*/ 227 h 238"/>
                <a:gd name="T34" fmla="*/ 15 w 154"/>
                <a:gd name="T35" fmla="*/ 191 h 238"/>
                <a:gd name="T36" fmla="*/ 35 w 154"/>
                <a:gd name="T37" fmla="*/ 174 h 238"/>
                <a:gd name="T38" fmla="*/ 17 w 154"/>
                <a:gd name="T39" fmla="*/ 157 h 238"/>
                <a:gd name="T40" fmla="*/ 0 w 154"/>
                <a:gd name="T41" fmla="*/ 175 h 238"/>
                <a:gd name="T42" fmla="*/ 70 w 154"/>
                <a:gd name="T43" fmla="*/ 238 h 238"/>
                <a:gd name="T44" fmla="*/ 154 w 154"/>
                <a:gd name="T45" fmla="*/ 161 h 238"/>
                <a:gd name="T46" fmla="*/ 81 w 154"/>
                <a:gd name="T47" fmla="*/ 85 h 238"/>
                <a:gd name="T48" fmla="*/ 32 w 154"/>
                <a:gd name="T49" fmla="*/ 102 h 238"/>
                <a:gd name="T50" fmla="*/ 32 w 154"/>
                <a:gd name="T51" fmla="*/ 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238">
                  <a:moveTo>
                    <a:pt x="32" y="37"/>
                  </a:moveTo>
                  <a:cubicBezTo>
                    <a:pt x="50" y="41"/>
                    <a:pt x="60" y="41"/>
                    <a:pt x="66" y="41"/>
                  </a:cubicBezTo>
                  <a:cubicBezTo>
                    <a:pt x="112" y="41"/>
                    <a:pt x="139" y="10"/>
                    <a:pt x="139" y="4"/>
                  </a:cubicBezTo>
                  <a:cubicBezTo>
                    <a:pt x="139" y="1"/>
                    <a:pt x="137" y="0"/>
                    <a:pt x="135" y="0"/>
                  </a:cubicBezTo>
                  <a:cubicBezTo>
                    <a:pt x="134" y="0"/>
                    <a:pt x="133" y="0"/>
                    <a:pt x="132" y="1"/>
                  </a:cubicBezTo>
                  <a:cubicBezTo>
                    <a:pt x="124" y="4"/>
                    <a:pt x="105" y="11"/>
                    <a:pt x="79" y="11"/>
                  </a:cubicBezTo>
                  <a:cubicBezTo>
                    <a:pt x="70" y="11"/>
                    <a:pt x="51" y="10"/>
                    <a:pt x="28" y="1"/>
                  </a:cubicBezTo>
                  <a:cubicBezTo>
                    <a:pt x="25" y="0"/>
                    <a:pt x="24" y="0"/>
                    <a:pt x="24" y="0"/>
                  </a:cubicBezTo>
                  <a:cubicBezTo>
                    <a:pt x="19" y="0"/>
                    <a:pt x="19" y="3"/>
                    <a:pt x="19" y="9"/>
                  </a:cubicBezTo>
                  <a:lnTo>
                    <a:pt x="19" y="112"/>
                  </a:lnTo>
                  <a:cubicBezTo>
                    <a:pt x="19" y="118"/>
                    <a:pt x="19" y="122"/>
                    <a:pt x="25" y="122"/>
                  </a:cubicBezTo>
                  <a:cubicBezTo>
                    <a:pt x="28" y="122"/>
                    <a:pt x="28" y="121"/>
                    <a:pt x="32" y="117"/>
                  </a:cubicBezTo>
                  <a:cubicBezTo>
                    <a:pt x="47" y="98"/>
                    <a:pt x="68" y="95"/>
                    <a:pt x="80" y="95"/>
                  </a:cubicBezTo>
                  <a:cubicBezTo>
                    <a:pt x="101" y="95"/>
                    <a:pt x="111" y="112"/>
                    <a:pt x="112" y="115"/>
                  </a:cubicBezTo>
                  <a:cubicBezTo>
                    <a:pt x="119" y="126"/>
                    <a:pt x="121" y="139"/>
                    <a:pt x="121" y="160"/>
                  </a:cubicBezTo>
                  <a:cubicBezTo>
                    <a:pt x="121" y="170"/>
                    <a:pt x="121" y="191"/>
                    <a:pt x="110" y="206"/>
                  </a:cubicBezTo>
                  <a:cubicBezTo>
                    <a:pt x="102" y="219"/>
                    <a:pt x="87" y="227"/>
                    <a:pt x="70" y="227"/>
                  </a:cubicBezTo>
                  <a:cubicBezTo>
                    <a:pt x="47" y="227"/>
                    <a:pt x="24" y="214"/>
                    <a:pt x="15" y="191"/>
                  </a:cubicBezTo>
                  <a:cubicBezTo>
                    <a:pt x="28" y="192"/>
                    <a:pt x="35" y="184"/>
                    <a:pt x="35" y="174"/>
                  </a:cubicBezTo>
                  <a:cubicBezTo>
                    <a:pt x="35" y="159"/>
                    <a:pt x="22" y="157"/>
                    <a:pt x="17" y="157"/>
                  </a:cubicBezTo>
                  <a:cubicBezTo>
                    <a:pt x="17" y="157"/>
                    <a:pt x="0" y="157"/>
                    <a:pt x="0" y="175"/>
                  </a:cubicBezTo>
                  <a:cubicBezTo>
                    <a:pt x="0" y="207"/>
                    <a:pt x="28" y="238"/>
                    <a:pt x="70" y="238"/>
                  </a:cubicBezTo>
                  <a:cubicBezTo>
                    <a:pt x="115" y="238"/>
                    <a:pt x="154" y="205"/>
                    <a:pt x="154" y="161"/>
                  </a:cubicBezTo>
                  <a:cubicBezTo>
                    <a:pt x="154" y="122"/>
                    <a:pt x="124" y="85"/>
                    <a:pt x="81" y="85"/>
                  </a:cubicBezTo>
                  <a:cubicBezTo>
                    <a:pt x="65" y="85"/>
                    <a:pt x="47" y="89"/>
                    <a:pt x="32" y="102"/>
                  </a:cubicBezTo>
                  <a:lnTo>
                    <a:pt x="32" y="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468"/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3884613" y="3435350"/>
              <a:ext cx="46038" cy="198438"/>
            </a:xfrm>
            <a:custGeom>
              <a:avLst/>
              <a:gdLst>
                <a:gd name="T0" fmla="*/ 115 w 115"/>
                <a:gd name="T1" fmla="*/ 250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7 h 499"/>
                <a:gd name="T10" fmla="*/ 86 w 115"/>
                <a:gd name="T11" fmla="*/ 250 h 499"/>
                <a:gd name="T12" fmla="*/ 6 w 115"/>
                <a:gd name="T13" fmla="*/ 486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2 h 499"/>
                <a:gd name="T20" fmla="*/ 115 w 115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50"/>
                  </a:moveTo>
                  <a:cubicBezTo>
                    <a:pt x="115" y="211"/>
                    <a:pt x="110" y="150"/>
                    <a:pt x="82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6" y="145"/>
                    <a:pt x="86" y="250"/>
                  </a:cubicBezTo>
                  <a:cubicBezTo>
                    <a:pt x="86" y="335"/>
                    <a:pt x="68" y="423"/>
                    <a:pt x="6" y="486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2"/>
                  </a:cubicBezTo>
                  <a:cubicBezTo>
                    <a:pt x="109" y="347"/>
                    <a:pt x="115" y="292"/>
                    <a:pt x="115" y="2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Freeform 469"/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2578100" y="3763963"/>
              <a:ext cx="111125" cy="123825"/>
            </a:xfrm>
            <a:custGeom>
              <a:avLst/>
              <a:gdLst>
                <a:gd name="T0" fmla="*/ 150 w 278"/>
                <a:gd name="T1" fmla="*/ 11 h 310"/>
                <a:gd name="T2" fmla="*/ 139 w 278"/>
                <a:gd name="T3" fmla="*/ 0 h 310"/>
                <a:gd name="T4" fmla="*/ 128 w 278"/>
                <a:gd name="T5" fmla="*/ 11 h 310"/>
                <a:gd name="T6" fmla="*/ 4 w 278"/>
                <a:gd name="T7" fmla="*/ 290 h 310"/>
                <a:gd name="T8" fmla="*/ 0 w 278"/>
                <a:gd name="T9" fmla="*/ 300 h 310"/>
                <a:gd name="T10" fmla="*/ 10 w 278"/>
                <a:gd name="T11" fmla="*/ 310 h 310"/>
                <a:gd name="T12" fmla="*/ 22 w 278"/>
                <a:gd name="T13" fmla="*/ 299 h 310"/>
                <a:gd name="T14" fmla="*/ 139 w 278"/>
                <a:gd name="T15" fmla="*/ 35 h 310"/>
                <a:gd name="T16" fmla="*/ 256 w 278"/>
                <a:gd name="T17" fmla="*/ 299 h 310"/>
                <a:gd name="T18" fmla="*/ 268 w 278"/>
                <a:gd name="T19" fmla="*/ 310 h 310"/>
                <a:gd name="T20" fmla="*/ 278 w 278"/>
                <a:gd name="T21" fmla="*/ 300 h 310"/>
                <a:gd name="T22" fmla="*/ 275 w 278"/>
                <a:gd name="T23" fmla="*/ 292 h 310"/>
                <a:gd name="T24" fmla="*/ 150 w 278"/>
                <a:gd name="T25" fmla="*/ 1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8" h="310">
                  <a:moveTo>
                    <a:pt x="150" y="11"/>
                  </a:moveTo>
                  <a:cubicBezTo>
                    <a:pt x="146" y="2"/>
                    <a:pt x="143" y="0"/>
                    <a:pt x="139" y="0"/>
                  </a:cubicBezTo>
                  <a:cubicBezTo>
                    <a:pt x="132" y="0"/>
                    <a:pt x="131" y="4"/>
                    <a:pt x="128" y="11"/>
                  </a:cubicBezTo>
                  <a:lnTo>
                    <a:pt x="4" y="290"/>
                  </a:lnTo>
                  <a:cubicBezTo>
                    <a:pt x="1" y="296"/>
                    <a:pt x="0" y="297"/>
                    <a:pt x="0" y="300"/>
                  </a:cubicBezTo>
                  <a:cubicBezTo>
                    <a:pt x="0" y="305"/>
                    <a:pt x="5" y="310"/>
                    <a:pt x="10" y="310"/>
                  </a:cubicBezTo>
                  <a:cubicBezTo>
                    <a:pt x="14" y="310"/>
                    <a:pt x="18" y="309"/>
                    <a:pt x="22" y="299"/>
                  </a:cubicBezTo>
                  <a:lnTo>
                    <a:pt x="139" y="35"/>
                  </a:lnTo>
                  <a:lnTo>
                    <a:pt x="256" y="299"/>
                  </a:lnTo>
                  <a:cubicBezTo>
                    <a:pt x="261" y="310"/>
                    <a:pt x="266" y="310"/>
                    <a:pt x="268" y="310"/>
                  </a:cubicBezTo>
                  <a:cubicBezTo>
                    <a:pt x="273" y="310"/>
                    <a:pt x="278" y="305"/>
                    <a:pt x="278" y="300"/>
                  </a:cubicBezTo>
                  <a:cubicBezTo>
                    <a:pt x="278" y="299"/>
                    <a:pt x="278" y="298"/>
                    <a:pt x="275" y="292"/>
                  </a:cubicBezTo>
                  <a:lnTo>
                    <a:pt x="150" y="1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Freeform 470"/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2763838" y="3733800"/>
              <a:ext cx="46038" cy="198438"/>
            </a:xfrm>
            <a:custGeom>
              <a:avLst/>
              <a:gdLst>
                <a:gd name="T0" fmla="*/ 116 w 116"/>
                <a:gd name="T1" fmla="*/ 493 h 498"/>
                <a:gd name="T2" fmla="*/ 107 w 116"/>
                <a:gd name="T3" fmla="*/ 482 h 498"/>
                <a:gd name="T4" fmla="*/ 29 w 116"/>
                <a:gd name="T5" fmla="*/ 249 h 498"/>
                <a:gd name="T6" fmla="*/ 109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5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471"/>
            <p:cNvSpPr>
              <a:spLocks/>
            </p:cNvSpPr>
            <p:nvPr>
              <p:custDataLst>
                <p:tags r:id="rId66"/>
              </p:custDataLst>
            </p:nvPr>
          </p:nvSpPr>
          <p:spPr bwMode="auto">
            <a:xfrm>
              <a:off x="2832100" y="3811588"/>
              <a:ext cx="111125" cy="53975"/>
            </a:xfrm>
            <a:custGeom>
              <a:avLst/>
              <a:gdLst>
                <a:gd name="T0" fmla="*/ 277 w 277"/>
                <a:gd name="T1" fmla="*/ 18 h 133"/>
                <a:gd name="T2" fmla="*/ 260 w 277"/>
                <a:gd name="T3" fmla="*/ 0 h 133"/>
                <a:gd name="T4" fmla="*/ 17 w 277"/>
                <a:gd name="T5" fmla="*/ 0 h 133"/>
                <a:gd name="T6" fmla="*/ 0 w 277"/>
                <a:gd name="T7" fmla="*/ 10 h 133"/>
                <a:gd name="T8" fmla="*/ 17 w 277"/>
                <a:gd name="T9" fmla="*/ 20 h 133"/>
                <a:gd name="T10" fmla="*/ 257 w 277"/>
                <a:gd name="T11" fmla="*/ 20 h 133"/>
                <a:gd name="T12" fmla="*/ 257 w 277"/>
                <a:gd name="T13" fmla="*/ 115 h 133"/>
                <a:gd name="T14" fmla="*/ 267 w 277"/>
                <a:gd name="T15" fmla="*/ 133 h 133"/>
                <a:gd name="T16" fmla="*/ 277 w 277"/>
                <a:gd name="T17" fmla="*/ 115 h 133"/>
                <a:gd name="T18" fmla="*/ 277 w 277"/>
                <a:gd name="T19" fmla="*/ 1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" h="133">
                  <a:moveTo>
                    <a:pt x="277" y="18"/>
                  </a:moveTo>
                  <a:cubicBezTo>
                    <a:pt x="277" y="2"/>
                    <a:pt x="276" y="0"/>
                    <a:pt x="260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57" y="20"/>
                  </a:lnTo>
                  <a:lnTo>
                    <a:pt x="257" y="115"/>
                  </a:lnTo>
                  <a:cubicBezTo>
                    <a:pt x="257" y="124"/>
                    <a:pt x="257" y="133"/>
                    <a:pt x="267" y="133"/>
                  </a:cubicBezTo>
                  <a:cubicBezTo>
                    <a:pt x="277" y="133"/>
                    <a:pt x="277" y="124"/>
                    <a:pt x="277" y="115"/>
                  </a:cubicBezTo>
                  <a:lnTo>
                    <a:pt x="277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472"/>
            <p:cNvSpPr>
              <a:spLocks/>
            </p:cNvSpPr>
            <p:nvPr>
              <p:custDataLst>
                <p:tags r:id="rId67"/>
              </p:custDataLst>
            </p:nvPr>
          </p:nvSpPr>
          <p:spPr bwMode="auto">
            <a:xfrm>
              <a:off x="2959100" y="3794125"/>
              <a:ext cx="100013" cy="90488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99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 473"/>
            <p:cNvSpPr>
              <a:spLocks/>
            </p:cNvSpPr>
            <p:nvPr>
              <p:custDataLst>
                <p:tags r:id="rId68"/>
              </p:custDataLst>
            </p:nvPr>
          </p:nvSpPr>
          <p:spPr bwMode="auto">
            <a:xfrm>
              <a:off x="3082925" y="3819525"/>
              <a:ext cx="50800" cy="93663"/>
            </a:xfrm>
            <a:custGeom>
              <a:avLst/>
              <a:gdLst>
                <a:gd name="T0" fmla="*/ 79 w 127"/>
                <a:gd name="T1" fmla="*/ 10 h 231"/>
                <a:gd name="T2" fmla="*/ 69 w 127"/>
                <a:gd name="T3" fmla="*/ 0 h 231"/>
                <a:gd name="T4" fmla="*/ 0 w 127"/>
                <a:gd name="T5" fmla="*/ 22 h 231"/>
                <a:gd name="T6" fmla="*/ 0 w 127"/>
                <a:gd name="T7" fmla="*/ 35 h 231"/>
                <a:gd name="T8" fmla="*/ 51 w 127"/>
                <a:gd name="T9" fmla="*/ 25 h 231"/>
                <a:gd name="T10" fmla="*/ 51 w 127"/>
                <a:gd name="T11" fmla="*/ 203 h 231"/>
                <a:gd name="T12" fmla="*/ 16 w 127"/>
                <a:gd name="T13" fmla="*/ 219 h 231"/>
                <a:gd name="T14" fmla="*/ 3 w 127"/>
                <a:gd name="T15" fmla="*/ 219 h 231"/>
                <a:gd name="T16" fmla="*/ 3 w 127"/>
                <a:gd name="T17" fmla="*/ 231 h 231"/>
                <a:gd name="T18" fmla="*/ 65 w 127"/>
                <a:gd name="T19" fmla="*/ 230 h 231"/>
                <a:gd name="T20" fmla="*/ 127 w 127"/>
                <a:gd name="T21" fmla="*/ 231 h 231"/>
                <a:gd name="T22" fmla="*/ 127 w 127"/>
                <a:gd name="T23" fmla="*/ 219 h 231"/>
                <a:gd name="T24" fmla="*/ 114 w 127"/>
                <a:gd name="T25" fmla="*/ 219 h 231"/>
                <a:gd name="T26" fmla="*/ 79 w 127"/>
                <a:gd name="T27" fmla="*/ 203 h 231"/>
                <a:gd name="T28" fmla="*/ 79 w 127"/>
                <a:gd name="T29" fmla="*/ 1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1">
                  <a:moveTo>
                    <a:pt x="79" y="10"/>
                  </a:moveTo>
                  <a:cubicBezTo>
                    <a:pt x="79" y="0"/>
                    <a:pt x="79" y="0"/>
                    <a:pt x="69" y="0"/>
                  </a:cubicBezTo>
                  <a:cubicBezTo>
                    <a:pt x="47" y="22"/>
                    <a:pt x="15" y="22"/>
                    <a:pt x="0" y="22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4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1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6" y="230"/>
                    <a:pt x="120" y="231"/>
                    <a:pt x="127" y="231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Freeform 474"/>
            <p:cNvSpPr>
              <a:spLocks/>
            </p:cNvSpPr>
            <p:nvPr>
              <p:custDataLst>
                <p:tags r:id="rId69"/>
              </p:custDataLst>
            </p:nvPr>
          </p:nvSpPr>
          <p:spPr bwMode="auto">
            <a:xfrm>
              <a:off x="3211513" y="3763963"/>
              <a:ext cx="111125" cy="123825"/>
            </a:xfrm>
            <a:custGeom>
              <a:avLst/>
              <a:gdLst>
                <a:gd name="T0" fmla="*/ 274 w 277"/>
                <a:gd name="T1" fmla="*/ 20 h 310"/>
                <a:gd name="T2" fmla="*/ 277 w 277"/>
                <a:gd name="T3" fmla="*/ 10 h 310"/>
                <a:gd name="T4" fmla="*/ 267 w 277"/>
                <a:gd name="T5" fmla="*/ 0 h 310"/>
                <a:gd name="T6" fmla="*/ 256 w 277"/>
                <a:gd name="T7" fmla="*/ 11 h 310"/>
                <a:gd name="T8" fmla="*/ 139 w 277"/>
                <a:gd name="T9" fmla="*/ 275 h 310"/>
                <a:gd name="T10" fmla="*/ 22 w 277"/>
                <a:gd name="T11" fmla="*/ 11 h 310"/>
                <a:gd name="T12" fmla="*/ 10 w 277"/>
                <a:gd name="T13" fmla="*/ 0 h 310"/>
                <a:gd name="T14" fmla="*/ 0 w 277"/>
                <a:gd name="T15" fmla="*/ 10 h 310"/>
                <a:gd name="T16" fmla="*/ 3 w 277"/>
                <a:gd name="T17" fmla="*/ 18 h 310"/>
                <a:gd name="T18" fmla="*/ 127 w 277"/>
                <a:gd name="T19" fmla="*/ 299 h 310"/>
                <a:gd name="T20" fmla="*/ 139 w 277"/>
                <a:gd name="T21" fmla="*/ 310 h 310"/>
                <a:gd name="T22" fmla="*/ 150 w 277"/>
                <a:gd name="T23" fmla="*/ 299 h 310"/>
                <a:gd name="T24" fmla="*/ 274 w 277"/>
                <a:gd name="T25" fmla="*/ 2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10">
                  <a:moveTo>
                    <a:pt x="274" y="20"/>
                  </a:moveTo>
                  <a:cubicBezTo>
                    <a:pt x="277" y="14"/>
                    <a:pt x="277" y="13"/>
                    <a:pt x="277" y="10"/>
                  </a:cubicBezTo>
                  <a:cubicBezTo>
                    <a:pt x="277" y="5"/>
                    <a:pt x="273" y="0"/>
                    <a:pt x="267" y="0"/>
                  </a:cubicBezTo>
                  <a:cubicBezTo>
                    <a:pt x="262" y="0"/>
                    <a:pt x="259" y="4"/>
                    <a:pt x="256" y="11"/>
                  </a:cubicBezTo>
                  <a:lnTo>
                    <a:pt x="139" y="275"/>
                  </a:lnTo>
                  <a:lnTo>
                    <a:pt x="22" y="11"/>
                  </a:lnTo>
                  <a:cubicBezTo>
                    <a:pt x="18" y="1"/>
                    <a:pt x="14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8"/>
                    <a:pt x="134" y="310"/>
                    <a:pt x="139" y="310"/>
                  </a:cubicBezTo>
                  <a:cubicBezTo>
                    <a:pt x="145" y="310"/>
                    <a:pt x="147" y="306"/>
                    <a:pt x="150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475"/>
            <p:cNvSpPr>
              <a:spLocks/>
            </p:cNvSpPr>
            <p:nvPr>
              <p:custDataLst>
                <p:tags r:id="rId70"/>
              </p:custDataLst>
            </p:nvPr>
          </p:nvSpPr>
          <p:spPr bwMode="auto">
            <a:xfrm>
              <a:off x="3384550" y="3794125"/>
              <a:ext cx="98425" cy="9048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Freeform 476"/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3498850" y="3819525"/>
              <a:ext cx="65088" cy="95250"/>
            </a:xfrm>
            <a:custGeom>
              <a:avLst/>
              <a:gdLst>
                <a:gd name="T0" fmla="*/ 76 w 161"/>
                <a:gd name="T1" fmla="*/ 115 h 238"/>
                <a:gd name="T2" fmla="*/ 123 w 161"/>
                <a:gd name="T3" fmla="*/ 171 h 238"/>
                <a:gd name="T4" fmla="*/ 78 w 161"/>
                <a:gd name="T5" fmla="*/ 227 h 238"/>
                <a:gd name="T6" fmla="*/ 19 w 161"/>
                <a:gd name="T7" fmla="*/ 203 h 238"/>
                <a:gd name="T8" fmla="*/ 39 w 161"/>
                <a:gd name="T9" fmla="*/ 183 h 238"/>
                <a:gd name="T10" fmla="*/ 20 w 161"/>
                <a:gd name="T11" fmla="*/ 164 h 238"/>
                <a:gd name="T12" fmla="*/ 0 w 161"/>
                <a:gd name="T13" fmla="*/ 184 h 238"/>
                <a:gd name="T14" fmla="*/ 79 w 161"/>
                <a:gd name="T15" fmla="*/ 238 h 238"/>
                <a:gd name="T16" fmla="*/ 161 w 161"/>
                <a:gd name="T17" fmla="*/ 171 h 238"/>
                <a:gd name="T18" fmla="*/ 100 w 161"/>
                <a:gd name="T19" fmla="*/ 109 h 238"/>
                <a:gd name="T20" fmla="*/ 150 w 161"/>
                <a:gd name="T21" fmla="*/ 48 h 238"/>
                <a:gd name="T22" fmla="*/ 79 w 161"/>
                <a:gd name="T23" fmla="*/ 0 h 238"/>
                <a:gd name="T24" fmla="*/ 11 w 161"/>
                <a:gd name="T25" fmla="*/ 47 h 238"/>
                <a:gd name="T26" fmla="*/ 29 w 161"/>
                <a:gd name="T27" fmla="*/ 65 h 238"/>
                <a:gd name="T28" fmla="*/ 47 w 161"/>
                <a:gd name="T29" fmla="*/ 47 h 238"/>
                <a:gd name="T30" fmla="*/ 29 w 161"/>
                <a:gd name="T31" fmla="*/ 29 h 238"/>
                <a:gd name="T32" fmla="*/ 78 w 161"/>
                <a:gd name="T33" fmla="*/ 10 h 238"/>
                <a:gd name="T34" fmla="*/ 116 w 161"/>
                <a:gd name="T35" fmla="*/ 48 h 238"/>
                <a:gd name="T36" fmla="*/ 102 w 161"/>
                <a:gd name="T37" fmla="*/ 89 h 238"/>
                <a:gd name="T38" fmla="*/ 63 w 161"/>
                <a:gd name="T39" fmla="*/ 104 h 238"/>
                <a:gd name="T40" fmla="*/ 52 w 161"/>
                <a:gd name="T41" fmla="*/ 105 h 238"/>
                <a:gd name="T42" fmla="*/ 49 w 161"/>
                <a:gd name="T43" fmla="*/ 110 h 238"/>
                <a:gd name="T44" fmla="*/ 58 w 161"/>
                <a:gd name="T45" fmla="*/ 115 h 238"/>
                <a:gd name="T46" fmla="*/ 76 w 161"/>
                <a:gd name="T47" fmla="*/ 11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8">
                  <a:moveTo>
                    <a:pt x="76" y="115"/>
                  </a:moveTo>
                  <a:cubicBezTo>
                    <a:pt x="104" y="115"/>
                    <a:pt x="123" y="134"/>
                    <a:pt x="123" y="171"/>
                  </a:cubicBezTo>
                  <a:cubicBezTo>
                    <a:pt x="123" y="214"/>
                    <a:pt x="98" y="227"/>
                    <a:pt x="78" y="227"/>
                  </a:cubicBezTo>
                  <a:cubicBezTo>
                    <a:pt x="64" y="227"/>
                    <a:pt x="33" y="223"/>
                    <a:pt x="19" y="203"/>
                  </a:cubicBezTo>
                  <a:cubicBezTo>
                    <a:pt x="35" y="202"/>
                    <a:pt x="39" y="191"/>
                    <a:pt x="39" y="183"/>
                  </a:cubicBezTo>
                  <a:cubicBezTo>
                    <a:pt x="39" y="172"/>
                    <a:pt x="30" y="164"/>
                    <a:pt x="20" y="164"/>
                  </a:cubicBezTo>
                  <a:cubicBezTo>
                    <a:pt x="10" y="164"/>
                    <a:pt x="0" y="170"/>
                    <a:pt x="0" y="184"/>
                  </a:cubicBezTo>
                  <a:cubicBezTo>
                    <a:pt x="0" y="217"/>
                    <a:pt x="36" y="238"/>
                    <a:pt x="79" y="238"/>
                  </a:cubicBezTo>
                  <a:cubicBezTo>
                    <a:pt x="127" y="238"/>
                    <a:pt x="161" y="206"/>
                    <a:pt x="161" y="171"/>
                  </a:cubicBezTo>
                  <a:cubicBezTo>
                    <a:pt x="161" y="144"/>
                    <a:pt x="138" y="117"/>
                    <a:pt x="100" y="109"/>
                  </a:cubicBezTo>
                  <a:cubicBezTo>
                    <a:pt x="136" y="95"/>
                    <a:pt x="150" y="69"/>
                    <a:pt x="150" y="48"/>
                  </a:cubicBezTo>
                  <a:cubicBezTo>
                    <a:pt x="150" y="20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8"/>
                    <a:pt x="19" y="65"/>
                    <a:pt x="29" y="65"/>
                  </a:cubicBezTo>
                  <a:cubicBezTo>
                    <a:pt x="40" y="65"/>
                    <a:pt x="47" y="57"/>
                    <a:pt x="47" y="47"/>
                  </a:cubicBezTo>
                  <a:cubicBezTo>
                    <a:pt x="47" y="37"/>
                    <a:pt x="40" y="30"/>
                    <a:pt x="29" y="29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89"/>
                  </a:cubicBezTo>
                  <a:cubicBezTo>
                    <a:pt x="90" y="103"/>
                    <a:pt x="81" y="103"/>
                    <a:pt x="63" y="104"/>
                  </a:cubicBezTo>
                  <a:cubicBezTo>
                    <a:pt x="55" y="105"/>
                    <a:pt x="54" y="105"/>
                    <a:pt x="52" y="105"/>
                  </a:cubicBezTo>
                  <a:cubicBezTo>
                    <a:pt x="51" y="105"/>
                    <a:pt x="49" y="106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6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Freeform 477"/>
            <p:cNvSpPr>
              <a:spLocks/>
            </p:cNvSpPr>
            <p:nvPr>
              <p:custDataLst>
                <p:tags r:id="rId72"/>
              </p:custDataLst>
            </p:nvPr>
          </p:nvSpPr>
          <p:spPr bwMode="auto">
            <a:xfrm>
              <a:off x="3636963" y="3763963"/>
              <a:ext cx="109538" cy="123825"/>
            </a:xfrm>
            <a:custGeom>
              <a:avLst/>
              <a:gdLst>
                <a:gd name="T0" fmla="*/ 274 w 277"/>
                <a:gd name="T1" fmla="*/ 20 h 310"/>
                <a:gd name="T2" fmla="*/ 277 w 277"/>
                <a:gd name="T3" fmla="*/ 10 h 310"/>
                <a:gd name="T4" fmla="*/ 267 w 277"/>
                <a:gd name="T5" fmla="*/ 0 h 310"/>
                <a:gd name="T6" fmla="*/ 256 w 277"/>
                <a:gd name="T7" fmla="*/ 11 h 310"/>
                <a:gd name="T8" fmla="*/ 138 w 277"/>
                <a:gd name="T9" fmla="*/ 275 h 310"/>
                <a:gd name="T10" fmla="*/ 21 w 277"/>
                <a:gd name="T11" fmla="*/ 11 h 310"/>
                <a:gd name="T12" fmla="*/ 10 w 277"/>
                <a:gd name="T13" fmla="*/ 0 h 310"/>
                <a:gd name="T14" fmla="*/ 0 w 277"/>
                <a:gd name="T15" fmla="*/ 10 h 310"/>
                <a:gd name="T16" fmla="*/ 3 w 277"/>
                <a:gd name="T17" fmla="*/ 18 h 310"/>
                <a:gd name="T18" fmla="*/ 127 w 277"/>
                <a:gd name="T19" fmla="*/ 299 h 310"/>
                <a:gd name="T20" fmla="*/ 138 w 277"/>
                <a:gd name="T21" fmla="*/ 310 h 310"/>
                <a:gd name="T22" fmla="*/ 149 w 277"/>
                <a:gd name="T23" fmla="*/ 299 h 310"/>
                <a:gd name="T24" fmla="*/ 274 w 277"/>
                <a:gd name="T25" fmla="*/ 2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10">
                  <a:moveTo>
                    <a:pt x="274" y="20"/>
                  </a:moveTo>
                  <a:cubicBezTo>
                    <a:pt x="277" y="14"/>
                    <a:pt x="277" y="13"/>
                    <a:pt x="277" y="10"/>
                  </a:cubicBezTo>
                  <a:cubicBezTo>
                    <a:pt x="277" y="5"/>
                    <a:pt x="273" y="0"/>
                    <a:pt x="267" y="0"/>
                  </a:cubicBezTo>
                  <a:cubicBezTo>
                    <a:pt x="262" y="0"/>
                    <a:pt x="259" y="4"/>
                    <a:pt x="256" y="11"/>
                  </a:cubicBezTo>
                  <a:lnTo>
                    <a:pt x="138" y="275"/>
                  </a:lnTo>
                  <a:lnTo>
                    <a:pt x="21" y="11"/>
                  </a:lnTo>
                  <a:cubicBezTo>
                    <a:pt x="17" y="1"/>
                    <a:pt x="13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8"/>
                    <a:pt x="134" y="310"/>
                    <a:pt x="138" y="310"/>
                  </a:cubicBezTo>
                  <a:cubicBezTo>
                    <a:pt x="145" y="310"/>
                    <a:pt x="146" y="306"/>
                    <a:pt x="149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Freeform 478"/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3813175" y="3811588"/>
              <a:ext cx="111125" cy="53975"/>
            </a:xfrm>
            <a:custGeom>
              <a:avLst/>
              <a:gdLst>
                <a:gd name="T0" fmla="*/ 277 w 277"/>
                <a:gd name="T1" fmla="*/ 18 h 133"/>
                <a:gd name="T2" fmla="*/ 259 w 277"/>
                <a:gd name="T3" fmla="*/ 0 h 133"/>
                <a:gd name="T4" fmla="*/ 17 w 277"/>
                <a:gd name="T5" fmla="*/ 0 h 133"/>
                <a:gd name="T6" fmla="*/ 0 w 277"/>
                <a:gd name="T7" fmla="*/ 10 h 133"/>
                <a:gd name="T8" fmla="*/ 17 w 277"/>
                <a:gd name="T9" fmla="*/ 20 h 133"/>
                <a:gd name="T10" fmla="*/ 257 w 277"/>
                <a:gd name="T11" fmla="*/ 20 h 133"/>
                <a:gd name="T12" fmla="*/ 257 w 277"/>
                <a:gd name="T13" fmla="*/ 115 h 133"/>
                <a:gd name="T14" fmla="*/ 267 w 277"/>
                <a:gd name="T15" fmla="*/ 133 h 133"/>
                <a:gd name="T16" fmla="*/ 277 w 277"/>
                <a:gd name="T17" fmla="*/ 115 h 133"/>
                <a:gd name="T18" fmla="*/ 277 w 277"/>
                <a:gd name="T19" fmla="*/ 1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" h="133">
                  <a:moveTo>
                    <a:pt x="277" y="18"/>
                  </a:moveTo>
                  <a:cubicBezTo>
                    <a:pt x="277" y="2"/>
                    <a:pt x="275" y="0"/>
                    <a:pt x="259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57" y="20"/>
                  </a:lnTo>
                  <a:lnTo>
                    <a:pt x="257" y="115"/>
                  </a:lnTo>
                  <a:cubicBezTo>
                    <a:pt x="257" y="124"/>
                    <a:pt x="257" y="133"/>
                    <a:pt x="267" y="133"/>
                  </a:cubicBezTo>
                  <a:cubicBezTo>
                    <a:pt x="277" y="133"/>
                    <a:pt x="277" y="124"/>
                    <a:pt x="277" y="115"/>
                  </a:cubicBezTo>
                  <a:lnTo>
                    <a:pt x="277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Freeform 479"/>
            <p:cNvSpPr>
              <a:spLocks/>
            </p:cNvSpPr>
            <p:nvPr>
              <p:custDataLst>
                <p:tags r:id="rId74"/>
              </p:custDataLst>
            </p:nvPr>
          </p:nvSpPr>
          <p:spPr bwMode="auto">
            <a:xfrm>
              <a:off x="3940175" y="3794125"/>
              <a:ext cx="100013" cy="9048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5" name="Freeform 480"/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4057650" y="3819525"/>
              <a:ext cx="61913" cy="95250"/>
            </a:xfrm>
            <a:custGeom>
              <a:avLst/>
              <a:gdLst>
                <a:gd name="T0" fmla="*/ 32 w 154"/>
                <a:gd name="T1" fmla="*/ 37 h 238"/>
                <a:gd name="T2" fmla="*/ 66 w 154"/>
                <a:gd name="T3" fmla="*/ 41 h 238"/>
                <a:gd name="T4" fmla="*/ 139 w 154"/>
                <a:gd name="T5" fmla="*/ 5 h 238"/>
                <a:gd name="T6" fmla="*/ 135 w 154"/>
                <a:gd name="T7" fmla="*/ 0 h 238"/>
                <a:gd name="T8" fmla="*/ 132 w 154"/>
                <a:gd name="T9" fmla="*/ 1 h 238"/>
                <a:gd name="T10" fmla="*/ 80 w 154"/>
                <a:gd name="T11" fmla="*/ 11 h 238"/>
                <a:gd name="T12" fmla="*/ 29 w 154"/>
                <a:gd name="T13" fmla="*/ 2 h 238"/>
                <a:gd name="T14" fmla="*/ 24 w 154"/>
                <a:gd name="T15" fmla="*/ 0 h 238"/>
                <a:gd name="T16" fmla="*/ 20 w 154"/>
                <a:gd name="T17" fmla="*/ 9 h 238"/>
                <a:gd name="T18" fmla="*/ 20 w 154"/>
                <a:gd name="T19" fmla="*/ 112 h 238"/>
                <a:gd name="T20" fmla="*/ 25 w 154"/>
                <a:gd name="T21" fmla="*/ 122 h 238"/>
                <a:gd name="T22" fmla="*/ 32 w 154"/>
                <a:gd name="T23" fmla="*/ 117 h 238"/>
                <a:gd name="T24" fmla="*/ 81 w 154"/>
                <a:gd name="T25" fmla="*/ 95 h 238"/>
                <a:gd name="T26" fmla="*/ 113 w 154"/>
                <a:gd name="T27" fmla="*/ 115 h 238"/>
                <a:gd name="T28" fmla="*/ 121 w 154"/>
                <a:gd name="T29" fmla="*/ 160 h 238"/>
                <a:gd name="T30" fmla="*/ 111 w 154"/>
                <a:gd name="T31" fmla="*/ 206 h 238"/>
                <a:gd name="T32" fmla="*/ 70 w 154"/>
                <a:gd name="T33" fmla="*/ 227 h 238"/>
                <a:gd name="T34" fmla="*/ 15 w 154"/>
                <a:gd name="T35" fmla="*/ 192 h 238"/>
                <a:gd name="T36" fmla="*/ 35 w 154"/>
                <a:gd name="T37" fmla="*/ 175 h 238"/>
                <a:gd name="T38" fmla="*/ 18 w 154"/>
                <a:gd name="T39" fmla="*/ 157 h 238"/>
                <a:gd name="T40" fmla="*/ 0 w 154"/>
                <a:gd name="T41" fmla="*/ 176 h 238"/>
                <a:gd name="T42" fmla="*/ 71 w 154"/>
                <a:gd name="T43" fmla="*/ 238 h 238"/>
                <a:gd name="T44" fmla="*/ 154 w 154"/>
                <a:gd name="T45" fmla="*/ 161 h 238"/>
                <a:gd name="T46" fmla="*/ 81 w 154"/>
                <a:gd name="T47" fmla="*/ 86 h 238"/>
                <a:gd name="T48" fmla="*/ 32 w 154"/>
                <a:gd name="T49" fmla="*/ 103 h 238"/>
                <a:gd name="T50" fmla="*/ 32 w 154"/>
                <a:gd name="T51" fmla="*/ 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238">
                  <a:moveTo>
                    <a:pt x="32" y="37"/>
                  </a:moveTo>
                  <a:cubicBezTo>
                    <a:pt x="50" y="41"/>
                    <a:pt x="60" y="41"/>
                    <a:pt x="66" y="41"/>
                  </a:cubicBezTo>
                  <a:cubicBezTo>
                    <a:pt x="112" y="41"/>
                    <a:pt x="139" y="10"/>
                    <a:pt x="139" y="5"/>
                  </a:cubicBezTo>
                  <a:cubicBezTo>
                    <a:pt x="139" y="1"/>
                    <a:pt x="137" y="0"/>
                    <a:pt x="135" y="0"/>
                  </a:cubicBezTo>
                  <a:cubicBezTo>
                    <a:pt x="134" y="0"/>
                    <a:pt x="134" y="0"/>
                    <a:pt x="132" y="1"/>
                  </a:cubicBezTo>
                  <a:cubicBezTo>
                    <a:pt x="124" y="4"/>
                    <a:pt x="105" y="11"/>
                    <a:pt x="80" y="11"/>
                  </a:cubicBezTo>
                  <a:cubicBezTo>
                    <a:pt x="70" y="11"/>
                    <a:pt x="51" y="10"/>
                    <a:pt x="29" y="2"/>
                  </a:cubicBezTo>
                  <a:cubicBezTo>
                    <a:pt x="25" y="0"/>
                    <a:pt x="25" y="0"/>
                    <a:pt x="24" y="0"/>
                  </a:cubicBezTo>
                  <a:cubicBezTo>
                    <a:pt x="20" y="0"/>
                    <a:pt x="20" y="4"/>
                    <a:pt x="20" y="9"/>
                  </a:cubicBezTo>
                  <a:lnTo>
                    <a:pt x="20" y="112"/>
                  </a:lnTo>
                  <a:cubicBezTo>
                    <a:pt x="20" y="118"/>
                    <a:pt x="20" y="122"/>
                    <a:pt x="25" y="122"/>
                  </a:cubicBezTo>
                  <a:cubicBezTo>
                    <a:pt x="28" y="122"/>
                    <a:pt x="29" y="122"/>
                    <a:pt x="32" y="117"/>
                  </a:cubicBezTo>
                  <a:cubicBezTo>
                    <a:pt x="47" y="98"/>
                    <a:pt x="68" y="95"/>
                    <a:pt x="81" y="95"/>
                  </a:cubicBezTo>
                  <a:cubicBezTo>
                    <a:pt x="102" y="95"/>
                    <a:pt x="111" y="112"/>
                    <a:pt x="113" y="115"/>
                  </a:cubicBezTo>
                  <a:cubicBezTo>
                    <a:pt x="119" y="126"/>
                    <a:pt x="121" y="140"/>
                    <a:pt x="121" y="160"/>
                  </a:cubicBezTo>
                  <a:cubicBezTo>
                    <a:pt x="121" y="170"/>
                    <a:pt x="121" y="191"/>
                    <a:pt x="111" y="206"/>
                  </a:cubicBezTo>
                  <a:cubicBezTo>
                    <a:pt x="102" y="219"/>
                    <a:pt x="87" y="227"/>
                    <a:pt x="70" y="227"/>
                  </a:cubicBezTo>
                  <a:cubicBezTo>
                    <a:pt x="47" y="227"/>
                    <a:pt x="24" y="215"/>
                    <a:pt x="15" y="192"/>
                  </a:cubicBezTo>
                  <a:cubicBezTo>
                    <a:pt x="28" y="193"/>
                    <a:pt x="35" y="184"/>
                    <a:pt x="35" y="175"/>
                  </a:cubicBezTo>
                  <a:cubicBezTo>
                    <a:pt x="35" y="160"/>
                    <a:pt x="22" y="157"/>
                    <a:pt x="18" y="157"/>
                  </a:cubicBezTo>
                  <a:cubicBezTo>
                    <a:pt x="17" y="157"/>
                    <a:pt x="0" y="157"/>
                    <a:pt x="0" y="176"/>
                  </a:cubicBezTo>
                  <a:cubicBezTo>
                    <a:pt x="0" y="207"/>
                    <a:pt x="29" y="238"/>
                    <a:pt x="71" y="238"/>
                  </a:cubicBezTo>
                  <a:cubicBezTo>
                    <a:pt x="115" y="238"/>
                    <a:pt x="154" y="205"/>
                    <a:pt x="154" y="161"/>
                  </a:cubicBezTo>
                  <a:cubicBezTo>
                    <a:pt x="154" y="122"/>
                    <a:pt x="124" y="86"/>
                    <a:pt x="81" y="86"/>
                  </a:cubicBezTo>
                  <a:cubicBezTo>
                    <a:pt x="66" y="86"/>
                    <a:pt x="48" y="89"/>
                    <a:pt x="32" y="103"/>
                  </a:cubicBezTo>
                  <a:lnTo>
                    <a:pt x="32" y="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6" name="Freeform 481"/>
            <p:cNvSpPr>
              <a:spLocks/>
            </p:cNvSpPr>
            <p:nvPr>
              <p:custDataLst>
                <p:tags r:id="rId76"/>
              </p:custDataLst>
            </p:nvPr>
          </p:nvSpPr>
          <p:spPr bwMode="auto">
            <a:xfrm>
              <a:off x="4149725" y="3733800"/>
              <a:ext cx="46038" cy="198438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3 h 498"/>
                <a:gd name="T4" fmla="*/ 5 w 116"/>
                <a:gd name="T5" fmla="*/ 0 h 498"/>
                <a:gd name="T6" fmla="*/ 0 w 116"/>
                <a:gd name="T7" fmla="*/ 5 h 498"/>
                <a:gd name="T8" fmla="*/ 9 w 116"/>
                <a:gd name="T9" fmla="*/ 16 h 498"/>
                <a:gd name="T10" fmla="*/ 87 w 116"/>
                <a:gd name="T11" fmla="*/ 249 h 498"/>
                <a:gd name="T12" fmla="*/ 6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3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8" name="Group 587"/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>
            <a:off x="5993653" y="5650953"/>
            <a:ext cx="200025" cy="136526"/>
            <a:chOff x="2541581" y="2540000"/>
            <a:chExt cx="200025" cy="136526"/>
          </a:xfrm>
        </p:grpSpPr>
        <p:sp>
          <p:nvSpPr>
            <p:cNvPr id="585" name="Freeform 488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2541581" y="2540000"/>
              <a:ext cx="111125" cy="104776"/>
            </a:xfrm>
            <a:custGeom>
              <a:avLst/>
              <a:gdLst>
                <a:gd name="T0" fmla="*/ 152 w 248"/>
                <a:gd name="T1" fmla="*/ 70 h 227"/>
                <a:gd name="T2" fmla="*/ 201 w 248"/>
                <a:gd name="T3" fmla="*/ 11 h 227"/>
                <a:gd name="T4" fmla="*/ 226 w 248"/>
                <a:gd name="T5" fmla="*/ 18 h 227"/>
                <a:gd name="T6" fmla="*/ 202 w 248"/>
                <a:gd name="T7" fmla="*/ 45 h 227"/>
                <a:gd name="T8" fmla="*/ 221 w 248"/>
                <a:gd name="T9" fmla="*/ 62 h 227"/>
                <a:gd name="T10" fmla="*/ 248 w 248"/>
                <a:gd name="T11" fmla="*/ 33 h 227"/>
                <a:gd name="T12" fmla="*/ 202 w 248"/>
                <a:gd name="T13" fmla="*/ 0 h 227"/>
                <a:gd name="T14" fmla="*/ 150 w 248"/>
                <a:gd name="T15" fmla="*/ 38 h 227"/>
                <a:gd name="T16" fmla="*/ 96 w 248"/>
                <a:gd name="T17" fmla="*/ 0 h 227"/>
                <a:gd name="T18" fmla="*/ 15 w 248"/>
                <a:gd name="T19" fmla="*/ 77 h 227"/>
                <a:gd name="T20" fmla="*/ 21 w 248"/>
                <a:gd name="T21" fmla="*/ 82 h 227"/>
                <a:gd name="T22" fmla="*/ 28 w 248"/>
                <a:gd name="T23" fmla="*/ 77 h 227"/>
                <a:gd name="T24" fmla="*/ 95 w 248"/>
                <a:gd name="T25" fmla="*/ 11 h 227"/>
                <a:gd name="T26" fmla="*/ 122 w 248"/>
                <a:gd name="T27" fmla="*/ 45 h 227"/>
                <a:gd name="T28" fmla="*/ 95 w 248"/>
                <a:gd name="T29" fmla="*/ 164 h 227"/>
                <a:gd name="T30" fmla="*/ 47 w 248"/>
                <a:gd name="T31" fmla="*/ 216 h 227"/>
                <a:gd name="T32" fmla="*/ 22 w 248"/>
                <a:gd name="T33" fmla="*/ 209 h 227"/>
                <a:gd name="T34" fmla="*/ 46 w 248"/>
                <a:gd name="T35" fmla="*/ 182 h 227"/>
                <a:gd name="T36" fmla="*/ 27 w 248"/>
                <a:gd name="T37" fmla="*/ 165 h 227"/>
                <a:gd name="T38" fmla="*/ 0 w 248"/>
                <a:gd name="T39" fmla="*/ 194 h 227"/>
                <a:gd name="T40" fmla="*/ 47 w 248"/>
                <a:gd name="T41" fmla="*/ 227 h 227"/>
                <a:gd name="T42" fmla="*/ 99 w 248"/>
                <a:gd name="T43" fmla="*/ 189 h 227"/>
                <a:gd name="T44" fmla="*/ 153 w 248"/>
                <a:gd name="T45" fmla="*/ 227 h 227"/>
                <a:gd name="T46" fmla="*/ 233 w 248"/>
                <a:gd name="T47" fmla="*/ 150 h 227"/>
                <a:gd name="T48" fmla="*/ 227 w 248"/>
                <a:gd name="T49" fmla="*/ 145 h 227"/>
                <a:gd name="T50" fmla="*/ 220 w 248"/>
                <a:gd name="T51" fmla="*/ 150 h 227"/>
                <a:gd name="T52" fmla="*/ 154 w 248"/>
                <a:gd name="T53" fmla="*/ 216 h 227"/>
                <a:gd name="T54" fmla="*/ 127 w 248"/>
                <a:gd name="T55" fmla="*/ 183 h 227"/>
                <a:gd name="T56" fmla="*/ 135 w 248"/>
                <a:gd name="T57" fmla="*/ 139 h 227"/>
                <a:gd name="T58" fmla="*/ 152 w 248"/>
                <a:gd name="T59" fmla="*/ 7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7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4"/>
                  </a:cubicBezTo>
                  <a:cubicBezTo>
                    <a:pt x="87" y="195"/>
                    <a:pt x="69" y="216"/>
                    <a:pt x="47" y="216"/>
                  </a:cubicBezTo>
                  <a:cubicBezTo>
                    <a:pt x="44" y="216"/>
                    <a:pt x="33" y="216"/>
                    <a:pt x="22" y="209"/>
                  </a:cubicBezTo>
                  <a:cubicBezTo>
                    <a:pt x="35" y="207"/>
                    <a:pt x="46" y="196"/>
                    <a:pt x="46" y="182"/>
                  </a:cubicBezTo>
                  <a:cubicBezTo>
                    <a:pt x="46" y="169"/>
                    <a:pt x="35" y="165"/>
                    <a:pt x="27" y="165"/>
                  </a:cubicBezTo>
                  <a:cubicBezTo>
                    <a:pt x="12" y="165"/>
                    <a:pt x="0" y="178"/>
                    <a:pt x="0" y="194"/>
                  </a:cubicBezTo>
                  <a:cubicBezTo>
                    <a:pt x="0" y="217"/>
                    <a:pt x="25" y="227"/>
                    <a:pt x="47" y="227"/>
                  </a:cubicBezTo>
                  <a:cubicBezTo>
                    <a:pt x="80" y="227"/>
                    <a:pt x="98" y="192"/>
                    <a:pt x="99" y="189"/>
                  </a:cubicBezTo>
                  <a:cubicBezTo>
                    <a:pt x="105" y="207"/>
                    <a:pt x="123" y="227"/>
                    <a:pt x="153" y="227"/>
                  </a:cubicBezTo>
                  <a:cubicBezTo>
                    <a:pt x="204" y="227"/>
                    <a:pt x="233" y="162"/>
                    <a:pt x="233" y="150"/>
                  </a:cubicBezTo>
                  <a:cubicBezTo>
                    <a:pt x="233" y="145"/>
                    <a:pt x="228" y="145"/>
                    <a:pt x="227" y="145"/>
                  </a:cubicBezTo>
                  <a:cubicBezTo>
                    <a:pt x="222" y="145"/>
                    <a:pt x="221" y="147"/>
                    <a:pt x="220" y="150"/>
                  </a:cubicBezTo>
                  <a:cubicBezTo>
                    <a:pt x="204" y="204"/>
                    <a:pt x="170" y="216"/>
                    <a:pt x="154" y="216"/>
                  </a:cubicBezTo>
                  <a:cubicBezTo>
                    <a:pt x="135" y="216"/>
                    <a:pt x="127" y="200"/>
                    <a:pt x="127" y="183"/>
                  </a:cubicBezTo>
                  <a:cubicBezTo>
                    <a:pt x="127" y="172"/>
                    <a:pt x="130" y="161"/>
                    <a:pt x="135" y="139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" name="Freeform 489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2671756" y="2568575"/>
              <a:ext cx="69850" cy="107951"/>
            </a:xfrm>
            <a:custGeom>
              <a:avLst/>
              <a:gdLst>
                <a:gd name="T0" fmla="*/ 155 w 155"/>
                <a:gd name="T1" fmla="*/ 168 h 232"/>
                <a:gd name="T2" fmla="*/ 143 w 155"/>
                <a:gd name="T3" fmla="*/ 168 h 232"/>
                <a:gd name="T4" fmla="*/ 134 w 155"/>
                <a:gd name="T5" fmla="*/ 200 h 232"/>
                <a:gd name="T6" fmla="*/ 99 w 155"/>
                <a:gd name="T7" fmla="*/ 202 h 232"/>
                <a:gd name="T8" fmla="*/ 35 w 155"/>
                <a:gd name="T9" fmla="*/ 202 h 232"/>
                <a:gd name="T10" fmla="*/ 105 w 155"/>
                <a:gd name="T11" fmla="*/ 144 h 232"/>
                <a:gd name="T12" fmla="*/ 155 w 155"/>
                <a:gd name="T13" fmla="*/ 68 h 232"/>
                <a:gd name="T14" fmla="*/ 73 w 155"/>
                <a:gd name="T15" fmla="*/ 0 h 232"/>
                <a:gd name="T16" fmla="*/ 0 w 155"/>
                <a:gd name="T17" fmla="*/ 63 h 232"/>
                <a:gd name="T18" fmla="*/ 19 w 155"/>
                <a:gd name="T19" fmla="*/ 82 h 232"/>
                <a:gd name="T20" fmla="*/ 37 w 155"/>
                <a:gd name="T21" fmla="*/ 64 h 232"/>
                <a:gd name="T22" fmla="*/ 17 w 155"/>
                <a:gd name="T23" fmla="*/ 45 h 232"/>
                <a:gd name="T24" fmla="*/ 68 w 155"/>
                <a:gd name="T25" fmla="*/ 13 h 232"/>
                <a:gd name="T26" fmla="*/ 121 w 155"/>
                <a:gd name="T27" fmla="*/ 68 h 232"/>
                <a:gd name="T28" fmla="*/ 88 w 155"/>
                <a:gd name="T29" fmla="*/ 135 h 232"/>
                <a:gd name="T30" fmla="*/ 4 w 155"/>
                <a:gd name="T31" fmla="*/ 218 h 232"/>
                <a:gd name="T32" fmla="*/ 0 w 155"/>
                <a:gd name="T33" fmla="*/ 232 h 232"/>
                <a:gd name="T34" fmla="*/ 144 w 155"/>
                <a:gd name="T35" fmla="*/ 232 h 232"/>
                <a:gd name="T36" fmla="*/ 155 w 155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232">
                  <a:moveTo>
                    <a:pt x="155" y="168"/>
                  </a:moveTo>
                  <a:lnTo>
                    <a:pt x="143" y="168"/>
                  </a:lnTo>
                  <a:cubicBezTo>
                    <a:pt x="142" y="176"/>
                    <a:pt x="138" y="197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2" y="170"/>
                    <a:pt x="84" y="160"/>
                    <a:pt x="105" y="144"/>
                  </a:cubicBezTo>
                  <a:cubicBezTo>
                    <a:pt x="131" y="123"/>
                    <a:pt x="155" y="101"/>
                    <a:pt x="155" y="68"/>
                  </a:cubicBezTo>
                  <a:cubicBezTo>
                    <a:pt x="155" y="26"/>
                    <a:pt x="118" y="0"/>
                    <a:pt x="73" y="0"/>
                  </a:cubicBezTo>
                  <a:cubicBezTo>
                    <a:pt x="30" y="0"/>
                    <a:pt x="0" y="30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0"/>
                    <a:pt x="51" y="13"/>
                    <a:pt x="68" y="13"/>
                  </a:cubicBezTo>
                  <a:cubicBezTo>
                    <a:pt x="103" y="13"/>
                    <a:pt x="121" y="40"/>
                    <a:pt x="121" y="68"/>
                  </a:cubicBezTo>
                  <a:cubicBezTo>
                    <a:pt x="121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2"/>
                    <a:pt x="0" y="222"/>
                    <a:pt x="0" y="232"/>
                  </a:cubicBezTo>
                  <a:lnTo>
                    <a:pt x="144" y="232"/>
                  </a:lnTo>
                  <a:lnTo>
                    <a:pt x="155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9" name="TextBox 588"/>
          <p:cNvSpPr txBox="1"/>
          <p:nvPr/>
        </p:nvSpPr>
        <p:spPr>
          <a:xfrm>
            <a:off x="5715000" y="4771607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that      always shows up with the same “sign” in clauses.</a:t>
            </a:r>
            <a:endParaRPr lang="en-US" dirty="0"/>
          </a:p>
        </p:txBody>
      </p:sp>
      <p:grpSp>
        <p:nvGrpSpPr>
          <p:cNvPr id="590" name="Group 589"/>
          <p:cNvGrpSpPr>
            <a:grpSpLocks noChangeAspect="1"/>
          </p:cNvGrpSpPr>
          <p:nvPr>
            <p:custDataLst>
              <p:tags r:id="rId11"/>
            </p:custDataLst>
          </p:nvPr>
        </p:nvGrpSpPr>
        <p:grpSpPr>
          <a:xfrm>
            <a:off x="6759494" y="4923475"/>
            <a:ext cx="200025" cy="136526"/>
            <a:chOff x="2541581" y="2540000"/>
            <a:chExt cx="200025" cy="136526"/>
          </a:xfrm>
        </p:grpSpPr>
        <p:sp>
          <p:nvSpPr>
            <p:cNvPr id="591" name="Freeform 488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2541581" y="2540000"/>
              <a:ext cx="111125" cy="104776"/>
            </a:xfrm>
            <a:custGeom>
              <a:avLst/>
              <a:gdLst>
                <a:gd name="T0" fmla="*/ 152 w 248"/>
                <a:gd name="T1" fmla="*/ 70 h 227"/>
                <a:gd name="T2" fmla="*/ 201 w 248"/>
                <a:gd name="T3" fmla="*/ 11 h 227"/>
                <a:gd name="T4" fmla="*/ 226 w 248"/>
                <a:gd name="T5" fmla="*/ 18 h 227"/>
                <a:gd name="T6" fmla="*/ 202 w 248"/>
                <a:gd name="T7" fmla="*/ 45 h 227"/>
                <a:gd name="T8" fmla="*/ 221 w 248"/>
                <a:gd name="T9" fmla="*/ 62 h 227"/>
                <a:gd name="T10" fmla="*/ 248 w 248"/>
                <a:gd name="T11" fmla="*/ 33 h 227"/>
                <a:gd name="T12" fmla="*/ 202 w 248"/>
                <a:gd name="T13" fmla="*/ 0 h 227"/>
                <a:gd name="T14" fmla="*/ 150 w 248"/>
                <a:gd name="T15" fmla="*/ 38 h 227"/>
                <a:gd name="T16" fmla="*/ 96 w 248"/>
                <a:gd name="T17" fmla="*/ 0 h 227"/>
                <a:gd name="T18" fmla="*/ 15 w 248"/>
                <a:gd name="T19" fmla="*/ 77 h 227"/>
                <a:gd name="T20" fmla="*/ 21 w 248"/>
                <a:gd name="T21" fmla="*/ 82 h 227"/>
                <a:gd name="T22" fmla="*/ 28 w 248"/>
                <a:gd name="T23" fmla="*/ 77 h 227"/>
                <a:gd name="T24" fmla="*/ 95 w 248"/>
                <a:gd name="T25" fmla="*/ 11 h 227"/>
                <a:gd name="T26" fmla="*/ 122 w 248"/>
                <a:gd name="T27" fmla="*/ 45 h 227"/>
                <a:gd name="T28" fmla="*/ 95 w 248"/>
                <a:gd name="T29" fmla="*/ 164 h 227"/>
                <a:gd name="T30" fmla="*/ 47 w 248"/>
                <a:gd name="T31" fmla="*/ 216 h 227"/>
                <a:gd name="T32" fmla="*/ 22 w 248"/>
                <a:gd name="T33" fmla="*/ 209 h 227"/>
                <a:gd name="T34" fmla="*/ 46 w 248"/>
                <a:gd name="T35" fmla="*/ 182 h 227"/>
                <a:gd name="T36" fmla="*/ 27 w 248"/>
                <a:gd name="T37" fmla="*/ 165 h 227"/>
                <a:gd name="T38" fmla="*/ 0 w 248"/>
                <a:gd name="T39" fmla="*/ 194 h 227"/>
                <a:gd name="T40" fmla="*/ 47 w 248"/>
                <a:gd name="T41" fmla="*/ 227 h 227"/>
                <a:gd name="T42" fmla="*/ 99 w 248"/>
                <a:gd name="T43" fmla="*/ 189 h 227"/>
                <a:gd name="T44" fmla="*/ 153 w 248"/>
                <a:gd name="T45" fmla="*/ 227 h 227"/>
                <a:gd name="T46" fmla="*/ 233 w 248"/>
                <a:gd name="T47" fmla="*/ 150 h 227"/>
                <a:gd name="T48" fmla="*/ 227 w 248"/>
                <a:gd name="T49" fmla="*/ 145 h 227"/>
                <a:gd name="T50" fmla="*/ 220 w 248"/>
                <a:gd name="T51" fmla="*/ 150 h 227"/>
                <a:gd name="T52" fmla="*/ 154 w 248"/>
                <a:gd name="T53" fmla="*/ 216 h 227"/>
                <a:gd name="T54" fmla="*/ 127 w 248"/>
                <a:gd name="T55" fmla="*/ 183 h 227"/>
                <a:gd name="T56" fmla="*/ 135 w 248"/>
                <a:gd name="T57" fmla="*/ 139 h 227"/>
                <a:gd name="T58" fmla="*/ 152 w 248"/>
                <a:gd name="T59" fmla="*/ 7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7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4"/>
                  </a:cubicBezTo>
                  <a:cubicBezTo>
                    <a:pt x="87" y="195"/>
                    <a:pt x="69" y="216"/>
                    <a:pt x="47" y="216"/>
                  </a:cubicBezTo>
                  <a:cubicBezTo>
                    <a:pt x="44" y="216"/>
                    <a:pt x="33" y="216"/>
                    <a:pt x="22" y="209"/>
                  </a:cubicBezTo>
                  <a:cubicBezTo>
                    <a:pt x="35" y="207"/>
                    <a:pt x="46" y="196"/>
                    <a:pt x="46" y="182"/>
                  </a:cubicBezTo>
                  <a:cubicBezTo>
                    <a:pt x="46" y="169"/>
                    <a:pt x="35" y="165"/>
                    <a:pt x="27" y="165"/>
                  </a:cubicBezTo>
                  <a:cubicBezTo>
                    <a:pt x="12" y="165"/>
                    <a:pt x="0" y="178"/>
                    <a:pt x="0" y="194"/>
                  </a:cubicBezTo>
                  <a:cubicBezTo>
                    <a:pt x="0" y="217"/>
                    <a:pt x="25" y="227"/>
                    <a:pt x="47" y="227"/>
                  </a:cubicBezTo>
                  <a:cubicBezTo>
                    <a:pt x="80" y="227"/>
                    <a:pt x="98" y="192"/>
                    <a:pt x="99" y="189"/>
                  </a:cubicBezTo>
                  <a:cubicBezTo>
                    <a:pt x="105" y="207"/>
                    <a:pt x="123" y="227"/>
                    <a:pt x="153" y="227"/>
                  </a:cubicBezTo>
                  <a:cubicBezTo>
                    <a:pt x="204" y="227"/>
                    <a:pt x="233" y="162"/>
                    <a:pt x="233" y="150"/>
                  </a:cubicBezTo>
                  <a:cubicBezTo>
                    <a:pt x="233" y="145"/>
                    <a:pt x="228" y="145"/>
                    <a:pt x="227" y="145"/>
                  </a:cubicBezTo>
                  <a:cubicBezTo>
                    <a:pt x="222" y="145"/>
                    <a:pt x="221" y="147"/>
                    <a:pt x="220" y="150"/>
                  </a:cubicBezTo>
                  <a:cubicBezTo>
                    <a:pt x="204" y="204"/>
                    <a:pt x="170" y="216"/>
                    <a:pt x="154" y="216"/>
                  </a:cubicBezTo>
                  <a:cubicBezTo>
                    <a:pt x="135" y="216"/>
                    <a:pt x="127" y="200"/>
                    <a:pt x="127" y="183"/>
                  </a:cubicBezTo>
                  <a:cubicBezTo>
                    <a:pt x="127" y="172"/>
                    <a:pt x="130" y="161"/>
                    <a:pt x="135" y="139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2" name="Freeform 489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2671756" y="2568575"/>
              <a:ext cx="69850" cy="107951"/>
            </a:xfrm>
            <a:custGeom>
              <a:avLst/>
              <a:gdLst>
                <a:gd name="T0" fmla="*/ 155 w 155"/>
                <a:gd name="T1" fmla="*/ 168 h 232"/>
                <a:gd name="T2" fmla="*/ 143 w 155"/>
                <a:gd name="T3" fmla="*/ 168 h 232"/>
                <a:gd name="T4" fmla="*/ 134 w 155"/>
                <a:gd name="T5" fmla="*/ 200 h 232"/>
                <a:gd name="T6" fmla="*/ 99 w 155"/>
                <a:gd name="T7" fmla="*/ 202 h 232"/>
                <a:gd name="T8" fmla="*/ 35 w 155"/>
                <a:gd name="T9" fmla="*/ 202 h 232"/>
                <a:gd name="T10" fmla="*/ 105 w 155"/>
                <a:gd name="T11" fmla="*/ 144 h 232"/>
                <a:gd name="T12" fmla="*/ 155 w 155"/>
                <a:gd name="T13" fmla="*/ 68 h 232"/>
                <a:gd name="T14" fmla="*/ 73 w 155"/>
                <a:gd name="T15" fmla="*/ 0 h 232"/>
                <a:gd name="T16" fmla="*/ 0 w 155"/>
                <a:gd name="T17" fmla="*/ 63 h 232"/>
                <a:gd name="T18" fmla="*/ 19 w 155"/>
                <a:gd name="T19" fmla="*/ 82 h 232"/>
                <a:gd name="T20" fmla="*/ 37 w 155"/>
                <a:gd name="T21" fmla="*/ 64 h 232"/>
                <a:gd name="T22" fmla="*/ 17 w 155"/>
                <a:gd name="T23" fmla="*/ 45 h 232"/>
                <a:gd name="T24" fmla="*/ 68 w 155"/>
                <a:gd name="T25" fmla="*/ 13 h 232"/>
                <a:gd name="T26" fmla="*/ 121 w 155"/>
                <a:gd name="T27" fmla="*/ 68 h 232"/>
                <a:gd name="T28" fmla="*/ 88 w 155"/>
                <a:gd name="T29" fmla="*/ 135 h 232"/>
                <a:gd name="T30" fmla="*/ 4 w 155"/>
                <a:gd name="T31" fmla="*/ 218 h 232"/>
                <a:gd name="T32" fmla="*/ 0 w 155"/>
                <a:gd name="T33" fmla="*/ 232 h 232"/>
                <a:gd name="T34" fmla="*/ 144 w 155"/>
                <a:gd name="T35" fmla="*/ 232 h 232"/>
                <a:gd name="T36" fmla="*/ 155 w 155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232">
                  <a:moveTo>
                    <a:pt x="155" y="168"/>
                  </a:moveTo>
                  <a:lnTo>
                    <a:pt x="143" y="168"/>
                  </a:lnTo>
                  <a:cubicBezTo>
                    <a:pt x="142" y="176"/>
                    <a:pt x="138" y="197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2" y="170"/>
                    <a:pt x="84" y="160"/>
                    <a:pt x="105" y="144"/>
                  </a:cubicBezTo>
                  <a:cubicBezTo>
                    <a:pt x="131" y="123"/>
                    <a:pt x="155" y="101"/>
                    <a:pt x="155" y="68"/>
                  </a:cubicBezTo>
                  <a:cubicBezTo>
                    <a:pt x="155" y="26"/>
                    <a:pt x="118" y="0"/>
                    <a:pt x="73" y="0"/>
                  </a:cubicBezTo>
                  <a:cubicBezTo>
                    <a:pt x="30" y="0"/>
                    <a:pt x="0" y="30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0"/>
                    <a:pt x="51" y="13"/>
                    <a:pt x="68" y="13"/>
                  </a:cubicBezTo>
                  <a:cubicBezTo>
                    <a:pt x="103" y="13"/>
                    <a:pt x="121" y="40"/>
                    <a:pt x="121" y="68"/>
                  </a:cubicBezTo>
                  <a:cubicBezTo>
                    <a:pt x="121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2"/>
                    <a:pt x="0" y="222"/>
                    <a:pt x="0" y="232"/>
                  </a:cubicBezTo>
                  <a:lnTo>
                    <a:pt x="144" y="232"/>
                  </a:lnTo>
                  <a:lnTo>
                    <a:pt x="155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822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" grpId="0"/>
      <p:bldP spid="314" grpId="0" animBg="1"/>
      <p:bldP spid="315" grpId="0" animBg="1"/>
      <p:bldP spid="332" grpId="0"/>
      <p:bldP spid="58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Davis-Putnam-</a:t>
            </a:r>
            <a:r>
              <a:rPr lang="en-US" dirty="0" err="1"/>
              <a:t>Logemann</a:t>
            </a:r>
            <a:r>
              <a:rPr lang="en-US" dirty="0"/>
              <a:t>-Loveland (DPLL) algorithm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876849" y="2898091"/>
            <a:ext cx="303675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33173" y="25071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2716301" y="2876491"/>
            <a:ext cx="289523" cy="474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1375666" y="3650159"/>
            <a:ext cx="425681" cy="630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2045387" y="3650159"/>
            <a:ext cx="194111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3003824" y="3604695"/>
            <a:ext cx="30575" cy="540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3385674" y="3617904"/>
            <a:ext cx="705313" cy="10228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H="1">
            <a:off x="1002039" y="4544161"/>
            <a:ext cx="350277" cy="7823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1439687" y="4544161"/>
            <a:ext cx="64854" cy="7823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H="1">
            <a:off x="1831965" y="4899474"/>
            <a:ext cx="350277" cy="7823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2269613" y="4899474"/>
            <a:ext cx="64854" cy="7823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>
            <a:off x="2737069" y="4502276"/>
            <a:ext cx="350277" cy="7823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3174717" y="4502276"/>
            <a:ext cx="64854" cy="7823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3754939" y="4923475"/>
            <a:ext cx="350277" cy="7823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4192587" y="4923475"/>
            <a:ext cx="64854" cy="7823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2256386" y="5402759"/>
            <a:ext cx="7889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…</a:t>
            </a:r>
            <a:endParaRPr lang="en-US" b="1" dirty="0"/>
          </a:p>
        </p:txBody>
      </p:sp>
      <p:sp>
        <p:nvSpPr>
          <p:cNvPr id="274" name="TextBox 273"/>
          <p:cNvSpPr txBox="1"/>
          <p:nvPr/>
        </p:nvSpPr>
        <p:spPr>
          <a:xfrm>
            <a:off x="2056162" y="1885920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DPLL</a:t>
            </a:r>
            <a:endParaRPr lang="en-US" sz="2000" b="1" i="1" dirty="0"/>
          </a:p>
        </p:txBody>
      </p:sp>
      <p:grpSp>
        <p:nvGrpSpPr>
          <p:cNvPr id="356" name="Group 355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729117" y="2564455"/>
            <a:ext cx="1497013" cy="215901"/>
            <a:chOff x="2543175" y="2540000"/>
            <a:chExt cx="1497013" cy="215901"/>
          </a:xfrm>
        </p:grpSpPr>
        <p:sp>
          <p:nvSpPr>
            <p:cNvPr id="339" name="Freeform 260"/>
            <p:cNvSpPr>
              <a:spLocks/>
            </p:cNvSpPr>
            <p:nvPr>
              <p:custDataLst>
                <p:tags r:id="rId156"/>
              </p:custDataLst>
            </p:nvPr>
          </p:nvSpPr>
          <p:spPr bwMode="auto">
            <a:xfrm>
              <a:off x="2543175" y="2540000"/>
              <a:ext cx="46038" cy="215901"/>
            </a:xfrm>
            <a:custGeom>
              <a:avLst/>
              <a:gdLst>
                <a:gd name="T0" fmla="*/ 116 w 116"/>
                <a:gd name="T1" fmla="*/ 493 h 498"/>
                <a:gd name="T2" fmla="*/ 108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8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261"/>
            <p:cNvSpPr>
              <a:spLocks/>
            </p:cNvSpPr>
            <p:nvPr>
              <p:custDataLst>
                <p:tags r:id="rId157"/>
              </p:custDataLst>
            </p:nvPr>
          </p:nvSpPr>
          <p:spPr bwMode="auto">
            <a:xfrm>
              <a:off x="2606675" y="2605088"/>
              <a:ext cx="100013" cy="98425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99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262"/>
            <p:cNvSpPr>
              <a:spLocks/>
            </p:cNvSpPr>
            <p:nvPr>
              <p:custDataLst>
                <p:tags r:id="rId158"/>
              </p:custDataLst>
            </p:nvPr>
          </p:nvSpPr>
          <p:spPr bwMode="auto">
            <a:xfrm>
              <a:off x="2730500" y="2633663"/>
              <a:ext cx="50800" cy="100013"/>
            </a:xfrm>
            <a:custGeom>
              <a:avLst/>
              <a:gdLst>
                <a:gd name="T0" fmla="*/ 78 w 126"/>
                <a:gd name="T1" fmla="*/ 10 h 232"/>
                <a:gd name="T2" fmla="*/ 68 w 126"/>
                <a:gd name="T3" fmla="*/ 0 h 232"/>
                <a:gd name="T4" fmla="*/ 0 w 126"/>
                <a:gd name="T5" fmla="*/ 22 h 232"/>
                <a:gd name="T6" fmla="*/ 0 w 126"/>
                <a:gd name="T7" fmla="*/ 35 h 232"/>
                <a:gd name="T8" fmla="*/ 50 w 126"/>
                <a:gd name="T9" fmla="*/ 25 h 232"/>
                <a:gd name="T10" fmla="*/ 50 w 126"/>
                <a:gd name="T11" fmla="*/ 203 h 232"/>
                <a:gd name="T12" fmla="*/ 15 w 126"/>
                <a:gd name="T13" fmla="*/ 219 h 232"/>
                <a:gd name="T14" fmla="*/ 2 w 126"/>
                <a:gd name="T15" fmla="*/ 219 h 232"/>
                <a:gd name="T16" fmla="*/ 2 w 126"/>
                <a:gd name="T17" fmla="*/ 232 h 232"/>
                <a:gd name="T18" fmla="*/ 64 w 126"/>
                <a:gd name="T19" fmla="*/ 230 h 232"/>
                <a:gd name="T20" fmla="*/ 126 w 126"/>
                <a:gd name="T21" fmla="*/ 232 h 232"/>
                <a:gd name="T22" fmla="*/ 126 w 126"/>
                <a:gd name="T23" fmla="*/ 219 h 232"/>
                <a:gd name="T24" fmla="*/ 113 w 126"/>
                <a:gd name="T25" fmla="*/ 219 h 232"/>
                <a:gd name="T26" fmla="*/ 78 w 126"/>
                <a:gd name="T27" fmla="*/ 203 h 232"/>
                <a:gd name="T28" fmla="*/ 78 w 126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232">
                  <a:moveTo>
                    <a:pt x="78" y="10"/>
                  </a:moveTo>
                  <a:cubicBezTo>
                    <a:pt x="78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4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6" y="232"/>
                  </a:cubicBezTo>
                  <a:lnTo>
                    <a:pt x="126" y="219"/>
                  </a:lnTo>
                  <a:lnTo>
                    <a:pt x="113" y="219"/>
                  </a:lnTo>
                  <a:cubicBezTo>
                    <a:pt x="78" y="219"/>
                    <a:pt x="78" y="214"/>
                    <a:pt x="78" y="203"/>
                  </a:cubicBezTo>
                  <a:lnTo>
                    <a:pt x="78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263"/>
            <p:cNvSpPr>
              <a:spLocks/>
            </p:cNvSpPr>
            <p:nvPr>
              <p:custDataLst>
                <p:tags r:id="rId159"/>
              </p:custDataLst>
            </p:nvPr>
          </p:nvSpPr>
          <p:spPr bwMode="auto">
            <a:xfrm>
              <a:off x="2822575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264"/>
            <p:cNvSpPr>
              <a:spLocks/>
            </p:cNvSpPr>
            <p:nvPr>
              <p:custDataLst>
                <p:tags r:id="rId160"/>
              </p:custDataLst>
            </p:nvPr>
          </p:nvSpPr>
          <p:spPr bwMode="auto">
            <a:xfrm>
              <a:off x="2900363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2 w 248"/>
                <a:gd name="T3" fmla="*/ 11 h 226"/>
                <a:gd name="T4" fmla="*/ 227 w 248"/>
                <a:gd name="T5" fmla="*/ 18 h 226"/>
                <a:gd name="T6" fmla="*/ 203 w 248"/>
                <a:gd name="T7" fmla="*/ 45 h 226"/>
                <a:gd name="T8" fmla="*/ 222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6 w 248"/>
                <a:gd name="T19" fmla="*/ 77 h 226"/>
                <a:gd name="T20" fmla="*/ 22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8 w 248"/>
                <a:gd name="T31" fmla="*/ 215 h 226"/>
                <a:gd name="T32" fmla="*/ 23 w 248"/>
                <a:gd name="T33" fmla="*/ 209 h 226"/>
                <a:gd name="T34" fmla="*/ 46 w 248"/>
                <a:gd name="T35" fmla="*/ 182 h 226"/>
                <a:gd name="T36" fmla="*/ 28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1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265"/>
            <p:cNvSpPr>
              <a:spLocks/>
            </p:cNvSpPr>
            <p:nvPr>
              <p:custDataLst>
                <p:tags r:id="rId161"/>
              </p:custDataLst>
            </p:nvPr>
          </p:nvSpPr>
          <p:spPr bwMode="auto">
            <a:xfrm>
              <a:off x="3017838" y="2633663"/>
              <a:ext cx="63500" cy="10001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4 w 154"/>
                <a:gd name="T11" fmla="*/ 143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2 h 232"/>
                <a:gd name="T18" fmla="*/ 19 w 154"/>
                <a:gd name="T19" fmla="*/ 82 h 232"/>
                <a:gd name="T20" fmla="*/ 37 w 154"/>
                <a:gd name="T21" fmla="*/ 64 h 232"/>
                <a:gd name="T22" fmla="*/ 17 w 154"/>
                <a:gd name="T23" fmla="*/ 45 h 232"/>
                <a:gd name="T24" fmla="*/ 68 w 154"/>
                <a:gd name="T25" fmla="*/ 13 h 232"/>
                <a:gd name="T26" fmla="*/ 121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6"/>
                    <a:pt x="133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69"/>
                    <a:pt x="84" y="160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30" y="0"/>
                    <a:pt x="0" y="30"/>
                    <a:pt x="0" y="62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7" y="20"/>
                    <a:pt x="51" y="13"/>
                    <a:pt x="68" y="13"/>
                  </a:cubicBezTo>
                  <a:cubicBezTo>
                    <a:pt x="102" y="13"/>
                    <a:pt x="121" y="40"/>
                    <a:pt x="121" y="68"/>
                  </a:cubicBezTo>
                  <a:cubicBezTo>
                    <a:pt x="121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266"/>
            <p:cNvSpPr>
              <a:spLocks/>
            </p:cNvSpPr>
            <p:nvPr>
              <p:custDataLst>
                <p:tags r:id="rId162"/>
              </p:custDataLst>
            </p:nvPr>
          </p:nvSpPr>
          <p:spPr bwMode="auto">
            <a:xfrm>
              <a:off x="3117850" y="2678113"/>
              <a:ext cx="22225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3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5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8" y="51"/>
                    <a:pt x="43" y="46"/>
                  </a:cubicBezTo>
                  <a:cubicBezTo>
                    <a:pt x="45" y="45"/>
                    <a:pt x="45" y="45"/>
                    <a:pt x="46" y="45"/>
                  </a:cubicBezTo>
                  <a:cubicBezTo>
                    <a:pt x="46" y="45"/>
                    <a:pt x="47" y="45"/>
                    <a:pt x="47" y="52"/>
                  </a:cubicBezTo>
                  <a:cubicBezTo>
                    <a:pt x="47" y="89"/>
                    <a:pt x="29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267"/>
            <p:cNvSpPr>
              <a:spLocks/>
            </p:cNvSpPr>
            <p:nvPr>
              <p:custDataLst>
                <p:tags r:id="rId163"/>
              </p:custDataLst>
            </p:nvPr>
          </p:nvSpPr>
          <p:spPr bwMode="auto">
            <a:xfrm>
              <a:off x="3195638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4 w 248"/>
                <a:gd name="T25" fmla="*/ 11 h 226"/>
                <a:gd name="T26" fmla="*/ 121 w 248"/>
                <a:gd name="T27" fmla="*/ 45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4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4"/>
                    <a:pt x="94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268"/>
            <p:cNvSpPr>
              <a:spLocks/>
            </p:cNvSpPr>
            <p:nvPr>
              <p:custDataLst>
                <p:tags r:id="rId164"/>
              </p:custDataLst>
            </p:nvPr>
          </p:nvSpPr>
          <p:spPr bwMode="auto">
            <a:xfrm>
              <a:off x="3311525" y="2633663"/>
              <a:ext cx="65088" cy="103188"/>
            </a:xfrm>
            <a:custGeom>
              <a:avLst/>
              <a:gdLst>
                <a:gd name="T0" fmla="*/ 76 w 160"/>
                <a:gd name="T1" fmla="*/ 115 h 239"/>
                <a:gd name="T2" fmla="*/ 123 w 160"/>
                <a:gd name="T3" fmla="*/ 171 h 239"/>
                <a:gd name="T4" fmla="*/ 77 w 160"/>
                <a:gd name="T5" fmla="*/ 227 h 239"/>
                <a:gd name="T6" fmla="*/ 18 w 160"/>
                <a:gd name="T7" fmla="*/ 203 h 239"/>
                <a:gd name="T8" fmla="*/ 38 w 160"/>
                <a:gd name="T9" fmla="*/ 183 h 239"/>
                <a:gd name="T10" fmla="*/ 19 w 160"/>
                <a:gd name="T11" fmla="*/ 164 h 239"/>
                <a:gd name="T12" fmla="*/ 0 w 160"/>
                <a:gd name="T13" fmla="*/ 184 h 239"/>
                <a:gd name="T14" fmla="*/ 78 w 160"/>
                <a:gd name="T15" fmla="*/ 239 h 239"/>
                <a:gd name="T16" fmla="*/ 160 w 160"/>
                <a:gd name="T17" fmla="*/ 171 h 239"/>
                <a:gd name="T18" fmla="*/ 99 w 160"/>
                <a:gd name="T19" fmla="*/ 109 h 239"/>
                <a:gd name="T20" fmla="*/ 149 w 160"/>
                <a:gd name="T21" fmla="*/ 48 h 239"/>
                <a:gd name="T22" fmla="*/ 79 w 160"/>
                <a:gd name="T23" fmla="*/ 0 h 239"/>
                <a:gd name="T24" fmla="*/ 10 w 160"/>
                <a:gd name="T25" fmla="*/ 47 h 239"/>
                <a:gd name="T26" fmla="*/ 29 w 160"/>
                <a:gd name="T27" fmla="*/ 65 h 239"/>
                <a:gd name="T28" fmla="*/ 46 w 160"/>
                <a:gd name="T29" fmla="*/ 47 h 239"/>
                <a:gd name="T30" fmla="*/ 29 w 160"/>
                <a:gd name="T31" fmla="*/ 29 h 239"/>
                <a:gd name="T32" fmla="*/ 78 w 160"/>
                <a:gd name="T33" fmla="*/ 10 h 239"/>
                <a:gd name="T34" fmla="*/ 115 w 160"/>
                <a:gd name="T35" fmla="*/ 48 h 239"/>
                <a:gd name="T36" fmla="*/ 102 w 160"/>
                <a:gd name="T37" fmla="*/ 90 h 239"/>
                <a:gd name="T38" fmla="*/ 63 w 160"/>
                <a:gd name="T39" fmla="*/ 105 h 239"/>
                <a:gd name="T40" fmla="*/ 52 w 160"/>
                <a:gd name="T41" fmla="*/ 106 h 239"/>
                <a:gd name="T42" fmla="*/ 48 w 160"/>
                <a:gd name="T43" fmla="*/ 110 h 239"/>
                <a:gd name="T44" fmla="*/ 57 w 160"/>
                <a:gd name="T45" fmla="*/ 115 h 239"/>
                <a:gd name="T46" fmla="*/ 76 w 160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39">
                  <a:moveTo>
                    <a:pt x="76" y="115"/>
                  </a:moveTo>
                  <a:cubicBezTo>
                    <a:pt x="103" y="115"/>
                    <a:pt x="123" y="134"/>
                    <a:pt x="123" y="171"/>
                  </a:cubicBezTo>
                  <a:cubicBezTo>
                    <a:pt x="123" y="214"/>
                    <a:pt x="98" y="227"/>
                    <a:pt x="77" y="227"/>
                  </a:cubicBezTo>
                  <a:cubicBezTo>
                    <a:pt x="63" y="227"/>
                    <a:pt x="33" y="224"/>
                    <a:pt x="18" y="203"/>
                  </a:cubicBezTo>
                  <a:cubicBezTo>
                    <a:pt x="35" y="202"/>
                    <a:pt x="38" y="191"/>
                    <a:pt x="38" y="183"/>
                  </a:cubicBezTo>
                  <a:cubicBezTo>
                    <a:pt x="38" y="172"/>
                    <a:pt x="30" y="164"/>
                    <a:pt x="19" y="164"/>
                  </a:cubicBezTo>
                  <a:cubicBezTo>
                    <a:pt x="9" y="164"/>
                    <a:pt x="0" y="170"/>
                    <a:pt x="0" y="184"/>
                  </a:cubicBezTo>
                  <a:cubicBezTo>
                    <a:pt x="0" y="217"/>
                    <a:pt x="36" y="239"/>
                    <a:pt x="78" y="239"/>
                  </a:cubicBezTo>
                  <a:cubicBezTo>
                    <a:pt x="127" y="239"/>
                    <a:pt x="160" y="206"/>
                    <a:pt x="160" y="171"/>
                  </a:cubicBezTo>
                  <a:cubicBezTo>
                    <a:pt x="160" y="144"/>
                    <a:pt x="138" y="117"/>
                    <a:pt x="99" y="109"/>
                  </a:cubicBezTo>
                  <a:cubicBezTo>
                    <a:pt x="136" y="96"/>
                    <a:pt x="149" y="69"/>
                    <a:pt x="149" y="48"/>
                  </a:cubicBezTo>
                  <a:cubicBezTo>
                    <a:pt x="149" y="21"/>
                    <a:pt x="118" y="0"/>
                    <a:pt x="79" y="0"/>
                  </a:cubicBezTo>
                  <a:cubicBezTo>
                    <a:pt x="40" y="0"/>
                    <a:pt x="10" y="19"/>
                    <a:pt x="10" y="47"/>
                  </a:cubicBezTo>
                  <a:cubicBezTo>
                    <a:pt x="10" y="59"/>
                    <a:pt x="18" y="65"/>
                    <a:pt x="29" y="65"/>
                  </a:cubicBezTo>
                  <a:cubicBezTo>
                    <a:pt x="39" y="65"/>
                    <a:pt x="46" y="57"/>
                    <a:pt x="46" y="47"/>
                  </a:cubicBezTo>
                  <a:cubicBezTo>
                    <a:pt x="46" y="37"/>
                    <a:pt x="39" y="30"/>
                    <a:pt x="29" y="29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3" y="10"/>
                    <a:pt x="115" y="18"/>
                    <a:pt x="115" y="48"/>
                  </a:cubicBezTo>
                  <a:cubicBezTo>
                    <a:pt x="115" y="63"/>
                    <a:pt x="111" y="79"/>
                    <a:pt x="102" y="90"/>
                  </a:cubicBezTo>
                  <a:cubicBezTo>
                    <a:pt x="90" y="103"/>
                    <a:pt x="80" y="104"/>
                    <a:pt x="63" y="105"/>
                  </a:cubicBezTo>
                  <a:cubicBezTo>
                    <a:pt x="54" y="105"/>
                    <a:pt x="53" y="105"/>
                    <a:pt x="52" y="106"/>
                  </a:cubicBezTo>
                  <a:cubicBezTo>
                    <a:pt x="51" y="106"/>
                    <a:pt x="48" y="106"/>
                    <a:pt x="48" y="110"/>
                  </a:cubicBezTo>
                  <a:cubicBezTo>
                    <a:pt x="48" y="115"/>
                    <a:pt x="51" y="115"/>
                    <a:pt x="57" y="115"/>
                  </a:cubicBezTo>
                  <a:lnTo>
                    <a:pt x="76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269"/>
            <p:cNvSpPr>
              <a:spLocks/>
            </p:cNvSpPr>
            <p:nvPr>
              <p:custDataLst>
                <p:tags r:id="rId165"/>
              </p:custDataLst>
            </p:nvPr>
          </p:nvSpPr>
          <p:spPr bwMode="auto">
            <a:xfrm>
              <a:off x="3411538" y="2678113"/>
              <a:ext cx="23813" cy="6508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270"/>
            <p:cNvSpPr>
              <a:spLocks/>
            </p:cNvSpPr>
            <p:nvPr>
              <p:custDataLst>
                <p:tags r:id="rId166"/>
              </p:custDataLst>
            </p:nvPr>
          </p:nvSpPr>
          <p:spPr bwMode="auto">
            <a:xfrm>
              <a:off x="3489325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1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7 w 248"/>
                <a:gd name="T23" fmla="*/ 77 h 226"/>
                <a:gd name="T24" fmla="*/ 94 w 248"/>
                <a:gd name="T25" fmla="*/ 11 h 226"/>
                <a:gd name="T26" fmla="*/ 121 w 248"/>
                <a:gd name="T27" fmla="*/ 45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5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6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3" y="11"/>
                    <a:pt x="215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7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8" y="0"/>
                    <a:pt x="201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6" y="81"/>
                    <a:pt x="27" y="77"/>
                  </a:cubicBezTo>
                  <a:cubicBezTo>
                    <a:pt x="44" y="24"/>
                    <a:pt x="77" y="11"/>
                    <a:pt x="94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4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2" y="215"/>
                    <a:pt x="22" y="209"/>
                  </a:cubicBezTo>
                  <a:cubicBezTo>
                    <a:pt x="34" y="206"/>
                    <a:pt x="45" y="196"/>
                    <a:pt x="45" y="182"/>
                  </a:cubicBezTo>
                  <a:cubicBezTo>
                    <a:pt x="45" y="168"/>
                    <a:pt x="34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4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2" y="162"/>
                    <a:pt x="232" y="149"/>
                  </a:cubicBezTo>
                  <a:cubicBezTo>
                    <a:pt x="232" y="144"/>
                    <a:pt x="228" y="144"/>
                    <a:pt x="226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3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271"/>
            <p:cNvSpPr>
              <a:spLocks noEditPoints="1"/>
            </p:cNvSpPr>
            <p:nvPr>
              <p:custDataLst>
                <p:tags r:id="rId167"/>
              </p:custDataLst>
            </p:nvPr>
          </p:nvSpPr>
          <p:spPr bwMode="auto">
            <a:xfrm>
              <a:off x="3603625" y="2632075"/>
              <a:ext cx="68263" cy="101600"/>
            </a:xfrm>
            <a:custGeom>
              <a:avLst/>
              <a:gdLst>
                <a:gd name="T0" fmla="*/ 171 w 171"/>
                <a:gd name="T1" fmla="*/ 177 h 235"/>
                <a:gd name="T2" fmla="*/ 171 w 171"/>
                <a:gd name="T3" fmla="*/ 165 h 235"/>
                <a:gd name="T4" fmla="*/ 132 w 171"/>
                <a:gd name="T5" fmla="*/ 165 h 235"/>
                <a:gd name="T6" fmla="*/ 132 w 171"/>
                <a:gd name="T7" fmla="*/ 9 h 235"/>
                <a:gd name="T8" fmla="*/ 125 w 171"/>
                <a:gd name="T9" fmla="*/ 0 h 235"/>
                <a:gd name="T10" fmla="*/ 115 w 171"/>
                <a:gd name="T11" fmla="*/ 4 h 235"/>
                <a:gd name="T12" fmla="*/ 0 w 171"/>
                <a:gd name="T13" fmla="*/ 165 h 235"/>
                <a:gd name="T14" fmla="*/ 0 w 171"/>
                <a:gd name="T15" fmla="*/ 177 h 235"/>
                <a:gd name="T16" fmla="*/ 103 w 171"/>
                <a:gd name="T17" fmla="*/ 177 h 235"/>
                <a:gd name="T18" fmla="*/ 103 w 171"/>
                <a:gd name="T19" fmla="*/ 206 h 235"/>
                <a:gd name="T20" fmla="*/ 74 w 171"/>
                <a:gd name="T21" fmla="*/ 222 h 235"/>
                <a:gd name="T22" fmla="*/ 65 w 171"/>
                <a:gd name="T23" fmla="*/ 222 h 235"/>
                <a:gd name="T24" fmla="*/ 65 w 171"/>
                <a:gd name="T25" fmla="*/ 235 h 235"/>
                <a:gd name="T26" fmla="*/ 117 w 171"/>
                <a:gd name="T27" fmla="*/ 233 h 235"/>
                <a:gd name="T28" fmla="*/ 170 w 171"/>
                <a:gd name="T29" fmla="*/ 235 h 235"/>
                <a:gd name="T30" fmla="*/ 170 w 171"/>
                <a:gd name="T31" fmla="*/ 222 h 235"/>
                <a:gd name="T32" fmla="*/ 160 w 171"/>
                <a:gd name="T33" fmla="*/ 222 h 235"/>
                <a:gd name="T34" fmla="*/ 132 w 171"/>
                <a:gd name="T35" fmla="*/ 206 h 235"/>
                <a:gd name="T36" fmla="*/ 132 w 171"/>
                <a:gd name="T37" fmla="*/ 177 h 235"/>
                <a:gd name="T38" fmla="*/ 171 w 171"/>
                <a:gd name="T39" fmla="*/ 177 h 235"/>
                <a:gd name="T40" fmla="*/ 105 w 171"/>
                <a:gd name="T41" fmla="*/ 37 h 235"/>
                <a:gd name="T42" fmla="*/ 105 w 171"/>
                <a:gd name="T43" fmla="*/ 165 h 235"/>
                <a:gd name="T44" fmla="*/ 13 w 171"/>
                <a:gd name="T45" fmla="*/ 165 h 235"/>
                <a:gd name="T46" fmla="*/ 105 w 171"/>
                <a:gd name="T47" fmla="*/ 3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235">
                  <a:moveTo>
                    <a:pt x="171" y="177"/>
                  </a:moveTo>
                  <a:lnTo>
                    <a:pt x="171" y="165"/>
                  </a:lnTo>
                  <a:lnTo>
                    <a:pt x="132" y="165"/>
                  </a:lnTo>
                  <a:lnTo>
                    <a:pt x="132" y="9"/>
                  </a:lnTo>
                  <a:cubicBezTo>
                    <a:pt x="132" y="2"/>
                    <a:pt x="132" y="0"/>
                    <a:pt x="125" y="0"/>
                  </a:cubicBezTo>
                  <a:cubicBezTo>
                    <a:pt x="120" y="0"/>
                    <a:pt x="119" y="0"/>
                    <a:pt x="115" y="4"/>
                  </a:cubicBezTo>
                  <a:lnTo>
                    <a:pt x="0" y="165"/>
                  </a:lnTo>
                  <a:lnTo>
                    <a:pt x="0" y="177"/>
                  </a:lnTo>
                  <a:lnTo>
                    <a:pt x="103" y="177"/>
                  </a:lnTo>
                  <a:lnTo>
                    <a:pt x="103" y="206"/>
                  </a:lnTo>
                  <a:cubicBezTo>
                    <a:pt x="103" y="218"/>
                    <a:pt x="103" y="222"/>
                    <a:pt x="74" y="222"/>
                  </a:cubicBezTo>
                  <a:lnTo>
                    <a:pt x="65" y="222"/>
                  </a:lnTo>
                  <a:lnTo>
                    <a:pt x="65" y="235"/>
                  </a:lnTo>
                  <a:cubicBezTo>
                    <a:pt x="82" y="234"/>
                    <a:pt x="105" y="233"/>
                    <a:pt x="117" y="233"/>
                  </a:cubicBezTo>
                  <a:cubicBezTo>
                    <a:pt x="130" y="233"/>
                    <a:pt x="152" y="234"/>
                    <a:pt x="170" y="235"/>
                  </a:cubicBezTo>
                  <a:lnTo>
                    <a:pt x="170" y="222"/>
                  </a:lnTo>
                  <a:lnTo>
                    <a:pt x="160" y="222"/>
                  </a:lnTo>
                  <a:cubicBezTo>
                    <a:pt x="132" y="222"/>
                    <a:pt x="132" y="218"/>
                    <a:pt x="132" y="206"/>
                  </a:cubicBezTo>
                  <a:lnTo>
                    <a:pt x="132" y="177"/>
                  </a:lnTo>
                  <a:lnTo>
                    <a:pt x="171" y="177"/>
                  </a:lnTo>
                  <a:close/>
                  <a:moveTo>
                    <a:pt x="105" y="37"/>
                  </a:moveTo>
                  <a:lnTo>
                    <a:pt x="105" y="165"/>
                  </a:lnTo>
                  <a:lnTo>
                    <a:pt x="13" y="165"/>
                  </a:lnTo>
                  <a:lnTo>
                    <a:pt x="105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272"/>
            <p:cNvSpPr>
              <a:spLocks/>
            </p:cNvSpPr>
            <p:nvPr>
              <p:custDataLst>
                <p:tags r:id="rId168"/>
              </p:custDataLst>
            </p:nvPr>
          </p:nvSpPr>
          <p:spPr bwMode="auto">
            <a:xfrm>
              <a:off x="3705225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273"/>
            <p:cNvSpPr>
              <a:spLocks/>
            </p:cNvSpPr>
            <p:nvPr>
              <p:custDataLst>
                <p:tags r:id="rId169"/>
              </p:custDataLst>
            </p:nvPr>
          </p:nvSpPr>
          <p:spPr bwMode="auto">
            <a:xfrm>
              <a:off x="3783013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2 w 248"/>
                <a:gd name="T3" fmla="*/ 11 h 226"/>
                <a:gd name="T4" fmla="*/ 227 w 248"/>
                <a:gd name="T5" fmla="*/ 18 h 226"/>
                <a:gd name="T6" fmla="*/ 203 w 248"/>
                <a:gd name="T7" fmla="*/ 45 h 226"/>
                <a:gd name="T8" fmla="*/ 222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6 w 248"/>
                <a:gd name="T19" fmla="*/ 77 h 226"/>
                <a:gd name="T20" fmla="*/ 22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3 w 248"/>
                <a:gd name="T33" fmla="*/ 209 h 226"/>
                <a:gd name="T34" fmla="*/ 46 w 248"/>
                <a:gd name="T35" fmla="*/ 182 h 226"/>
                <a:gd name="T36" fmla="*/ 28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1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274"/>
            <p:cNvSpPr>
              <a:spLocks/>
            </p:cNvSpPr>
            <p:nvPr>
              <p:custDataLst>
                <p:tags r:id="rId170"/>
              </p:custDataLst>
            </p:nvPr>
          </p:nvSpPr>
          <p:spPr bwMode="auto">
            <a:xfrm>
              <a:off x="3900488" y="2633663"/>
              <a:ext cx="61913" cy="103188"/>
            </a:xfrm>
            <a:custGeom>
              <a:avLst/>
              <a:gdLst>
                <a:gd name="T0" fmla="*/ 32 w 154"/>
                <a:gd name="T1" fmla="*/ 37 h 239"/>
                <a:gd name="T2" fmla="*/ 66 w 154"/>
                <a:gd name="T3" fmla="*/ 42 h 239"/>
                <a:gd name="T4" fmla="*/ 139 w 154"/>
                <a:gd name="T5" fmla="*/ 5 h 239"/>
                <a:gd name="T6" fmla="*/ 135 w 154"/>
                <a:gd name="T7" fmla="*/ 0 h 239"/>
                <a:gd name="T8" fmla="*/ 132 w 154"/>
                <a:gd name="T9" fmla="*/ 1 h 239"/>
                <a:gd name="T10" fmla="*/ 80 w 154"/>
                <a:gd name="T11" fmla="*/ 11 h 239"/>
                <a:gd name="T12" fmla="*/ 29 w 154"/>
                <a:gd name="T13" fmla="*/ 2 h 239"/>
                <a:gd name="T14" fmla="*/ 24 w 154"/>
                <a:gd name="T15" fmla="*/ 0 h 239"/>
                <a:gd name="T16" fmla="*/ 20 w 154"/>
                <a:gd name="T17" fmla="*/ 9 h 239"/>
                <a:gd name="T18" fmla="*/ 20 w 154"/>
                <a:gd name="T19" fmla="*/ 112 h 239"/>
                <a:gd name="T20" fmla="*/ 25 w 154"/>
                <a:gd name="T21" fmla="*/ 122 h 239"/>
                <a:gd name="T22" fmla="*/ 32 w 154"/>
                <a:gd name="T23" fmla="*/ 118 h 239"/>
                <a:gd name="T24" fmla="*/ 81 w 154"/>
                <a:gd name="T25" fmla="*/ 96 h 239"/>
                <a:gd name="T26" fmla="*/ 113 w 154"/>
                <a:gd name="T27" fmla="*/ 115 h 239"/>
                <a:gd name="T28" fmla="*/ 121 w 154"/>
                <a:gd name="T29" fmla="*/ 160 h 239"/>
                <a:gd name="T30" fmla="*/ 111 w 154"/>
                <a:gd name="T31" fmla="*/ 206 h 239"/>
                <a:gd name="T32" fmla="*/ 70 w 154"/>
                <a:gd name="T33" fmla="*/ 227 h 239"/>
                <a:gd name="T34" fmla="*/ 15 w 154"/>
                <a:gd name="T35" fmla="*/ 192 h 239"/>
                <a:gd name="T36" fmla="*/ 35 w 154"/>
                <a:gd name="T37" fmla="*/ 175 h 239"/>
                <a:gd name="T38" fmla="*/ 18 w 154"/>
                <a:gd name="T39" fmla="*/ 157 h 239"/>
                <a:gd name="T40" fmla="*/ 0 w 154"/>
                <a:gd name="T41" fmla="*/ 176 h 239"/>
                <a:gd name="T42" fmla="*/ 71 w 154"/>
                <a:gd name="T43" fmla="*/ 239 h 239"/>
                <a:gd name="T44" fmla="*/ 154 w 154"/>
                <a:gd name="T45" fmla="*/ 161 h 239"/>
                <a:gd name="T46" fmla="*/ 81 w 154"/>
                <a:gd name="T47" fmla="*/ 86 h 239"/>
                <a:gd name="T48" fmla="*/ 32 w 154"/>
                <a:gd name="T49" fmla="*/ 103 h 239"/>
                <a:gd name="T50" fmla="*/ 32 w 154"/>
                <a:gd name="T51" fmla="*/ 3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239">
                  <a:moveTo>
                    <a:pt x="32" y="37"/>
                  </a:moveTo>
                  <a:cubicBezTo>
                    <a:pt x="50" y="42"/>
                    <a:pt x="61" y="42"/>
                    <a:pt x="66" y="42"/>
                  </a:cubicBezTo>
                  <a:cubicBezTo>
                    <a:pt x="112" y="42"/>
                    <a:pt x="139" y="10"/>
                    <a:pt x="139" y="5"/>
                  </a:cubicBezTo>
                  <a:cubicBezTo>
                    <a:pt x="139" y="1"/>
                    <a:pt x="137" y="0"/>
                    <a:pt x="135" y="0"/>
                  </a:cubicBezTo>
                  <a:cubicBezTo>
                    <a:pt x="134" y="0"/>
                    <a:pt x="134" y="0"/>
                    <a:pt x="132" y="1"/>
                  </a:cubicBezTo>
                  <a:cubicBezTo>
                    <a:pt x="124" y="4"/>
                    <a:pt x="105" y="11"/>
                    <a:pt x="80" y="11"/>
                  </a:cubicBezTo>
                  <a:cubicBezTo>
                    <a:pt x="70" y="11"/>
                    <a:pt x="51" y="10"/>
                    <a:pt x="29" y="2"/>
                  </a:cubicBezTo>
                  <a:cubicBezTo>
                    <a:pt x="25" y="0"/>
                    <a:pt x="25" y="0"/>
                    <a:pt x="24" y="0"/>
                  </a:cubicBezTo>
                  <a:cubicBezTo>
                    <a:pt x="20" y="0"/>
                    <a:pt x="20" y="4"/>
                    <a:pt x="20" y="9"/>
                  </a:cubicBezTo>
                  <a:lnTo>
                    <a:pt x="20" y="112"/>
                  </a:lnTo>
                  <a:cubicBezTo>
                    <a:pt x="20" y="118"/>
                    <a:pt x="20" y="122"/>
                    <a:pt x="25" y="122"/>
                  </a:cubicBezTo>
                  <a:cubicBezTo>
                    <a:pt x="28" y="122"/>
                    <a:pt x="29" y="122"/>
                    <a:pt x="32" y="118"/>
                  </a:cubicBezTo>
                  <a:cubicBezTo>
                    <a:pt x="47" y="98"/>
                    <a:pt x="69" y="96"/>
                    <a:pt x="81" y="96"/>
                  </a:cubicBezTo>
                  <a:cubicBezTo>
                    <a:pt x="102" y="96"/>
                    <a:pt x="111" y="112"/>
                    <a:pt x="113" y="115"/>
                  </a:cubicBezTo>
                  <a:cubicBezTo>
                    <a:pt x="119" y="127"/>
                    <a:pt x="121" y="140"/>
                    <a:pt x="121" y="160"/>
                  </a:cubicBezTo>
                  <a:cubicBezTo>
                    <a:pt x="121" y="171"/>
                    <a:pt x="121" y="191"/>
                    <a:pt x="111" y="206"/>
                  </a:cubicBezTo>
                  <a:cubicBezTo>
                    <a:pt x="102" y="219"/>
                    <a:pt x="87" y="227"/>
                    <a:pt x="70" y="227"/>
                  </a:cubicBezTo>
                  <a:cubicBezTo>
                    <a:pt x="47" y="227"/>
                    <a:pt x="24" y="215"/>
                    <a:pt x="15" y="192"/>
                  </a:cubicBezTo>
                  <a:cubicBezTo>
                    <a:pt x="28" y="193"/>
                    <a:pt x="35" y="184"/>
                    <a:pt x="35" y="175"/>
                  </a:cubicBezTo>
                  <a:cubicBezTo>
                    <a:pt x="35" y="160"/>
                    <a:pt x="22" y="157"/>
                    <a:pt x="18" y="157"/>
                  </a:cubicBezTo>
                  <a:cubicBezTo>
                    <a:pt x="17" y="157"/>
                    <a:pt x="0" y="157"/>
                    <a:pt x="0" y="176"/>
                  </a:cubicBezTo>
                  <a:cubicBezTo>
                    <a:pt x="0" y="207"/>
                    <a:pt x="29" y="239"/>
                    <a:pt x="71" y="239"/>
                  </a:cubicBezTo>
                  <a:cubicBezTo>
                    <a:pt x="115" y="239"/>
                    <a:pt x="154" y="205"/>
                    <a:pt x="154" y="161"/>
                  </a:cubicBezTo>
                  <a:cubicBezTo>
                    <a:pt x="154" y="122"/>
                    <a:pt x="124" y="86"/>
                    <a:pt x="81" y="86"/>
                  </a:cubicBezTo>
                  <a:cubicBezTo>
                    <a:pt x="66" y="86"/>
                    <a:pt x="48" y="90"/>
                    <a:pt x="32" y="103"/>
                  </a:cubicBezTo>
                  <a:lnTo>
                    <a:pt x="32" y="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275"/>
            <p:cNvSpPr>
              <a:spLocks/>
            </p:cNvSpPr>
            <p:nvPr>
              <p:custDataLst>
                <p:tags r:id="rId171"/>
              </p:custDataLst>
            </p:nvPr>
          </p:nvSpPr>
          <p:spPr bwMode="auto">
            <a:xfrm>
              <a:off x="3994150" y="2540000"/>
              <a:ext cx="46038" cy="215901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4"/>
                    <a:pt x="68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9" name="Group 378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124604" y="3380797"/>
            <a:ext cx="1390650" cy="215901"/>
            <a:chOff x="2543175" y="2540000"/>
            <a:chExt cx="1390650" cy="215901"/>
          </a:xfrm>
        </p:grpSpPr>
        <p:sp>
          <p:nvSpPr>
            <p:cNvPr id="363" name="Freeform 282"/>
            <p:cNvSpPr>
              <a:spLocks/>
            </p:cNvSpPr>
            <p:nvPr>
              <p:custDataLst>
                <p:tags r:id="rId141"/>
              </p:custDataLst>
            </p:nvPr>
          </p:nvSpPr>
          <p:spPr bwMode="auto">
            <a:xfrm>
              <a:off x="2543175" y="2540000"/>
              <a:ext cx="46038" cy="215901"/>
            </a:xfrm>
            <a:custGeom>
              <a:avLst/>
              <a:gdLst>
                <a:gd name="T0" fmla="*/ 116 w 116"/>
                <a:gd name="T1" fmla="*/ 493 h 498"/>
                <a:gd name="T2" fmla="*/ 108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8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283"/>
            <p:cNvSpPr>
              <a:spLocks/>
            </p:cNvSpPr>
            <p:nvPr>
              <p:custDataLst>
                <p:tags r:id="rId142"/>
              </p:custDataLst>
            </p:nvPr>
          </p:nvSpPr>
          <p:spPr bwMode="auto">
            <a:xfrm>
              <a:off x="2617788" y="2557463"/>
              <a:ext cx="66675" cy="144463"/>
            </a:xfrm>
            <a:custGeom>
              <a:avLst/>
              <a:gdLst>
                <a:gd name="T0" fmla="*/ 102 w 165"/>
                <a:gd name="T1" fmla="*/ 13 h 332"/>
                <a:gd name="T2" fmla="*/ 91 w 165"/>
                <a:gd name="T3" fmla="*/ 0 h 332"/>
                <a:gd name="T4" fmla="*/ 0 w 165"/>
                <a:gd name="T5" fmla="*/ 32 h 332"/>
                <a:gd name="T6" fmla="*/ 0 w 165"/>
                <a:gd name="T7" fmla="*/ 47 h 332"/>
                <a:gd name="T8" fmla="*/ 65 w 165"/>
                <a:gd name="T9" fmla="*/ 34 h 332"/>
                <a:gd name="T10" fmla="*/ 65 w 165"/>
                <a:gd name="T11" fmla="*/ 292 h 332"/>
                <a:gd name="T12" fmla="*/ 19 w 165"/>
                <a:gd name="T13" fmla="*/ 316 h 332"/>
                <a:gd name="T14" fmla="*/ 3 w 165"/>
                <a:gd name="T15" fmla="*/ 316 h 332"/>
                <a:gd name="T16" fmla="*/ 3 w 165"/>
                <a:gd name="T17" fmla="*/ 332 h 332"/>
                <a:gd name="T18" fmla="*/ 84 w 165"/>
                <a:gd name="T19" fmla="*/ 330 h 332"/>
                <a:gd name="T20" fmla="*/ 165 w 165"/>
                <a:gd name="T21" fmla="*/ 332 h 332"/>
                <a:gd name="T22" fmla="*/ 165 w 165"/>
                <a:gd name="T23" fmla="*/ 316 h 332"/>
                <a:gd name="T24" fmla="*/ 149 w 165"/>
                <a:gd name="T25" fmla="*/ 316 h 332"/>
                <a:gd name="T26" fmla="*/ 102 w 165"/>
                <a:gd name="T27" fmla="*/ 292 h 332"/>
                <a:gd name="T28" fmla="*/ 102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40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4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1" y="330"/>
                    <a:pt x="64" y="330"/>
                    <a:pt x="84" y="330"/>
                  </a:cubicBezTo>
                  <a:cubicBezTo>
                    <a:pt x="104" y="330"/>
                    <a:pt x="147" y="330"/>
                    <a:pt x="165" y="332"/>
                  </a:cubicBezTo>
                  <a:lnTo>
                    <a:pt x="165" y="316"/>
                  </a:lnTo>
                  <a:lnTo>
                    <a:pt x="149" y="316"/>
                  </a:lnTo>
                  <a:cubicBezTo>
                    <a:pt x="104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284"/>
            <p:cNvSpPr>
              <a:spLocks/>
            </p:cNvSpPr>
            <p:nvPr>
              <p:custDataLst>
                <p:tags r:id="rId143"/>
              </p:custDataLst>
            </p:nvPr>
          </p:nvSpPr>
          <p:spPr bwMode="auto">
            <a:xfrm>
              <a:off x="2717800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285"/>
            <p:cNvSpPr>
              <a:spLocks/>
            </p:cNvSpPr>
            <p:nvPr>
              <p:custDataLst>
                <p:tags r:id="rId144"/>
              </p:custDataLst>
            </p:nvPr>
          </p:nvSpPr>
          <p:spPr bwMode="auto">
            <a:xfrm>
              <a:off x="2795588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286"/>
            <p:cNvSpPr>
              <a:spLocks/>
            </p:cNvSpPr>
            <p:nvPr>
              <p:custDataLst>
                <p:tags r:id="rId145"/>
              </p:custDataLst>
            </p:nvPr>
          </p:nvSpPr>
          <p:spPr bwMode="auto">
            <a:xfrm>
              <a:off x="2913063" y="2633663"/>
              <a:ext cx="61913" cy="10001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4 w 154"/>
                <a:gd name="T11" fmla="*/ 143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2 h 232"/>
                <a:gd name="T18" fmla="*/ 19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6"/>
                    <a:pt x="133" y="200"/>
                  </a:cubicBezTo>
                  <a:cubicBezTo>
                    <a:pt x="130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69"/>
                    <a:pt x="83" y="160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287"/>
            <p:cNvSpPr>
              <a:spLocks/>
            </p:cNvSpPr>
            <p:nvPr>
              <p:custDataLst>
                <p:tags r:id="rId146"/>
              </p:custDataLst>
            </p:nvPr>
          </p:nvSpPr>
          <p:spPr bwMode="auto">
            <a:xfrm>
              <a:off x="3011488" y="2678113"/>
              <a:ext cx="23813" cy="6508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288"/>
            <p:cNvSpPr>
              <a:spLocks/>
            </p:cNvSpPr>
            <p:nvPr>
              <p:custDataLst>
                <p:tags r:id="rId147"/>
              </p:custDataLst>
            </p:nvPr>
          </p:nvSpPr>
          <p:spPr bwMode="auto">
            <a:xfrm>
              <a:off x="3089275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7 w 248"/>
                <a:gd name="T23" fmla="*/ 77 h 226"/>
                <a:gd name="T24" fmla="*/ 94 w 248"/>
                <a:gd name="T25" fmla="*/ 11 h 226"/>
                <a:gd name="T26" fmla="*/ 121 w 248"/>
                <a:gd name="T27" fmla="*/ 45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5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6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5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8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6" y="81"/>
                    <a:pt x="27" y="77"/>
                  </a:cubicBezTo>
                  <a:cubicBezTo>
                    <a:pt x="44" y="24"/>
                    <a:pt x="77" y="11"/>
                    <a:pt x="94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4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2" y="215"/>
                    <a:pt x="22" y="209"/>
                  </a:cubicBezTo>
                  <a:cubicBezTo>
                    <a:pt x="34" y="206"/>
                    <a:pt x="45" y="196"/>
                    <a:pt x="45" y="182"/>
                  </a:cubicBezTo>
                  <a:cubicBezTo>
                    <a:pt x="45" y="168"/>
                    <a:pt x="34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4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2" y="162"/>
                    <a:pt x="232" y="149"/>
                  </a:cubicBezTo>
                  <a:cubicBezTo>
                    <a:pt x="232" y="144"/>
                    <a:pt x="228" y="144"/>
                    <a:pt x="226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289"/>
            <p:cNvSpPr>
              <a:spLocks/>
            </p:cNvSpPr>
            <p:nvPr>
              <p:custDataLst>
                <p:tags r:id="rId148"/>
              </p:custDataLst>
            </p:nvPr>
          </p:nvSpPr>
          <p:spPr bwMode="auto">
            <a:xfrm>
              <a:off x="3205163" y="2633663"/>
              <a:ext cx="65088" cy="103188"/>
            </a:xfrm>
            <a:custGeom>
              <a:avLst/>
              <a:gdLst>
                <a:gd name="T0" fmla="*/ 77 w 161"/>
                <a:gd name="T1" fmla="*/ 115 h 239"/>
                <a:gd name="T2" fmla="*/ 124 w 161"/>
                <a:gd name="T3" fmla="*/ 171 h 239"/>
                <a:gd name="T4" fmla="*/ 78 w 161"/>
                <a:gd name="T5" fmla="*/ 227 h 239"/>
                <a:gd name="T6" fmla="*/ 19 w 161"/>
                <a:gd name="T7" fmla="*/ 203 h 239"/>
                <a:gd name="T8" fmla="*/ 39 w 161"/>
                <a:gd name="T9" fmla="*/ 183 h 239"/>
                <a:gd name="T10" fmla="*/ 20 w 161"/>
                <a:gd name="T11" fmla="*/ 164 h 239"/>
                <a:gd name="T12" fmla="*/ 0 w 161"/>
                <a:gd name="T13" fmla="*/ 184 h 239"/>
                <a:gd name="T14" fmla="*/ 79 w 161"/>
                <a:gd name="T15" fmla="*/ 239 h 239"/>
                <a:gd name="T16" fmla="*/ 161 w 161"/>
                <a:gd name="T17" fmla="*/ 171 h 239"/>
                <a:gd name="T18" fmla="*/ 100 w 161"/>
                <a:gd name="T19" fmla="*/ 109 h 239"/>
                <a:gd name="T20" fmla="*/ 150 w 161"/>
                <a:gd name="T21" fmla="*/ 48 h 239"/>
                <a:gd name="T22" fmla="*/ 80 w 161"/>
                <a:gd name="T23" fmla="*/ 0 h 239"/>
                <a:gd name="T24" fmla="*/ 11 w 161"/>
                <a:gd name="T25" fmla="*/ 47 h 239"/>
                <a:gd name="T26" fmla="*/ 29 w 161"/>
                <a:gd name="T27" fmla="*/ 65 h 239"/>
                <a:gd name="T28" fmla="*/ 47 w 161"/>
                <a:gd name="T29" fmla="*/ 47 h 239"/>
                <a:gd name="T30" fmla="*/ 29 w 161"/>
                <a:gd name="T31" fmla="*/ 29 h 239"/>
                <a:gd name="T32" fmla="*/ 79 w 161"/>
                <a:gd name="T33" fmla="*/ 10 h 239"/>
                <a:gd name="T34" fmla="*/ 116 w 161"/>
                <a:gd name="T35" fmla="*/ 48 h 239"/>
                <a:gd name="T36" fmla="*/ 102 w 161"/>
                <a:gd name="T37" fmla="*/ 90 h 239"/>
                <a:gd name="T38" fmla="*/ 64 w 161"/>
                <a:gd name="T39" fmla="*/ 105 h 239"/>
                <a:gd name="T40" fmla="*/ 52 w 161"/>
                <a:gd name="T41" fmla="*/ 106 h 239"/>
                <a:gd name="T42" fmla="*/ 49 w 161"/>
                <a:gd name="T43" fmla="*/ 110 h 239"/>
                <a:gd name="T44" fmla="*/ 58 w 161"/>
                <a:gd name="T45" fmla="*/ 115 h 239"/>
                <a:gd name="T46" fmla="*/ 77 w 161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9">
                  <a:moveTo>
                    <a:pt x="77" y="115"/>
                  </a:moveTo>
                  <a:cubicBezTo>
                    <a:pt x="104" y="115"/>
                    <a:pt x="124" y="134"/>
                    <a:pt x="124" y="171"/>
                  </a:cubicBezTo>
                  <a:cubicBezTo>
                    <a:pt x="124" y="214"/>
                    <a:pt x="98" y="227"/>
                    <a:pt x="78" y="227"/>
                  </a:cubicBezTo>
                  <a:cubicBezTo>
                    <a:pt x="64" y="227"/>
                    <a:pt x="34" y="224"/>
                    <a:pt x="19" y="203"/>
                  </a:cubicBezTo>
                  <a:cubicBezTo>
                    <a:pt x="35" y="202"/>
                    <a:pt x="39" y="191"/>
                    <a:pt x="39" y="183"/>
                  </a:cubicBezTo>
                  <a:cubicBezTo>
                    <a:pt x="39" y="172"/>
                    <a:pt x="31" y="164"/>
                    <a:pt x="20" y="164"/>
                  </a:cubicBezTo>
                  <a:cubicBezTo>
                    <a:pt x="10" y="164"/>
                    <a:pt x="0" y="170"/>
                    <a:pt x="0" y="184"/>
                  </a:cubicBezTo>
                  <a:cubicBezTo>
                    <a:pt x="0" y="217"/>
                    <a:pt x="37" y="239"/>
                    <a:pt x="79" y="239"/>
                  </a:cubicBezTo>
                  <a:cubicBezTo>
                    <a:pt x="127" y="239"/>
                    <a:pt x="161" y="206"/>
                    <a:pt x="161" y="171"/>
                  </a:cubicBezTo>
                  <a:cubicBezTo>
                    <a:pt x="161" y="144"/>
                    <a:pt x="139" y="117"/>
                    <a:pt x="100" y="109"/>
                  </a:cubicBezTo>
                  <a:cubicBezTo>
                    <a:pt x="137" y="96"/>
                    <a:pt x="150" y="69"/>
                    <a:pt x="150" y="48"/>
                  </a:cubicBezTo>
                  <a:cubicBezTo>
                    <a:pt x="150" y="21"/>
                    <a:pt x="118" y="0"/>
                    <a:pt x="80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5"/>
                    <a:pt x="29" y="65"/>
                  </a:cubicBezTo>
                  <a:cubicBezTo>
                    <a:pt x="40" y="65"/>
                    <a:pt x="47" y="57"/>
                    <a:pt x="47" y="47"/>
                  </a:cubicBezTo>
                  <a:cubicBezTo>
                    <a:pt x="47" y="37"/>
                    <a:pt x="40" y="30"/>
                    <a:pt x="29" y="29"/>
                  </a:cubicBezTo>
                  <a:cubicBezTo>
                    <a:pt x="42" y="14"/>
                    <a:pt x="66" y="10"/>
                    <a:pt x="79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1" y="103"/>
                    <a:pt x="81" y="104"/>
                    <a:pt x="64" y="105"/>
                  </a:cubicBezTo>
                  <a:cubicBezTo>
                    <a:pt x="55" y="105"/>
                    <a:pt x="54" y="105"/>
                    <a:pt x="52" y="106"/>
                  </a:cubicBezTo>
                  <a:cubicBezTo>
                    <a:pt x="52" y="106"/>
                    <a:pt x="49" y="106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7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290"/>
            <p:cNvSpPr>
              <a:spLocks/>
            </p:cNvSpPr>
            <p:nvPr>
              <p:custDataLst>
                <p:tags r:id="rId149"/>
              </p:custDataLst>
            </p:nvPr>
          </p:nvSpPr>
          <p:spPr bwMode="auto">
            <a:xfrm>
              <a:off x="3305175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7 w 58"/>
                <a:gd name="T3" fmla="*/ 0 h 149"/>
                <a:gd name="T4" fmla="*/ 0 w 58"/>
                <a:gd name="T5" fmla="*/ 26 h 149"/>
                <a:gd name="T6" fmla="*/ 27 w 58"/>
                <a:gd name="T7" fmla="*/ 53 h 149"/>
                <a:gd name="T8" fmla="*/ 44 w 58"/>
                <a:gd name="T9" fmla="*/ 46 h 149"/>
                <a:gd name="T10" fmla="*/ 47 w 58"/>
                <a:gd name="T11" fmla="*/ 45 h 149"/>
                <a:gd name="T12" fmla="*/ 48 w 58"/>
                <a:gd name="T13" fmla="*/ 52 h 149"/>
                <a:gd name="T14" fmla="*/ 14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291"/>
            <p:cNvSpPr>
              <a:spLocks/>
            </p:cNvSpPr>
            <p:nvPr>
              <p:custDataLst>
                <p:tags r:id="rId150"/>
              </p:custDataLst>
            </p:nvPr>
          </p:nvSpPr>
          <p:spPr bwMode="auto">
            <a:xfrm>
              <a:off x="3382963" y="2605088"/>
              <a:ext cx="100013" cy="98425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1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5" y="11"/>
                    <a:pt x="122" y="16"/>
                    <a:pt x="122" y="45"/>
                  </a:cubicBezTo>
                  <a:cubicBezTo>
                    <a:pt x="122" y="60"/>
                    <a:pt x="114" y="94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7"/>
                    <a:pt x="124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292"/>
            <p:cNvSpPr>
              <a:spLocks noEditPoints="1"/>
            </p:cNvSpPr>
            <p:nvPr>
              <p:custDataLst>
                <p:tags r:id="rId151"/>
              </p:custDataLst>
            </p:nvPr>
          </p:nvSpPr>
          <p:spPr bwMode="auto">
            <a:xfrm>
              <a:off x="3497263" y="2632075"/>
              <a:ext cx="68263" cy="101600"/>
            </a:xfrm>
            <a:custGeom>
              <a:avLst/>
              <a:gdLst>
                <a:gd name="T0" fmla="*/ 171 w 171"/>
                <a:gd name="T1" fmla="*/ 177 h 235"/>
                <a:gd name="T2" fmla="*/ 171 w 171"/>
                <a:gd name="T3" fmla="*/ 165 h 235"/>
                <a:gd name="T4" fmla="*/ 132 w 171"/>
                <a:gd name="T5" fmla="*/ 165 h 235"/>
                <a:gd name="T6" fmla="*/ 132 w 171"/>
                <a:gd name="T7" fmla="*/ 9 h 235"/>
                <a:gd name="T8" fmla="*/ 124 w 171"/>
                <a:gd name="T9" fmla="*/ 0 h 235"/>
                <a:gd name="T10" fmla="*/ 115 w 171"/>
                <a:gd name="T11" fmla="*/ 4 h 235"/>
                <a:gd name="T12" fmla="*/ 0 w 171"/>
                <a:gd name="T13" fmla="*/ 165 h 235"/>
                <a:gd name="T14" fmla="*/ 0 w 171"/>
                <a:gd name="T15" fmla="*/ 177 h 235"/>
                <a:gd name="T16" fmla="*/ 102 w 171"/>
                <a:gd name="T17" fmla="*/ 177 h 235"/>
                <a:gd name="T18" fmla="*/ 102 w 171"/>
                <a:gd name="T19" fmla="*/ 206 h 235"/>
                <a:gd name="T20" fmla="*/ 74 w 171"/>
                <a:gd name="T21" fmla="*/ 222 h 235"/>
                <a:gd name="T22" fmla="*/ 65 w 171"/>
                <a:gd name="T23" fmla="*/ 222 h 235"/>
                <a:gd name="T24" fmla="*/ 65 w 171"/>
                <a:gd name="T25" fmla="*/ 235 h 235"/>
                <a:gd name="T26" fmla="*/ 117 w 171"/>
                <a:gd name="T27" fmla="*/ 233 h 235"/>
                <a:gd name="T28" fmla="*/ 170 w 171"/>
                <a:gd name="T29" fmla="*/ 235 h 235"/>
                <a:gd name="T30" fmla="*/ 170 w 171"/>
                <a:gd name="T31" fmla="*/ 222 h 235"/>
                <a:gd name="T32" fmla="*/ 160 w 171"/>
                <a:gd name="T33" fmla="*/ 222 h 235"/>
                <a:gd name="T34" fmla="*/ 132 w 171"/>
                <a:gd name="T35" fmla="*/ 206 h 235"/>
                <a:gd name="T36" fmla="*/ 132 w 171"/>
                <a:gd name="T37" fmla="*/ 177 h 235"/>
                <a:gd name="T38" fmla="*/ 171 w 171"/>
                <a:gd name="T39" fmla="*/ 177 h 235"/>
                <a:gd name="T40" fmla="*/ 105 w 171"/>
                <a:gd name="T41" fmla="*/ 37 h 235"/>
                <a:gd name="T42" fmla="*/ 105 w 171"/>
                <a:gd name="T43" fmla="*/ 165 h 235"/>
                <a:gd name="T44" fmla="*/ 13 w 171"/>
                <a:gd name="T45" fmla="*/ 165 h 235"/>
                <a:gd name="T46" fmla="*/ 105 w 171"/>
                <a:gd name="T47" fmla="*/ 3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235">
                  <a:moveTo>
                    <a:pt x="171" y="177"/>
                  </a:moveTo>
                  <a:lnTo>
                    <a:pt x="171" y="165"/>
                  </a:lnTo>
                  <a:lnTo>
                    <a:pt x="132" y="165"/>
                  </a:lnTo>
                  <a:lnTo>
                    <a:pt x="132" y="9"/>
                  </a:lnTo>
                  <a:cubicBezTo>
                    <a:pt x="132" y="2"/>
                    <a:pt x="132" y="0"/>
                    <a:pt x="124" y="0"/>
                  </a:cubicBezTo>
                  <a:cubicBezTo>
                    <a:pt x="120" y="0"/>
                    <a:pt x="119" y="0"/>
                    <a:pt x="115" y="4"/>
                  </a:cubicBezTo>
                  <a:lnTo>
                    <a:pt x="0" y="165"/>
                  </a:lnTo>
                  <a:lnTo>
                    <a:pt x="0" y="177"/>
                  </a:lnTo>
                  <a:lnTo>
                    <a:pt x="102" y="177"/>
                  </a:lnTo>
                  <a:lnTo>
                    <a:pt x="102" y="206"/>
                  </a:lnTo>
                  <a:cubicBezTo>
                    <a:pt x="102" y="218"/>
                    <a:pt x="102" y="222"/>
                    <a:pt x="74" y="222"/>
                  </a:cubicBezTo>
                  <a:lnTo>
                    <a:pt x="65" y="222"/>
                  </a:lnTo>
                  <a:lnTo>
                    <a:pt x="65" y="235"/>
                  </a:lnTo>
                  <a:cubicBezTo>
                    <a:pt x="82" y="234"/>
                    <a:pt x="104" y="233"/>
                    <a:pt x="117" y="233"/>
                  </a:cubicBezTo>
                  <a:cubicBezTo>
                    <a:pt x="130" y="233"/>
                    <a:pt x="152" y="234"/>
                    <a:pt x="170" y="235"/>
                  </a:cubicBezTo>
                  <a:lnTo>
                    <a:pt x="170" y="222"/>
                  </a:lnTo>
                  <a:lnTo>
                    <a:pt x="160" y="222"/>
                  </a:lnTo>
                  <a:cubicBezTo>
                    <a:pt x="132" y="222"/>
                    <a:pt x="132" y="218"/>
                    <a:pt x="132" y="206"/>
                  </a:cubicBezTo>
                  <a:lnTo>
                    <a:pt x="132" y="177"/>
                  </a:lnTo>
                  <a:lnTo>
                    <a:pt x="171" y="177"/>
                  </a:lnTo>
                  <a:close/>
                  <a:moveTo>
                    <a:pt x="105" y="37"/>
                  </a:moveTo>
                  <a:lnTo>
                    <a:pt x="105" y="165"/>
                  </a:lnTo>
                  <a:lnTo>
                    <a:pt x="13" y="165"/>
                  </a:lnTo>
                  <a:lnTo>
                    <a:pt x="105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293"/>
            <p:cNvSpPr>
              <a:spLocks/>
            </p:cNvSpPr>
            <p:nvPr>
              <p:custDataLst>
                <p:tags r:id="rId152"/>
              </p:custDataLst>
            </p:nvPr>
          </p:nvSpPr>
          <p:spPr bwMode="auto">
            <a:xfrm>
              <a:off x="3598863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294"/>
            <p:cNvSpPr>
              <a:spLocks/>
            </p:cNvSpPr>
            <p:nvPr>
              <p:custDataLst>
                <p:tags r:id="rId153"/>
              </p:custDataLst>
            </p:nvPr>
          </p:nvSpPr>
          <p:spPr bwMode="auto">
            <a:xfrm>
              <a:off x="3676650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295"/>
            <p:cNvSpPr>
              <a:spLocks/>
            </p:cNvSpPr>
            <p:nvPr>
              <p:custDataLst>
                <p:tags r:id="rId154"/>
              </p:custDataLst>
            </p:nvPr>
          </p:nvSpPr>
          <p:spPr bwMode="auto">
            <a:xfrm>
              <a:off x="3794125" y="2633663"/>
              <a:ext cx="61913" cy="103188"/>
            </a:xfrm>
            <a:custGeom>
              <a:avLst/>
              <a:gdLst>
                <a:gd name="T0" fmla="*/ 32 w 154"/>
                <a:gd name="T1" fmla="*/ 37 h 239"/>
                <a:gd name="T2" fmla="*/ 66 w 154"/>
                <a:gd name="T3" fmla="*/ 42 h 239"/>
                <a:gd name="T4" fmla="*/ 139 w 154"/>
                <a:gd name="T5" fmla="*/ 5 h 239"/>
                <a:gd name="T6" fmla="*/ 135 w 154"/>
                <a:gd name="T7" fmla="*/ 0 h 239"/>
                <a:gd name="T8" fmla="*/ 132 w 154"/>
                <a:gd name="T9" fmla="*/ 1 h 239"/>
                <a:gd name="T10" fmla="*/ 80 w 154"/>
                <a:gd name="T11" fmla="*/ 11 h 239"/>
                <a:gd name="T12" fmla="*/ 29 w 154"/>
                <a:gd name="T13" fmla="*/ 2 h 239"/>
                <a:gd name="T14" fmla="*/ 24 w 154"/>
                <a:gd name="T15" fmla="*/ 0 h 239"/>
                <a:gd name="T16" fmla="*/ 20 w 154"/>
                <a:gd name="T17" fmla="*/ 9 h 239"/>
                <a:gd name="T18" fmla="*/ 20 w 154"/>
                <a:gd name="T19" fmla="*/ 112 h 239"/>
                <a:gd name="T20" fmla="*/ 25 w 154"/>
                <a:gd name="T21" fmla="*/ 122 h 239"/>
                <a:gd name="T22" fmla="*/ 32 w 154"/>
                <a:gd name="T23" fmla="*/ 118 h 239"/>
                <a:gd name="T24" fmla="*/ 81 w 154"/>
                <a:gd name="T25" fmla="*/ 96 h 239"/>
                <a:gd name="T26" fmla="*/ 113 w 154"/>
                <a:gd name="T27" fmla="*/ 115 h 239"/>
                <a:gd name="T28" fmla="*/ 121 w 154"/>
                <a:gd name="T29" fmla="*/ 160 h 239"/>
                <a:gd name="T30" fmla="*/ 111 w 154"/>
                <a:gd name="T31" fmla="*/ 206 h 239"/>
                <a:gd name="T32" fmla="*/ 70 w 154"/>
                <a:gd name="T33" fmla="*/ 227 h 239"/>
                <a:gd name="T34" fmla="*/ 15 w 154"/>
                <a:gd name="T35" fmla="*/ 192 h 239"/>
                <a:gd name="T36" fmla="*/ 35 w 154"/>
                <a:gd name="T37" fmla="*/ 175 h 239"/>
                <a:gd name="T38" fmla="*/ 17 w 154"/>
                <a:gd name="T39" fmla="*/ 157 h 239"/>
                <a:gd name="T40" fmla="*/ 0 w 154"/>
                <a:gd name="T41" fmla="*/ 176 h 239"/>
                <a:gd name="T42" fmla="*/ 70 w 154"/>
                <a:gd name="T43" fmla="*/ 239 h 239"/>
                <a:gd name="T44" fmla="*/ 154 w 154"/>
                <a:gd name="T45" fmla="*/ 161 h 239"/>
                <a:gd name="T46" fmla="*/ 81 w 154"/>
                <a:gd name="T47" fmla="*/ 86 h 239"/>
                <a:gd name="T48" fmla="*/ 32 w 154"/>
                <a:gd name="T49" fmla="*/ 103 h 239"/>
                <a:gd name="T50" fmla="*/ 32 w 154"/>
                <a:gd name="T51" fmla="*/ 3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239">
                  <a:moveTo>
                    <a:pt x="32" y="37"/>
                  </a:moveTo>
                  <a:cubicBezTo>
                    <a:pt x="50" y="42"/>
                    <a:pt x="60" y="42"/>
                    <a:pt x="66" y="42"/>
                  </a:cubicBezTo>
                  <a:cubicBezTo>
                    <a:pt x="112" y="42"/>
                    <a:pt x="139" y="10"/>
                    <a:pt x="139" y="5"/>
                  </a:cubicBezTo>
                  <a:cubicBezTo>
                    <a:pt x="139" y="1"/>
                    <a:pt x="137" y="0"/>
                    <a:pt x="135" y="0"/>
                  </a:cubicBezTo>
                  <a:cubicBezTo>
                    <a:pt x="134" y="0"/>
                    <a:pt x="134" y="0"/>
                    <a:pt x="132" y="1"/>
                  </a:cubicBezTo>
                  <a:cubicBezTo>
                    <a:pt x="124" y="4"/>
                    <a:pt x="105" y="11"/>
                    <a:pt x="80" y="11"/>
                  </a:cubicBezTo>
                  <a:cubicBezTo>
                    <a:pt x="70" y="11"/>
                    <a:pt x="51" y="10"/>
                    <a:pt x="29" y="2"/>
                  </a:cubicBezTo>
                  <a:cubicBezTo>
                    <a:pt x="25" y="0"/>
                    <a:pt x="24" y="0"/>
                    <a:pt x="24" y="0"/>
                  </a:cubicBezTo>
                  <a:cubicBezTo>
                    <a:pt x="20" y="0"/>
                    <a:pt x="20" y="4"/>
                    <a:pt x="20" y="9"/>
                  </a:cubicBezTo>
                  <a:lnTo>
                    <a:pt x="20" y="112"/>
                  </a:lnTo>
                  <a:cubicBezTo>
                    <a:pt x="20" y="118"/>
                    <a:pt x="20" y="122"/>
                    <a:pt x="25" y="122"/>
                  </a:cubicBezTo>
                  <a:cubicBezTo>
                    <a:pt x="28" y="122"/>
                    <a:pt x="29" y="122"/>
                    <a:pt x="32" y="118"/>
                  </a:cubicBezTo>
                  <a:cubicBezTo>
                    <a:pt x="47" y="98"/>
                    <a:pt x="68" y="96"/>
                    <a:pt x="81" y="96"/>
                  </a:cubicBezTo>
                  <a:cubicBezTo>
                    <a:pt x="101" y="96"/>
                    <a:pt x="111" y="112"/>
                    <a:pt x="113" y="115"/>
                  </a:cubicBezTo>
                  <a:cubicBezTo>
                    <a:pt x="119" y="127"/>
                    <a:pt x="121" y="140"/>
                    <a:pt x="121" y="160"/>
                  </a:cubicBezTo>
                  <a:cubicBezTo>
                    <a:pt x="121" y="171"/>
                    <a:pt x="121" y="191"/>
                    <a:pt x="111" y="206"/>
                  </a:cubicBezTo>
                  <a:cubicBezTo>
                    <a:pt x="102" y="219"/>
                    <a:pt x="87" y="227"/>
                    <a:pt x="70" y="227"/>
                  </a:cubicBezTo>
                  <a:cubicBezTo>
                    <a:pt x="47" y="227"/>
                    <a:pt x="24" y="215"/>
                    <a:pt x="15" y="192"/>
                  </a:cubicBezTo>
                  <a:cubicBezTo>
                    <a:pt x="28" y="193"/>
                    <a:pt x="35" y="184"/>
                    <a:pt x="35" y="175"/>
                  </a:cubicBezTo>
                  <a:cubicBezTo>
                    <a:pt x="35" y="160"/>
                    <a:pt x="22" y="157"/>
                    <a:pt x="17" y="157"/>
                  </a:cubicBezTo>
                  <a:cubicBezTo>
                    <a:pt x="17" y="157"/>
                    <a:pt x="0" y="157"/>
                    <a:pt x="0" y="176"/>
                  </a:cubicBezTo>
                  <a:cubicBezTo>
                    <a:pt x="0" y="207"/>
                    <a:pt x="29" y="239"/>
                    <a:pt x="70" y="239"/>
                  </a:cubicBezTo>
                  <a:cubicBezTo>
                    <a:pt x="115" y="239"/>
                    <a:pt x="154" y="205"/>
                    <a:pt x="154" y="161"/>
                  </a:cubicBezTo>
                  <a:cubicBezTo>
                    <a:pt x="154" y="122"/>
                    <a:pt x="124" y="86"/>
                    <a:pt x="81" y="86"/>
                  </a:cubicBezTo>
                  <a:cubicBezTo>
                    <a:pt x="66" y="86"/>
                    <a:pt x="47" y="90"/>
                    <a:pt x="32" y="103"/>
                  </a:cubicBezTo>
                  <a:lnTo>
                    <a:pt x="32" y="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296"/>
            <p:cNvSpPr>
              <a:spLocks/>
            </p:cNvSpPr>
            <p:nvPr>
              <p:custDataLst>
                <p:tags r:id="rId155"/>
              </p:custDataLst>
            </p:nvPr>
          </p:nvSpPr>
          <p:spPr bwMode="auto">
            <a:xfrm>
              <a:off x="3886200" y="2540000"/>
              <a:ext cx="47625" cy="215901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9 w 116"/>
                <a:gd name="T9" fmla="*/ 16 h 498"/>
                <a:gd name="T10" fmla="*/ 87 w 116"/>
                <a:gd name="T11" fmla="*/ 249 h 498"/>
                <a:gd name="T12" fmla="*/ 6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2" name="Group 401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2725030" y="3380797"/>
            <a:ext cx="1390650" cy="215901"/>
            <a:chOff x="2543175" y="2540000"/>
            <a:chExt cx="1390650" cy="215901"/>
          </a:xfrm>
        </p:grpSpPr>
        <p:sp>
          <p:nvSpPr>
            <p:cNvPr id="386" name="Freeform 303"/>
            <p:cNvSpPr>
              <a:spLocks/>
            </p:cNvSpPr>
            <p:nvPr>
              <p:custDataLst>
                <p:tags r:id="rId126"/>
              </p:custDataLst>
            </p:nvPr>
          </p:nvSpPr>
          <p:spPr bwMode="auto">
            <a:xfrm>
              <a:off x="2543175" y="2540000"/>
              <a:ext cx="46038" cy="215901"/>
            </a:xfrm>
            <a:custGeom>
              <a:avLst/>
              <a:gdLst>
                <a:gd name="T0" fmla="*/ 116 w 116"/>
                <a:gd name="T1" fmla="*/ 493 h 498"/>
                <a:gd name="T2" fmla="*/ 108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8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304"/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2608263" y="2557463"/>
              <a:ext cx="84138" cy="149226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5 h 343"/>
                <a:gd name="T4" fmla="*/ 105 w 210"/>
                <a:gd name="T5" fmla="*/ 0 h 343"/>
                <a:gd name="T6" fmla="*/ 19 w 210"/>
                <a:gd name="T7" fmla="*/ 59 h 343"/>
                <a:gd name="T8" fmla="*/ 0 w 210"/>
                <a:gd name="T9" fmla="*/ 172 h 343"/>
                <a:gd name="T10" fmla="*/ 23 w 210"/>
                <a:gd name="T11" fmla="*/ 292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2 h 343"/>
                <a:gd name="T18" fmla="*/ 105 w 210"/>
                <a:gd name="T19" fmla="*/ 332 h 343"/>
                <a:gd name="T20" fmla="*/ 47 w 210"/>
                <a:gd name="T21" fmla="*/ 271 h 343"/>
                <a:gd name="T22" fmla="*/ 42 w 210"/>
                <a:gd name="T23" fmla="*/ 166 h 343"/>
                <a:gd name="T24" fmla="*/ 46 w 210"/>
                <a:gd name="T25" fmla="*/ 74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6 h 343"/>
                <a:gd name="T32" fmla="*/ 163 w 210"/>
                <a:gd name="T33" fmla="*/ 269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8" y="92"/>
                    <a:pt x="190" y="55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9" y="59"/>
                  </a:cubicBezTo>
                  <a:cubicBezTo>
                    <a:pt x="3" y="93"/>
                    <a:pt x="0" y="132"/>
                    <a:pt x="0" y="172"/>
                  </a:cubicBezTo>
                  <a:cubicBezTo>
                    <a:pt x="0" y="210"/>
                    <a:pt x="2" y="254"/>
                    <a:pt x="23" y="292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2" y="343"/>
                    <a:pt x="170" y="332"/>
                    <a:pt x="192" y="285"/>
                  </a:cubicBezTo>
                  <a:cubicBezTo>
                    <a:pt x="208" y="250"/>
                    <a:pt x="210" y="212"/>
                    <a:pt x="210" y="172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19"/>
                    <a:pt x="47" y="271"/>
                  </a:cubicBezTo>
                  <a:cubicBezTo>
                    <a:pt x="42" y="241"/>
                    <a:pt x="42" y="196"/>
                    <a:pt x="42" y="166"/>
                  </a:cubicBezTo>
                  <a:cubicBezTo>
                    <a:pt x="42" y="134"/>
                    <a:pt x="42" y="101"/>
                    <a:pt x="46" y="74"/>
                  </a:cubicBezTo>
                  <a:cubicBezTo>
                    <a:pt x="55" y="15"/>
                    <a:pt x="92" y="11"/>
                    <a:pt x="105" y="11"/>
                  </a:cubicBezTo>
                  <a:cubicBezTo>
                    <a:pt x="121" y="11"/>
                    <a:pt x="154" y="20"/>
                    <a:pt x="164" y="69"/>
                  </a:cubicBezTo>
                  <a:cubicBezTo>
                    <a:pt x="169" y="97"/>
                    <a:pt x="169" y="135"/>
                    <a:pt x="169" y="166"/>
                  </a:cubicBezTo>
                  <a:cubicBezTo>
                    <a:pt x="169" y="204"/>
                    <a:pt x="169" y="237"/>
                    <a:pt x="163" y="269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305"/>
            <p:cNvSpPr>
              <a:spLocks/>
            </p:cNvSpPr>
            <p:nvPr>
              <p:custDataLst>
                <p:tags r:id="rId128"/>
              </p:custDataLst>
            </p:nvPr>
          </p:nvSpPr>
          <p:spPr bwMode="auto">
            <a:xfrm>
              <a:off x="2717800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306"/>
            <p:cNvSpPr>
              <a:spLocks/>
            </p:cNvSpPr>
            <p:nvPr>
              <p:custDataLst>
                <p:tags r:id="rId129"/>
              </p:custDataLst>
            </p:nvPr>
          </p:nvSpPr>
          <p:spPr bwMode="auto">
            <a:xfrm>
              <a:off x="2795588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307"/>
            <p:cNvSpPr>
              <a:spLocks/>
            </p:cNvSpPr>
            <p:nvPr>
              <p:custDataLst>
                <p:tags r:id="rId130"/>
              </p:custDataLst>
            </p:nvPr>
          </p:nvSpPr>
          <p:spPr bwMode="auto">
            <a:xfrm>
              <a:off x="2913063" y="2633663"/>
              <a:ext cx="61913" cy="10001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4 w 154"/>
                <a:gd name="T11" fmla="*/ 143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2 h 232"/>
                <a:gd name="T18" fmla="*/ 19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6"/>
                    <a:pt x="133" y="200"/>
                  </a:cubicBezTo>
                  <a:cubicBezTo>
                    <a:pt x="130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69"/>
                    <a:pt x="83" y="160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308"/>
            <p:cNvSpPr>
              <a:spLocks/>
            </p:cNvSpPr>
            <p:nvPr>
              <p:custDataLst>
                <p:tags r:id="rId131"/>
              </p:custDataLst>
            </p:nvPr>
          </p:nvSpPr>
          <p:spPr bwMode="auto">
            <a:xfrm>
              <a:off x="3011488" y="2678113"/>
              <a:ext cx="23813" cy="6508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309"/>
            <p:cNvSpPr>
              <a:spLocks/>
            </p:cNvSpPr>
            <p:nvPr>
              <p:custDataLst>
                <p:tags r:id="rId132"/>
              </p:custDataLst>
            </p:nvPr>
          </p:nvSpPr>
          <p:spPr bwMode="auto">
            <a:xfrm>
              <a:off x="3089275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7 w 248"/>
                <a:gd name="T23" fmla="*/ 77 h 226"/>
                <a:gd name="T24" fmla="*/ 94 w 248"/>
                <a:gd name="T25" fmla="*/ 11 h 226"/>
                <a:gd name="T26" fmla="*/ 121 w 248"/>
                <a:gd name="T27" fmla="*/ 45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5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6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5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8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6" y="81"/>
                    <a:pt x="27" y="77"/>
                  </a:cubicBezTo>
                  <a:cubicBezTo>
                    <a:pt x="44" y="24"/>
                    <a:pt x="77" y="11"/>
                    <a:pt x="94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4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2" y="215"/>
                    <a:pt x="22" y="209"/>
                  </a:cubicBezTo>
                  <a:cubicBezTo>
                    <a:pt x="34" y="206"/>
                    <a:pt x="45" y="196"/>
                    <a:pt x="45" y="182"/>
                  </a:cubicBezTo>
                  <a:cubicBezTo>
                    <a:pt x="45" y="168"/>
                    <a:pt x="34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4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2" y="162"/>
                    <a:pt x="232" y="149"/>
                  </a:cubicBezTo>
                  <a:cubicBezTo>
                    <a:pt x="232" y="144"/>
                    <a:pt x="228" y="144"/>
                    <a:pt x="226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310"/>
            <p:cNvSpPr>
              <a:spLocks/>
            </p:cNvSpPr>
            <p:nvPr>
              <p:custDataLst>
                <p:tags r:id="rId133"/>
              </p:custDataLst>
            </p:nvPr>
          </p:nvSpPr>
          <p:spPr bwMode="auto">
            <a:xfrm>
              <a:off x="3205163" y="2633663"/>
              <a:ext cx="65088" cy="103188"/>
            </a:xfrm>
            <a:custGeom>
              <a:avLst/>
              <a:gdLst>
                <a:gd name="T0" fmla="*/ 77 w 161"/>
                <a:gd name="T1" fmla="*/ 115 h 239"/>
                <a:gd name="T2" fmla="*/ 124 w 161"/>
                <a:gd name="T3" fmla="*/ 171 h 239"/>
                <a:gd name="T4" fmla="*/ 78 w 161"/>
                <a:gd name="T5" fmla="*/ 227 h 239"/>
                <a:gd name="T6" fmla="*/ 19 w 161"/>
                <a:gd name="T7" fmla="*/ 203 h 239"/>
                <a:gd name="T8" fmla="*/ 39 w 161"/>
                <a:gd name="T9" fmla="*/ 183 h 239"/>
                <a:gd name="T10" fmla="*/ 20 w 161"/>
                <a:gd name="T11" fmla="*/ 164 h 239"/>
                <a:gd name="T12" fmla="*/ 0 w 161"/>
                <a:gd name="T13" fmla="*/ 184 h 239"/>
                <a:gd name="T14" fmla="*/ 79 w 161"/>
                <a:gd name="T15" fmla="*/ 239 h 239"/>
                <a:gd name="T16" fmla="*/ 161 w 161"/>
                <a:gd name="T17" fmla="*/ 171 h 239"/>
                <a:gd name="T18" fmla="*/ 100 w 161"/>
                <a:gd name="T19" fmla="*/ 109 h 239"/>
                <a:gd name="T20" fmla="*/ 150 w 161"/>
                <a:gd name="T21" fmla="*/ 48 h 239"/>
                <a:gd name="T22" fmla="*/ 80 w 161"/>
                <a:gd name="T23" fmla="*/ 0 h 239"/>
                <a:gd name="T24" fmla="*/ 11 w 161"/>
                <a:gd name="T25" fmla="*/ 47 h 239"/>
                <a:gd name="T26" fmla="*/ 29 w 161"/>
                <a:gd name="T27" fmla="*/ 65 h 239"/>
                <a:gd name="T28" fmla="*/ 47 w 161"/>
                <a:gd name="T29" fmla="*/ 47 h 239"/>
                <a:gd name="T30" fmla="*/ 29 w 161"/>
                <a:gd name="T31" fmla="*/ 29 h 239"/>
                <a:gd name="T32" fmla="*/ 79 w 161"/>
                <a:gd name="T33" fmla="*/ 10 h 239"/>
                <a:gd name="T34" fmla="*/ 116 w 161"/>
                <a:gd name="T35" fmla="*/ 48 h 239"/>
                <a:gd name="T36" fmla="*/ 102 w 161"/>
                <a:gd name="T37" fmla="*/ 90 h 239"/>
                <a:gd name="T38" fmla="*/ 64 w 161"/>
                <a:gd name="T39" fmla="*/ 105 h 239"/>
                <a:gd name="T40" fmla="*/ 52 w 161"/>
                <a:gd name="T41" fmla="*/ 106 h 239"/>
                <a:gd name="T42" fmla="*/ 49 w 161"/>
                <a:gd name="T43" fmla="*/ 110 h 239"/>
                <a:gd name="T44" fmla="*/ 58 w 161"/>
                <a:gd name="T45" fmla="*/ 115 h 239"/>
                <a:gd name="T46" fmla="*/ 77 w 161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9">
                  <a:moveTo>
                    <a:pt x="77" y="115"/>
                  </a:moveTo>
                  <a:cubicBezTo>
                    <a:pt x="104" y="115"/>
                    <a:pt x="124" y="134"/>
                    <a:pt x="124" y="171"/>
                  </a:cubicBezTo>
                  <a:cubicBezTo>
                    <a:pt x="124" y="214"/>
                    <a:pt x="98" y="227"/>
                    <a:pt x="78" y="227"/>
                  </a:cubicBezTo>
                  <a:cubicBezTo>
                    <a:pt x="64" y="227"/>
                    <a:pt x="34" y="224"/>
                    <a:pt x="19" y="203"/>
                  </a:cubicBezTo>
                  <a:cubicBezTo>
                    <a:pt x="35" y="202"/>
                    <a:pt x="39" y="191"/>
                    <a:pt x="39" y="183"/>
                  </a:cubicBezTo>
                  <a:cubicBezTo>
                    <a:pt x="39" y="172"/>
                    <a:pt x="31" y="164"/>
                    <a:pt x="20" y="164"/>
                  </a:cubicBezTo>
                  <a:cubicBezTo>
                    <a:pt x="10" y="164"/>
                    <a:pt x="0" y="170"/>
                    <a:pt x="0" y="184"/>
                  </a:cubicBezTo>
                  <a:cubicBezTo>
                    <a:pt x="0" y="217"/>
                    <a:pt x="37" y="239"/>
                    <a:pt x="79" y="239"/>
                  </a:cubicBezTo>
                  <a:cubicBezTo>
                    <a:pt x="127" y="239"/>
                    <a:pt x="161" y="206"/>
                    <a:pt x="161" y="171"/>
                  </a:cubicBezTo>
                  <a:cubicBezTo>
                    <a:pt x="161" y="144"/>
                    <a:pt x="139" y="117"/>
                    <a:pt x="100" y="109"/>
                  </a:cubicBezTo>
                  <a:cubicBezTo>
                    <a:pt x="137" y="96"/>
                    <a:pt x="150" y="69"/>
                    <a:pt x="150" y="48"/>
                  </a:cubicBezTo>
                  <a:cubicBezTo>
                    <a:pt x="150" y="21"/>
                    <a:pt x="118" y="0"/>
                    <a:pt x="80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5"/>
                    <a:pt x="29" y="65"/>
                  </a:cubicBezTo>
                  <a:cubicBezTo>
                    <a:pt x="40" y="65"/>
                    <a:pt x="47" y="57"/>
                    <a:pt x="47" y="47"/>
                  </a:cubicBezTo>
                  <a:cubicBezTo>
                    <a:pt x="47" y="37"/>
                    <a:pt x="40" y="30"/>
                    <a:pt x="29" y="29"/>
                  </a:cubicBezTo>
                  <a:cubicBezTo>
                    <a:pt x="42" y="14"/>
                    <a:pt x="66" y="10"/>
                    <a:pt x="79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1" y="103"/>
                    <a:pt x="81" y="104"/>
                    <a:pt x="64" y="105"/>
                  </a:cubicBezTo>
                  <a:cubicBezTo>
                    <a:pt x="55" y="105"/>
                    <a:pt x="54" y="105"/>
                    <a:pt x="52" y="106"/>
                  </a:cubicBezTo>
                  <a:cubicBezTo>
                    <a:pt x="52" y="106"/>
                    <a:pt x="49" y="106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7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311"/>
            <p:cNvSpPr>
              <a:spLocks/>
            </p:cNvSpPr>
            <p:nvPr>
              <p:custDataLst>
                <p:tags r:id="rId134"/>
              </p:custDataLst>
            </p:nvPr>
          </p:nvSpPr>
          <p:spPr bwMode="auto">
            <a:xfrm>
              <a:off x="3305175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7 w 58"/>
                <a:gd name="T3" fmla="*/ 0 h 149"/>
                <a:gd name="T4" fmla="*/ 0 w 58"/>
                <a:gd name="T5" fmla="*/ 26 h 149"/>
                <a:gd name="T6" fmla="*/ 27 w 58"/>
                <a:gd name="T7" fmla="*/ 53 h 149"/>
                <a:gd name="T8" fmla="*/ 44 w 58"/>
                <a:gd name="T9" fmla="*/ 46 h 149"/>
                <a:gd name="T10" fmla="*/ 47 w 58"/>
                <a:gd name="T11" fmla="*/ 45 h 149"/>
                <a:gd name="T12" fmla="*/ 48 w 58"/>
                <a:gd name="T13" fmla="*/ 52 h 149"/>
                <a:gd name="T14" fmla="*/ 14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312"/>
            <p:cNvSpPr>
              <a:spLocks/>
            </p:cNvSpPr>
            <p:nvPr>
              <p:custDataLst>
                <p:tags r:id="rId135"/>
              </p:custDataLst>
            </p:nvPr>
          </p:nvSpPr>
          <p:spPr bwMode="auto">
            <a:xfrm>
              <a:off x="3382963" y="2605088"/>
              <a:ext cx="100013" cy="98425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1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5" y="11"/>
                    <a:pt x="122" y="16"/>
                    <a:pt x="122" y="45"/>
                  </a:cubicBezTo>
                  <a:cubicBezTo>
                    <a:pt x="122" y="60"/>
                    <a:pt x="114" y="94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7"/>
                    <a:pt x="124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313"/>
            <p:cNvSpPr>
              <a:spLocks noEditPoints="1"/>
            </p:cNvSpPr>
            <p:nvPr>
              <p:custDataLst>
                <p:tags r:id="rId136"/>
              </p:custDataLst>
            </p:nvPr>
          </p:nvSpPr>
          <p:spPr bwMode="auto">
            <a:xfrm>
              <a:off x="3497263" y="2632075"/>
              <a:ext cx="68263" cy="101600"/>
            </a:xfrm>
            <a:custGeom>
              <a:avLst/>
              <a:gdLst>
                <a:gd name="T0" fmla="*/ 171 w 171"/>
                <a:gd name="T1" fmla="*/ 177 h 235"/>
                <a:gd name="T2" fmla="*/ 171 w 171"/>
                <a:gd name="T3" fmla="*/ 165 h 235"/>
                <a:gd name="T4" fmla="*/ 132 w 171"/>
                <a:gd name="T5" fmla="*/ 165 h 235"/>
                <a:gd name="T6" fmla="*/ 132 w 171"/>
                <a:gd name="T7" fmla="*/ 9 h 235"/>
                <a:gd name="T8" fmla="*/ 124 w 171"/>
                <a:gd name="T9" fmla="*/ 0 h 235"/>
                <a:gd name="T10" fmla="*/ 115 w 171"/>
                <a:gd name="T11" fmla="*/ 4 h 235"/>
                <a:gd name="T12" fmla="*/ 0 w 171"/>
                <a:gd name="T13" fmla="*/ 165 h 235"/>
                <a:gd name="T14" fmla="*/ 0 w 171"/>
                <a:gd name="T15" fmla="*/ 177 h 235"/>
                <a:gd name="T16" fmla="*/ 102 w 171"/>
                <a:gd name="T17" fmla="*/ 177 h 235"/>
                <a:gd name="T18" fmla="*/ 102 w 171"/>
                <a:gd name="T19" fmla="*/ 206 h 235"/>
                <a:gd name="T20" fmla="*/ 74 w 171"/>
                <a:gd name="T21" fmla="*/ 222 h 235"/>
                <a:gd name="T22" fmla="*/ 65 w 171"/>
                <a:gd name="T23" fmla="*/ 222 h 235"/>
                <a:gd name="T24" fmla="*/ 65 w 171"/>
                <a:gd name="T25" fmla="*/ 235 h 235"/>
                <a:gd name="T26" fmla="*/ 117 w 171"/>
                <a:gd name="T27" fmla="*/ 233 h 235"/>
                <a:gd name="T28" fmla="*/ 170 w 171"/>
                <a:gd name="T29" fmla="*/ 235 h 235"/>
                <a:gd name="T30" fmla="*/ 170 w 171"/>
                <a:gd name="T31" fmla="*/ 222 h 235"/>
                <a:gd name="T32" fmla="*/ 160 w 171"/>
                <a:gd name="T33" fmla="*/ 222 h 235"/>
                <a:gd name="T34" fmla="*/ 132 w 171"/>
                <a:gd name="T35" fmla="*/ 206 h 235"/>
                <a:gd name="T36" fmla="*/ 132 w 171"/>
                <a:gd name="T37" fmla="*/ 177 h 235"/>
                <a:gd name="T38" fmla="*/ 171 w 171"/>
                <a:gd name="T39" fmla="*/ 177 h 235"/>
                <a:gd name="T40" fmla="*/ 105 w 171"/>
                <a:gd name="T41" fmla="*/ 37 h 235"/>
                <a:gd name="T42" fmla="*/ 105 w 171"/>
                <a:gd name="T43" fmla="*/ 165 h 235"/>
                <a:gd name="T44" fmla="*/ 13 w 171"/>
                <a:gd name="T45" fmla="*/ 165 h 235"/>
                <a:gd name="T46" fmla="*/ 105 w 171"/>
                <a:gd name="T47" fmla="*/ 3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235">
                  <a:moveTo>
                    <a:pt x="171" y="177"/>
                  </a:moveTo>
                  <a:lnTo>
                    <a:pt x="171" y="165"/>
                  </a:lnTo>
                  <a:lnTo>
                    <a:pt x="132" y="165"/>
                  </a:lnTo>
                  <a:lnTo>
                    <a:pt x="132" y="9"/>
                  </a:lnTo>
                  <a:cubicBezTo>
                    <a:pt x="132" y="2"/>
                    <a:pt x="132" y="0"/>
                    <a:pt x="124" y="0"/>
                  </a:cubicBezTo>
                  <a:cubicBezTo>
                    <a:pt x="120" y="0"/>
                    <a:pt x="119" y="0"/>
                    <a:pt x="115" y="4"/>
                  </a:cubicBezTo>
                  <a:lnTo>
                    <a:pt x="0" y="165"/>
                  </a:lnTo>
                  <a:lnTo>
                    <a:pt x="0" y="177"/>
                  </a:lnTo>
                  <a:lnTo>
                    <a:pt x="102" y="177"/>
                  </a:lnTo>
                  <a:lnTo>
                    <a:pt x="102" y="206"/>
                  </a:lnTo>
                  <a:cubicBezTo>
                    <a:pt x="102" y="218"/>
                    <a:pt x="102" y="222"/>
                    <a:pt x="74" y="222"/>
                  </a:cubicBezTo>
                  <a:lnTo>
                    <a:pt x="65" y="222"/>
                  </a:lnTo>
                  <a:lnTo>
                    <a:pt x="65" y="235"/>
                  </a:lnTo>
                  <a:cubicBezTo>
                    <a:pt x="82" y="234"/>
                    <a:pt x="104" y="233"/>
                    <a:pt x="117" y="233"/>
                  </a:cubicBezTo>
                  <a:cubicBezTo>
                    <a:pt x="130" y="233"/>
                    <a:pt x="152" y="234"/>
                    <a:pt x="170" y="235"/>
                  </a:cubicBezTo>
                  <a:lnTo>
                    <a:pt x="170" y="222"/>
                  </a:lnTo>
                  <a:lnTo>
                    <a:pt x="160" y="222"/>
                  </a:lnTo>
                  <a:cubicBezTo>
                    <a:pt x="132" y="222"/>
                    <a:pt x="132" y="218"/>
                    <a:pt x="132" y="206"/>
                  </a:cubicBezTo>
                  <a:lnTo>
                    <a:pt x="132" y="177"/>
                  </a:lnTo>
                  <a:lnTo>
                    <a:pt x="171" y="177"/>
                  </a:lnTo>
                  <a:close/>
                  <a:moveTo>
                    <a:pt x="105" y="37"/>
                  </a:moveTo>
                  <a:lnTo>
                    <a:pt x="105" y="165"/>
                  </a:lnTo>
                  <a:lnTo>
                    <a:pt x="13" y="165"/>
                  </a:lnTo>
                  <a:lnTo>
                    <a:pt x="105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314"/>
            <p:cNvSpPr>
              <a:spLocks/>
            </p:cNvSpPr>
            <p:nvPr>
              <p:custDataLst>
                <p:tags r:id="rId137"/>
              </p:custDataLst>
            </p:nvPr>
          </p:nvSpPr>
          <p:spPr bwMode="auto">
            <a:xfrm>
              <a:off x="3598863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315"/>
            <p:cNvSpPr>
              <a:spLocks/>
            </p:cNvSpPr>
            <p:nvPr>
              <p:custDataLst>
                <p:tags r:id="rId138"/>
              </p:custDataLst>
            </p:nvPr>
          </p:nvSpPr>
          <p:spPr bwMode="auto">
            <a:xfrm>
              <a:off x="3676650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316"/>
            <p:cNvSpPr>
              <a:spLocks/>
            </p:cNvSpPr>
            <p:nvPr>
              <p:custDataLst>
                <p:tags r:id="rId139"/>
              </p:custDataLst>
            </p:nvPr>
          </p:nvSpPr>
          <p:spPr bwMode="auto">
            <a:xfrm>
              <a:off x="3794125" y="2633663"/>
              <a:ext cx="61913" cy="103188"/>
            </a:xfrm>
            <a:custGeom>
              <a:avLst/>
              <a:gdLst>
                <a:gd name="T0" fmla="*/ 32 w 154"/>
                <a:gd name="T1" fmla="*/ 37 h 239"/>
                <a:gd name="T2" fmla="*/ 66 w 154"/>
                <a:gd name="T3" fmla="*/ 42 h 239"/>
                <a:gd name="T4" fmla="*/ 139 w 154"/>
                <a:gd name="T5" fmla="*/ 5 h 239"/>
                <a:gd name="T6" fmla="*/ 135 w 154"/>
                <a:gd name="T7" fmla="*/ 0 h 239"/>
                <a:gd name="T8" fmla="*/ 132 w 154"/>
                <a:gd name="T9" fmla="*/ 1 h 239"/>
                <a:gd name="T10" fmla="*/ 80 w 154"/>
                <a:gd name="T11" fmla="*/ 11 h 239"/>
                <a:gd name="T12" fmla="*/ 29 w 154"/>
                <a:gd name="T13" fmla="*/ 2 h 239"/>
                <a:gd name="T14" fmla="*/ 24 w 154"/>
                <a:gd name="T15" fmla="*/ 0 h 239"/>
                <a:gd name="T16" fmla="*/ 20 w 154"/>
                <a:gd name="T17" fmla="*/ 9 h 239"/>
                <a:gd name="T18" fmla="*/ 20 w 154"/>
                <a:gd name="T19" fmla="*/ 112 h 239"/>
                <a:gd name="T20" fmla="*/ 25 w 154"/>
                <a:gd name="T21" fmla="*/ 122 h 239"/>
                <a:gd name="T22" fmla="*/ 32 w 154"/>
                <a:gd name="T23" fmla="*/ 118 h 239"/>
                <a:gd name="T24" fmla="*/ 81 w 154"/>
                <a:gd name="T25" fmla="*/ 96 h 239"/>
                <a:gd name="T26" fmla="*/ 113 w 154"/>
                <a:gd name="T27" fmla="*/ 115 h 239"/>
                <a:gd name="T28" fmla="*/ 121 w 154"/>
                <a:gd name="T29" fmla="*/ 160 h 239"/>
                <a:gd name="T30" fmla="*/ 111 w 154"/>
                <a:gd name="T31" fmla="*/ 206 h 239"/>
                <a:gd name="T32" fmla="*/ 70 w 154"/>
                <a:gd name="T33" fmla="*/ 227 h 239"/>
                <a:gd name="T34" fmla="*/ 15 w 154"/>
                <a:gd name="T35" fmla="*/ 192 h 239"/>
                <a:gd name="T36" fmla="*/ 35 w 154"/>
                <a:gd name="T37" fmla="*/ 175 h 239"/>
                <a:gd name="T38" fmla="*/ 17 w 154"/>
                <a:gd name="T39" fmla="*/ 157 h 239"/>
                <a:gd name="T40" fmla="*/ 0 w 154"/>
                <a:gd name="T41" fmla="*/ 176 h 239"/>
                <a:gd name="T42" fmla="*/ 70 w 154"/>
                <a:gd name="T43" fmla="*/ 239 h 239"/>
                <a:gd name="T44" fmla="*/ 154 w 154"/>
                <a:gd name="T45" fmla="*/ 161 h 239"/>
                <a:gd name="T46" fmla="*/ 81 w 154"/>
                <a:gd name="T47" fmla="*/ 86 h 239"/>
                <a:gd name="T48" fmla="*/ 32 w 154"/>
                <a:gd name="T49" fmla="*/ 103 h 239"/>
                <a:gd name="T50" fmla="*/ 32 w 154"/>
                <a:gd name="T51" fmla="*/ 3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239">
                  <a:moveTo>
                    <a:pt x="32" y="37"/>
                  </a:moveTo>
                  <a:cubicBezTo>
                    <a:pt x="50" y="42"/>
                    <a:pt x="60" y="42"/>
                    <a:pt x="66" y="42"/>
                  </a:cubicBezTo>
                  <a:cubicBezTo>
                    <a:pt x="112" y="42"/>
                    <a:pt x="139" y="10"/>
                    <a:pt x="139" y="5"/>
                  </a:cubicBezTo>
                  <a:cubicBezTo>
                    <a:pt x="139" y="1"/>
                    <a:pt x="137" y="0"/>
                    <a:pt x="135" y="0"/>
                  </a:cubicBezTo>
                  <a:cubicBezTo>
                    <a:pt x="134" y="0"/>
                    <a:pt x="134" y="0"/>
                    <a:pt x="132" y="1"/>
                  </a:cubicBezTo>
                  <a:cubicBezTo>
                    <a:pt x="124" y="4"/>
                    <a:pt x="105" y="11"/>
                    <a:pt x="80" y="11"/>
                  </a:cubicBezTo>
                  <a:cubicBezTo>
                    <a:pt x="70" y="11"/>
                    <a:pt x="51" y="10"/>
                    <a:pt x="29" y="2"/>
                  </a:cubicBezTo>
                  <a:cubicBezTo>
                    <a:pt x="25" y="0"/>
                    <a:pt x="24" y="0"/>
                    <a:pt x="24" y="0"/>
                  </a:cubicBezTo>
                  <a:cubicBezTo>
                    <a:pt x="20" y="0"/>
                    <a:pt x="20" y="4"/>
                    <a:pt x="20" y="9"/>
                  </a:cubicBezTo>
                  <a:lnTo>
                    <a:pt x="20" y="112"/>
                  </a:lnTo>
                  <a:cubicBezTo>
                    <a:pt x="20" y="118"/>
                    <a:pt x="20" y="122"/>
                    <a:pt x="25" y="122"/>
                  </a:cubicBezTo>
                  <a:cubicBezTo>
                    <a:pt x="28" y="122"/>
                    <a:pt x="29" y="122"/>
                    <a:pt x="32" y="118"/>
                  </a:cubicBezTo>
                  <a:cubicBezTo>
                    <a:pt x="47" y="98"/>
                    <a:pt x="68" y="96"/>
                    <a:pt x="81" y="96"/>
                  </a:cubicBezTo>
                  <a:cubicBezTo>
                    <a:pt x="101" y="96"/>
                    <a:pt x="111" y="112"/>
                    <a:pt x="113" y="115"/>
                  </a:cubicBezTo>
                  <a:cubicBezTo>
                    <a:pt x="119" y="127"/>
                    <a:pt x="121" y="140"/>
                    <a:pt x="121" y="160"/>
                  </a:cubicBezTo>
                  <a:cubicBezTo>
                    <a:pt x="121" y="171"/>
                    <a:pt x="121" y="191"/>
                    <a:pt x="111" y="206"/>
                  </a:cubicBezTo>
                  <a:cubicBezTo>
                    <a:pt x="102" y="219"/>
                    <a:pt x="87" y="227"/>
                    <a:pt x="70" y="227"/>
                  </a:cubicBezTo>
                  <a:cubicBezTo>
                    <a:pt x="47" y="227"/>
                    <a:pt x="24" y="215"/>
                    <a:pt x="15" y="192"/>
                  </a:cubicBezTo>
                  <a:cubicBezTo>
                    <a:pt x="28" y="193"/>
                    <a:pt x="35" y="184"/>
                    <a:pt x="35" y="175"/>
                  </a:cubicBezTo>
                  <a:cubicBezTo>
                    <a:pt x="35" y="160"/>
                    <a:pt x="22" y="157"/>
                    <a:pt x="17" y="157"/>
                  </a:cubicBezTo>
                  <a:cubicBezTo>
                    <a:pt x="17" y="157"/>
                    <a:pt x="0" y="157"/>
                    <a:pt x="0" y="176"/>
                  </a:cubicBezTo>
                  <a:cubicBezTo>
                    <a:pt x="0" y="207"/>
                    <a:pt x="29" y="239"/>
                    <a:pt x="70" y="239"/>
                  </a:cubicBezTo>
                  <a:cubicBezTo>
                    <a:pt x="115" y="239"/>
                    <a:pt x="154" y="205"/>
                    <a:pt x="154" y="161"/>
                  </a:cubicBezTo>
                  <a:cubicBezTo>
                    <a:pt x="154" y="122"/>
                    <a:pt x="124" y="86"/>
                    <a:pt x="81" y="86"/>
                  </a:cubicBezTo>
                  <a:cubicBezTo>
                    <a:pt x="66" y="86"/>
                    <a:pt x="47" y="90"/>
                    <a:pt x="32" y="103"/>
                  </a:cubicBezTo>
                  <a:lnTo>
                    <a:pt x="32" y="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317"/>
            <p:cNvSpPr>
              <a:spLocks/>
            </p:cNvSpPr>
            <p:nvPr>
              <p:custDataLst>
                <p:tags r:id="rId140"/>
              </p:custDataLst>
            </p:nvPr>
          </p:nvSpPr>
          <p:spPr bwMode="auto">
            <a:xfrm>
              <a:off x="3886200" y="2540000"/>
              <a:ext cx="47625" cy="215901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9 w 116"/>
                <a:gd name="T9" fmla="*/ 16 h 498"/>
                <a:gd name="T10" fmla="*/ 87 w 116"/>
                <a:gd name="T11" fmla="*/ 249 h 498"/>
                <a:gd name="T12" fmla="*/ 6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4" name="Group 423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1579779" y="4657307"/>
            <a:ext cx="1284288" cy="215901"/>
            <a:chOff x="2543175" y="2540000"/>
            <a:chExt cx="1284288" cy="215901"/>
          </a:xfrm>
        </p:grpSpPr>
        <p:sp>
          <p:nvSpPr>
            <p:cNvPr id="409" name="Freeform 324"/>
            <p:cNvSpPr>
              <a:spLocks/>
            </p:cNvSpPr>
            <p:nvPr>
              <p:custDataLst>
                <p:tags r:id="rId112"/>
              </p:custDataLst>
            </p:nvPr>
          </p:nvSpPr>
          <p:spPr bwMode="auto">
            <a:xfrm>
              <a:off x="2543175" y="2540000"/>
              <a:ext cx="46038" cy="215901"/>
            </a:xfrm>
            <a:custGeom>
              <a:avLst/>
              <a:gdLst>
                <a:gd name="T0" fmla="*/ 116 w 116"/>
                <a:gd name="T1" fmla="*/ 493 h 498"/>
                <a:gd name="T2" fmla="*/ 108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8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325"/>
            <p:cNvSpPr>
              <a:spLocks/>
            </p:cNvSpPr>
            <p:nvPr>
              <p:custDataLst>
                <p:tags r:id="rId113"/>
              </p:custDataLst>
            </p:nvPr>
          </p:nvSpPr>
          <p:spPr bwMode="auto">
            <a:xfrm>
              <a:off x="2617788" y="2557463"/>
              <a:ext cx="66675" cy="144463"/>
            </a:xfrm>
            <a:custGeom>
              <a:avLst/>
              <a:gdLst>
                <a:gd name="T0" fmla="*/ 102 w 165"/>
                <a:gd name="T1" fmla="*/ 13 h 332"/>
                <a:gd name="T2" fmla="*/ 91 w 165"/>
                <a:gd name="T3" fmla="*/ 0 h 332"/>
                <a:gd name="T4" fmla="*/ 0 w 165"/>
                <a:gd name="T5" fmla="*/ 32 h 332"/>
                <a:gd name="T6" fmla="*/ 0 w 165"/>
                <a:gd name="T7" fmla="*/ 47 h 332"/>
                <a:gd name="T8" fmla="*/ 65 w 165"/>
                <a:gd name="T9" fmla="*/ 34 h 332"/>
                <a:gd name="T10" fmla="*/ 65 w 165"/>
                <a:gd name="T11" fmla="*/ 292 h 332"/>
                <a:gd name="T12" fmla="*/ 19 w 165"/>
                <a:gd name="T13" fmla="*/ 316 h 332"/>
                <a:gd name="T14" fmla="*/ 3 w 165"/>
                <a:gd name="T15" fmla="*/ 316 h 332"/>
                <a:gd name="T16" fmla="*/ 3 w 165"/>
                <a:gd name="T17" fmla="*/ 332 h 332"/>
                <a:gd name="T18" fmla="*/ 84 w 165"/>
                <a:gd name="T19" fmla="*/ 330 h 332"/>
                <a:gd name="T20" fmla="*/ 165 w 165"/>
                <a:gd name="T21" fmla="*/ 332 h 332"/>
                <a:gd name="T22" fmla="*/ 165 w 165"/>
                <a:gd name="T23" fmla="*/ 316 h 332"/>
                <a:gd name="T24" fmla="*/ 149 w 165"/>
                <a:gd name="T25" fmla="*/ 316 h 332"/>
                <a:gd name="T26" fmla="*/ 102 w 165"/>
                <a:gd name="T27" fmla="*/ 292 h 332"/>
                <a:gd name="T28" fmla="*/ 102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4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1" y="330"/>
                    <a:pt x="64" y="330"/>
                    <a:pt x="84" y="330"/>
                  </a:cubicBezTo>
                  <a:cubicBezTo>
                    <a:pt x="104" y="330"/>
                    <a:pt x="147" y="330"/>
                    <a:pt x="165" y="332"/>
                  </a:cubicBezTo>
                  <a:lnTo>
                    <a:pt x="165" y="316"/>
                  </a:lnTo>
                  <a:lnTo>
                    <a:pt x="149" y="316"/>
                  </a:lnTo>
                  <a:cubicBezTo>
                    <a:pt x="104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326"/>
            <p:cNvSpPr>
              <a:spLocks/>
            </p:cNvSpPr>
            <p:nvPr>
              <p:custDataLst>
                <p:tags r:id="rId114"/>
              </p:custDataLst>
            </p:nvPr>
          </p:nvSpPr>
          <p:spPr bwMode="auto">
            <a:xfrm>
              <a:off x="2717800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327"/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2797175" y="2557463"/>
              <a:ext cx="84138" cy="149226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5 h 343"/>
                <a:gd name="T4" fmla="*/ 105 w 210"/>
                <a:gd name="T5" fmla="*/ 0 h 343"/>
                <a:gd name="T6" fmla="*/ 18 w 210"/>
                <a:gd name="T7" fmla="*/ 59 h 343"/>
                <a:gd name="T8" fmla="*/ 0 w 210"/>
                <a:gd name="T9" fmla="*/ 172 h 343"/>
                <a:gd name="T10" fmla="*/ 22 w 210"/>
                <a:gd name="T11" fmla="*/ 292 h 343"/>
                <a:gd name="T12" fmla="*/ 104 w 210"/>
                <a:gd name="T13" fmla="*/ 343 h 343"/>
                <a:gd name="T14" fmla="*/ 191 w 210"/>
                <a:gd name="T15" fmla="*/ 285 h 343"/>
                <a:gd name="T16" fmla="*/ 210 w 210"/>
                <a:gd name="T17" fmla="*/ 172 h 343"/>
                <a:gd name="T18" fmla="*/ 104 w 210"/>
                <a:gd name="T19" fmla="*/ 332 h 343"/>
                <a:gd name="T20" fmla="*/ 47 w 210"/>
                <a:gd name="T21" fmla="*/ 271 h 343"/>
                <a:gd name="T22" fmla="*/ 41 w 210"/>
                <a:gd name="T23" fmla="*/ 166 h 343"/>
                <a:gd name="T24" fmla="*/ 45 w 210"/>
                <a:gd name="T25" fmla="*/ 74 h 343"/>
                <a:gd name="T26" fmla="*/ 104 w 210"/>
                <a:gd name="T27" fmla="*/ 11 h 343"/>
                <a:gd name="T28" fmla="*/ 163 w 210"/>
                <a:gd name="T29" fmla="*/ 69 h 343"/>
                <a:gd name="T30" fmla="*/ 168 w 210"/>
                <a:gd name="T31" fmla="*/ 166 h 343"/>
                <a:gd name="T32" fmla="*/ 163 w 210"/>
                <a:gd name="T33" fmla="*/ 269 h 343"/>
                <a:gd name="T34" fmla="*/ 104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7" y="92"/>
                    <a:pt x="190" y="55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59"/>
                  </a:cubicBezTo>
                  <a:cubicBezTo>
                    <a:pt x="2" y="93"/>
                    <a:pt x="0" y="132"/>
                    <a:pt x="0" y="172"/>
                  </a:cubicBezTo>
                  <a:cubicBezTo>
                    <a:pt x="0" y="210"/>
                    <a:pt x="2" y="254"/>
                    <a:pt x="22" y="292"/>
                  </a:cubicBezTo>
                  <a:cubicBezTo>
                    <a:pt x="44" y="333"/>
                    <a:pt x="80" y="343"/>
                    <a:pt x="104" y="343"/>
                  </a:cubicBezTo>
                  <a:cubicBezTo>
                    <a:pt x="131" y="343"/>
                    <a:pt x="169" y="332"/>
                    <a:pt x="191" y="285"/>
                  </a:cubicBezTo>
                  <a:cubicBezTo>
                    <a:pt x="207" y="250"/>
                    <a:pt x="210" y="212"/>
                    <a:pt x="210" y="172"/>
                  </a:cubicBezTo>
                  <a:close/>
                  <a:moveTo>
                    <a:pt x="104" y="332"/>
                  </a:moveTo>
                  <a:cubicBezTo>
                    <a:pt x="85" y="332"/>
                    <a:pt x="56" y="319"/>
                    <a:pt x="47" y="271"/>
                  </a:cubicBezTo>
                  <a:cubicBezTo>
                    <a:pt x="41" y="241"/>
                    <a:pt x="41" y="196"/>
                    <a:pt x="41" y="166"/>
                  </a:cubicBezTo>
                  <a:cubicBezTo>
                    <a:pt x="41" y="134"/>
                    <a:pt x="41" y="101"/>
                    <a:pt x="45" y="74"/>
                  </a:cubicBezTo>
                  <a:cubicBezTo>
                    <a:pt x="55" y="15"/>
                    <a:pt x="92" y="11"/>
                    <a:pt x="104" y="11"/>
                  </a:cubicBezTo>
                  <a:cubicBezTo>
                    <a:pt x="121" y="11"/>
                    <a:pt x="154" y="20"/>
                    <a:pt x="163" y="69"/>
                  </a:cubicBezTo>
                  <a:cubicBezTo>
                    <a:pt x="168" y="97"/>
                    <a:pt x="168" y="135"/>
                    <a:pt x="168" y="166"/>
                  </a:cubicBezTo>
                  <a:cubicBezTo>
                    <a:pt x="168" y="204"/>
                    <a:pt x="168" y="237"/>
                    <a:pt x="163" y="269"/>
                  </a:cubicBezTo>
                  <a:cubicBezTo>
                    <a:pt x="155" y="317"/>
                    <a:pt x="127" y="332"/>
                    <a:pt x="104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328"/>
            <p:cNvSpPr>
              <a:spLocks/>
            </p:cNvSpPr>
            <p:nvPr>
              <p:custDataLst>
                <p:tags r:id="rId116"/>
              </p:custDataLst>
            </p:nvPr>
          </p:nvSpPr>
          <p:spPr bwMode="auto">
            <a:xfrm>
              <a:off x="2906713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329"/>
            <p:cNvSpPr>
              <a:spLocks/>
            </p:cNvSpPr>
            <p:nvPr>
              <p:custDataLst>
                <p:tags r:id="rId117"/>
              </p:custDataLst>
            </p:nvPr>
          </p:nvSpPr>
          <p:spPr bwMode="auto">
            <a:xfrm>
              <a:off x="2984500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2 w 248"/>
                <a:gd name="T3" fmla="*/ 11 h 226"/>
                <a:gd name="T4" fmla="*/ 227 w 248"/>
                <a:gd name="T5" fmla="*/ 18 h 226"/>
                <a:gd name="T6" fmla="*/ 203 w 248"/>
                <a:gd name="T7" fmla="*/ 45 h 226"/>
                <a:gd name="T8" fmla="*/ 222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6 w 248"/>
                <a:gd name="T19" fmla="*/ 77 h 226"/>
                <a:gd name="T20" fmla="*/ 22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8 w 248"/>
                <a:gd name="T31" fmla="*/ 215 h 226"/>
                <a:gd name="T32" fmla="*/ 23 w 248"/>
                <a:gd name="T33" fmla="*/ 209 h 226"/>
                <a:gd name="T34" fmla="*/ 46 w 248"/>
                <a:gd name="T35" fmla="*/ 182 h 226"/>
                <a:gd name="T36" fmla="*/ 28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1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330"/>
            <p:cNvSpPr>
              <a:spLocks/>
            </p:cNvSpPr>
            <p:nvPr>
              <p:custDataLst>
                <p:tags r:id="rId118"/>
              </p:custDataLst>
            </p:nvPr>
          </p:nvSpPr>
          <p:spPr bwMode="auto">
            <a:xfrm>
              <a:off x="3100388" y="2633663"/>
              <a:ext cx="65088" cy="103188"/>
            </a:xfrm>
            <a:custGeom>
              <a:avLst/>
              <a:gdLst>
                <a:gd name="T0" fmla="*/ 76 w 160"/>
                <a:gd name="T1" fmla="*/ 115 h 239"/>
                <a:gd name="T2" fmla="*/ 123 w 160"/>
                <a:gd name="T3" fmla="*/ 171 h 239"/>
                <a:gd name="T4" fmla="*/ 78 w 160"/>
                <a:gd name="T5" fmla="*/ 227 h 239"/>
                <a:gd name="T6" fmla="*/ 19 w 160"/>
                <a:gd name="T7" fmla="*/ 203 h 239"/>
                <a:gd name="T8" fmla="*/ 39 w 160"/>
                <a:gd name="T9" fmla="*/ 183 h 239"/>
                <a:gd name="T10" fmla="*/ 20 w 160"/>
                <a:gd name="T11" fmla="*/ 164 h 239"/>
                <a:gd name="T12" fmla="*/ 0 w 160"/>
                <a:gd name="T13" fmla="*/ 184 h 239"/>
                <a:gd name="T14" fmla="*/ 79 w 160"/>
                <a:gd name="T15" fmla="*/ 239 h 239"/>
                <a:gd name="T16" fmla="*/ 160 w 160"/>
                <a:gd name="T17" fmla="*/ 171 h 239"/>
                <a:gd name="T18" fmla="*/ 100 w 160"/>
                <a:gd name="T19" fmla="*/ 109 h 239"/>
                <a:gd name="T20" fmla="*/ 150 w 160"/>
                <a:gd name="T21" fmla="*/ 48 h 239"/>
                <a:gd name="T22" fmla="*/ 79 w 160"/>
                <a:gd name="T23" fmla="*/ 0 h 239"/>
                <a:gd name="T24" fmla="*/ 11 w 160"/>
                <a:gd name="T25" fmla="*/ 47 h 239"/>
                <a:gd name="T26" fmla="*/ 29 w 160"/>
                <a:gd name="T27" fmla="*/ 65 h 239"/>
                <a:gd name="T28" fmla="*/ 47 w 160"/>
                <a:gd name="T29" fmla="*/ 47 h 239"/>
                <a:gd name="T30" fmla="*/ 29 w 160"/>
                <a:gd name="T31" fmla="*/ 29 h 239"/>
                <a:gd name="T32" fmla="*/ 78 w 160"/>
                <a:gd name="T33" fmla="*/ 10 h 239"/>
                <a:gd name="T34" fmla="*/ 116 w 160"/>
                <a:gd name="T35" fmla="*/ 48 h 239"/>
                <a:gd name="T36" fmla="*/ 102 w 160"/>
                <a:gd name="T37" fmla="*/ 90 h 239"/>
                <a:gd name="T38" fmla="*/ 63 w 160"/>
                <a:gd name="T39" fmla="*/ 105 h 239"/>
                <a:gd name="T40" fmla="*/ 52 w 160"/>
                <a:gd name="T41" fmla="*/ 106 h 239"/>
                <a:gd name="T42" fmla="*/ 49 w 160"/>
                <a:gd name="T43" fmla="*/ 110 h 239"/>
                <a:gd name="T44" fmla="*/ 58 w 160"/>
                <a:gd name="T45" fmla="*/ 115 h 239"/>
                <a:gd name="T46" fmla="*/ 76 w 160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39">
                  <a:moveTo>
                    <a:pt x="76" y="115"/>
                  </a:moveTo>
                  <a:cubicBezTo>
                    <a:pt x="104" y="115"/>
                    <a:pt x="123" y="134"/>
                    <a:pt x="123" y="171"/>
                  </a:cubicBezTo>
                  <a:cubicBezTo>
                    <a:pt x="123" y="214"/>
                    <a:pt x="98" y="227"/>
                    <a:pt x="78" y="227"/>
                  </a:cubicBezTo>
                  <a:cubicBezTo>
                    <a:pt x="64" y="227"/>
                    <a:pt x="33" y="224"/>
                    <a:pt x="19" y="203"/>
                  </a:cubicBezTo>
                  <a:cubicBezTo>
                    <a:pt x="35" y="202"/>
                    <a:pt x="39" y="191"/>
                    <a:pt x="39" y="183"/>
                  </a:cubicBezTo>
                  <a:cubicBezTo>
                    <a:pt x="39" y="172"/>
                    <a:pt x="30" y="164"/>
                    <a:pt x="20" y="164"/>
                  </a:cubicBezTo>
                  <a:cubicBezTo>
                    <a:pt x="10" y="164"/>
                    <a:pt x="0" y="170"/>
                    <a:pt x="0" y="184"/>
                  </a:cubicBezTo>
                  <a:cubicBezTo>
                    <a:pt x="0" y="217"/>
                    <a:pt x="36" y="239"/>
                    <a:pt x="79" y="239"/>
                  </a:cubicBezTo>
                  <a:cubicBezTo>
                    <a:pt x="127" y="239"/>
                    <a:pt x="160" y="206"/>
                    <a:pt x="160" y="171"/>
                  </a:cubicBezTo>
                  <a:cubicBezTo>
                    <a:pt x="160" y="144"/>
                    <a:pt x="138" y="117"/>
                    <a:pt x="100" y="109"/>
                  </a:cubicBezTo>
                  <a:cubicBezTo>
                    <a:pt x="136" y="96"/>
                    <a:pt x="150" y="69"/>
                    <a:pt x="150" y="48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5"/>
                    <a:pt x="29" y="65"/>
                  </a:cubicBezTo>
                  <a:cubicBezTo>
                    <a:pt x="40" y="65"/>
                    <a:pt x="47" y="57"/>
                    <a:pt x="47" y="47"/>
                  </a:cubicBezTo>
                  <a:cubicBezTo>
                    <a:pt x="47" y="37"/>
                    <a:pt x="40" y="30"/>
                    <a:pt x="29" y="29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0" y="103"/>
                    <a:pt x="81" y="104"/>
                    <a:pt x="63" y="105"/>
                  </a:cubicBezTo>
                  <a:cubicBezTo>
                    <a:pt x="54" y="105"/>
                    <a:pt x="54" y="105"/>
                    <a:pt x="52" y="106"/>
                  </a:cubicBezTo>
                  <a:cubicBezTo>
                    <a:pt x="51" y="106"/>
                    <a:pt x="49" y="106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6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331"/>
            <p:cNvSpPr>
              <a:spLocks/>
            </p:cNvSpPr>
            <p:nvPr>
              <p:custDataLst>
                <p:tags r:id="rId119"/>
              </p:custDataLst>
            </p:nvPr>
          </p:nvSpPr>
          <p:spPr bwMode="auto">
            <a:xfrm>
              <a:off x="3200400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332"/>
            <p:cNvSpPr>
              <a:spLocks/>
            </p:cNvSpPr>
            <p:nvPr>
              <p:custDataLst>
                <p:tags r:id="rId120"/>
              </p:custDataLst>
            </p:nvPr>
          </p:nvSpPr>
          <p:spPr bwMode="auto">
            <a:xfrm>
              <a:off x="3278188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333"/>
            <p:cNvSpPr>
              <a:spLocks noEditPoints="1"/>
            </p:cNvSpPr>
            <p:nvPr>
              <p:custDataLst>
                <p:tags r:id="rId121"/>
              </p:custDataLst>
            </p:nvPr>
          </p:nvSpPr>
          <p:spPr bwMode="auto">
            <a:xfrm>
              <a:off x="3392488" y="2632075"/>
              <a:ext cx="68263" cy="101600"/>
            </a:xfrm>
            <a:custGeom>
              <a:avLst/>
              <a:gdLst>
                <a:gd name="T0" fmla="*/ 170 w 170"/>
                <a:gd name="T1" fmla="*/ 177 h 235"/>
                <a:gd name="T2" fmla="*/ 170 w 170"/>
                <a:gd name="T3" fmla="*/ 165 h 235"/>
                <a:gd name="T4" fmla="*/ 132 w 170"/>
                <a:gd name="T5" fmla="*/ 165 h 235"/>
                <a:gd name="T6" fmla="*/ 132 w 170"/>
                <a:gd name="T7" fmla="*/ 9 h 235"/>
                <a:gd name="T8" fmla="*/ 124 w 170"/>
                <a:gd name="T9" fmla="*/ 0 h 235"/>
                <a:gd name="T10" fmla="*/ 115 w 170"/>
                <a:gd name="T11" fmla="*/ 4 h 235"/>
                <a:gd name="T12" fmla="*/ 0 w 170"/>
                <a:gd name="T13" fmla="*/ 165 h 235"/>
                <a:gd name="T14" fmla="*/ 0 w 170"/>
                <a:gd name="T15" fmla="*/ 177 h 235"/>
                <a:gd name="T16" fmla="*/ 102 w 170"/>
                <a:gd name="T17" fmla="*/ 177 h 235"/>
                <a:gd name="T18" fmla="*/ 102 w 170"/>
                <a:gd name="T19" fmla="*/ 206 h 235"/>
                <a:gd name="T20" fmla="*/ 74 w 170"/>
                <a:gd name="T21" fmla="*/ 222 h 235"/>
                <a:gd name="T22" fmla="*/ 64 w 170"/>
                <a:gd name="T23" fmla="*/ 222 h 235"/>
                <a:gd name="T24" fmla="*/ 64 w 170"/>
                <a:gd name="T25" fmla="*/ 235 h 235"/>
                <a:gd name="T26" fmla="*/ 117 w 170"/>
                <a:gd name="T27" fmla="*/ 233 h 235"/>
                <a:gd name="T28" fmla="*/ 169 w 170"/>
                <a:gd name="T29" fmla="*/ 235 h 235"/>
                <a:gd name="T30" fmla="*/ 169 w 170"/>
                <a:gd name="T31" fmla="*/ 222 h 235"/>
                <a:gd name="T32" fmla="*/ 160 w 170"/>
                <a:gd name="T33" fmla="*/ 222 h 235"/>
                <a:gd name="T34" fmla="*/ 132 w 170"/>
                <a:gd name="T35" fmla="*/ 206 h 235"/>
                <a:gd name="T36" fmla="*/ 132 w 170"/>
                <a:gd name="T37" fmla="*/ 177 h 235"/>
                <a:gd name="T38" fmla="*/ 170 w 170"/>
                <a:gd name="T39" fmla="*/ 177 h 235"/>
                <a:gd name="T40" fmla="*/ 104 w 170"/>
                <a:gd name="T41" fmla="*/ 37 h 235"/>
                <a:gd name="T42" fmla="*/ 104 w 170"/>
                <a:gd name="T43" fmla="*/ 165 h 235"/>
                <a:gd name="T44" fmla="*/ 12 w 170"/>
                <a:gd name="T45" fmla="*/ 165 h 235"/>
                <a:gd name="T46" fmla="*/ 104 w 170"/>
                <a:gd name="T47" fmla="*/ 3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0" h="235">
                  <a:moveTo>
                    <a:pt x="170" y="177"/>
                  </a:moveTo>
                  <a:lnTo>
                    <a:pt x="170" y="165"/>
                  </a:lnTo>
                  <a:lnTo>
                    <a:pt x="132" y="165"/>
                  </a:lnTo>
                  <a:lnTo>
                    <a:pt x="132" y="9"/>
                  </a:lnTo>
                  <a:cubicBezTo>
                    <a:pt x="132" y="2"/>
                    <a:pt x="132" y="0"/>
                    <a:pt x="124" y="0"/>
                  </a:cubicBezTo>
                  <a:cubicBezTo>
                    <a:pt x="120" y="0"/>
                    <a:pt x="118" y="0"/>
                    <a:pt x="115" y="4"/>
                  </a:cubicBezTo>
                  <a:lnTo>
                    <a:pt x="0" y="165"/>
                  </a:lnTo>
                  <a:lnTo>
                    <a:pt x="0" y="177"/>
                  </a:lnTo>
                  <a:lnTo>
                    <a:pt x="102" y="177"/>
                  </a:lnTo>
                  <a:lnTo>
                    <a:pt x="102" y="206"/>
                  </a:lnTo>
                  <a:cubicBezTo>
                    <a:pt x="102" y="218"/>
                    <a:pt x="102" y="222"/>
                    <a:pt x="74" y="222"/>
                  </a:cubicBezTo>
                  <a:lnTo>
                    <a:pt x="64" y="222"/>
                  </a:lnTo>
                  <a:lnTo>
                    <a:pt x="64" y="235"/>
                  </a:lnTo>
                  <a:cubicBezTo>
                    <a:pt x="82" y="234"/>
                    <a:pt x="104" y="233"/>
                    <a:pt x="117" y="233"/>
                  </a:cubicBezTo>
                  <a:cubicBezTo>
                    <a:pt x="130" y="233"/>
                    <a:pt x="152" y="234"/>
                    <a:pt x="169" y="235"/>
                  </a:cubicBezTo>
                  <a:lnTo>
                    <a:pt x="169" y="222"/>
                  </a:lnTo>
                  <a:lnTo>
                    <a:pt x="160" y="222"/>
                  </a:lnTo>
                  <a:cubicBezTo>
                    <a:pt x="132" y="222"/>
                    <a:pt x="132" y="218"/>
                    <a:pt x="132" y="206"/>
                  </a:cubicBezTo>
                  <a:lnTo>
                    <a:pt x="132" y="177"/>
                  </a:lnTo>
                  <a:lnTo>
                    <a:pt x="170" y="177"/>
                  </a:lnTo>
                  <a:close/>
                  <a:moveTo>
                    <a:pt x="104" y="37"/>
                  </a:moveTo>
                  <a:lnTo>
                    <a:pt x="104" y="165"/>
                  </a:lnTo>
                  <a:lnTo>
                    <a:pt x="12" y="165"/>
                  </a:lnTo>
                  <a:lnTo>
                    <a:pt x="104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334"/>
            <p:cNvSpPr>
              <a:spLocks/>
            </p:cNvSpPr>
            <p:nvPr>
              <p:custDataLst>
                <p:tags r:id="rId122"/>
              </p:custDataLst>
            </p:nvPr>
          </p:nvSpPr>
          <p:spPr bwMode="auto">
            <a:xfrm>
              <a:off x="3492500" y="2678113"/>
              <a:ext cx="23813" cy="6508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335"/>
            <p:cNvSpPr>
              <a:spLocks/>
            </p:cNvSpPr>
            <p:nvPr>
              <p:custDataLst>
                <p:tags r:id="rId123"/>
              </p:custDataLst>
            </p:nvPr>
          </p:nvSpPr>
          <p:spPr bwMode="auto">
            <a:xfrm>
              <a:off x="3570288" y="2605088"/>
              <a:ext cx="100013" cy="98425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1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5" y="11"/>
                    <a:pt x="122" y="16"/>
                    <a:pt x="122" y="45"/>
                  </a:cubicBezTo>
                  <a:cubicBezTo>
                    <a:pt x="122" y="60"/>
                    <a:pt x="114" y="94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336"/>
            <p:cNvSpPr>
              <a:spLocks/>
            </p:cNvSpPr>
            <p:nvPr>
              <p:custDataLst>
                <p:tags r:id="rId124"/>
              </p:custDataLst>
            </p:nvPr>
          </p:nvSpPr>
          <p:spPr bwMode="auto">
            <a:xfrm>
              <a:off x="3687763" y="2633663"/>
              <a:ext cx="61913" cy="103188"/>
            </a:xfrm>
            <a:custGeom>
              <a:avLst/>
              <a:gdLst>
                <a:gd name="T0" fmla="*/ 32 w 154"/>
                <a:gd name="T1" fmla="*/ 37 h 239"/>
                <a:gd name="T2" fmla="*/ 66 w 154"/>
                <a:gd name="T3" fmla="*/ 42 h 239"/>
                <a:gd name="T4" fmla="*/ 140 w 154"/>
                <a:gd name="T5" fmla="*/ 5 h 239"/>
                <a:gd name="T6" fmla="*/ 135 w 154"/>
                <a:gd name="T7" fmla="*/ 0 h 239"/>
                <a:gd name="T8" fmla="*/ 133 w 154"/>
                <a:gd name="T9" fmla="*/ 1 h 239"/>
                <a:gd name="T10" fmla="*/ 80 w 154"/>
                <a:gd name="T11" fmla="*/ 11 h 239"/>
                <a:gd name="T12" fmla="*/ 29 w 154"/>
                <a:gd name="T13" fmla="*/ 2 h 239"/>
                <a:gd name="T14" fmla="*/ 24 w 154"/>
                <a:gd name="T15" fmla="*/ 0 h 239"/>
                <a:gd name="T16" fmla="*/ 20 w 154"/>
                <a:gd name="T17" fmla="*/ 9 h 239"/>
                <a:gd name="T18" fmla="*/ 20 w 154"/>
                <a:gd name="T19" fmla="*/ 112 h 239"/>
                <a:gd name="T20" fmla="*/ 26 w 154"/>
                <a:gd name="T21" fmla="*/ 122 h 239"/>
                <a:gd name="T22" fmla="*/ 32 w 154"/>
                <a:gd name="T23" fmla="*/ 118 h 239"/>
                <a:gd name="T24" fmla="*/ 81 w 154"/>
                <a:gd name="T25" fmla="*/ 96 h 239"/>
                <a:gd name="T26" fmla="*/ 113 w 154"/>
                <a:gd name="T27" fmla="*/ 115 h 239"/>
                <a:gd name="T28" fmla="*/ 121 w 154"/>
                <a:gd name="T29" fmla="*/ 160 h 239"/>
                <a:gd name="T30" fmla="*/ 111 w 154"/>
                <a:gd name="T31" fmla="*/ 206 h 239"/>
                <a:gd name="T32" fmla="*/ 70 w 154"/>
                <a:gd name="T33" fmla="*/ 227 h 239"/>
                <a:gd name="T34" fmla="*/ 15 w 154"/>
                <a:gd name="T35" fmla="*/ 192 h 239"/>
                <a:gd name="T36" fmla="*/ 35 w 154"/>
                <a:gd name="T37" fmla="*/ 175 h 239"/>
                <a:gd name="T38" fmla="*/ 18 w 154"/>
                <a:gd name="T39" fmla="*/ 157 h 239"/>
                <a:gd name="T40" fmla="*/ 0 w 154"/>
                <a:gd name="T41" fmla="*/ 176 h 239"/>
                <a:gd name="T42" fmla="*/ 71 w 154"/>
                <a:gd name="T43" fmla="*/ 239 h 239"/>
                <a:gd name="T44" fmla="*/ 154 w 154"/>
                <a:gd name="T45" fmla="*/ 161 h 239"/>
                <a:gd name="T46" fmla="*/ 81 w 154"/>
                <a:gd name="T47" fmla="*/ 86 h 239"/>
                <a:gd name="T48" fmla="*/ 32 w 154"/>
                <a:gd name="T49" fmla="*/ 103 h 239"/>
                <a:gd name="T50" fmla="*/ 32 w 154"/>
                <a:gd name="T51" fmla="*/ 3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239">
                  <a:moveTo>
                    <a:pt x="32" y="37"/>
                  </a:moveTo>
                  <a:cubicBezTo>
                    <a:pt x="50" y="42"/>
                    <a:pt x="61" y="42"/>
                    <a:pt x="66" y="42"/>
                  </a:cubicBezTo>
                  <a:cubicBezTo>
                    <a:pt x="112" y="42"/>
                    <a:pt x="140" y="10"/>
                    <a:pt x="140" y="5"/>
                  </a:cubicBezTo>
                  <a:cubicBezTo>
                    <a:pt x="140" y="1"/>
                    <a:pt x="137" y="0"/>
                    <a:pt x="135" y="0"/>
                  </a:cubicBezTo>
                  <a:cubicBezTo>
                    <a:pt x="135" y="0"/>
                    <a:pt x="134" y="0"/>
                    <a:pt x="133" y="1"/>
                  </a:cubicBezTo>
                  <a:cubicBezTo>
                    <a:pt x="124" y="4"/>
                    <a:pt x="106" y="11"/>
                    <a:pt x="80" y="11"/>
                  </a:cubicBezTo>
                  <a:cubicBezTo>
                    <a:pt x="70" y="11"/>
                    <a:pt x="52" y="10"/>
                    <a:pt x="29" y="2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20" y="0"/>
                    <a:pt x="20" y="4"/>
                    <a:pt x="20" y="9"/>
                  </a:cubicBezTo>
                  <a:lnTo>
                    <a:pt x="20" y="112"/>
                  </a:lnTo>
                  <a:cubicBezTo>
                    <a:pt x="20" y="118"/>
                    <a:pt x="20" y="122"/>
                    <a:pt x="26" y="122"/>
                  </a:cubicBezTo>
                  <a:cubicBezTo>
                    <a:pt x="29" y="122"/>
                    <a:pt x="29" y="122"/>
                    <a:pt x="32" y="118"/>
                  </a:cubicBezTo>
                  <a:cubicBezTo>
                    <a:pt x="47" y="98"/>
                    <a:pt x="69" y="96"/>
                    <a:pt x="81" y="96"/>
                  </a:cubicBezTo>
                  <a:cubicBezTo>
                    <a:pt x="102" y="96"/>
                    <a:pt x="111" y="112"/>
                    <a:pt x="113" y="115"/>
                  </a:cubicBezTo>
                  <a:cubicBezTo>
                    <a:pt x="119" y="127"/>
                    <a:pt x="121" y="140"/>
                    <a:pt x="121" y="160"/>
                  </a:cubicBezTo>
                  <a:cubicBezTo>
                    <a:pt x="121" y="171"/>
                    <a:pt x="121" y="191"/>
                    <a:pt x="111" y="206"/>
                  </a:cubicBezTo>
                  <a:cubicBezTo>
                    <a:pt x="102" y="219"/>
                    <a:pt x="87" y="227"/>
                    <a:pt x="70" y="227"/>
                  </a:cubicBezTo>
                  <a:cubicBezTo>
                    <a:pt x="47" y="227"/>
                    <a:pt x="24" y="215"/>
                    <a:pt x="15" y="192"/>
                  </a:cubicBezTo>
                  <a:cubicBezTo>
                    <a:pt x="29" y="193"/>
                    <a:pt x="35" y="184"/>
                    <a:pt x="35" y="175"/>
                  </a:cubicBezTo>
                  <a:cubicBezTo>
                    <a:pt x="35" y="160"/>
                    <a:pt x="22" y="157"/>
                    <a:pt x="18" y="157"/>
                  </a:cubicBezTo>
                  <a:cubicBezTo>
                    <a:pt x="17" y="157"/>
                    <a:pt x="0" y="157"/>
                    <a:pt x="0" y="176"/>
                  </a:cubicBezTo>
                  <a:cubicBezTo>
                    <a:pt x="0" y="207"/>
                    <a:pt x="29" y="239"/>
                    <a:pt x="71" y="239"/>
                  </a:cubicBezTo>
                  <a:cubicBezTo>
                    <a:pt x="115" y="239"/>
                    <a:pt x="154" y="205"/>
                    <a:pt x="154" y="161"/>
                  </a:cubicBezTo>
                  <a:cubicBezTo>
                    <a:pt x="154" y="122"/>
                    <a:pt x="125" y="86"/>
                    <a:pt x="81" y="86"/>
                  </a:cubicBezTo>
                  <a:cubicBezTo>
                    <a:pt x="66" y="86"/>
                    <a:pt x="48" y="90"/>
                    <a:pt x="32" y="103"/>
                  </a:cubicBezTo>
                  <a:lnTo>
                    <a:pt x="32" y="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337"/>
            <p:cNvSpPr>
              <a:spLocks/>
            </p:cNvSpPr>
            <p:nvPr>
              <p:custDataLst>
                <p:tags r:id="rId125"/>
              </p:custDataLst>
            </p:nvPr>
          </p:nvSpPr>
          <p:spPr bwMode="auto">
            <a:xfrm>
              <a:off x="3779838" y="2540000"/>
              <a:ext cx="47625" cy="215901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4"/>
                    <a:pt x="69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6" name="Group 445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736135" y="4303760"/>
            <a:ext cx="1284288" cy="215901"/>
            <a:chOff x="2543175" y="2540000"/>
            <a:chExt cx="1284288" cy="215901"/>
          </a:xfrm>
        </p:grpSpPr>
        <p:sp>
          <p:nvSpPr>
            <p:cNvPr id="431" name="Freeform 344"/>
            <p:cNvSpPr>
              <a:spLocks/>
            </p:cNvSpPr>
            <p:nvPr>
              <p:custDataLst>
                <p:tags r:id="rId98"/>
              </p:custDataLst>
            </p:nvPr>
          </p:nvSpPr>
          <p:spPr bwMode="auto">
            <a:xfrm>
              <a:off x="2543175" y="2540000"/>
              <a:ext cx="46038" cy="215901"/>
            </a:xfrm>
            <a:custGeom>
              <a:avLst/>
              <a:gdLst>
                <a:gd name="T0" fmla="*/ 116 w 116"/>
                <a:gd name="T1" fmla="*/ 493 h 498"/>
                <a:gd name="T2" fmla="*/ 108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8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345"/>
            <p:cNvSpPr>
              <a:spLocks/>
            </p:cNvSpPr>
            <p:nvPr>
              <p:custDataLst>
                <p:tags r:id="rId99"/>
              </p:custDataLst>
            </p:nvPr>
          </p:nvSpPr>
          <p:spPr bwMode="auto">
            <a:xfrm>
              <a:off x="2617788" y="2557463"/>
              <a:ext cx="66675" cy="144463"/>
            </a:xfrm>
            <a:custGeom>
              <a:avLst/>
              <a:gdLst>
                <a:gd name="T0" fmla="*/ 102 w 165"/>
                <a:gd name="T1" fmla="*/ 13 h 332"/>
                <a:gd name="T2" fmla="*/ 91 w 165"/>
                <a:gd name="T3" fmla="*/ 0 h 332"/>
                <a:gd name="T4" fmla="*/ 0 w 165"/>
                <a:gd name="T5" fmla="*/ 32 h 332"/>
                <a:gd name="T6" fmla="*/ 0 w 165"/>
                <a:gd name="T7" fmla="*/ 47 h 332"/>
                <a:gd name="T8" fmla="*/ 65 w 165"/>
                <a:gd name="T9" fmla="*/ 34 h 332"/>
                <a:gd name="T10" fmla="*/ 65 w 165"/>
                <a:gd name="T11" fmla="*/ 292 h 332"/>
                <a:gd name="T12" fmla="*/ 19 w 165"/>
                <a:gd name="T13" fmla="*/ 316 h 332"/>
                <a:gd name="T14" fmla="*/ 3 w 165"/>
                <a:gd name="T15" fmla="*/ 316 h 332"/>
                <a:gd name="T16" fmla="*/ 3 w 165"/>
                <a:gd name="T17" fmla="*/ 332 h 332"/>
                <a:gd name="T18" fmla="*/ 84 w 165"/>
                <a:gd name="T19" fmla="*/ 330 h 332"/>
                <a:gd name="T20" fmla="*/ 165 w 165"/>
                <a:gd name="T21" fmla="*/ 332 h 332"/>
                <a:gd name="T22" fmla="*/ 165 w 165"/>
                <a:gd name="T23" fmla="*/ 316 h 332"/>
                <a:gd name="T24" fmla="*/ 149 w 165"/>
                <a:gd name="T25" fmla="*/ 316 h 332"/>
                <a:gd name="T26" fmla="*/ 102 w 165"/>
                <a:gd name="T27" fmla="*/ 292 h 332"/>
                <a:gd name="T28" fmla="*/ 102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4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1" y="330"/>
                    <a:pt x="64" y="330"/>
                    <a:pt x="84" y="330"/>
                  </a:cubicBezTo>
                  <a:cubicBezTo>
                    <a:pt x="104" y="330"/>
                    <a:pt x="147" y="330"/>
                    <a:pt x="165" y="332"/>
                  </a:cubicBezTo>
                  <a:lnTo>
                    <a:pt x="165" y="316"/>
                  </a:lnTo>
                  <a:lnTo>
                    <a:pt x="149" y="316"/>
                  </a:lnTo>
                  <a:cubicBezTo>
                    <a:pt x="104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346"/>
            <p:cNvSpPr>
              <a:spLocks/>
            </p:cNvSpPr>
            <p:nvPr>
              <p:custDataLst>
                <p:tags r:id="rId100"/>
              </p:custDataLst>
            </p:nvPr>
          </p:nvSpPr>
          <p:spPr bwMode="auto">
            <a:xfrm>
              <a:off x="2717800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347"/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2808288" y="2557463"/>
              <a:ext cx="65088" cy="144463"/>
            </a:xfrm>
            <a:custGeom>
              <a:avLst/>
              <a:gdLst>
                <a:gd name="T0" fmla="*/ 102 w 164"/>
                <a:gd name="T1" fmla="*/ 13 h 332"/>
                <a:gd name="T2" fmla="*/ 90 w 164"/>
                <a:gd name="T3" fmla="*/ 0 h 332"/>
                <a:gd name="T4" fmla="*/ 0 w 164"/>
                <a:gd name="T5" fmla="*/ 32 h 332"/>
                <a:gd name="T6" fmla="*/ 0 w 164"/>
                <a:gd name="T7" fmla="*/ 47 h 332"/>
                <a:gd name="T8" fmla="*/ 65 w 164"/>
                <a:gd name="T9" fmla="*/ 34 h 332"/>
                <a:gd name="T10" fmla="*/ 65 w 164"/>
                <a:gd name="T11" fmla="*/ 292 h 332"/>
                <a:gd name="T12" fmla="*/ 19 w 164"/>
                <a:gd name="T13" fmla="*/ 316 h 332"/>
                <a:gd name="T14" fmla="*/ 3 w 164"/>
                <a:gd name="T15" fmla="*/ 316 h 332"/>
                <a:gd name="T16" fmla="*/ 3 w 164"/>
                <a:gd name="T17" fmla="*/ 332 h 332"/>
                <a:gd name="T18" fmla="*/ 83 w 164"/>
                <a:gd name="T19" fmla="*/ 330 h 332"/>
                <a:gd name="T20" fmla="*/ 164 w 164"/>
                <a:gd name="T21" fmla="*/ 332 h 332"/>
                <a:gd name="T22" fmla="*/ 164 w 164"/>
                <a:gd name="T23" fmla="*/ 316 h 332"/>
                <a:gd name="T24" fmla="*/ 148 w 164"/>
                <a:gd name="T25" fmla="*/ 316 h 332"/>
                <a:gd name="T26" fmla="*/ 102 w 164"/>
                <a:gd name="T27" fmla="*/ 292 h 332"/>
                <a:gd name="T28" fmla="*/ 102 w 164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" h="332">
                  <a:moveTo>
                    <a:pt x="102" y="13"/>
                  </a:moveTo>
                  <a:cubicBezTo>
                    <a:pt x="102" y="1"/>
                    <a:pt x="102" y="0"/>
                    <a:pt x="90" y="0"/>
                  </a:cubicBezTo>
                  <a:cubicBezTo>
                    <a:pt x="59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3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0" y="330"/>
                    <a:pt x="63" y="330"/>
                    <a:pt x="83" y="330"/>
                  </a:cubicBezTo>
                  <a:cubicBezTo>
                    <a:pt x="103" y="330"/>
                    <a:pt x="147" y="330"/>
                    <a:pt x="164" y="332"/>
                  </a:cubicBezTo>
                  <a:lnTo>
                    <a:pt x="164" y="316"/>
                  </a:lnTo>
                  <a:lnTo>
                    <a:pt x="148" y="316"/>
                  </a:lnTo>
                  <a:cubicBezTo>
                    <a:pt x="103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348"/>
            <p:cNvSpPr>
              <a:spLocks/>
            </p:cNvSpPr>
            <p:nvPr>
              <p:custDataLst>
                <p:tags r:id="rId102"/>
              </p:custDataLst>
            </p:nvPr>
          </p:nvSpPr>
          <p:spPr bwMode="auto">
            <a:xfrm>
              <a:off x="2906713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349"/>
            <p:cNvSpPr>
              <a:spLocks/>
            </p:cNvSpPr>
            <p:nvPr>
              <p:custDataLst>
                <p:tags r:id="rId103"/>
              </p:custDataLst>
            </p:nvPr>
          </p:nvSpPr>
          <p:spPr bwMode="auto">
            <a:xfrm>
              <a:off x="2984500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2 w 248"/>
                <a:gd name="T3" fmla="*/ 11 h 226"/>
                <a:gd name="T4" fmla="*/ 227 w 248"/>
                <a:gd name="T5" fmla="*/ 18 h 226"/>
                <a:gd name="T6" fmla="*/ 203 w 248"/>
                <a:gd name="T7" fmla="*/ 45 h 226"/>
                <a:gd name="T8" fmla="*/ 222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6 w 248"/>
                <a:gd name="T19" fmla="*/ 77 h 226"/>
                <a:gd name="T20" fmla="*/ 22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8 w 248"/>
                <a:gd name="T31" fmla="*/ 215 h 226"/>
                <a:gd name="T32" fmla="*/ 23 w 248"/>
                <a:gd name="T33" fmla="*/ 209 h 226"/>
                <a:gd name="T34" fmla="*/ 46 w 248"/>
                <a:gd name="T35" fmla="*/ 182 h 226"/>
                <a:gd name="T36" fmla="*/ 28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1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350"/>
            <p:cNvSpPr>
              <a:spLocks/>
            </p:cNvSpPr>
            <p:nvPr>
              <p:custDataLst>
                <p:tags r:id="rId104"/>
              </p:custDataLst>
            </p:nvPr>
          </p:nvSpPr>
          <p:spPr bwMode="auto">
            <a:xfrm>
              <a:off x="3100388" y="2633663"/>
              <a:ext cx="65088" cy="103188"/>
            </a:xfrm>
            <a:custGeom>
              <a:avLst/>
              <a:gdLst>
                <a:gd name="T0" fmla="*/ 76 w 160"/>
                <a:gd name="T1" fmla="*/ 115 h 239"/>
                <a:gd name="T2" fmla="*/ 123 w 160"/>
                <a:gd name="T3" fmla="*/ 171 h 239"/>
                <a:gd name="T4" fmla="*/ 78 w 160"/>
                <a:gd name="T5" fmla="*/ 227 h 239"/>
                <a:gd name="T6" fmla="*/ 19 w 160"/>
                <a:gd name="T7" fmla="*/ 203 h 239"/>
                <a:gd name="T8" fmla="*/ 39 w 160"/>
                <a:gd name="T9" fmla="*/ 183 h 239"/>
                <a:gd name="T10" fmla="*/ 20 w 160"/>
                <a:gd name="T11" fmla="*/ 164 h 239"/>
                <a:gd name="T12" fmla="*/ 0 w 160"/>
                <a:gd name="T13" fmla="*/ 184 h 239"/>
                <a:gd name="T14" fmla="*/ 79 w 160"/>
                <a:gd name="T15" fmla="*/ 239 h 239"/>
                <a:gd name="T16" fmla="*/ 160 w 160"/>
                <a:gd name="T17" fmla="*/ 171 h 239"/>
                <a:gd name="T18" fmla="*/ 100 w 160"/>
                <a:gd name="T19" fmla="*/ 109 h 239"/>
                <a:gd name="T20" fmla="*/ 150 w 160"/>
                <a:gd name="T21" fmla="*/ 48 h 239"/>
                <a:gd name="T22" fmla="*/ 79 w 160"/>
                <a:gd name="T23" fmla="*/ 0 h 239"/>
                <a:gd name="T24" fmla="*/ 11 w 160"/>
                <a:gd name="T25" fmla="*/ 47 h 239"/>
                <a:gd name="T26" fmla="*/ 29 w 160"/>
                <a:gd name="T27" fmla="*/ 65 h 239"/>
                <a:gd name="T28" fmla="*/ 47 w 160"/>
                <a:gd name="T29" fmla="*/ 47 h 239"/>
                <a:gd name="T30" fmla="*/ 29 w 160"/>
                <a:gd name="T31" fmla="*/ 29 h 239"/>
                <a:gd name="T32" fmla="*/ 78 w 160"/>
                <a:gd name="T33" fmla="*/ 10 h 239"/>
                <a:gd name="T34" fmla="*/ 116 w 160"/>
                <a:gd name="T35" fmla="*/ 48 h 239"/>
                <a:gd name="T36" fmla="*/ 102 w 160"/>
                <a:gd name="T37" fmla="*/ 90 h 239"/>
                <a:gd name="T38" fmla="*/ 63 w 160"/>
                <a:gd name="T39" fmla="*/ 105 h 239"/>
                <a:gd name="T40" fmla="*/ 52 w 160"/>
                <a:gd name="T41" fmla="*/ 106 h 239"/>
                <a:gd name="T42" fmla="*/ 49 w 160"/>
                <a:gd name="T43" fmla="*/ 110 h 239"/>
                <a:gd name="T44" fmla="*/ 58 w 160"/>
                <a:gd name="T45" fmla="*/ 115 h 239"/>
                <a:gd name="T46" fmla="*/ 76 w 160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39">
                  <a:moveTo>
                    <a:pt x="76" y="115"/>
                  </a:moveTo>
                  <a:cubicBezTo>
                    <a:pt x="104" y="115"/>
                    <a:pt x="123" y="134"/>
                    <a:pt x="123" y="171"/>
                  </a:cubicBezTo>
                  <a:cubicBezTo>
                    <a:pt x="123" y="214"/>
                    <a:pt x="98" y="227"/>
                    <a:pt x="78" y="227"/>
                  </a:cubicBezTo>
                  <a:cubicBezTo>
                    <a:pt x="64" y="227"/>
                    <a:pt x="33" y="224"/>
                    <a:pt x="19" y="203"/>
                  </a:cubicBezTo>
                  <a:cubicBezTo>
                    <a:pt x="35" y="202"/>
                    <a:pt x="39" y="191"/>
                    <a:pt x="39" y="183"/>
                  </a:cubicBezTo>
                  <a:cubicBezTo>
                    <a:pt x="39" y="172"/>
                    <a:pt x="30" y="164"/>
                    <a:pt x="20" y="164"/>
                  </a:cubicBezTo>
                  <a:cubicBezTo>
                    <a:pt x="10" y="164"/>
                    <a:pt x="0" y="170"/>
                    <a:pt x="0" y="184"/>
                  </a:cubicBezTo>
                  <a:cubicBezTo>
                    <a:pt x="0" y="217"/>
                    <a:pt x="36" y="239"/>
                    <a:pt x="79" y="239"/>
                  </a:cubicBezTo>
                  <a:cubicBezTo>
                    <a:pt x="127" y="239"/>
                    <a:pt x="160" y="206"/>
                    <a:pt x="160" y="171"/>
                  </a:cubicBezTo>
                  <a:cubicBezTo>
                    <a:pt x="160" y="144"/>
                    <a:pt x="138" y="117"/>
                    <a:pt x="100" y="109"/>
                  </a:cubicBezTo>
                  <a:cubicBezTo>
                    <a:pt x="136" y="96"/>
                    <a:pt x="150" y="69"/>
                    <a:pt x="150" y="48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5"/>
                    <a:pt x="29" y="65"/>
                  </a:cubicBezTo>
                  <a:cubicBezTo>
                    <a:pt x="40" y="65"/>
                    <a:pt x="47" y="57"/>
                    <a:pt x="47" y="47"/>
                  </a:cubicBezTo>
                  <a:cubicBezTo>
                    <a:pt x="47" y="37"/>
                    <a:pt x="40" y="30"/>
                    <a:pt x="29" y="29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0" y="103"/>
                    <a:pt x="81" y="104"/>
                    <a:pt x="63" y="105"/>
                  </a:cubicBezTo>
                  <a:cubicBezTo>
                    <a:pt x="54" y="105"/>
                    <a:pt x="54" y="105"/>
                    <a:pt x="52" y="106"/>
                  </a:cubicBezTo>
                  <a:cubicBezTo>
                    <a:pt x="51" y="106"/>
                    <a:pt x="49" y="106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6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351"/>
            <p:cNvSpPr>
              <a:spLocks/>
            </p:cNvSpPr>
            <p:nvPr>
              <p:custDataLst>
                <p:tags r:id="rId105"/>
              </p:custDataLst>
            </p:nvPr>
          </p:nvSpPr>
          <p:spPr bwMode="auto">
            <a:xfrm>
              <a:off x="3200400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352"/>
            <p:cNvSpPr>
              <a:spLocks/>
            </p:cNvSpPr>
            <p:nvPr>
              <p:custDataLst>
                <p:tags r:id="rId106"/>
              </p:custDataLst>
            </p:nvPr>
          </p:nvSpPr>
          <p:spPr bwMode="auto">
            <a:xfrm>
              <a:off x="3278188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Freeform 353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3392488" y="2632075"/>
              <a:ext cx="68263" cy="101600"/>
            </a:xfrm>
            <a:custGeom>
              <a:avLst/>
              <a:gdLst>
                <a:gd name="T0" fmla="*/ 170 w 170"/>
                <a:gd name="T1" fmla="*/ 177 h 235"/>
                <a:gd name="T2" fmla="*/ 170 w 170"/>
                <a:gd name="T3" fmla="*/ 165 h 235"/>
                <a:gd name="T4" fmla="*/ 132 w 170"/>
                <a:gd name="T5" fmla="*/ 165 h 235"/>
                <a:gd name="T6" fmla="*/ 132 w 170"/>
                <a:gd name="T7" fmla="*/ 9 h 235"/>
                <a:gd name="T8" fmla="*/ 124 w 170"/>
                <a:gd name="T9" fmla="*/ 0 h 235"/>
                <a:gd name="T10" fmla="*/ 115 w 170"/>
                <a:gd name="T11" fmla="*/ 4 h 235"/>
                <a:gd name="T12" fmla="*/ 0 w 170"/>
                <a:gd name="T13" fmla="*/ 165 h 235"/>
                <a:gd name="T14" fmla="*/ 0 w 170"/>
                <a:gd name="T15" fmla="*/ 177 h 235"/>
                <a:gd name="T16" fmla="*/ 102 w 170"/>
                <a:gd name="T17" fmla="*/ 177 h 235"/>
                <a:gd name="T18" fmla="*/ 102 w 170"/>
                <a:gd name="T19" fmla="*/ 206 h 235"/>
                <a:gd name="T20" fmla="*/ 74 w 170"/>
                <a:gd name="T21" fmla="*/ 222 h 235"/>
                <a:gd name="T22" fmla="*/ 64 w 170"/>
                <a:gd name="T23" fmla="*/ 222 h 235"/>
                <a:gd name="T24" fmla="*/ 64 w 170"/>
                <a:gd name="T25" fmla="*/ 235 h 235"/>
                <a:gd name="T26" fmla="*/ 117 w 170"/>
                <a:gd name="T27" fmla="*/ 233 h 235"/>
                <a:gd name="T28" fmla="*/ 169 w 170"/>
                <a:gd name="T29" fmla="*/ 235 h 235"/>
                <a:gd name="T30" fmla="*/ 169 w 170"/>
                <a:gd name="T31" fmla="*/ 222 h 235"/>
                <a:gd name="T32" fmla="*/ 160 w 170"/>
                <a:gd name="T33" fmla="*/ 222 h 235"/>
                <a:gd name="T34" fmla="*/ 132 w 170"/>
                <a:gd name="T35" fmla="*/ 206 h 235"/>
                <a:gd name="T36" fmla="*/ 132 w 170"/>
                <a:gd name="T37" fmla="*/ 177 h 235"/>
                <a:gd name="T38" fmla="*/ 170 w 170"/>
                <a:gd name="T39" fmla="*/ 177 h 235"/>
                <a:gd name="T40" fmla="*/ 104 w 170"/>
                <a:gd name="T41" fmla="*/ 37 h 235"/>
                <a:gd name="T42" fmla="*/ 104 w 170"/>
                <a:gd name="T43" fmla="*/ 165 h 235"/>
                <a:gd name="T44" fmla="*/ 12 w 170"/>
                <a:gd name="T45" fmla="*/ 165 h 235"/>
                <a:gd name="T46" fmla="*/ 104 w 170"/>
                <a:gd name="T47" fmla="*/ 3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0" h="235">
                  <a:moveTo>
                    <a:pt x="170" y="177"/>
                  </a:moveTo>
                  <a:lnTo>
                    <a:pt x="170" y="165"/>
                  </a:lnTo>
                  <a:lnTo>
                    <a:pt x="132" y="165"/>
                  </a:lnTo>
                  <a:lnTo>
                    <a:pt x="132" y="9"/>
                  </a:lnTo>
                  <a:cubicBezTo>
                    <a:pt x="132" y="2"/>
                    <a:pt x="132" y="0"/>
                    <a:pt x="124" y="0"/>
                  </a:cubicBezTo>
                  <a:cubicBezTo>
                    <a:pt x="120" y="0"/>
                    <a:pt x="118" y="0"/>
                    <a:pt x="115" y="4"/>
                  </a:cubicBezTo>
                  <a:lnTo>
                    <a:pt x="0" y="165"/>
                  </a:lnTo>
                  <a:lnTo>
                    <a:pt x="0" y="177"/>
                  </a:lnTo>
                  <a:lnTo>
                    <a:pt x="102" y="177"/>
                  </a:lnTo>
                  <a:lnTo>
                    <a:pt x="102" y="206"/>
                  </a:lnTo>
                  <a:cubicBezTo>
                    <a:pt x="102" y="218"/>
                    <a:pt x="102" y="222"/>
                    <a:pt x="74" y="222"/>
                  </a:cubicBezTo>
                  <a:lnTo>
                    <a:pt x="64" y="222"/>
                  </a:lnTo>
                  <a:lnTo>
                    <a:pt x="64" y="235"/>
                  </a:lnTo>
                  <a:cubicBezTo>
                    <a:pt x="82" y="234"/>
                    <a:pt x="104" y="233"/>
                    <a:pt x="117" y="233"/>
                  </a:cubicBezTo>
                  <a:cubicBezTo>
                    <a:pt x="130" y="233"/>
                    <a:pt x="152" y="234"/>
                    <a:pt x="169" y="235"/>
                  </a:cubicBezTo>
                  <a:lnTo>
                    <a:pt x="169" y="222"/>
                  </a:lnTo>
                  <a:lnTo>
                    <a:pt x="160" y="222"/>
                  </a:lnTo>
                  <a:cubicBezTo>
                    <a:pt x="132" y="222"/>
                    <a:pt x="132" y="218"/>
                    <a:pt x="132" y="206"/>
                  </a:cubicBezTo>
                  <a:lnTo>
                    <a:pt x="132" y="177"/>
                  </a:lnTo>
                  <a:lnTo>
                    <a:pt x="170" y="177"/>
                  </a:lnTo>
                  <a:close/>
                  <a:moveTo>
                    <a:pt x="104" y="37"/>
                  </a:moveTo>
                  <a:lnTo>
                    <a:pt x="104" y="165"/>
                  </a:lnTo>
                  <a:lnTo>
                    <a:pt x="12" y="165"/>
                  </a:lnTo>
                  <a:lnTo>
                    <a:pt x="104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Freeform 354"/>
            <p:cNvSpPr>
              <a:spLocks/>
            </p:cNvSpPr>
            <p:nvPr>
              <p:custDataLst>
                <p:tags r:id="rId108"/>
              </p:custDataLst>
            </p:nvPr>
          </p:nvSpPr>
          <p:spPr bwMode="auto">
            <a:xfrm>
              <a:off x="3492500" y="2678113"/>
              <a:ext cx="23813" cy="6508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Freeform 355"/>
            <p:cNvSpPr>
              <a:spLocks/>
            </p:cNvSpPr>
            <p:nvPr>
              <p:custDataLst>
                <p:tags r:id="rId109"/>
              </p:custDataLst>
            </p:nvPr>
          </p:nvSpPr>
          <p:spPr bwMode="auto">
            <a:xfrm>
              <a:off x="3570288" y="2605088"/>
              <a:ext cx="100013" cy="98425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1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5" y="11"/>
                    <a:pt x="122" y="16"/>
                    <a:pt x="122" y="45"/>
                  </a:cubicBezTo>
                  <a:cubicBezTo>
                    <a:pt x="122" y="60"/>
                    <a:pt x="114" y="94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356"/>
            <p:cNvSpPr>
              <a:spLocks/>
            </p:cNvSpPr>
            <p:nvPr>
              <p:custDataLst>
                <p:tags r:id="rId110"/>
              </p:custDataLst>
            </p:nvPr>
          </p:nvSpPr>
          <p:spPr bwMode="auto">
            <a:xfrm>
              <a:off x="3687763" y="2633663"/>
              <a:ext cx="61913" cy="103188"/>
            </a:xfrm>
            <a:custGeom>
              <a:avLst/>
              <a:gdLst>
                <a:gd name="T0" fmla="*/ 32 w 154"/>
                <a:gd name="T1" fmla="*/ 37 h 239"/>
                <a:gd name="T2" fmla="*/ 66 w 154"/>
                <a:gd name="T3" fmla="*/ 42 h 239"/>
                <a:gd name="T4" fmla="*/ 140 w 154"/>
                <a:gd name="T5" fmla="*/ 5 h 239"/>
                <a:gd name="T6" fmla="*/ 135 w 154"/>
                <a:gd name="T7" fmla="*/ 0 h 239"/>
                <a:gd name="T8" fmla="*/ 133 w 154"/>
                <a:gd name="T9" fmla="*/ 1 h 239"/>
                <a:gd name="T10" fmla="*/ 80 w 154"/>
                <a:gd name="T11" fmla="*/ 11 h 239"/>
                <a:gd name="T12" fmla="*/ 29 w 154"/>
                <a:gd name="T13" fmla="*/ 2 h 239"/>
                <a:gd name="T14" fmla="*/ 24 w 154"/>
                <a:gd name="T15" fmla="*/ 0 h 239"/>
                <a:gd name="T16" fmla="*/ 20 w 154"/>
                <a:gd name="T17" fmla="*/ 9 h 239"/>
                <a:gd name="T18" fmla="*/ 20 w 154"/>
                <a:gd name="T19" fmla="*/ 112 h 239"/>
                <a:gd name="T20" fmla="*/ 26 w 154"/>
                <a:gd name="T21" fmla="*/ 122 h 239"/>
                <a:gd name="T22" fmla="*/ 32 w 154"/>
                <a:gd name="T23" fmla="*/ 118 h 239"/>
                <a:gd name="T24" fmla="*/ 81 w 154"/>
                <a:gd name="T25" fmla="*/ 96 h 239"/>
                <a:gd name="T26" fmla="*/ 113 w 154"/>
                <a:gd name="T27" fmla="*/ 115 h 239"/>
                <a:gd name="T28" fmla="*/ 121 w 154"/>
                <a:gd name="T29" fmla="*/ 160 h 239"/>
                <a:gd name="T30" fmla="*/ 111 w 154"/>
                <a:gd name="T31" fmla="*/ 206 h 239"/>
                <a:gd name="T32" fmla="*/ 70 w 154"/>
                <a:gd name="T33" fmla="*/ 227 h 239"/>
                <a:gd name="T34" fmla="*/ 15 w 154"/>
                <a:gd name="T35" fmla="*/ 192 h 239"/>
                <a:gd name="T36" fmla="*/ 35 w 154"/>
                <a:gd name="T37" fmla="*/ 175 h 239"/>
                <a:gd name="T38" fmla="*/ 18 w 154"/>
                <a:gd name="T39" fmla="*/ 157 h 239"/>
                <a:gd name="T40" fmla="*/ 0 w 154"/>
                <a:gd name="T41" fmla="*/ 176 h 239"/>
                <a:gd name="T42" fmla="*/ 71 w 154"/>
                <a:gd name="T43" fmla="*/ 239 h 239"/>
                <a:gd name="T44" fmla="*/ 154 w 154"/>
                <a:gd name="T45" fmla="*/ 161 h 239"/>
                <a:gd name="T46" fmla="*/ 81 w 154"/>
                <a:gd name="T47" fmla="*/ 86 h 239"/>
                <a:gd name="T48" fmla="*/ 32 w 154"/>
                <a:gd name="T49" fmla="*/ 103 h 239"/>
                <a:gd name="T50" fmla="*/ 32 w 154"/>
                <a:gd name="T51" fmla="*/ 3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239">
                  <a:moveTo>
                    <a:pt x="32" y="37"/>
                  </a:moveTo>
                  <a:cubicBezTo>
                    <a:pt x="50" y="42"/>
                    <a:pt x="61" y="42"/>
                    <a:pt x="66" y="42"/>
                  </a:cubicBezTo>
                  <a:cubicBezTo>
                    <a:pt x="112" y="42"/>
                    <a:pt x="140" y="10"/>
                    <a:pt x="140" y="5"/>
                  </a:cubicBezTo>
                  <a:cubicBezTo>
                    <a:pt x="140" y="1"/>
                    <a:pt x="137" y="0"/>
                    <a:pt x="135" y="0"/>
                  </a:cubicBezTo>
                  <a:cubicBezTo>
                    <a:pt x="135" y="0"/>
                    <a:pt x="134" y="0"/>
                    <a:pt x="133" y="1"/>
                  </a:cubicBezTo>
                  <a:cubicBezTo>
                    <a:pt x="124" y="4"/>
                    <a:pt x="106" y="11"/>
                    <a:pt x="80" y="11"/>
                  </a:cubicBezTo>
                  <a:cubicBezTo>
                    <a:pt x="70" y="11"/>
                    <a:pt x="52" y="10"/>
                    <a:pt x="29" y="2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20" y="0"/>
                    <a:pt x="20" y="4"/>
                    <a:pt x="20" y="9"/>
                  </a:cubicBezTo>
                  <a:lnTo>
                    <a:pt x="20" y="112"/>
                  </a:lnTo>
                  <a:cubicBezTo>
                    <a:pt x="20" y="118"/>
                    <a:pt x="20" y="122"/>
                    <a:pt x="26" y="122"/>
                  </a:cubicBezTo>
                  <a:cubicBezTo>
                    <a:pt x="29" y="122"/>
                    <a:pt x="29" y="122"/>
                    <a:pt x="32" y="118"/>
                  </a:cubicBezTo>
                  <a:cubicBezTo>
                    <a:pt x="47" y="98"/>
                    <a:pt x="69" y="96"/>
                    <a:pt x="81" y="96"/>
                  </a:cubicBezTo>
                  <a:cubicBezTo>
                    <a:pt x="102" y="96"/>
                    <a:pt x="111" y="112"/>
                    <a:pt x="113" y="115"/>
                  </a:cubicBezTo>
                  <a:cubicBezTo>
                    <a:pt x="119" y="127"/>
                    <a:pt x="121" y="140"/>
                    <a:pt x="121" y="160"/>
                  </a:cubicBezTo>
                  <a:cubicBezTo>
                    <a:pt x="121" y="171"/>
                    <a:pt x="121" y="191"/>
                    <a:pt x="111" y="206"/>
                  </a:cubicBezTo>
                  <a:cubicBezTo>
                    <a:pt x="102" y="219"/>
                    <a:pt x="87" y="227"/>
                    <a:pt x="70" y="227"/>
                  </a:cubicBezTo>
                  <a:cubicBezTo>
                    <a:pt x="47" y="227"/>
                    <a:pt x="24" y="215"/>
                    <a:pt x="15" y="192"/>
                  </a:cubicBezTo>
                  <a:cubicBezTo>
                    <a:pt x="29" y="193"/>
                    <a:pt x="35" y="184"/>
                    <a:pt x="35" y="175"/>
                  </a:cubicBezTo>
                  <a:cubicBezTo>
                    <a:pt x="35" y="160"/>
                    <a:pt x="22" y="157"/>
                    <a:pt x="18" y="157"/>
                  </a:cubicBezTo>
                  <a:cubicBezTo>
                    <a:pt x="17" y="157"/>
                    <a:pt x="0" y="157"/>
                    <a:pt x="0" y="176"/>
                  </a:cubicBezTo>
                  <a:cubicBezTo>
                    <a:pt x="0" y="207"/>
                    <a:pt x="29" y="239"/>
                    <a:pt x="71" y="239"/>
                  </a:cubicBezTo>
                  <a:cubicBezTo>
                    <a:pt x="115" y="239"/>
                    <a:pt x="154" y="205"/>
                    <a:pt x="154" y="161"/>
                  </a:cubicBezTo>
                  <a:cubicBezTo>
                    <a:pt x="154" y="122"/>
                    <a:pt x="125" y="86"/>
                    <a:pt x="81" y="86"/>
                  </a:cubicBezTo>
                  <a:cubicBezTo>
                    <a:pt x="66" y="86"/>
                    <a:pt x="48" y="90"/>
                    <a:pt x="32" y="103"/>
                  </a:cubicBezTo>
                  <a:lnTo>
                    <a:pt x="32" y="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357"/>
            <p:cNvSpPr>
              <a:spLocks/>
            </p:cNvSpPr>
            <p:nvPr>
              <p:custDataLst>
                <p:tags r:id="rId111"/>
              </p:custDataLst>
            </p:nvPr>
          </p:nvSpPr>
          <p:spPr bwMode="auto">
            <a:xfrm>
              <a:off x="3779838" y="2540000"/>
              <a:ext cx="47625" cy="215901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4"/>
                    <a:pt x="69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8" name="Group 467"/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2529104" y="4233116"/>
            <a:ext cx="1284288" cy="215901"/>
            <a:chOff x="2543175" y="2540000"/>
            <a:chExt cx="1284288" cy="215901"/>
          </a:xfrm>
        </p:grpSpPr>
        <p:sp>
          <p:nvSpPr>
            <p:cNvPr id="453" name="Freeform 364"/>
            <p:cNvSpPr>
              <a:spLocks/>
            </p:cNvSpPr>
            <p:nvPr>
              <p:custDataLst>
                <p:tags r:id="rId84"/>
              </p:custDataLst>
            </p:nvPr>
          </p:nvSpPr>
          <p:spPr bwMode="auto">
            <a:xfrm>
              <a:off x="2543175" y="2540000"/>
              <a:ext cx="46038" cy="215901"/>
            </a:xfrm>
            <a:custGeom>
              <a:avLst/>
              <a:gdLst>
                <a:gd name="T0" fmla="*/ 116 w 116"/>
                <a:gd name="T1" fmla="*/ 493 h 498"/>
                <a:gd name="T2" fmla="*/ 108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8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365"/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2608263" y="2557463"/>
              <a:ext cx="84138" cy="149226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5 h 343"/>
                <a:gd name="T4" fmla="*/ 105 w 210"/>
                <a:gd name="T5" fmla="*/ 0 h 343"/>
                <a:gd name="T6" fmla="*/ 19 w 210"/>
                <a:gd name="T7" fmla="*/ 59 h 343"/>
                <a:gd name="T8" fmla="*/ 0 w 210"/>
                <a:gd name="T9" fmla="*/ 172 h 343"/>
                <a:gd name="T10" fmla="*/ 23 w 210"/>
                <a:gd name="T11" fmla="*/ 292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2 h 343"/>
                <a:gd name="T18" fmla="*/ 105 w 210"/>
                <a:gd name="T19" fmla="*/ 332 h 343"/>
                <a:gd name="T20" fmla="*/ 47 w 210"/>
                <a:gd name="T21" fmla="*/ 271 h 343"/>
                <a:gd name="T22" fmla="*/ 42 w 210"/>
                <a:gd name="T23" fmla="*/ 166 h 343"/>
                <a:gd name="T24" fmla="*/ 46 w 210"/>
                <a:gd name="T25" fmla="*/ 74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6 h 343"/>
                <a:gd name="T32" fmla="*/ 163 w 210"/>
                <a:gd name="T33" fmla="*/ 269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8" y="92"/>
                    <a:pt x="190" y="55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9" y="59"/>
                  </a:cubicBezTo>
                  <a:cubicBezTo>
                    <a:pt x="3" y="93"/>
                    <a:pt x="0" y="132"/>
                    <a:pt x="0" y="172"/>
                  </a:cubicBezTo>
                  <a:cubicBezTo>
                    <a:pt x="0" y="210"/>
                    <a:pt x="2" y="254"/>
                    <a:pt x="23" y="292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2" y="343"/>
                    <a:pt x="170" y="332"/>
                    <a:pt x="192" y="285"/>
                  </a:cubicBezTo>
                  <a:cubicBezTo>
                    <a:pt x="208" y="250"/>
                    <a:pt x="210" y="212"/>
                    <a:pt x="210" y="172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19"/>
                    <a:pt x="47" y="271"/>
                  </a:cubicBezTo>
                  <a:cubicBezTo>
                    <a:pt x="42" y="241"/>
                    <a:pt x="42" y="196"/>
                    <a:pt x="42" y="166"/>
                  </a:cubicBezTo>
                  <a:cubicBezTo>
                    <a:pt x="42" y="134"/>
                    <a:pt x="42" y="101"/>
                    <a:pt x="46" y="74"/>
                  </a:cubicBezTo>
                  <a:cubicBezTo>
                    <a:pt x="55" y="15"/>
                    <a:pt x="92" y="11"/>
                    <a:pt x="105" y="11"/>
                  </a:cubicBezTo>
                  <a:cubicBezTo>
                    <a:pt x="121" y="11"/>
                    <a:pt x="154" y="20"/>
                    <a:pt x="164" y="69"/>
                  </a:cubicBezTo>
                  <a:cubicBezTo>
                    <a:pt x="169" y="97"/>
                    <a:pt x="169" y="135"/>
                    <a:pt x="169" y="166"/>
                  </a:cubicBezTo>
                  <a:cubicBezTo>
                    <a:pt x="169" y="204"/>
                    <a:pt x="169" y="237"/>
                    <a:pt x="163" y="269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366"/>
            <p:cNvSpPr>
              <a:spLocks/>
            </p:cNvSpPr>
            <p:nvPr>
              <p:custDataLst>
                <p:tags r:id="rId86"/>
              </p:custDataLst>
            </p:nvPr>
          </p:nvSpPr>
          <p:spPr bwMode="auto">
            <a:xfrm>
              <a:off x="2717800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367"/>
            <p:cNvSpPr>
              <a:spLocks/>
            </p:cNvSpPr>
            <p:nvPr>
              <p:custDataLst>
                <p:tags r:id="rId87"/>
              </p:custDataLst>
            </p:nvPr>
          </p:nvSpPr>
          <p:spPr bwMode="auto">
            <a:xfrm>
              <a:off x="2808288" y="2557463"/>
              <a:ext cx="65088" cy="144463"/>
            </a:xfrm>
            <a:custGeom>
              <a:avLst/>
              <a:gdLst>
                <a:gd name="T0" fmla="*/ 102 w 164"/>
                <a:gd name="T1" fmla="*/ 13 h 332"/>
                <a:gd name="T2" fmla="*/ 90 w 164"/>
                <a:gd name="T3" fmla="*/ 0 h 332"/>
                <a:gd name="T4" fmla="*/ 0 w 164"/>
                <a:gd name="T5" fmla="*/ 32 h 332"/>
                <a:gd name="T6" fmla="*/ 0 w 164"/>
                <a:gd name="T7" fmla="*/ 47 h 332"/>
                <a:gd name="T8" fmla="*/ 65 w 164"/>
                <a:gd name="T9" fmla="*/ 34 h 332"/>
                <a:gd name="T10" fmla="*/ 65 w 164"/>
                <a:gd name="T11" fmla="*/ 292 h 332"/>
                <a:gd name="T12" fmla="*/ 19 w 164"/>
                <a:gd name="T13" fmla="*/ 316 h 332"/>
                <a:gd name="T14" fmla="*/ 3 w 164"/>
                <a:gd name="T15" fmla="*/ 316 h 332"/>
                <a:gd name="T16" fmla="*/ 3 w 164"/>
                <a:gd name="T17" fmla="*/ 332 h 332"/>
                <a:gd name="T18" fmla="*/ 83 w 164"/>
                <a:gd name="T19" fmla="*/ 330 h 332"/>
                <a:gd name="T20" fmla="*/ 164 w 164"/>
                <a:gd name="T21" fmla="*/ 332 h 332"/>
                <a:gd name="T22" fmla="*/ 164 w 164"/>
                <a:gd name="T23" fmla="*/ 316 h 332"/>
                <a:gd name="T24" fmla="*/ 148 w 164"/>
                <a:gd name="T25" fmla="*/ 316 h 332"/>
                <a:gd name="T26" fmla="*/ 102 w 164"/>
                <a:gd name="T27" fmla="*/ 292 h 332"/>
                <a:gd name="T28" fmla="*/ 102 w 164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" h="332">
                  <a:moveTo>
                    <a:pt x="102" y="13"/>
                  </a:moveTo>
                  <a:cubicBezTo>
                    <a:pt x="102" y="1"/>
                    <a:pt x="102" y="0"/>
                    <a:pt x="90" y="0"/>
                  </a:cubicBezTo>
                  <a:cubicBezTo>
                    <a:pt x="59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3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0" y="330"/>
                    <a:pt x="63" y="330"/>
                    <a:pt x="83" y="330"/>
                  </a:cubicBezTo>
                  <a:cubicBezTo>
                    <a:pt x="103" y="330"/>
                    <a:pt x="147" y="330"/>
                    <a:pt x="164" y="332"/>
                  </a:cubicBezTo>
                  <a:lnTo>
                    <a:pt x="164" y="316"/>
                  </a:lnTo>
                  <a:lnTo>
                    <a:pt x="148" y="316"/>
                  </a:lnTo>
                  <a:cubicBezTo>
                    <a:pt x="103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368"/>
            <p:cNvSpPr>
              <a:spLocks/>
            </p:cNvSpPr>
            <p:nvPr>
              <p:custDataLst>
                <p:tags r:id="rId88"/>
              </p:custDataLst>
            </p:nvPr>
          </p:nvSpPr>
          <p:spPr bwMode="auto">
            <a:xfrm>
              <a:off x="2906713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369"/>
            <p:cNvSpPr>
              <a:spLocks/>
            </p:cNvSpPr>
            <p:nvPr>
              <p:custDataLst>
                <p:tags r:id="rId89"/>
              </p:custDataLst>
            </p:nvPr>
          </p:nvSpPr>
          <p:spPr bwMode="auto">
            <a:xfrm>
              <a:off x="2984500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2 w 248"/>
                <a:gd name="T3" fmla="*/ 11 h 226"/>
                <a:gd name="T4" fmla="*/ 227 w 248"/>
                <a:gd name="T5" fmla="*/ 18 h 226"/>
                <a:gd name="T6" fmla="*/ 203 w 248"/>
                <a:gd name="T7" fmla="*/ 45 h 226"/>
                <a:gd name="T8" fmla="*/ 222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6 w 248"/>
                <a:gd name="T19" fmla="*/ 77 h 226"/>
                <a:gd name="T20" fmla="*/ 22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8 w 248"/>
                <a:gd name="T31" fmla="*/ 215 h 226"/>
                <a:gd name="T32" fmla="*/ 23 w 248"/>
                <a:gd name="T33" fmla="*/ 209 h 226"/>
                <a:gd name="T34" fmla="*/ 46 w 248"/>
                <a:gd name="T35" fmla="*/ 182 h 226"/>
                <a:gd name="T36" fmla="*/ 28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1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370"/>
            <p:cNvSpPr>
              <a:spLocks/>
            </p:cNvSpPr>
            <p:nvPr>
              <p:custDataLst>
                <p:tags r:id="rId90"/>
              </p:custDataLst>
            </p:nvPr>
          </p:nvSpPr>
          <p:spPr bwMode="auto">
            <a:xfrm>
              <a:off x="3100388" y="2633663"/>
              <a:ext cx="65088" cy="103188"/>
            </a:xfrm>
            <a:custGeom>
              <a:avLst/>
              <a:gdLst>
                <a:gd name="T0" fmla="*/ 76 w 160"/>
                <a:gd name="T1" fmla="*/ 115 h 239"/>
                <a:gd name="T2" fmla="*/ 123 w 160"/>
                <a:gd name="T3" fmla="*/ 171 h 239"/>
                <a:gd name="T4" fmla="*/ 78 w 160"/>
                <a:gd name="T5" fmla="*/ 227 h 239"/>
                <a:gd name="T6" fmla="*/ 19 w 160"/>
                <a:gd name="T7" fmla="*/ 203 h 239"/>
                <a:gd name="T8" fmla="*/ 39 w 160"/>
                <a:gd name="T9" fmla="*/ 183 h 239"/>
                <a:gd name="T10" fmla="*/ 20 w 160"/>
                <a:gd name="T11" fmla="*/ 164 h 239"/>
                <a:gd name="T12" fmla="*/ 0 w 160"/>
                <a:gd name="T13" fmla="*/ 184 h 239"/>
                <a:gd name="T14" fmla="*/ 79 w 160"/>
                <a:gd name="T15" fmla="*/ 239 h 239"/>
                <a:gd name="T16" fmla="*/ 160 w 160"/>
                <a:gd name="T17" fmla="*/ 171 h 239"/>
                <a:gd name="T18" fmla="*/ 100 w 160"/>
                <a:gd name="T19" fmla="*/ 109 h 239"/>
                <a:gd name="T20" fmla="*/ 150 w 160"/>
                <a:gd name="T21" fmla="*/ 48 h 239"/>
                <a:gd name="T22" fmla="*/ 79 w 160"/>
                <a:gd name="T23" fmla="*/ 0 h 239"/>
                <a:gd name="T24" fmla="*/ 11 w 160"/>
                <a:gd name="T25" fmla="*/ 47 h 239"/>
                <a:gd name="T26" fmla="*/ 29 w 160"/>
                <a:gd name="T27" fmla="*/ 65 h 239"/>
                <a:gd name="T28" fmla="*/ 47 w 160"/>
                <a:gd name="T29" fmla="*/ 47 h 239"/>
                <a:gd name="T30" fmla="*/ 29 w 160"/>
                <a:gd name="T31" fmla="*/ 29 h 239"/>
                <a:gd name="T32" fmla="*/ 78 w 160"/>
                <a:gd name="T33" fmla="*/ 10 h 239"/>
                <a:gd name="T34" fmla="*/ 116 w 160"/>
                <a:gd name="T35" fmla="*/ 48 h 239"/>
                <a:gd name="T36" fmla="*/ 102 w 160"/>
                <a:gd name="T37" fmla="*/ 90 h 239"/>
                <a:gd name="T38" fmla="*/ 63 w 160"/>
                <a:gd name="T39" fmla="*/ 105 h 239"/>
                <a:gd name="T40" fmla="*/ 52 w 160"/>
                <a:gd name="T41" fmla="*/ 106 h 239"/>
                <a:gd name="T42" fmla="*/ 49 w 160"/>
                <a:gd name="T43" fmla="*/ 110 h 239"/>
                <a:gd name="T44" fmla="*/ 58 w 160"/>
                <a:gd name="T45" fmla="*/ 115 h 239"/>
                <a:gd name="T46" fmla="*/ 76 w 160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39">
                  <a:moveTo>
                    <a:pt x="76" y="115"/>
                  </a:moveTo>
                  <a:cubicBezTo>
                    <a:pt x="104" y="115"/>
                    <a:pt x="123" y="134"/>
                    <a:pt x="123" y="171"/>
                  </a:cubicBezTo>
                  <a:cubicBezTo>
                    <a:pt x="123" y="214"/>
                    <a:pt x="98" y="227"/>
                    <a:pt x="78" y="227"/>
                  </a:cubicBezTo>
                  <a:cubicBezTo>
                    <a:pt x="64" y="227"/>
                    <a:pt x="33" y="224"/>
                    <a:pt x="19" y="203"/>
                  </a:cubicBezTo>
                  <a:cubicBezTo>
                    <a:pt x="35" y="202"/>
                    <a:pt x="39" y="191"/>
                    <a:pt x="39" y="183"/>
                  </a:cubicBezTo>
                  <a:cubicBezTo>
                    <a:pt x="39" y="172"/>
                    <a:pt x="30" y="164"/>
                    <a:pt x="20" y="164"/>
                  </a:cubicBezTo>
                  <a:cubicBezTo>
                    <a:pt x="10" y="164"/>
                    <a:pt x="0" y="170"/>
                    <a:pt x="0" y="184"/>
                  </a:cubicBezTo>
                  <a:cubicBezTo>
                    <a:pt x="0" y="217"/>
                    <a:pt x="36" y="239"/>
                    <a:pt x="79" y="239"/>
                  </a:cubicBezTo>
                  <a:cubicBezTo>
                    <a:pt x="127" y="239"/>
                    <a:pt x="160" y="206"/>
                    <a:pt x="160" y="171"/>
                  </a:cubicBezTo>
                  <a:cubicBezTo>
                    <a:pt x="160" y="144"/>
                    <a:pt x="138" y="117"/>
                    <a:pt x="100" y="109"/>
                  </a:cubicBezTo>
                  <a:cubicBezTo>
                    <a:pt x="136" y="96"/>
                    <a:pt x="150" y="69"/>
                    <a:pt x="150" y="48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5"/>
                    <a:pt x="29" y="65"/>
                  </a:cubicBezTo>
                  <a:cubicBezTo>
                    <a:pt x="40" y="65"/>
                    <a:pt x="47" y="57"/>
                    <a:pt x="47" y="47"/>
                  </a:cubicBezTo>
                  <a:cubicBezTo>
                    <a:pt x="47" y="37"/>
                    <a:pt x="40" y="30"/>
                    <a:pt x="29" y="29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0" y="103"/>
                    <a:pt x="81" y="104"/>
                    <a:pt x="63" y="105"/>
                  </a:cubicBezTo>
                  <a:cubicBezTo>
                    <a:pt x="54" y="105"/>
                    <a:pt x="54" y="105"/>
                    <a:pt x="52" y="106"/>
                  </a:cubicBezTo>
                  <a:cubicBezTo>
                    <a:pt x="51" y="106"/>
                    <a:pt x="49" y="106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6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371"/>
            <p:cNvSpPr>
              <a:spLocks/>
            </p:cNvSpPr>
            <p:nvPr>
              <p:custDataLst>
                <p:tags r:id="rId91"/>
              </p:custDataLst>
            </p:nvPr>
          </p:nvSpPr>
          <p:spPr bwMode="auto">
            <a:xfrm>
              <a:off x="3200400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372"/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3278188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373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3392488" y="2632075"/>
              <a:ext cx="68263" cy="101600"/>
            </a:xfrm>
            <a:custGeom>
              <a:avLst/>
              <a:gdLst>
                <a:gd name="T0" fmla="*/ 170 w 170"/>
                <a:gd name="T1" fmla="*/ 177 h 235"/>
                <a:gd name="T2" fmla="*/ 170 w 170"/>
                <a:gd name="T3" fmla="*/ 165 h 235"/>
                <a:gd name="T4" fmla="*/ 132 w 170"/>
                <a:gd name="T5" fmla="*/ 165 h 235"/>
                <a:gd name="T6" fmla="*/ 132 w 170"/>
                <a:gd name="T7" fmla="*/ 9 h 235"/>
                <a:gd name="T8" fmla="*/ 124 w 170"/>
                <a:gd name="T9" fmla="*/ 0 h 235"/>
                <a:gd name="T10" fmla="*/ 115 w 170"/>
                <a:gd name="T11" fmla="*/ 4 h 235"/>
                <a:gd name="T12" fmla="*/ 0 w 170"/>
                <a:gd name="T13" fmla="*/ 165 h 235"/>
                <a:gd name="T14" fmla="*/ 0 w 170"/>
                <a:gd name="T15" fmla="*/ 177 h 235"/>
                <a:gd name="T16" fmla="*/ 102 w 170"/>
                <a:gd name="T17" fmla="*/ 177 h 235"/>
                <a:gd name="T18" fmla="*/ 102 w 170"/>
                <a:gd name="T19" fmla="*/ 206 h 235"/>
                <a:gd name="T20" fmla="*/ 74 w 170"/>
                <a:gd name="T21" fmla="*/ 222 h 235"/>
                <a:gd name="T22" fmla="*/ 64 w 170"/>
                <a:gd name="T23" fmla="*/ 222 h 235"/>
                <a:gd name="T24" fmla="*/ 64 w 170"/>
                <a:gd name="T25" fmla="*/ 235 h 235"/>
                <a:gd name="T26" fmla="*/ 117 w 170"/>
                <a:gd name="T27" fmla="*/ 233 h 235"/>
                <a:gd name="T28" fmla="*/ 169 w 170"/>
                <a:gd name="T29" fmla="*/ 235 h 235"/>
                <a:gd name="T30" fmla="*/ 169 w 170"/>
                <a:gd name="T31" fmla="*/ 222 h 235"/>
                <a:gd name="T32" fmla="*/ 160 w 170"/>
                <a:gd name="T33" fmla="*/ 222 h 235"/>
                <a:gd name="T34" fmla="*/ 132 w 170"/>
                <a:gd name="T35" fmla="*/ 206 h 235"/>
                <a:gd name="T36" fmla="*/ 132 w 170"/>
                <a:gd name="T37" fmla="*/ 177 h 235"/>
                <a:gd name="T38" fmla="*/ 170 w 170"/>
                <a:gd name="T39" fmla="*/ 177 h 235"/>
                <a:gd name="T40" fmla="*/ 104 w 170"/>
                <a:gd name="T41" fmla="*/ 37 h 235"/>
                <a:gd name="T42" fmla="*/ 104 w 170"/>
                <a:gd name="T43" fmla="*/ 165 h 235"/>
                <a:gd name="T44" fmla="*/ 12 w 170"/>
                <a:gd name="T45" fmla="*/ 165 h 235"/>
                <a:gd name="T46" fmla="*/ 104 w 170"/>
                <a:gd name="T47" fmla="*/ 3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0" h="235">
                  <a:moveTo>
                    <a:pt x="170" y="177"/>
                  </a:moveTo>
                  <a:lnTo>
                    <a:pt x="170" y="165"/>
                  </a:lnTo>
                  <a:lnTo>
                    <a:pt x="132" y="165"/>
                  </a:lnTo>
                  <a:lnTo>
                    <a:pt x="132" y="9"/>
                  </a:lnTo>
                  <a:cubicBezTo>
                    <a:pt x="132" y="2"/>
                    <a:pt x="132" y="0"/>
                    <a:pt x="124" y="0"/>
                  </a:cubicBezTo>
                  <a:cubicBezTo>
                    <a:pt x="120" y="0"/>
                    <a:pt x="118" y="0"/>
                    <a:pt x="115" y="4"/>
                  </a:cubicBezTo>
                  <a:lnTo>
                    <a:pt x="0" y="165"/>
                  </a:lnTo>
                  <a:lnTo>
                    <a:pt x="0" y="177"/>
                  </a:lnTo>
                  <a:lnTo>
                    <a:pt x="102" y="177"/>
                  </a:lnTo>
                  <a:lnTo>
                    <a:pt x="102" y="206"/>
                  </a:lnTo>
                  <a:cubicBezTo>
                    <a:pt x="102" y="218"/>
                    <a:pt x="102" y="222"/>
                    <a:pt x="74" y="222"/>
                  </a:cubicBezTo>
                  <a:lnTo>
                    <a:pt x="64" y="222"/>
                  </a:lnTo>
                  <a:lnTo>
                    <a:pt x="64" y="235"/>
                  </a:lnTo>
                  <a:cubicBezTo>
                    <a:pt x="82" y="234"/>
                    <a:pt x="104" y="233"/>
                    <a:pt x="117" y="233"/>
                  </a:cubicBezTo>
                  <a:cubicBezTo>
                    <a:pt x="130" y="233"/>
                    <a:pt x="152" y="234"/>
                    <a:pt x="169" y="235"/>
                  </a:cubicBezTo>
                  <a:lnTo>
                    <a:pt x="169" y="222"/>
                  </a:lnTo>
                  <a:lnTo>
                    <a:pt x="160" y="222"/>
                  </a:lnTo>
                  <a:cubicBezTo>
                    <a:pt x="132" y="222"/>
                    <a:pt x="132" y="218"/>
                    <a:pt x="132" y="206"/>
                  </a:cubicBezTo>
                  <a:lnTo>
                    <a:pt x="132" y="177"/>
                  </a:lnTo>
                  <a:lnTo>
                    <a:pt x="170" y="177"/>
                  </a:lnTo>
                  <a:close/>
                  <a:moveTo>
                    <a:pt x="104" y="37"/>
                  </a:moveTo>
                  <a:lnTo>
                    <a:pt x="104" y="165"/>
                  </a:lnTo>
                  <a:lnTo>
                    <a:pt x="12" y="165"/>
                  </a:lnTo>
                  <a:lnTo>
                    <a:pt x="104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374"/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3492500" y="2678113"/>
              <a:ext cx="23813" cy="6508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375"/>
            <p:cNvSpPr>
              <a:spLocks/>
            </p:cNvSpPr>
            <p:nvPr>
              <p:custDataLst>
                <p:tags r:id="rId95"/>
              </p:custDataLst>
            </p:nvPr>
          </p:nvSpPr>
          <p:spPr bwMode="auto">
            <a:xfrm>
              <a:off x="3570288" y="2605088"/>
              <a:ext cx="100013" cy="98425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1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5" y="11"/>
                    <a:pt x="122" y="16"/>
                    <a:pt x="122" y="45"/>
                  </a:cubicBezTo>
                  <a:cubicBezTo>
                    <a:pt x="122" y="60"/>
                    <a:pt x="114" y="94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376"/>
            <p:cNvSpPr>
              <a:spLocks/>
            </p:cNvSpPr>
            <p:nvPr>
              <p:custDataLst>
                <p:tags r:id="rId96"/>
              </p:custDataLst>
            </p:nvPr>
          </p:nvSpPr>
          <p:spPr bwMode="auto">
            <a:xfrm>
              <a:off x="3687763" y="2633663"/>
              <a:ext cx="61913" cy="103188"/>
            </a:xfrm>
            <a:custGeom>
              <a:avLst/>
              <a:gdLst>
                <a:gd name="T0" fmla="*/ 32 w 154"/>
                <a:gd name="T1" fmla="*/ 37 h 239"/>
                <a:gd name="T2" fmla="*/ 66 w 154"/>
                <a:gd name="T3" fmla="*/ 42 h 239"/>
                <a:gd name="T4" fmla="*/ 140 w 154"/>
                <a:gd name="T5" fmla="*/ 5 h 239"/>
                <a:gd name="T6" fmla="*/ 135 w 154"/>
                <a:gd name="T7" fmla="*/ 0 h 239"/>
                <a:gd name="T8" fmla="*/ 133 w 154"/>
                <a:gd name="T9" fmla="*/ 1 h 239"/>
                <a:gd name="T10" fmla="*/ 80 w 154"/>
                <a:gd name="T11" fmla="*/ 11 h 239"/>
                <a:gd name="T12" fmla="*/ 29 w 154"/>
                <a:gd name="T13" fmla="*/ 2 h 239"/>
                <a:gd name="T14" fmla="*/ 24 w 154"/>
                <a:gd name="T15" fmla="*/ 0 h 239"/>
                <a:gd name="T16" fmla="*/ 20 w 154"/>
                <a:gd name="T17" fmla="*/ 9 h 239"/>
                <a:gd name="T18" fmla="*/ 20 w 154"/>
                <a:gd name="T19" fmla="*/ 112 h 239"/>
                <a:gd name="T20" fmla="*/ 26 w 154"/>
                <a:gd name="T21" fmla="*/ 122 h 239"/>
                <a:gd name="T22" fmla="*/ 32 w 154"/>
                <a:gd name="T23" fmla="*/ 118 h 239"/>
                <a:gd name="T24" fmla="*/ 81 w 154"/>
                <a:gd name="T25" fmla="*/ 96 h 239"/>
                <a:gd name="T26" fmla="*/ 113 w 154"/>
                <a:gd name="T27" fmla="*/ 115 h 239"/>
                <a:gd name="T28" fmla="*/ 121 w 154"/>
                <a:gd name="T29" fmla="*/ 160 h 239"/>
                <a:gd name="T30" fmla="*/ 111 w 154"/>
                <a:gd name="T31" fmla="*/ 206 h 239"/>
                <a:gd name="T32" fmla="*/ 70 w 154"/>
                <a:gd name="T33" fmla="*/ 227 h 239"/>
                <a:gd name="T34" fmla="*/ 15 w 154"/>
                <a:gd name="T35" fmla="*/ 192 h 239"/>
                <a:gd name="T36" fmla="*/ 35 w 154"/>
                <a:gd name="T37" fmla="*/ 175 h 239"/>
                <a:gd name="T38" fmla="*/ 18 w 154"/>
                <a:gd name="T39" fmla="*/ 157 h 239"/>
                <a:gd name="T40" fmla="*/ 0 w 154"/>
                <a:gd name="T41" fmla="*/ 176 h 239"/>
                <a:gd name="T42" fmla="*/ 71 w 154"/>
                <a:gd name="T43" fmla="*/ 239 h 239"/>
                <a:gd name="T44" fmla="*/ 154 w 154"/>
                <a:gd name="T45" fmla="*/ 161 h 239"/>
                <a:gd name="T46" fmla="*/ 81 w 154"/>
                <a:gd name="T47" fmla="*/ 86 h 239"/>
                <a:gd name="T48" fmla="*/ 32 w 154"/>
                <a:gd name="T49" fmla="*/ 103 h 239"/>
                <a:gd name="T50" fmla="*/ 32 w 154"/>
                <a:gd name="T51" fmla="*/ 3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239">
                  <a:moveTo>
                    <a:pt x="32" y="37"/>
                  </a:moveTo>
                  <a:cubicBezTo>
                    <a:pt x="50" y="42"/>
                    <a:pt x="61" y="42"/>
                    <a:pt x="66" y="42"/>
                  </a:cubicBezTo>
                  <a:cubicBezTo>
                    <a:pt x="112" y="42"/>
                    <a:pt x="140" y="10"/>
                    <a:pt x="140" y="5"/>
                  </a:cubicBezTo>
                  <a:cubicBezTo>
                    <a:pt x="140" y="1"/>
                    <a:pt x="137" y="0"/>
                    <a:pt x="135" y="0"/>
                  </a:cubicBezTo>
                  <a:cubicBezTo>
                    <a:pt x="135" y="0"/>
                    <a:pt x="134" y="0"/>
                    <a:pt x="133" y="1"/>
                  </a:cubicBezTo>
                  <a:cubicBezTo>
                    <a:pt x="124" y="4"/>
                    <a:pt x="106" y="11"/>
                    <a:pt x="80" y="11"/>
                  </a:cubicBezTo>
                  <a:cubicBezTo>
                    <a:pt x="70" y="11"/>
                    <a:pt x="52" y="10"/>
                    <a:pt x="29" y="2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20" y="0"/>
                    <a:pt x="20" y="4"/>
                    <a:pt x="20" y="9"/>
                  </a:cubicBezTo>
                  <a:lnTo>
                    <a:pt x="20" y="112"/>
                  </a:lnTo>
                  <a:cubicBezTo>
                    <a:pt x="20" y="118"/>
                    <a:pt x="20" y="122"/>
                    <a:pt x="26" y="122"/>
                  </a:cubicBezTo>
                  <a:cubicBezTo>
                    <a:pt x="29" y="122"/>
                    <a:pt x="29" y="122"/>
                    <a:pt x="32" y="118"/>
                  </a:cubicBezTo>
                  <a:cubicBezTo>
                    <a:pt x="47" y="98"/>
                    <a:pt x="69" y="96"/>
                    <a:pt x="81" y="96"/>
                  </a:cubicBezTo>
                  <a:cubicBezTo>
                    <a:pt x="102" y="96"/>
                    <a:pt x="111" y="112"/>
                    <a:pt x="113" y="115"/>
                  </a:cubicBezTo>
                  <a:cubicBezTo>
                    <a:pt x="119" y="127"/>
                    <a:pt x="121" y="140"/>
                    <a:pt x="121" y="160"/>
                  </a:cubicBezTo>
                  <a:cubicBezTo>
                    <a:pt x="121" y="171"/>
                    <a:pt x="121" y="191"/>
                    <a:pt x="111" y="206"/>
                  </a:cubicBezTo>
                  <a:cubicBezTo>
                    <a:pt x="102" y="219"/>
                    <a:pt x="87" y="227"/>
                    <a:pt x="70" y="227"/>
                  </a:cubicBezTo>
                  <a:cubicBezTo>
                    <a:pt x="47" y="227"/>
                    <a:pt x="24" y="215"/>
                    <a:pt x="15" y="192"/>
                  </a:cubicBezTo>
                  <a:cubicBezTo>
                    <a:pt x="29" y="193"/>
                    <a:pt x="35" y="184"/>
                    <a:pt x="35" y="175"/>
                  </a:cubicBezTo>
                  <a:cubicBezTo>
                    <a:pt x="35" y="160"/>
                    <a:pt x="22" y="157"/>
                    <a:pt x="18" y="157"/>
                  </a:cubicBezTo>
                  <a:cubicBezTo>
                    <a:pt x="17" y="157"/>
                    <a:pt x="0" y="157"/>
                    <a:pt x="0" y="176"/>
                  </a:cubicBezTo>
                  <a:cubicBezTo>
                    <a:pt x="0" y="207"/>
                    <a:pt x="29" y="239"/>
                    <a:pt x="71" y="239"/>
                  </a:cubicBezTo>
                  <a:cubicBezTo>
                    <a:pt x="115" y="239"/>
                    <a:pt x="154" y="205"/>
                    <a:pt x="154" y="161"/>
                  </a:cubicBezTo>
                  <a:cubicBezTo>
                    <a:pt x="154" y="122"/>
                    <a:pt x="125" y="86"/>
                    <a:pt x="81" y="86"/>
                  </a:cubicBezTo>
                  <a:cubicBezTo>
                    <a:pt x="66" y="86"/>
                    <a:pt x="48" y="90"/>
                    <a:pt x="32" y="103"/>
                  </a:cubicBezTo>
                  <a:lnTo>
                    <a:pt x="32" y="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377"/>
            <p:cNvSpPr>
              <a:spLocks/>
            </p:cNvSpPr>
            <p:nvPr>
              <p:custDataLst>
                <p:tags r:id="rId97"/>
              </p:custDataLst>
            </p:nvPr>
          </p:nvSpPr>
          <p:spPr bwMode="auto">
            <a:xfrm>
              <a:off x="3779838" y="2540000"/>
              <a:ext cx="47625" cy="215901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4"/>
                    <a:pt x="69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0" name="Group 489"/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3556217" y="4670010"/>
            <a:ext cx="1284288" cy="215901"/>
            <a:chOff x="2543175" y="2540000"/>
            <a:chExt cx="1284288" cy="215901"/>
          </a:xfrm>
        </p:grpSpPr>
        <p:sp>
          <p:nvSpPr>
            <p:cNvPr id="475" name="Freeform 384"/>
            <p:cNvSpPr>
              <a:spLocks/>
            </p:cNvSpPr>
            <p:nvPr>
              <p:custDataLst>
                <p:tags r:id="rId70"/>
              </p:custDataLst>
            </p:nvPr>
          </p:nvSpPr>
          <p:spPr bwMode="auto">
            <a:xfrm>
              <a:off x="2543175" y="2540000"/>
              <a:ext cx="46038" cy="215901"/>
            </a:xfrm>
            <a:custGeom>
              <a:avLst/>
              <a:gdLst>
                <a:gd name="T0" fmla="*/ 116 w 116"/>
                <a:gd name="T1" fmla="*/ 493 h 498"/>
                <a:gd name="T2" fmla="*/ 108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8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385"/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2608263" y="2557463"/>
              <a:ext cx="84138" cy="149226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5 h 343"/>
                <a:gd name="T4" fmla="*/ 105 w 210"/>
                <a:gd name="T5" fmla="*/ 0 h 343"/>
                <a:gd name="T6" fmla="*/ 19 w 210"/>
                <a:gd name="T7" fmla="*/ 59 h 343"/>
                <a:gd name="T8" fmla="*/ 0 w 210"/>
                <a:gd name="T9" fmla="*/ 172 h 343"/>
                <a:gd name="T10" fmla="*/ 23 w 210"/>
                <a:gd name="T11" fmla="*/ 292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2 h 343"/>
                <a:gd name="T18" fmla="*/ 105 w 210"/>
                <a:gd name="T19" fmla="*/ 332 h 343"/>
                <a:gd name="T20" fmla="*/ 47 w 210"/>
                <a:gd name="T21" fmla="*/ 271 h 343"/>
                <a:gd name="T22" fmla="*/ 42 w 210"/>
                <a:gd name="T23" fmla="*/ 166 h 343"/>
                <a:gd name="T24" fmla="*/ 46 w 210"/>
                <a:gd name="T25" fmla="*/ 74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6 h 343"/>
                <a:gd name="T32" fmla="*/ 163 w 210"/>
                <a:gd name="T33" fmla="*/ 269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8" y="92"/>
                    <a:pt x="190" y="55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9" y="59"/>
                  </a:cubicBezTo>
                  <a:cubicBezTo>
                    <a:pt x="3" y="93"/>
                    <a:pt x="0" y="132"/>
                    <a:pt x="0" y="172"/>
                  </a:cubicBezTo>
                  <a:cubicBezTo>
                    <a:pt x="0" y="210"/>
                    <a:pt x="2" y="254"/>
                    <a:pt x="23" y="292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2" y="343"/>
                    <a:pt x="170" y="332"/>
                    <a:pt x="192" y="285"/>
                  </a:cubicBezTo>
                  <a:cubicBezTo>
                    <a:pt x="208" y="250"/>
                    <a:pt x="210" y="212"/>
                    <a:pt x="210" y="172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19"/>
                    <a:pt x="47" y="271"/>
                  </a:cubicBezTo>
                  <a:cubicBezTo>
                    <a:pt x="42" y="241"/>
                    <a:pt x="42" y="196"/>
                    <a:pt x="42" y="166"/>
                  </a:cubicBezTo>
                  <a:cubicBezTo>
                    <a:pt x="42" y="134"/>
                    <a:pt x="42" y="101"/>
                    <a:pt x="46" y="74"/>
                  </a:cubicBezTo>
                  <a:cubicBezTo>
                    <a:pt x="55" y="15"/>
                    <a:pt x="92" y="11"/>
                    <a:pt x="105" y="11"/>
                  </a:cubicBezTo>
                  <a:cubicBezTo>
                    <a:pt x="121" y="11"/>
                    <a:pt x="154" y="20"/>
                    <a:pt x="164" y="69"/>
                  </a:cubicBezTo>
                  <a:cubicBezTo>
                    <a:pt x="169" y="97"/>
                    <a:pt x="169" y="135"/>
                    <a:pt x="169" y="166"/>
                  </a:cubicBezTo>
                  <a:cubicBezTo>
                    <a:pt x="169" y="204"/>
                    <a:pt x="169" y="237"/>
                    <a:pt x="163" y="269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386"/>
            <p:cNvSpPr>
              <a:spLocks/>
            </p:cNvSpPr>
            <p:nvPr>
              <p:custDataLst>
                <p:tags r:id="rId72"/>
              </p:custDataLst>
            </p:nvPr>
          </p:nvSpPr>
          <p:spPr bwMode="auto">
            <a:xfrm>
              <a:off x="2717800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387"/>
            <p:cNvSpPr>
              <a:spLocks noEditPoints="1"/>
            </p:cNvSpPr>
            <p:nvPr>
              <p:custDataLst>
                <p:tags r:id="rId73"/>
              </p:custDataLst>
            </p:nvPr>
          </p:nvSpPr>
          <p:spPr bwMode="auto">
            <a:xfrm>
              <a:off x="2797175" y="2557463"/>
              <a:ext cx="84138" cy="149226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5 h 343"/>
                <a:gd name="T4" fmla="*/ 105 w 210"/>
                <a:gd name="T5" fmla="*/ 0 h 343"/>
                <a:gd name="T6" fmla="*/ 18 w 210"/>
                <a:gd name="T7" fmla="*/ 59 h 343"/>
                <a:gd name="T8" fmla="*/ 0 w 210"/>
                <a:gd name="T9" fmla="*/ 172 h 343"/>
                <a:gd name="T10" fmla="*/ 22 w 210"/>
                <a:gd name="T11" fmla="*/ 292 h 343"/>
                <a:gd name="T12" fmla="*/ 104 w 210"/>
                <a:gd name="T13" fmla="*/ 343 h 343"/>
                <a:gd name="T14" fmla="*/ 191 w 210"/>
                <a:gd name="T15" fmla="*/ 285 h 343"/>
                <a:gd name="T16" fmla="*/ 210 w 210"/>
                <a:gd name="T17" fmla="*/ 172 h 343"/>
                <a:gd name="T18" fmla="*/ 104 w 210"/>
                <a:gd name="T19" fmla="*/ 332 h 343"/>
                <a:gd name="T20" fmla="*/ 47 w 210"/>
                <a:gd name="T21" fmla="*/ 271 h 343"/>
                <a:gd name="T22" fmla="*/ 41 w 210"/>
                <a:gd name="T23" fmla="*/ 166 h 343"/>
                <a:gd name="T24" fmla="*/ 45 w 210"/>
                <a:gd name="T25" fmla="*/ 74 h 343"/>
                <a:gd name="T26" fmla="*/ 104 w 210"/>
                <a:gd name="T27" fmla="*/ 11 h 343"/>
                <a:gd name="T28" fmla="*/ 163 w 210"/>
                <a:gd name="T29" fmla="*/ 69 h 343"/>
                <a:gd name="T30" fmla="*/ 168 w 210"/>
                <a:gd name="T31" fmla="*/ 166 h 343"/>
                <a:gd name="T32" fmla="*/ 163 w 210"/>
                <a:gd name="T33" fmla="*/ 269 h 343"/>
                <a:gd name="T34" fmla="*/ 104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7" y="92"/>
                    <a:pt x="190" y="55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59"/>
                  </a:cubicBezTo>
                  <a:cubicBezTo>
                    <a:pt x="2" y="93"/>
                    <a:pt x="0" y="132"/>
                    <a:pt x="0" y="172"/>
                  </a:cubicBezTo>
                  <a:cubicBezTo>
                    <a:pt x="0" y="210"/>
                    <a:pt x="2" y="254"/>
                    <a:pt x="22" y="292"/>
                  </a:cubicBezTo>
                  <a:cubicBezTo>
                    <a:pt x="44" y="333"/>
                    <a:pt x="80" y="343"/>
                    <a:pt x="104" y="343"/>
                  </a:cubicBezTo>
                  <a:cubicBezTo>
                    <a:pt x="131" y="343"/>
                    <a:pt x="169" y="332"/>
                    <a:pt x="191" y="285"/>
                  </a:cubicBezTo>
                  <a:cubicBezTo>
                    <a:pt x="207" y="250"/>
                    <a:pt x="210" y="212"/>
                    <a:pt x="210" y="172"/>
                  </a:cubicBezTo>
                  <a:close/>
                  <a:moveTo>
                    <a:pt x="104" y="332"/>
                  </a:moveTo>
                  <a:cubicBezTo>
                    <a:pt x="85" y="332"/>
                    <a:pt x="56" y="319"/>
                    <a:pt x="47" y="271"/>
                  </a:cubicBezTo>
                  <a:cubicBezTo>
                    <a:pt x="41" y="241"/>
                    <a:pt x="41" y="196"/>
                    <a:pt x="41" y="166"/>
                  </a:cubicBezTo>
                  <a:cubicBezTo>
                    <a:pt x="41" y="134"/>
                    <a:pt x="41" y="101"/>
                    <a:pt x="45" y="74"/>
                  </a:cubicBezTo>
                  <a:cubicBezTo>
                    <a:pt x="55" y="15"/>
                    <a:pt x="92" y="11"/>
                    <a:pt x="104" y="11"/>
                  </a:cubicBezTo>
                  <a:cubicBezTo>
                    <a:pt x="121" y="11"/>
                    <a:pt x="154" y="20"/>
                    <a:pt x="163" y="69"/>
                  </a:cubicBezTo>
                  <a:cubicBezTo>
                    <a:pt x="168" y="97"/>
                    <a:pt x="168" y="135"/>
                    <a:pt x="168" y="166"/>
                  </a:cubicBezTo>
                  <a:cubicBezTo>
                    <a:pt x="168" y="204"/>
                    <a:pt x="168" y="237"/>
                    <a:pt x="163" y="269"/>
                  </a:cubicBezTo>
                  <a:cubicBezTo>
                    <a:pt x="155" y="317"/>
                    <a:pt x="127" y="332"/>
                    <a:pt x="104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388"/>
            <p:cNvSpPr>
              <a:spLocks/>
            </p:cNvSpPr>
            <p:nvPr>
              <p:custDataLst>
                <p:tags r:id="rId74"/>
              </p:custDataLst>
            </p:nvPr>
          </p:nvSpPr>
          <p:spPr bwMode="auto">
            <a:xfrm>
              <a:off x="2906713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389"/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2984500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2 w 248"/>
                <a:gd name="T3" fmla="*/ 11 h 226"/>
                <a:gd name="T4" fmla="*/ 227 w 248"/>
                <a:gd name="T5" fmla="*/ 18 h 226"/>
                <a:gd name="T6" fmla="*/ 203 w 248"/>
                <a:gd name="T7" fmla="*/ 45 h 226"/>
                <a:gd name="T8" fmla="*/ 222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6 w 248"/>
                <a:gd name="T19" fmla="*/ 77 h 226"/>
                <a:gd name="T20" fmla="*/ 22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8 w 248"/>
                <a:gd name="T31" fmla="*/ 215 h 226"/>
                <a:gd name="T32" fmla="*/ 23 w 248"/>
                <a:gd name="T33" fmla="*/ 209 h 226"/>
                <a:gd name="T34" fmla="*/ 46 w 248"/>
                <a:gd name="T35" fmla="*/ 182 h 226"/>
                <a:gd name="T36" fmla="*/ 28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1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390"/>
            <p:cNvSpPr>
              <a:spLocks/>
            </p:cNvSpPr>
            <p:nvPr>
              <p:custDataLst>
                <p:tags r:id="rId76"/>
              </p:custDataLst>
            </p:nvPr>
          </p:nvSpPr>
          <p:spPr bwMode="auto">
            <a:xfrm>
              <a:off x="3100388" y="2633663"/>
              <a:ext cx="65088" cy="103188"/>
            </a:xfrm>
            <a:custGeom>
              <a:avLst/>
              <a:gdLst>
                <a:gd name="T0" fmla="*/ 76 w 160"/>
                <a:gd name="T1" fmla="*/ 115 h 239"/>
                <a:gd name="T2" fmla="*/ 123 w 160"/>
                <a:gd name="T3" fmla="*/ 171 h 239"/>
                <a:gd name="T4" fmla="*/ 78 w 160"/>
                <a:gd name="T5" fmla="*/ 227 h 239"/>
                <a:gd name="T6" fmla="*/ 19 w 160"/>
                <a:gd name="T7" fmla="*/ 203 h 239"/>
                <a:gd name="T8" fmla="*/ 39 w 160"/>
                <a:gd name="T9" fmla="*/ 183 h 239"/>
                <a:gd name="T10" fmla="*/ 20 w 160"/>
                <a:gd name="T11" fmla="*/ 164 h 239"/>
                <a:gd name="T12" fmla="*/ 0 w 160"/>
                <a:gd name="T13" fmla="*/ 184 h 239"/>
                <a:gd name="T14" fmla="*/ 79 w 160"/>
                <a:gd name="T15" fmla="*/ 239 h 239"/>
                <a:gd name="T16" fmla="*/ 160 w 160"/>
                <a:gd name="T17" fmla="*/ 171 h 239"/>
                <a:gd name="T18" fmla="*/ 100 w 160"/>
                <a:gd name="T19" fmla="*/ 109 h 239"/>
                <a:gd name="T20" fmla="*/ 150 w 160"/>
                <a:gd name="T21" fmla="*/ 48 h 239"/>
                <a:gd name="T22" fmla="*/ 79 w 160"/>
                <a:gd name="T23" fmla="*/ 0 h 239"/>
                <a:gd name="T24" fmla="*/ 11 w 160"/>
                <a:gd name="T25" fmla="*/ 47 h 239"/>
                <a:gd name="T26" fmla="*/ 29 w 160"/>
                <a:gd name="T27" fmla="*/ 65 h 239"/>
                <a:gd name="T28" fmla="*/ 47 w 160"/>
                <a:gd name="T29" fmla="*/ 47 h 239"/>
                <a:gd name="T30" fmla="*/ 29 w 160"/>
                <a:gd name="T31" fmla="*/ 29 h 239"/>
                <a:gd name="T32" fmla="*/ 78 w 160"/>
                <a:gd name="T33" fmla="*/ 10 h 239"/>
                <a:gd name="T34" fmla="*/ 116 w 160"/>
                <a:gd name="T35" fmla="*/ 48 h 239"/>
                <a:gd name="T36" fmla="*/ 102 w 160"/>
                <a:gd name="T37" fmla="*/ 90 h 239"/>
                <a:gd name="T38" fmla="*/ 63 w 160"/>
                <a:gd name="T39" fmla="*/ 105 h 239"/>
                <a:gd name="T40" fmla="*/ 52 w 160"/>
                <a:gd name="T41" fmla="*/ 106 h 239"/>
                <a:gd name="T42" fmla="*/ 49 w 160"/>
                <a:gd name="T43" fmla="*/ 110 h 239"/>
                <a:gd name="T44" fmla="*/ 58 w 160"/>
                <a:gd name="T45" fmla="*/ 115 h 239"/>
                <a:gd name="T46" fmla="*/ 76 w 160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39">
                  <a:moveTo>
                    <a:pt x="76" y="115"/>
                  </a:moveTo>
                  <a:cubicBezTo>
                    <a:pt x="104" y="115"/>
                    <a:pt x="123" y="134"/>
                    <a:pt x="123" y="171"/>
                  </a:cubicBezTo>
                  <a:cubicBezTo>
                    <a:pt x="123" y="214"/>
                    <a:pt x="98" y="227"/>
                    <a:pt x="78" y="227"/>
                  </a:cubicBezTo>
                  <a:cubicBezTo>
                    <a:pt x="64" y="227"/>
                    <a:pt x="33" y="224"/>
                    <a:pt x="19" y="203"/>
                  </a:cubicBezTo>
                  <a:cubicBezTo>
                    <a:pt x="35" y="202"/>
                    <a:pt x="39" y="191"/>
                    <a:pt x="39" y="183"/>
                  </a:cubicBezTo>
                  <a:cubicBezTo>
                    <a:pt x="39" y="172"/>
                    <a:pt x="30" y="164"/>
                    <a:pt x="20" y="164"/>
                  </a:cubicBezTo>
                  <a:cubicBezTo>
                    <a:pt x="10" y="164"/>
                    <a:pt x="0" y="170"/>
                    <a:pt x="0" y="184"/>
                  </a:cubicBezTo>
                  <a:cubicBezTo>
                    <a:pt x="0" y="217"/>
                    <a:pt x="36" y="239"/>
                    <a:pt x="79" y="239"/>
                  </a:cubicBezTo>
                  <a:cubicBezTo>
                    <a:pt x="127" y="239"/>
                    <a:pt x="160" y="206"/>
                    <a:pt x="160" y="171"/>
                  </a:cubicBezTo>
                  <a:cubicBezTo>
                    <a:pt x="160" y="144"/>
                    <a:pt x="138" y="117"/>
                    <a:pt x="100" y="109"/>
                  </a:cubicBezTo>
                  <a:cubicBezTo>
                    <a:pt x="136" y="96"/>
                    <a:pt x="150" y="69"/>
                    <a:pt x="150" y="48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5"/>
                    <a:pt x="29" y="65"/>
                  </a:cubicBezTo>
                  <a:cubicBezTo>
                    <a:pt x="40" y="65"/>
                    <a:pt x="47" y="57"/>
                    <a:pt x="47" y="47"/>
                  </a:cubicBezTo>
                  <a:cubicBezTo>
                    <a:pt x="47" y="37"/>
                    <a:pt x="40" y="30"/>
                    <a:pt x="29" y="29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0" y="103"/>
                    <a:pt x="81" y="104"/>
                    <a:pt x="63" y="105"/>
                  </a:cubicBezTo>
                  <a:cubicBezTo>
                    <a:pt x="54" y="105"/>
                    <a:pt x="54" y="105"/>
                    <a:pt x="52" y="106"/>
                  </a:cubicBezTo>
                  <a:cubicBezTo>
                    <a:pt x="51" y="106"/>
                    <a:pt x="49" y="106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6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391"/>
            <p:cNvSpPr>
              <a:spLocks/>
            </p:cNvSpPr>
            <p:nvPr>
              <p:custDataLst>
                <p:tags r:id="rId77"/>
              </p:custDataLst>
            </p:nvPr>
          </p:nvSpPr>
          <p:spPr bwMode="auto">
            <a:xfrm>
              <a:off x="3200400" y="2678113"/>
              <a:ext cx="23813" cy="650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392"/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3278188" y="2605088"/>
              <a:ext cx="100013" cy="9842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393"/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3392488" y="2632075"/>
              <a:ext cx="68263" cy="101600"/>
            </a:xfrm>
            <a:custGeom>
              <a:avLst/>
              <a:gdLst>
                <a:gd name="T0" fmla="*/ 170 w 170"/>
                <a:gd name="T1" fmla="*/ 177 h 235"/>
                <a:gd name="T2" fmla="*/ 170 w 170"/>
                <a:gd name="T3" fmla="*/ 165 h 235"/>
                <a:gd name="T4" fmla="*/ 132 w 170"/>
                <a:gd name="T5" fmla="*/ 165 h 235"/>
                <a:gd name="T6" fmla="*/ 132 w 170"/>
                <a:gd name="T7" fmla="*/ 9 h 235"/>
                <a:gd name="T8" fmla="*/ 124 w 170"/>
                <a:gd name="T9" fmla="*/ 0 h 235"/>
                <a:gd name="T10" fmla="*/ 115 w 170"/>
                <a:gd name="T11" fmla="*/ 4 h 235"/>
                <a:gd name="T12" fmla="*/ 0 w 170"/>
                <a:gd name="T13" fmla="*/ 165 h 235"/>
                <a:gd name="T14" fmla="*/ 0 w 170"/>
                <a:gd name="T15" fmla="*/ 177 h 235"/>
                <a:gd name="T16" fmla="*/ 102 w 170"/>
                <a:gd name="T17" fmla="*/ 177 h 235"/>
                <a:gd name="T18" fmla="*/ 102 w 170"/>
                <a:gd name="T19" fmla="*/ 206 h 235"/>
                <a:gd name="T20" fmla="*/ 74 w 170"/>
                <a:gd name="T21" fmla="*/ 222 h 235"/>
                <a:gd name="T22" fmla="*/ 64 w 170"/>
                <a:gd name="T23" fmla="*/ 222 h 235"/>
                <a:gd name="T24" fmla="*/ 64 w 170"/>
                <a:gd name="T25" fmla="*/ 235 h 235"/>
                <a:gd name="T26" fmla="*/ 117 w 170"/>
                <a:gd name="T27" fmla="*/ 233 h 235"/>
                <a:gd name="T28" fmla="*/ 169 w 170"/>
                <a:gd name="T29" fmla="*/ 235 h 235"/>
                <a:gd name="T30" fmla="*/ 169 w 170"/>
                <a:gd name="T31" fmla="*/ 222 h 235"/>
                <a:gd name="T32" fmla="*/ 160 w 170"/>
                <a:gd name="T33" fmla="*/ 222 h 235"/>
                <a:gd name="T34" fmla="*/ 132 w 170"/>
                <a:gd name="T35" fmla="*/ 206 h 235"/>
                <a:gd name="T36" fmla="*/ 132 w 170"/>
                <a:gd name="T37" fmla="*/ 177 h 235"/>
                <a:gd name="T38" fmla="*/ 170 w 170"/>
                <a:gd name="T39" fmla="*/ 177 h 235"/>
                <a:gd name="T40" fmla="*/ 104 w 170"/>
                <a:gd name="T41" fmla="*/ 37 h 235"/>
                <a:gd name="T42" fmla="*/ 104 w 170"/>
                <a:gd name="T43" fmla="*/ 165 h 235"/>
                <a:gd name="T44" fmla="*/ 12 w 170"/>
                <a:gd name="T45" fmla="*/ 165 h 235"/>
                <a:gd name="T46" fmla="*/ 104 w 170"/>
                <a:gd name="T47" fmla="*/ 3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0" h="235">
                  <a:moveTo>
                    <a:pt x="170" y="177"/>
                  </a:moveTo>
                  <a:lnTo>
                    <a:pt x="170" y="165"/>
                  </a:lnTo>
                  <a:lnTo>
                    <a:pt x="132" y="165"/>
                  </a:lnTo>
                  <a:lnTo>
                    <a:pt x="132" y="9"/>
                  </a:lnTo>
                  <a:cubicBezTo>
                    <a:pt x="132" y="2"/>
                    <a:pt x="132" y="0"/>
                    <a:pt x="124" y="0"/>
                  </a:cubicBezTo>
                  <a:cubicBezTo>
                    <a:pt x="120" y="0"/>
                    <a:pt x="118" y="0"/>
                    <a:pt x="115" y="4"/>
                  </a:cubicBezTo>
                  <a:lnTo>
                    <a:pt x="0" y="165"/>
                  </a:lnTo>
                  <a:lnTo>
                    <a:pt x="0" y="177"/>
                  </a:lnTo>
                  <a:lnTo>
                    <a:pt x="102" y="177"/>
                  </a:lnTo>
                  <a:lnTo>
                    <a:pt x="102" y="206"/>
                  </a:lnTo>
                  <a:cubicBezTo>
                    <a:pt x="102" y="218"/>
                    <a:pt x="102" y="222"/>
                    <a:pt x="74" y="222"/>
                  </a:cubicBezTo>
                  <a:lnTo>
                    <a:pt x="64" y="222"/>
                  </a:lnTo>
                  <a:lnTo>
                    <a:pt x="64" y="235"/>
                  </a:lnTo>
                  <a:cubicBezTo>
                    <a:pt x="82" y="234"/>
                    <a:pt x="104" y="233"/>
                    <a:pt x="117" y="233"/>
                  </a:cubicBezTo>
                  <a:cubicBezTo>
                    <a:pt x="130" y="233"/>
                    <a:pt x="152" y="234"/>
                    <a:pt x="169" y="235"/>
                  </a:cubicBezTo>
                  <a:lnTo>
                    <a:pt x="169" y="222"/>
                  </a:lnTo>
                  <a:lnTo>
                    <a:pt x="160" y="222"/>
                  </a:lnTo>
                  <a:cubicBezTo>
                    <a:pt x="132" y="222"/>
                    <a:pt x="132" y="218"/>
                    <a:pt x="132" y="206"/>
                  </a:cubicBezTo>
                  <a:lnTo>
                    <a:pt x="132" y="177"/>
                  </a:lnTo>
                  <a:lnTo>
                    <a:pt x="170" y="177"/>
                  </a:lnTo>
                  <a:close/>
                  <a:moveTo>
                    <a:pt x="104" y="37"/>
                  </a:moveTo>
                  <a:lnTo>
                    <a:pt x="104" y="165"/>
                  </a:lnTo>
                  <a:lnTo>
                    <a:pt x="12" y="165"/>
                  </a:lnTo>
                  <a:lnTo>
                    <a:pt x="104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394"/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>
              <a:off x="3492500" y="2678113"/>
              <a:ext cx="23813" cy="6508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395"/>
            <p:cNvSpPr>
              <a:spLocks/>
            </p:cNvSpPr>
            <p:nvPr>
              <p:custDataLst>
                <p:tags r:id="rId81"/>
              </p:custDataLst>
            </p:nvPr>
          </p:nvSpPr>
          <p:spPr bwMode="auto">
            <a:xfrm>
              <a:off x="3570288" y="2605088"/>
              <a:ext cx="100013" cy="98425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1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5" y="11"/>
                    <a:pt x="122" y="16"/>
                    <a:pt x="122" y="45"/>
                  </a:cubicBezTo>
                  <a:cubicBezTo>
                    <a:pt x="122" y="60"/>
                    <a:pt x="114" y="94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396"/>
            <p:cNvSpPr>
              <a:spLocks/>
            </p:cNvSpPr>
            <p:nvPr>
              <p:custDataLst>
                <p:tags r:id="rId82"/>
              </p:custDataLst>
            </p:nvPr>
          </p:nvSpPr>
          <p:spPr bwMode="auto">
            <a:xfrm>
              <a:off x="3687763" y="2633663"/>
              <a:ext cx="61913" cy="103188"/>
            </a:xfrm>
            <a:custGeom>
              <a:avLst/>
              <a:gdLst>
                <a:gd name="T0" fmla="*/ 32 w 154"/>
                <a:gd name="T1" fmla="*/ 37 h 239"/>
                <a:gd name="T2" fmla="*/ 66 w 154"/>
                <a:gd name="T3" fmla="*/ 42 h 239"/>
                <a:gd name="T4" fmla="*/ 140 w 154"/>
                <a:gd name="T5" fmla="*/ 5 h 239"/>
                <a:gd name="T6" fmla="*/ 135 w 154"/>
                <a:gd name="T7" fmla="*/ 0 h 239"/>
                <a:gd name="T8" fmla="*/ 133 w 154"/>
                <a:gd name="T9" fmla="*/ 1 h 239"/>
                <a:gd name="T10" fmla="*/ 80 w 154"/>
                <a:gd name="T11" fmla="*/ 11 h 239"/>
                <a:gd name="T12" fmla="*/ 29 w 154"/>
                <a:gd name="T13" fmla="*/ 2 h 239"/>
                <a:gd name="T14" fmla="*/ 24 w 154"/>
                <a:gd name="T15" fmla="*/ 0 h 239"/>
                <a:gd name="T16" fmla="*/ 20 w 154"/>
                <a:gd name="T17" fmla="*/ 9 h 239"/>
                <a:gd name="T18" fmla="*/ 20 w 154"/>
                <a:gd name="T19" fmla="*/ 112 h 239"/>
                <a:gd name="T20" fmla="*/ 26 w 154"/>
                <a:gd name="T21" fmla="*/ 122 h 239"/>
                <a:gd name="T22" fmla="*/ 32 w 154"/>
                <a:gd name="T23" fmla="*/ 118 h 239"/>
                <a:gd name="T24" fmla="*/ 81 w 154"/>
                <a:gd name="T25" fmla="*/ 96 h 239"/>
                <a:gd name="T26" fmla="*/ 113 w 154"/>
                <a:gd name="T27" fmla="*/ 115 h 239"/>
                <a:gd name="T28" fmla="*/ 121 w 154"/>
                <a:gd name="T29" fmla="*/ 160 h 239"/>
                <a:gd name="T30" fmla="*/ 111 w 154"/>
                <a:gd name="T31" fmla="*/ 206 h 239"/>
                <a:gd name="T32" fmla="*/ 70 w 154"/>
                <a:gd name="T33" fmla="*/ 227 h 239"/>
                <a:gd name="T34" fmla="*/ 15 w 154"/>
                <a:gd name="T35" fmla="*/ 192 h 239"/>
                <a:gd name="T36" fmla="*/ 35 w 154"/>
                <a:gd name="T37" fmla="*/ 175 h 239"/>
                <a:gd name="T38" fmla="*/ 18 w 154"/>
                <a:gd name="T39" fmla="*/ 157 h 239"/>
                <a:gd name="T40" fmla="*/ 0 w 154"/>
                <a:gd name="T41" fmla="*/ 176 h 239"/>
                <a:gd name="T42" fmla="*/ 71 w 154"/>
                <a:gd name="T43" fmla="*/ 239 h 239"/>
                <a:gd name="T44" fmla="*/ 154 w 154"/>
                <a:gd name="T45" fmla="*/ 161 h 239"/>
                <a:gd name="T46" fmla="*/ 81 w 154"/>
                <a:gd name="T47" fmla="*/ 86 h 239"/>
                <a:gd name="T48" fmla="*/ 32 w 154"/>
                <a:gd name="T49" fmla="*/ 103 h 239"/>
                <a:gd name="T50" fmla="*/ 32 w 154"/>
                <a:gd name="T51" fmla="*/ 3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239">
                  <a:moveTo>
                    <a:pt x="32" y="37"/>
                  </a:moveTo>
                  <a:cubicBezTo>
                    <a:pt x="50" y="42"/>
                    <a:pt x="61" y="42"/>
                    <a:pt x="66" y="42"/>
                  </a:cubicBezTo>
                  <a:cubicBezTo>
                    <a:pt x="112" y="42"/>
                    <a:pt x="140" y="10"/>
                    <a:pt x="140" y="5"/>
                  </a:cubicBezTo>
                  <a:cubicBezTo>
                    <a:pt x="140" y="1"/>
                    <a:pt x="137" y="0"/>
                    <a:pt x="135" y="0"/>
                  </a:cubicBezTo>
                  <a:cubicBezTo>
                    <a:pt x="135" y="0"/>
                    <a:pt x="134" y="0"/>
                    <a:pt x="133" y="1"/>
                  </a:cubicBezTo>
                  <a:cubicBezTo>
                    <a:pt x="124" y="4"/>
                    <a:pt x="106" y="11"/>
                    <a:pt x="80" y="11"/>
                  </a:cubicBezTo>
                  <a:cubicBezTo>
                    <a:pt x="70" y="11"/>
                    <a:pt x="52" y="10"/>
                    <a:pt x="29" y="2"/>
                  </a:cubicBezTo>
                  <a:cubicBezTo>
                    <a:pt x="26" y="0"/>
                    <a:pt x="25" y="0"/>
                    <a:pt x="24" y="0"/>
                  </a:cubicBezTo>
                  <a:cubicBezTo>
                    <a:pt x="20" y="0"/>
                    <a:pt x="20" y="4"/>
                    <a:pt x="20" y="9"/>
                  </a:cubicBezTo>
                  <a:lnTo>
                    <a:pt x="20" y="112"/>
                  </a:lnTo>
                  <a:cubicBezTo>
                    <a:pt x="20" y="118"/>
                    <a:pt x="20" y="122"/>
                    <a:pt x="26" y="122"/>
                  </a:cubicBezTo>
                  <a:cubicBezTo>
                    <a:pt x="29" y="122"/>
                    <a:pt x="29" y="122"/>
                    <a:pt x="32" y="118"/>
                  </a:cubicBezTo>
                  <a:cubicBezTo>
                    <a:pt x="47" y="98"/>
                    <a:pt x="69" y="96"/>
                    <a:pt x="81" y="96"/>
                  </a:cubicBezTo>
                  <a:cubicBezTo>
                    <a:pt x="102" y="96"/>
                    <a:pt x="111" y="112"/>
                    <a:pt x="113" y="115"/>
                  </a:cubicBezTo>
                  <a:cubicBezTo>
                    <a:pt x="119" y="127"/>
                    <a:pt x="121" y="140"/>
                    <a:pt x="121" y="160"/>
                  </a:cubicBezTo>
                  <a:cubicBezTo>
                    <a:pt x="121" y="171"/>
                    <a:pt x="121" y="191"/>
                    <a:pt x="111" y="206"/>
                  </a:cubicBezTo>
                  <a:cubicBezTo>
                    <a:pt x="102" y="219"/>
                    <a:pt x="87" y="227"/>
                    <a:pt x="70" y="227"/>
                  </a:cubicBezTo>
                  <a:cubicBezTo>
                    <a:pt x="47" y="227"/>
                    <a:pt x="24" y="215"/>
                    <a:pt x="15" y="192"/>
                  </a:cubicBezTo>
                  <a:cubicBezTo>
                    <a:pt x="29" y="193"/>
                    <a:pt x="35" y="184"/>
                    <a:pt x="35" y="175"/>
                  </a:cubicBezTo>
                  <a:cubicBezTo>
                    <a:pt x="35" y="160"/>
                    <a:pt x="22" y="157"/>
                    <a:pt x="18" y="157"/>
                  </a:cubicBezTo>
                  <a:cubicBezTo>
                    <a:pt x="17" y="157"/>
                    <a:pt x="0" y="157"/>
                    <a:pt x="0" y="176"/>
                  </a:cubicBezTo>
                  <a:cubicBezTo>
                    <a:pt x="0" y="207"/>
                    <a:pt x="29" y="239"/>
                    <a:pt x="71" y="239"/>
                  </a:cubicBezTo>
                  <a:cubicBezTo>
                    <a:pt x="115" y="239"/>
                    <a:pt x="154" y="205"/>
                    <a:pt x="154" y="161"/>
                  </a:cubicBezTo>
                  <a:cubicBezTo>
                    <a:pt x="154" y="122"/>
                    <a:pt x="125" y="86"/>
                    <a:pt x="81" y="86"/>
                  </a:cubicBezTo>
                  <a:cubicBezTo>
                    <a:pt x="66" y="86"/>
                    <a:pt x="48" y="90"/>
                    <a:pt x="32" y="103"/>
                  </a:cubicBezTo>
                  <a:lnTo>
                    <a:pt x="32" y="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397"/>
            <p:cNvSpPr>
              <a:spLocks/>
            </p:cNvSpPr>
            <p:nvPr>
              <p:custDataLst>
                <p:tags r:id="rId83"/>
              </p:custDataLst>
            </p:nvPr>
          </p:nvSpPr>
          <p:spPr bwMode="auto">
            <a:xfrm>
              <a:off x="3779838" y="2540000"/>
              <a:ext cx="47625" cy="215901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4"/>
                    <a:pt x="69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8" name="Group 577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6043612" y="1981200"/>
            <a:ext cx="1652588" cy="1392238"/>
            <a:chOff x="2543175" y="2540000"/>
            <a:chExt cx="1652588" cy="1392238"/>
          </a:xfrm>
        </p:grpSpPr>
        <p:sp>
          <p:nvSpPr>
            <p:cNvPr id="516" name="Freeform 421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2543175" y="2540000"/>
              <a:ext cx="44450" cy="198438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50 h 499"/>
                <a:gd name="T6" fmla="*/ 109 w 115"/>
                <a:gd name="T7" fmla="*/ 14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8 h 499"/>
                <a:gd name="T14" fmla="*/ 0 w 115"/>
                <a:gd name="T15" fmla="*/ 250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3"/>
                    <a:pt x="115" y="492"/>
                    <a:pt x="107" y="483"/>
                  </a:cubicBezTo>
                  <a:cubicBezTo>
                    <a:pt x="45" y="420"/>
                    <a:pt x="29" y="326"/>
                    <a:pt x="29" y="250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0" y="34"/>
                    <a:pt x="31" y="98"/>
                  </a:cubicBezTo>
                  <a:cubicBezTo>
                    <a:pt x="6" y="153"/>
                    <a:pt x="0" y="208"/>
                    <a:pt x="0" y="250"/>
                  </a:cubicBezTo>
                  <a:cubicBezTo>
                    <a:pt x="0" y="289"/>
                    <a:pt x="5" y="349"/>
                    <a:pt x="33" y="405"/>
                  </a:cubicBezTo>
                  <a:cubicBezTo>
                    <a:pt x="62" y="467"/>
                    <a:pt x="105" y="499"/>
                    <a:pt x="110" y="499"/>
                  </a:cubicBezTo>
                  <a:cubicBezTo>
                    <a:pt x="113" y="499"/>
                    <a:pt x="115" y="498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422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2605088" y="2600325"/>
              <a:ext cx="100013" cy="90488"/>
            </a:xfrm>
            <a:custGeom>
              <a:avLst/>
              <a:gdLst>
                <a:gd name="T0" fmla="*/ 153 w 249"/>
                <a:gd name="T1" fmla="*/ 70 h 226"/>
                <a:gd name="T2" fmla="*/ 202 w 249"/>
                <a:gd name="T3" fmla="*/ 11 h 226"/>
                <a:gd name="T4" fmla="*/ 227 w 249"/>
                <a:gd name="T5" fmla="*/ 17 h 226"/>
                <a:gd name="T6" fmla="*/ 203 w 249"/>
                <a:gd name="T7" fmla="*/ 44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8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4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5 w 249"/>
                <a:gd name="T53" fmla="*/ 215 h 226"/>
                <a:gd name="T54" fmla="*/ 127 w 249"/>
                <a:gd name="T55" fmla="*/ 182 h 226"/>
                <a:gd name="T56" fmla="*/ 136 w 249"/>
                <a:gd name="T57" fmla="*/ 138 h 226"/>
                <a:gd name="T58" fmla="*/ 153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3" y="70"/>
                  </a:moveTo>
                  <a:cubicBezTo>
                    <a:pt x="156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4" y="0"/>
                    <a:pt x="156" y="26"/>
                    <a:pt x="150" y="38"/>
                  </a:cubicBezTo>
                  <a:cubicBezTo>
                    <a:pt x="138" y="5"/>
                    <a:pt x="111" y="0"/>
                    <a:pt x="96" y="0"/>
                  </a:cubicBezTo>
                  <a:cubicBezTo>
                    <a:pt x="44" y="0"/>
                    <a:pt x="16" y="64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5" y="11"/>
                    <a:pt x="122" y="15"/>
                    <a:pt x="122" y="44"/>
                  </a:cubicBezTo>
                  <a:cubicBezTo>
                    <a:pt x="122" y="60"/>
                    <a:pt x="114" y="93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8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6"/>
                    <a:pt x="124" y="226"/>
                    <a:pt x="154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1" y="215"/>
                    <a:pt x="155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6" y="138"/>
                  </a:cubicBezTo>
                  <a:lnTo>
                    <a:pt x="153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423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2728913" y="2625725"/>
              <a:ext cx="50800" cy="93663"/>
            </a:xfrm>
            <a:custGeom>
              <a:avLst/>
              <a:gdLst>
                <a:gd name="T0" fmla="*/ 79 w 127"/>
                <a:gd name="T1" fmla="*/ 9 h 231"/>
                <a:gd name="T2" fmla="*/ 68 w 127"/>
                <a:gd name="T3" fmla="*/ 0 h 231"/>
                <a:gd name="T4" fmla="*/ 0 w 127"/>
                <a:gd name="T5" fmla="*/ 22 h 231"/>
                <a:gd name="T6" fmla="*/ 0 w 127"/>
                <a:gd name="T7" fmla="*/ 34 h 231"/>
                <a:gd name="T8" fmla="*/ 50 w 127"/>
                <a:gd name="T9" fmla="*/ 25 h 231"/>
                <a:gd name="T10" fmla="*/ 50 w 127"/>
                <a:gd name="T11" fmla="*/ 202 h 231"/>
                <a:gd name="T12" fmla="*/ 15 w 127"/>
                <a:gd name="T13" fmla="*/ 219 h 231"/>
                <a:gd name="T14" fmla="*/ 2 w 127"/>
                <a:gd name="T15" fmla="*/ 219 h 231"/>
                <a:gd name="T16" fmla="*/ 2 w 127"/>
                <a:gd name="T17" fmla="*/ 231 h 231"/>
                <a:gd name="T18" fmla="*/ 64 w 127"/>
                <a:gd name="T19" fmla="*/ 230 h 231"/>
                <a:gd name="T20" fmla="*/ 127 w 127"/>
                <a:gd name="T21" fmla="*/ 231 h 231"/>
                <a:gd name="T22" fmla="*/ 127 w 127"/>
                <a:gd name="T23" fmla="*/ 219 h 231"/>
                <a:gd name="T24" fmla="*/ 113 w 127"/>
                <a:gd name="T25" fmla="*/ 219 h 231"/>
                <a:gd name="T26" fmla="*/ 79 w 127"/>
                <a:gd name="T27" fmla="*/ 202 h 231"/>
                <a:gd name="T28" fmla="*/ 79 w 127"/>
                <a:gd name="T29" fmla="*/ 9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1">
                  <a:moveTo>
                    <a:pt x="79" y="9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4"/>
                  </a:lnTo>
                  <a:cubicBezTo>
                    <a:pt x="8" y="34"/>
                    <a:pt x="31" y="34"/>
                    <a:pt x="50" y="25"/>
                  </a:cubicBezTo>
                  <a:lnTo>
                    <a:pt x="50" y="202"/>
                  </a:lnTo>
                  <a:cubicBezTo>
                    <a:pt x="50" y="214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1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7" y="231"/>
                  </a:cubicBezTo>
                  <a:lnTo>
                    <a:pt x="127" y="219"/>
                  </a:lnTo>
                  <a:lnTo>
                    <a:pt x="113" y="219"/>
                  </a:lnTo>
                  <a:cubicBezTo>
                    <a:pt x="79" y="219"/>
                    <a:pt x="79" y="214"/>
                    <a:pt x="79" y="202"/>
                  </a:cubicBezTo>
                  <a:lnTo>
                    <a:pt x="79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424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2857500" y="2570163"/>
              <a:ext cx="111125" cy="122238"/>
            </a:xfrm>
            <a:custGeom>
              <a:avLst/>
              <a:gdLst>
                <a:gd name="T0" fmla="*/ 274 w 278"/>
                <a:gd name="T1" fmla="*/ 20 h 309"/>
                <a:gd name="T2" fmla="*/ 278 w 278"/>
                <a:gd name="T3" fmla="*/ 10 h 309"/>
                <a:gd name="T4" fmla="*/ 268 w 278"/>
                <a:gd name="T5" fmla="*/ 0 h 309"/>
                <a:gd name="T6" fmla="*/ 256 w 278"/>
                <a:gd name="T7" fmla="*/ 11 h 309"/>
                <a:gd name="T8" fmla="*/ 139 w 278"/>
                <a:gd name="T9" fmla="*/ 275 h 309"/>
                <a:gd name="T10" fmla="*/ 22 w 278"/>
                <a:gd name="T11" fmla="*/ 11 h 309"/>
                <a:gd name="T12" fmla="*/ 10 w 278"/>
                <a:gd name="T13" fmla="*/ 0 h 309"/>
                <a:gd name="T14" fmla="*/ 0 w 278"/>
                <a:gd name="T15" fmla="*/ 10 h 309"/>
                <a:gd name="T16" fmla="*/ 3 w 278"/>
                <a:gd name="T17" fmla="*/ 18 h 309"/>
                <a:gd name="T18" fmla="*/ 128 w 278"/>
                <a:gd name="T19" fmla="*/ 299 h 309"/>
                <a:gd name="T20" fmla="*/ 139 w 278"/>
                <a:gd name="T21" fmla="*/ 309 h 309"/>
                <a:gd name="T22" fmla="*/ 150 w 278"/>
                <a:gd name="T23" fmla="*/ 299 h 309"/>
                <a:gd name="T24" fmla="*/ 274 w 278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8" h="309">
                  <a:moveTo>
                    <a:pt x="274" y="20"/>
                  </a:moveTo>
                  <a:cubicBezTo>
                    <a:pt x="277" y="14"/>
                    <a:pt x="278" y="13"/>
                    <a:pt x="278" y="10"/>
                  </a:cubicBezTo>
                  <a:cubicBezTo>
                    <a:pt x="278" y="5"/>
                    <a:pt x="273" y="0"/>
                    <a:pt x="268" y="0"/>
                  </a:cubicBezTo>
                  <a:cubicBezTo>
                    <a:pt x="263" y="0"/>
                    <a:pt x="260" y="4"/>
                    <a:pt x="256" y="11"/>
                  </a:cubicBezTo>
                  <a:lnTo>
                    <a:pt x="139" y="275"/>
                  </a:lnTo>
                  <a:lnTo>
                    <a:pt x="22" y="11"/>
                  </a:lnTo>
                  <a:cubicBezTo>
                    <a:pt x="18" y="1"/>
                    <a:pt x="14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8" y="299"/>
                  </a:lnTo>
                  <a:cubicBezTo>
                    <a:pt x="132" y="307"/>
                    <a:pt x="135" y="309"/>
                    <a:pt x="139" y="309"/>
                  </a:cubicBezTo>
                  <a:cubicBezTo>
                    <a:pt x="146" y="309"/>
                    <a:pt x="147" y="306"/>
                    <a:pt x="150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425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3035300" y="2617788"/>
              <a:ext cx="111125" cy="53975"/>
            </a:xfrm>
            <a:custGeom>
              <a:avLst/>
              <a:gdLst>
                <a:gd name="T0" fmla="*/ 277 w 277"/>
                <a:gd name="T1" fmla="*/ 18 h 133"/>
                <a:gd name="T2" fmla="*/ 260 w 277"/>
                <a:gd name="T3" fmla="*/ 0 h 133"/>
                <a:gd name="T4" fmla="*/ 18 w 277"/>
                <a:gd name="T5" fmla="*/ 0 h 133"/>
                <a:gd name="T6" fmla="*/ 0 w 277"/>
                <a:gd name="T7" fmla="*/ 10 h 133"/>
                <a:gd name="T8" fmla="*/ 18 w 277"/>
                <a:gd name="T9" fmla="*/ 20 h 133"/>
                <a:gd name="T10" fmla="*/ 257 w 277"/>
                <a:gd name="T11" fmla="*/ 20 h 133"/>
                <a:gd name="T12" fmla="*/ 257 w 277"/>
                <a:gd name="T13" fmla="*/ 115 h 133"/>
                <a:gd name="T14" fmla="*/ 267 w 277"/>
                <a:gd name="T15" fmla="*/ 133 h 133"/>
                <a:gd name="T16" fmla="*/ 277 w 277"/>
                <a:gd name="T17" fmla="*/ 115 h 133"/>
                <a:gd name="T18" fmla="*/ 277 w 277"/>
                <a:gd name="T19" fmla="*/ 1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" h="133">
                  <a:moveTo>
                    <a:pt x="277" y="18"/>
                  </a:moveTo>
                  <a:cubicBezTo>
                    <a:pt x="277" y="1"/>
                    <a:pt x="276" y="0"/>
                    <a:pt x="260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8" y="20"/>
                  </a:cubicBezTo>
                  <a:lnTo>
                    <a:pt x="257" y="20"/>
                  </a:lnTo>
                  <a:lnTo>
                    <a:pt x="257" y="115"/>
                  </a:lnTo>
                  <a:cubicBezTo>
                    <a:pt x="257" y="124"/>
                    <a:pt x="257" y="133"/>
                    <a:pt x="267" y="133"/>
                  </a:cubicBezTo>
                  <a:cubicBezTo>
                    <a:pt x="277" y="133"/>
                    <a:pt x="277" y="124"/>
                    <a:pt x="277" y="115"/>
                  </a:cubicBezTo>
                  <a:lnTo>
                    <a:pt x="277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426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3162300" y="2600325"/>
              <a:ext cx="100013" cy="9048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1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7 w 248"/>
                <a:gd name="T23" fmla="*/ 76 h 226"/>
                <a:gd name="T24" fmla="*/ 94 w 248"/>
                <a:gd name="T25" fmla="*/ 11 h 226"/>
                <a:gd name="T26" fmla="*/ 121 w 248"/>
                <a:gd name="T27" fmla="*/ 44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5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6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3" y="11"/>
                    <a:pt x="215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7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8" y="0"/>
                    <a:pt x="201" y="0"/>
                  </a:cubicBezTo>
                  <a:cubicBezTo>
                    <a:pt x="173" y="0"/>
                    <a:pt x="155" y="26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4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6" y="81"/>
                    <a:pt x="27" y="76"/>
                  </a:cubicBezTo>
                  <a:cubicBezTo>
                    <a:pt x="44" y="23"/>
                    <a:pt x="77" y="11"/>
                    <a:pt x="94" y="11"/>
                  </a:cubicBezTo>
                  <a:cubicBezTo>
                    <a:pt x="104" y="11"/>
                    <a:pt x="121" y="15"/>
                    <a:pt x="121" y="44"/>
                  </a:cubicBezTo>
                  <a:cubicBezTo>
                    <a:pt x="121" y="60"/>
                    <a:pt x="113" y="93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2" y="215"/>
                    <a:pt x="22" y="208"/>
                  </a:cubicBezTo>
                  <a:cubicBezTo>
                    <a:pt x="34" y="206"/>
                    <a:pt x="45" y="196"/>
                    <a:pt x="45" y="182"/>
                  </a:cubicBezTo>
                  <a:cubicBezTo>
                    <a:pt x="45" y="168"/>
                    <a:pt x="34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4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2" y="162"/>
                    <a:pt x="232" y="149"/>
                  </a:cubicBezTo>
                  <a:cubicBezTo>
                    <a:pt x="232" y="144"/>
                    <a:pt x="228" y="144"/>
                    <a:pt x="226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3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427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3279775" y="2625725"/>
              <a:ext cx="61913" cy="93663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199 h 231"/>
                <a:gd name="T6" fmla="*/ 98 w 154"/>
                <a:gd name="T7" fmla="*/ 201 h 231"/>
                <a:gd name="T8" fmla="*/ 34 w 154"/>
                <a:gd name="T9" fmla="*/ 201 h 231"/>
                <a:gd name="T10" fmla="*/ 104 w 154"/>
                <a:gd name="T11" fmla="*/ 143 h 231"/>
                <a:gd name="T12" fmla="*/ 154 w 154"/>
                <a:gd name="T13" fmla="*/ 68 h 231"/>
                <a:gd name="T14" fmla="*/ 72 w 154"/>
                <a:gd name="T15" fmla="*/ 0 h 231"/>
                <a:gd name="T16" fmla="*/ 0 w 154"/>
                <a:gd name="T17" fmla="*/ 62 h 231"/>
                <a:gd name="T18" fmla="*/ 18 w 154"/>
                <a:gd name="T19" fmla="*/ 81 h 231"/>
                <a:gd name="T20" fmla="*/ 37 w 154"/>
                <a:gd name="T21" fmla="*/ 63 h 231"/>
                <a:gd name="T22" fmla="*/ 16 w 154"/>
                <a:gd name="T23" fmla="*/ 45 h 231"/>
                <a:gd name="T24" fmla="*/ 67 w 154"/>
                <a:gd name="T25" fmla="*/ 12 h 231"/>
                <a:gd name="T26" fmla="*/ 120 w 154"/>
                <a:gd name="T27" fmla="*/ 68 h 231"/>
                <a:gd name="T28" fmla="*/ 87 w 154"/>
                <a:gd name="T29" fmla="*/ 134 h 231"/>
                <a:gd name="T30" fmla="*/ 3 w 154"/>
                <a:gd name="T31" fmla="*/ 217 h 231"/>
                <a:gd name="T32" fmla="*/ 0 w 154"/>
                <a:gd name="T33" fmla="*/ 231 h 231"/>
                <a:gd name="T34" fmla="*/ 143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5"/>
                    <a:pt x="137" y="196"/>
                    <a:pt x="133" y="199"/>
                  </a:cubicBezTo>
                  <a:cubicBezTo>
                    <a:pt x="130" y="201"/>
                    <a:pt x="103" y="201"/>
                    <a:pt x="98" y="201"/>
                  </a:cubicBezTo>
                  <a:lnTo>
                    <a:pt x="34" y="201"/>
                  </a:lnTo>
                  <a:cubicBezTo>
                    <a:pt x="71" y="169"/>
                    <a:pt x="83" y="159"/>
                    <a:pt x="104" y="143"/>
                  </a:cubicBezTo>
                  <a:cubicBezTo>
                    <a:pt x="130" y="122"/>
                    <a:pt x="154" y="101"/>
                    <a:pt x="154" y="68"/>
                  </a:cubicBezTo>
                  <a:cubicBezTo>
                    <a:pt x="154" y="25"/>
                    <a:pt x="117" y="0"/>
                    <a:pt x="72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1"/>
                    <a:pt x="18" y="81"/>
                  </a:cubicBezTo>
                  <a:cubicBezTo>
                    <a:pt x="26" y="81"/>
                    <a:pt x="37" y="76"/>
                    <a:pt x="37" y="63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0" y="12"/>
                    <a:pt x="67" y="12"/>
                  </a:cubicBezTo>
                  <a:cubicBezTo>
                    <a:pt x="102" y="12"/>
                    <a:pt x="120" y="39"/>
                    <a:pt x="120" y="68"/>
                  </a:cubicBezTo>
                  <a:cubicBezTo>
                    <a:pt x="120" y="98"/>
                    <a:pt x="98" y="122"/>
                    <a:pt x="87" y="134"/>
                  </a:cubicBezTo>
                  <a:lnTo>
                    <a:pt x="3" y="217"/>
                  </a:lnTo>
                  <a:cubicBezTo>
                    <a:pt x="0" y="221"/>
                    <a:pt x="0" y="221"/>
                    <a:pt x="0" y="231"/>
                  </a:cubicBezTo>
                  <a:lnTo>
                    <a:pt x="143" y="231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428"/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3414713" y="2570163"/>
              <a:ext cx="111125" cy="122238"/>
            </a:xfrm>
            <a:custGeom>
              <a:avLst/>
              <a:gdLst>
                <a:gd name="T0" fmla="*/ 274 w 278"/>
                <a:gd name="T1" fmla="*/ 20 h 309"/>
                <a:gd name="T2" fmla="*/ 278 w 278"/>
                <a:gd name="T3" fmla="*/ 10 h 309"/>
                <a:gd name="T4" fmla="*/ 268 w 278"/>
                <a:gd name="T5" fmla="*/ 0 h 309"/>
                <a:gd name="T6" fmla="*/ 256 w 278"/>
                <a:gd name="T7" fmla="*/ 11 h 309"/>
                <a:gd name="T8" fmla="*/ 139 w 278"/>
                <a:gd name="T9" fmla="*/ 275 h 309"/>
                <a:gd name="T10" fmla="*/ 22 w 278"/>
                <a:gd name="T11" fmla="*/ 11 h 309"/>
                <a:gd name="T12" fmla="*/ 10 w 278"/>
                <a:gd name="T13" fmla="*/ 0 h 309"/>
                <a:gd name="T14" fmla="*/ 0 w 278"/>
                <a:gd name="T15" fmla="*/ 10 h 309"/>
                <a:gd name="T16" fmla="*/ 3 w 278"/>
                <a:gd name="T17" fmla="*/ 18 h 309"/>
                <a:gd name="T18" fmla="*/ 127 w 278"/>
                <a:gd name="T19" fmla="*/ 299 h 309"/>
                <a:gd name="T20" fmla="*/ 139 w 278"/>
                <a:gd name="T21" fmla="*/ 309 h 309"/>
                <a:gd name="T22" fmla="*/ 150 w 278"/>
                <a:gd name="T23" fmla="*/ 299 h 309"/>
                <a:gd name="T24" fmla="*/ 274 w 278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8" h="309">
                  <a:moveTo>
                    <a:pt x="274" y="20"/>
                  </a:moveTo>
                  <a:cubicBezTo>
                    <a:pt x="277" y="14"/>
                    <a:pt x="278" y="13"/>
                    <a:pt x="278" y="10"/>
                  </a:cubicBezTo>
                  <a:cubicBezTo>
                    <a:pt x="278" y="5"/>
                    <a:pt x="273" y="0"/>
                    <a:pt x="268" y="0"/>
                  </a:cubicBezTo>
                  <a:cubicBezTo>
                    <a:pt x="263" y="0"/>
                    <a:pt x="260" y="4"/>
                    <a:pt x="256" y="11"/>
                  </a:cubicBezTo>
                  <a:lnTo>
                    <a:pt x="139" y="275"/>
                  </a:lnTo>
                  <a:lnTo>
                    <a:pt x="22" y="11"/>
                  </a:lnTo>
                  <a:cubicBezTo>
                    <a:pt x="18" y="1"/>
                    <a:pt x="14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7"/>
                    <a:pt x="134" y="309"/>
                    <a:pt x="139" y="309"/>
                  </a:cubicBezTo>
                  <a:cubicBezTo>
                    <a:pt x="145" y="309"/>
                    <a:pt x="147" y="306"/>
                    <a:pt x="150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429"/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3586163" y="2600325"/>
              <a:ext cx="100013" cy="90488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7 h 226"/>
                <a:gd name="T6" fmla="*/ 203 w 249"/>
                <a:gd name="T7" fmla="*/ 44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8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99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4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8" y="215"/>
                  </a:cubicBezTo>
                  <a:cubicBezTo>
                    <a:pt x="45" y="215"/>
                    <a:pt x="33" y="215"/>
                    <a:pt x="23" y="208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430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3702050" y="2625725"/>
              <a:ext cx="65088" cy="95250"/>
            </a:xfrm>
            <a:custGeom>
              <a:avLst/>
              <a:gdLst>
                <a:gd name="T0" fmla="*/ 77 w 161"/>
                <a:gd name="T1" fmla="*/ 115 h 238"/>
                <a:gd name="T2" fmla="*/ 123 w 161"/>
                <a:gd name="T3" fmla="*/ 171 h 238"/>
                <a:gd name="T4" fmla="*/ 78 w 161"/>
                <a:gd name="T5" fmla="*/ 227 h 238"/>
                <a:gd name="T6" fmla="*/ 19 w 161"/>
                <a:gd name="T7" fmla="*/ 202 h 238"/>
                <a:gd name="T8" fmla="*/ 39 w 161"/>
                <a:gd name="T9" fmla="*/ 183 h 238"/>
                <a:gd name="T10" fmla="*/ 20 w 161"/>
                <a:gd name="T11" fmla="*/ 164 h 238"/>
                <a:gd name="T12" fmla="*/ 0 w 161"/>
                <a:gd name="T13" fmla="*/ 184 h 238"/>
                <a:gd name="T14" fmla="*/ 79 w 161"/>
                <a:gd name="T15" fmla="*/ 238 h 238"/>
                <a:gd name="T16" fmla="*/ 161 w 161"/>
                <a:gd name="T17" fmla="*/ 171 h 238"/>
                <a:gd name="T18" fmla="*/ 100 w 161"/>
                <a:gd name="T19" fmla="*/ 108 h 238"/>
                <a:gd name="T20" fmla="*/ 150 w 161"/>
                <a:gd name="T21" fmla="*/ 48 h 238"/>
                <a:gd name="T22" fmla="*/ 79 w 161"/>
                <a:gd name="T23" fmla="*/ 0 h 238"/>
                <a:gd name="T24" fmla="*/ 11 w 161"/>
                <a:gd name="T25" fmla="*/ 46 h 238"/>
                <a:gd name="T26" fmla="*/ 29 w 161"/>
                <a:gd name="T27" fmla="*/ 65 h 238"/>
                <a:gd name="T28" fmla="*/ 47 w 161"/>
                <a:gd name="T29" fmla="*/ 47 h 238"/>
                <a:gd name="T30" fmla="*/ 29 w 161"/>
                <a:gd name="T31" fmla="*/ 29 h 238"/>
                <a:gd name="T32" fmla="*/ 78 w 161"/>
                <a:gd name="T33" fmla="*/ 10 h 238"/>
                <a:gd name="T34" fmla="*/ 116 w 161"/>
                <a:gd name="T35" fmla="*/ 48 h 238"/>
                <a:gd name="T36" fmla="*/ 102 w 161"/>
                <a:gd name="T37" fmla="*/ 89 h 238"/>
                <a:gd name="T38" fmla="*/ 63 w 161"/>
                <a:gd name="T39" fmla="*/ 104 h 238"/>
                <a:gd name="T40" fmla="*/ 52 w 161"/>
                <a:gd name="T41" fmla="*/ 105 h 238"/>
                <a:gd name="T42" fmla="*/ 49 w 161"/>
                <a:gd name="T43" fmla="*/ 110 h 238"/>
                <a:gd name="T44" fmla="*/ 58 w 161"/>
                <a:gd name="T45" fmla="*/ 115 h 238"/>
                <a:gd name="T46" fmla="*/ 77 w 161"/>
                <a:gd name="T47" fmla="*/ 11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8">
                  <a:moveTo>
                    <a:pt x="77" y="115"/>
                  </a:moveTo>
                  <a:cubicBezTo>
                    <a:pt x="104" y="115"/>
                    <a:pt x="123" y="133"/>
                    <a:pt x="123" y="171"/>
                  </a:cubicBezTo>
                  <a:cubicBezTo>
                    <a:pt x="123" y="214"/>
                    <a:pt x="98" y="227"/>
                    <a:pt x="78" y="227"/>
                  </a:cubicBezTo>
                  <a:cubicBezTo>
                    <a:pt x="64" y="227"/>
                    <a:pt x="33" y="223"/>
                    <a:pt x="19" y="202"/>
                  </a:cubicBezTo>
                  <a:cubicBezTo>
                    <a:pt x="35" y="202"/>
                    <a:pt x="39" y="190"/>
                    <a:pt x="39" y="183"/>
                  </a:cubicBezTo>
                  <a:cubicBezTo>
                    <a:pt x="39" y="172"/>
                    <a:pt x="31" y="164"/>
                    <a:pt x="20" y="164"/>
                  </a:cubicBezTo>
                  <a:cubicBezTo>
                    <a:pt x="10" y="164"/>
                    <a:pt x="0" y="170"/>
                    <a:pt x="0" y="184"/>
                  </a:cubicBezTo>
                  <a:cubicBezTo>
                    <a:pt x="0" y="217"/>
                    <a:pt x="37" y="238"/>
                    <a:pt x="79" y="238"/>
                  </a:cubicBezTo>
                  <a:cubicBezTo>
                    <a:pt x="127" y="238"/>
                    <a:pt x="161" y="206"/>
                    <a:pt x="161" y="171"/>
                  </a:cubicBezTo>
                  <a:cubicBezTo>
                    <a:pt x="161" y="144"/>
                    <a:pt x="138" y="116"/>
                    <a:pt x="100" y="108"/>
                  </a:cubicBezTo>
                  <a:cubicBezTo>
                    <a:pt x="137" y="95"/>
                    <a:pt x="150" y="69"/>
                    <a:pt x="150" y="48"/>
                  </a:cubicBezTo>
                  <a:cubicBezTo>
                    <a:pt x="150" y="20"/>
                    <a:pt x="118" y="0"/>
                    <a:pt x="79" y="0"/>
                  </a:cubicBezTo>
                  <a:cubicBezTo>
                    <a:pt x="41" y="0"/>
                    <a:pt x="11" y="18"/>
                    <a:pt x="11" y="46"/>
                  </a:cubicBezTo>
                  <a:cubicBezTo>
                    <a:pt x="11" y="58"/>
                    <a:pt x="19" y="65"/>
                    <a:pt x="29" y="65"/>
                  </a:cubicBezTo>
                  <a:cubicBezTo>
                    <a:pt x="40" y="65"/>
                    <a:pt x="47" y="57"/>
                    <a:pt x="47" y="47"/>
                  </a:cubicBezTo>
                  <a:cubicBezTo>
                    <a:pt x="47" y="37"/>
                    <a:pt x="40" y="30"/>
                    <a:pt x="29" y="29"/>
                  </a:cubicBezTo>
                  <a:cubicBezTo>
                    <a:pt x="41" y="13"/>
                    <a:pt x="65" y="10"/>
                    <a:pt x="78" y="10"/>
                  </a:cubicBezTo>
                  <a:cubicBezTo>
                    <a:pt x="94" y="10"/>
                    <a:pt x="116" y="17"/>
                    <a:pt x="116" y="48"/>
                  </a:cubicBezTo>
                  <a:cubicBezTo>
                    <a:pt x="116" y="62"/>
                    <a:pt x="111" y="78"/>
                    <a:pt x="102" y="89"/>
                  </a:cubicBezTo>
                  <a:cubicBezTo>
                    <a:pt x="91" y="102"/>
                    <a:pt x="81" y="103"/>
                    <a:pt x="63" y="104"/>
                  </a:cubicBezTo>
                  <a:cubicBezTo>
                    <a:pt x="55" y="105"/>
                    <a:pt x="54" y="105"/>
                    <a:pt x="52" y="105"/>
                  </a:cubicBezTo>
                  <a:cubicBezTo>
                    <a:pt x="52" y="105"/>
                    <a:pt x="49" y="106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7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431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3795713" y="2540000"/>
              <a:ext cx="46038" cy="198438"/>
            </a:xfrm>
            <a:custGeom>
              <a:avLst/>
              <a:gdLst>
                <a:gd name="T0" fmla="*/ 116 w 116"/>
                <a:gd name="T1" fmla="*/ 250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50 h 499"/>
                <a:gd name="T12" fmla="*/ 7 w 116"/>
                <a:gd name="T13" fmla="*/ 486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2 h 499"/>
                <a:gd name="T20" fmla="*/ 116 w 116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50"/>
                  </a:moveTo>
                  <a:cubicBezTo>
                    <a:pt x="116" y="211"/>
                    <a:pt x="111" y="151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6"/>
                    <a:pt x="87" y="250"/>
                  </a:cubicBezTo>
                  <a:cubicBezTo>
                    <a:pt x="87" y="335"/>
                    <a:pt x="69" y="423"/>
                    <a:pt x="7" y="486"/>
                  </a:cubicBezTo>
                  <a:cubicBezTo>
                    <a:pt x="0" y="492"/>
                    <a:pt x="0" y="493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2"/>
                  </a:cubicBezTo>
                  <a:cubicBezTo>
                    <a:pt x="110" y="347"/>
                    <a:pt x="116" y="292"/>
                    <a:pt x="116" y="2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432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2578100" y="2868613"/>
              <a:ext cx="111125" cy="123825"/>
            </a:xfrm>
            <a:custGeom>
              <a:avLst/>
              <a:gdLst>
                <a:gd name="T0" fmla="*/ 150 w 277"/>
                <a:gd name="T1" fmla="*/ 11 h 310"/>
                <a:gd name="T2" fmla="*/ 138 w 277"/>
                <a:gd name="T3" fmla="*/ 0 h 310"/>
                <a:gd name="T4" fmla="*/ 127 w 277"/>
                <a:gd name="T5" fmla="*/ 11 h 310"/>
                <a:gd name="T6" fmla="*/ 3 w 277"/>
                <a:gd name="T7" fmla="*/ 290 h 310"/>
                <a:gd name="T8" fmla="*/ 0 w 277"/>
                <a:gd name="T9" fmla="*/ 300 h 310"/>
                <a:gd name="T10" fmla="*/ 9 w 277"/>
                <a:gd name="T11" fmla="*/ 310 h 310"/>
                <a:gd name="T12" fmla="*/ 21 w 277"/>
                <a:gd name="T13" fmla="*/ 299 h 310"/>
                <a:gd name="T14" fmla="*/ 138 w 277"/>
                <a:gd name="T15" fmla="*/ 35 h 310"/>
                <a:gd name="T16" fmla="*/ 255 w 277"/>
                <a:gd name="T17" fmla="*/ 299 h 310"/>
                <a:gd name="T18" fmla="*/ 267 w 277"/>
                <a:gd name="T19" fmla="*/ 310 h 310"/>
                <a:gd name="T20" fmla="*/ 277 w 277"/>
                <a:gd name="T21" fmla="*/ 300 h 310"/>
                <a:gd name="T22" fmla="*/ 274 w 277"/>
                <a:gd name="T23" fmla="*/ 292 h 310"/>
                <a:gd name="T24" fmla="*/ 150 w 277"/>
                <a:gd name="T25" fmla="*/ 1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10">
                  <a:moveTo>
                    <a:pt x="150" y="11"/>
                  </a:moveTo>
                  <a:cubicBezTo>
                    <a:pt x="146" y="2"/>
                    <a:pt x="143" y="0"/>
                    <a:pt x="138" y="0"/>
                  </a:cubicBezTo>
                  <a:cubicBezTo>
                    <a:pt x="132" y="0"/>
                    <a:pt x="130" y="4"/>
                    <a:pt x="127" y="11"/>
                  </a:cubicBezTo>
                  <a:lnTo>
                    <a:pt x="3" y="290"/>
                  </a:lnTo>
                  <a:cubicBezTo>
                    <a:pt x="0" y="296"/>
                    <a:pt x="0" y="297"/>
                    <a:pt x="0" y="300"/>
                  </a:cubicBezTo>
                  <a:cubicBezTo>
                    <a:pt x="0" y="305"/>
                    <a:pt x="4" y="310"/>
                    <a:pt x="9" y="310"/>
                  </a:cubicBezTo>
                  <a:cubicBezTo>
                    <a:pt x="13" y="310"/>
                    <a:pt x="17" y="309"/>
                    <a:pt x="21" y="299"/>
                  </a:cubicBezTo>
                  <a:lnTo>
                    <a:pt x="138" y="35"/>
                  </a:lnTo>
                  <a:lnTo>
                    <a:pt x="255" y="299"/>
                  </a:lnTo>
                  <a:cubicBezTo>
                    <a:pt x="260" y="310"/>
                    <a:pt x="265" y="310"/>
                    <a:pt x="267" y="310"/>
                  </a:cubicBezTo>
                  <a:cubicBezTo>
                    <a:pt x="272" y="310"/>
                    <a:pt x="277" y="305"/>
                    <a:pt x="277" y="300"/>
                  </a:cubicBezTo>
                  <a:cubicBezTo>
                    <a:pt x="277" y="299"/>
                    <a:pt x="277" y="298"/>
                    <a:pt x="274" y="292"/>
                  </a:cubicBezTo>
                  <a:lnTo>
                    <a:pt x="150" y="1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433"/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2763838" y="2838450"/>
              <a:ext cx="46038" cy="198438"/>
            </a:xfrm>
            <a:custGeom>
              <a:avLst/>
              <a:gdLst>
                <a:gd name="T0" fmla="*/ 116 w 116"/>
                <a:gd name="T1" fmla="*/ 493 h 498"/>
                <a:gd name="T2" fmla="*/ 107 w 116"/>
                <a:gd name="T3" fmla="*/ 482 h 498"/>
                <a:gd name="T4" fmla="*/ 29 w 116"/>
                <a:gd name="T5" fmla="*/ 249 h 498"/>
                <a:gd name="T6" fmla="*/ 109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5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434"/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2832100" y="2916238"/>
              <a:ext cx="111125" cy="53975"/>
            </a:xfrm>
            <a:custGeom>
              <a:avLst/>
              <a:gdLst>
                <a:gd name="T0" fmla="*/ 277 w 277"/>
                <a:gd name="T1" fmla="*/ 18 h 133"/>
                <a:gd name="T2" fmla="*/ 260 w 277"/>
                <a:gd name="T3" fmla="*/ 0 h 133"/>
                <a:gd name="T4" fmla="*/ 17 w 277"/>
                <a:gd name="T5" fmla="*/ 0 h 133"/>
                <a:gd name="T6" fmla="*/ 0 w 277"/>
                <a:gd name="T7" fmla="*/ 10 h 133"/>
                <a:gd name="T8" fmla="*/ 17 w 277"/>
                <a:gd name="T9" fmla="*/ 20 h 133"/>
                <a:gd name="T10" fmla="*/ 257 w 277"/>
                <a:gd name="T11" fmla="*/ 20 h 133"/>
                <a:gd name="T12" fmla="*/ 257 w 277"/>
                <a:gd name="T13" fmla="*/ 115 h 133"/>
                <a:gd name="T14" fmla="*/ 267 w 277"/>
                <a:gd name="T15" fmla="*/ 133 h 133"/>
                <a:gd name="T16" fmla="*/ 277 w 277"/>
                <a:gd name="T17" fmla="*/ 115 h 133"/>
                <a:gd name="T18" fmla="*/ 277 w 277"/>
                <a:gd name="T19" fmla="*/ 1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" h="133">
                  <a:moveTo>
                    <a:pt x="277" y="18"/>
                  </a:moveTo>
                  <a:cubicBezTo>
                    <a:pt x="277" y="2"/>
                    <a:pt x="276" y="0"/>
                    <a:pt x="260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57" y="20"/>
                  </a:lnTo>
                  <a:lnTo>
                    <a:pt x="257" y="115"/>
                  </a:lnTo>
                  <a:cubicBezTo>
                    <a:pt x="257" y="124"/>
                    <a:pt x="257" y="133"/>
                    <a:pt x="267" y="133"/>
                  </a:cubicBezTo>
                  <a:cubicBezTo>
                    <a:pt x="277" y="133"/>
                    <a:pt x="277" y="124"/>
                    <a:pt x="277" y="115"/>
                  </a:cubicBezTo>
                  <a:lnTo>
                    <a:pt x="277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435"/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2959100" y="2898775"/>
              <a:ext cx="100013" cy="90488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99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436"/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3076575" y="2924175"/>
              <a:ext cx="61913" cy="92075"/>
            </a:xfrm>
            <a:custGeom>
              <a:avLst/>
              <a:gdLst>
                <a:gd name="T0" fmla="*/ 155 w 155"/>
                <a:gd name="T1" fmla="*/ 168 h 231"/>
                <a:gd name="T2" fmla="*/ 143 w 155"/>
                <a:gd name="T3" fmla="*/ 168 h 231"/>
                <a:gd name="T4" fmla="*/ 134 w 155"/>
                <a:gd name="T5" fmla="*/ 200 h 231"/>
                <a:gd name="T6" fmla="*/ 99 w 155"/>
                <a:gd name="T7" fmla="*/ 202 h 231"/>
                <a:gd name="T8" fmla="*/ 35 w 155"/>
                <a:gd name="T9" fmla="*/ 202 h 231"/>
                <a:gd name="T10" fmla="*/ 105 w 155"/>
                <a:gd name="T11" fmla="*/ 143 h 231"/>
                <a:gd name="T12" fmla="*/ 155 w 155"/>
                <a:gd name="T13" fmla="*/ 68 h 231"/>
                <a:gd name="T14" fmla="*/ 73 w 155"/>
                <a:gd name="T15" fmla="*/ 0 h 231"/>
                <a:gd name="T16" fmla="*/ 0 w 155"/>
                <a:gd name="T17" fmla="*/ 62 h 231"/>
                <a:gd name="T18" fmla="*/ 19 w 155"/>
                <a:gd name="T19" fmla="*/ 82 h 231"/>
                <a:gd name="T20" fmla="*/ 37 w 155"/>
                <a:gd name="T21" fmla="*/ 63 h 231"/>
                <a:gd name="T22" fmla="*/ 17 w 155"/>
                <a:gd name="T23" fmla="*/ 45 h 231"/>
                <a:gd name="T24" fmla="*/ 68 w 155"/>
                <a:gd name="T25" fmla="*/ 13 h 231"/>
                <a:gd name="T26" fmla="*/ 121 w 155"/>
                <a:gd name="T27" fmla="*/ 68 h 231"/>
                <a:gd name="T28" fmla="*/ 88 w 155"/>
                <a:gd name="T29" fmla="*/ 135 h 231"/>
                <a:gd name="T30" fmla="*/ 4 w 155"/>
                <a:gd name="T31" fmla="*/ 218 h 231"/>
                <a:gd name="T32" fmla="*/ 0 w 155"/>
                <a:gd name="T33" fmla="*/ 231 h 231"/>
                <a:gd name="T34" fmla="*/ 144 w 155"/>
                <a:gd name="T35" fmla="*/ 231 h 231"/>
                <a:gd name="T36" fmla="*/ 155 w 155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231">
                  <a:moveTo>
                    <a:pt x="155" y="168"/>
                  </a:moveTo>
                  <a:lnTo>
                    <a:pt x="143" y="168"/>
                  </a:lnTo>
                  <a:cubicBezTo>
                    <a:pt x="142" y="176"/>
                    <a:pt x="138" y="196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2" y="169"/>
                    <a:pt x="84" y="160"/>
                    <a:pt x="105" y="143"/>
                  </a:cubicBezTo>
                  <a:cubicBezTo>
                    <a:pt x="131" y="123"/>
                    <a:pt x="155" y="101"/>
                    <a:pt x="155" y="68"/>
                  </a:cubicBezTo>
                  <a:cubicBezTo>
                    <a:pt x="155" y="26"/>
                    <a:pt x="118" y="0"/>
                    <a:pt x="73" y="0"/>
                  </a:cubicBezTo>
                  <a:cubicBezTo>
                    <a:pt x="30" y="0"/>
                    <a:pt x="0" y="30"/>
                    <a:pt x="0" y="62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0"/>
                    <a:pt x="51" y="13"/>
                    <a:pt x="68" y="13"/>
                  </a:cubicBezTo>
                  <a:cubicBezTo>
                    <a:pt x="103" y="13"/>
                    <a:pt x="121" y="40"/>
                    <a:pt x="121" y="68"/>
                  </a:cubicBezTo>
                  <a:cubicBezTo>
                    <a:pt x="121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1"/>
                  </a:cubicBezTo>
                  <a:lnTo>
                    <a:pt x="144" y="231"/>
                  </a:lnTo>
                  <a:lnTo>
                    <a:pt x="155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437"/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3211513" y="2868613"/>
              <a:ext cx="111125" cy="123825"/>
            </a:xfrm>
            <a:custGeom>
              <a:avLst/>
              <a:gdLst>
                <a:gd name="T0" fmla="*/ 274 w 277"/>
                <a:gd name="T1" fmla="*/ 20 h 310"/>
                <a:gd name="T2" fmla="*/ 277 w 277"/>
                <a:gd name="T3" fmla="*/ 10 h 310"/>
                <a:gd name="T4" fmla="*/ 267 w 277"/>
                <a:gd name="T5" fmla="*/ 0 h 310"/>
                <a:gd name="T6" fmla="*/ 256 w 277"/>
                <a:gd name="T7" fmla="*/ 11 h 310"/>
                <a:gd name="T8" fmla="*/ 139 w 277"/>
                <a:gd name="T9" fmla="*/ 275 h 310"/>
                <a:gd name="T10" fmla="*/ 22 w 277"/>
                <a:gd name="T11" fmla="*/ 11 h 310"/>
                <a:gd name="T12" fmla="*/ 10 w 277"/>
                <a:gd name="T13" fmla="*/ 0 h 310"/>
                <a:gd name="T14" fmla="*/ 0 w 277"/>
                <a:gd name="T15" fmla="*/ 10 h 310"/>
                <a:gd name="T16" fmla="*/ 3 w 277"/>
                <a:gd name="T17" fmla="*/ 18 h 310"/>
                <a:gd name="T18" fmla="*/ 127 w 277"/>
                <a:gd name="T19" fmla="*/ 299 h 310"/>
                <a:gd name="T20" fmla="*/ 139 w 277"/>
                <a:gd name="T21" fmla="*/ 310 h 310"/>
                <a:gd name="T22" fmla="*/ 150 w 277"/>
                <a:gd name="T23" fmla="*/ 299 h 310"/>
                <a:gd name="T24" fmla="*/ 274 w 277"/>
                <a:gd name="T25" fmla="*/ 2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10">
                  <a:moveTo>
                    <a:pt x="274" y="20"/>
                  </a:moveTo>
                  <a:cubicBezTo>
                    <a:pt x="277" y="14"/>
                    <a:pt x="277" y="13"/>
                    <a:pt x="277" y="10"/>
                  </a:cubicBezTo>
                  <a:cubicBezTo>
                    <a:pt x="277" y="5"/>
                    <a:pt x="273" y="0"/>
                    <a:pt x="267" y="0"/>
                  </a:cubicBezTo>
                  <a:cubicBezTo>
                    <a:pt x="262" y="0"/>
                    <a:pt x="259" y="4"/>
                    <a:pt x="256" y="11"/>
                  </a:cubicBezTo>
                  <a:lnTo>
                    <a:pt x="139" y="275"/>
                  </a:lnTo>
                  <a:lnTo>
                    <a:pt x="22" y="11"/>
                  </a:lnTo>
                  <a:cubicBezTo>
                    <a:pt x="18" y="1"/>
                    <a:pt x="14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8"/>
                    <a:pt x="134" y="310"/>
                    <a:pt x="139" y="310"/>
                  </a:cubicBezTo>
                  <a:cubicBezTo>
                    <a:pt x="145" y="310"/>
                    <a:pt x="147" y="306"/>
                    <a:pt x="150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438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3384550" y="2898775"/>
              <a:ext cx="98425" cy="9048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Freeform 439"/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3498850" y="2924175"/>
              <a:ext cx="65088" cy="95250"/>
            </a:xfrm>
            <a:custGeom>
              <a:avLst/>
              <a:gdLst>
                <a:gd name="T0" fmla="*/ 76 w 161"/>
                <a:gd name="T1" fmla="*/ 115 h 238"/>
                <a:gd name="T2" fmla="*/ 123 w 161"/>
                <a:gd name="T3" fmla="*/ 171 h 238"/>
                <a:gd name="T4" fmla="*/ 78 w 161"/>
                <a:gd name="T5" fmla="*/ 227 h 238"/>
                <a:gd name="T6" fmla="*/ 19 w 161"/>
                <a:gd name="T7" fmla="*/ 203 h 238"/>
                <a:gd name="T8" fmla="*/ 39 w 161"/>
                <a:gd name="T9" fmla="*/ 183 h 238"/>
                <a:gd name="T10" fmla="*/ 20 w 161"/>
                <a:gd name="T11" fmla="*/ 164 h 238"/>
                <a:gd name="T12" fmla="*/ 0 w 161"/>
                <a:gd name="T13" fmla="*/ 184 h 238"/>
                <a:gd name="T14" fmla="*/ 79 w 161"/>
                <a:gd name="T15" fmla="*/ 238 h 238"/>
                <a:gd name="T16" fmla="*/ 161 w 161"/>
                <a:gd name="T17" fmla="*/ 171 h 238"/>
                <a:gd name="T18" fmla="*/ 100 w 161"/>
                <a:gd name="T19" fmla="*/ 109 h 238"/>
                <a:gd name="T20" fmla="*/ 150 w 161"/>
                <a:gd name="T21" fmla="*/ 48 h 238"/>
                <a:gd name="T22" fmla="*/ 79 w 161"/>
                <a:gd name="T23" fmla="*/ 0 h 238"/>
                <a:gd name="T24" fmla="*/ 11 w 161"/>
                <a:gd name="T25" fmla="*/ 47 h 238"/>
                <a:gd name="T26" fmla="*/ 29 w 161"/>
                <a:gd name="T27" fmla="*/ 65 h 238"/>
                <a:gd name="T28" fmla="*/ 47 w 161"/>
                <a:gd name="T29" fmla="*/ 47 h 238"/>
                <a:gd name="T30" fmla="*/ 29 w 161"/>
                <a:gd name="T31" fmla="*/ 29 h 238"/>
                <a:gd name="T32" fmla="*/ 78 w 161"/>
                <a:gd name="T33" fmla="*/ 10 h 238"/>
                <a:gd name="T34" fmla="*/ 116 w 161"/>
                <a:gd name="T35" fmla="*/ 48 h 238"/>
                <a:gd name="T36" fmla="*/ 102 w 161"/>
                <a:gd name="T37" fmla="*/ 90 h 238"/>
                <a:gd name="T38" fmla="*/ 63 w 161"/>
                <a:gd name="T39" fmla="*/ 105 h 238"/>
                <a:gd name="T40" fmla="*/ 52 w 161"/>
                <a:gd name="T41" fmla="*/ 106 h 238"/>
                <a:gd name="T42" fmla="*/ 49 w 161"/>
                <a:gd name="T43" fmla="*/ 110 h 238"/>
                <a:gd name="T44" fmla="*/ 58 w 161"/>
                <a:gd name="T45" fmla="*/ 115 h 238"/>
                <a:gd name="T46" fmla="*/ 76 w 161"/>
                <a:gd name="T47" fmla="*/ 11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8">
                  <a:moveTo>
                    <a:pt x="76" y="115"/>
                  </a:moveTo>
                  <a:cubicBezTo>
                    <a:pt x="104" y="115"/>
                    <a:pt x="123" y="134"/>
                    <a:pt x="123" y="171"/>
                  </a:cubicBezTo>
                  <a:cubicBezTo>
                    <a:pt x="123" y="214"/>
                    <a:pt x="98" y="227"/>
                    <a:pt x="78" y="227"/>
                  </a:cubicBezTo>
                  <a:cubicBezTo>
                    <a:pt x="64" y="227"/>
                    <a:pt x="33" y="223"/>
                    <a:pt x="19" y="203"/>
                  </a:cubicBezTo>
                  <a:cubicBezTo>
                    <a:pt x="35" y="202"/>
                    <a:pt x="39" y="191"/>
                    <a:pt x="39" y="183"/>
                  </a:cubicBezTo>
                  <a:cubicBezTo>
                    <a:pt x="39" y="172"/>
                    <a:pt x="30" y="164"/>
                    <a:pt x="20" y="164"/>
                  </a:cubicBezTo>
                  <a:cubicBezTo>
                    <a:pt x="10" y="164"/>
                    <a:pt x="0" y="170"/>
                    <a:pt x="0" y="184"/>
                  </a:cubicBezTo>
                  <a:cubicBezTo>
                    <a:pt x="0" y="217"/>
                    <a:pt x="36" y="238"/>
                    <a:pt x="79" y="238"/>
                  </a:cubicBezTo>
                  <a:cubicBezTo>
                    <a:pt x="127" y="238"/>
                    <a:pt x="161" y="206"/>
                    <a:pt x="161" y="171"/>
                  </a:cubicBezTo>
                  <a:cubicBezTo>
                    <a:pt x="161" y="144"/>
                    <a:pt x="138" y="117"/>
                    <a:pt x="100" y="109"/>
                  </a:cubicBezTo>
                  <a:cubicBezTo>
                    <a:pt x="136" y="96"/>
                    <a:pt x="150" y="69"/>
                    <a:pt x="150" y="48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5"/>
                    <a:pt x="29" y="65"/>
                  </a:cubicBezTo>
                  <a:cubicBezTo>
                    <a:pt x="40" y="65"/>
                    <a:pt x="47" y="57"/>
                    <a:pt x="47" y="47"/>
                  </a:cubicBezTo>
                  <a:cubicBezTo>
                    <a:pt x="47" y="37"/>
                    <a:pt x="40" y="30"/>
                    <a:pt x="29" y="29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0" y="103"/>
                    <a:pt x="81" y="104"/>
                    <a:pt x="63" y="105"/>
                  </a:cubicBezTo>
                  <a:cubicBezTo>
                    <a:pt x="55" y="105"/>
                    <a:pt x="54" y="105"/>
                    <a:pt x="52" y="106"/>
                  </a:cubicBezTo>
                  <a:cubicBezTo>
                    <a:pt x="51" y="106"/>
                    <a:pt x="49" y="106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6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Freeform 440"/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3636963" y="2868613"/>
              <a:ext cx="109538" cy="123825"/>
            </a:xfrm>
            <a:custGeom>
              <a:avLst/>
              <a:gdLst>
                <a:gd name="T0" fmla="*/ 274 w 277"/>
                <a:gd name="T1" fmla="*/ 20 h 310"/>
                <a:gd name="T2" fmla="*/ 277 w 277"/>
                <a:gd name="T3" fmla="*/ 10 h 310"/>
                <a:gd name="T4" fmla="*/ 267 w 277"/>
                <a:gd name="T5" fmla="*/ 0 h 310"/>
                <a:gd name="T6" fmla="*/ 256 w 277"/>
                <a:gd name="T7" fmla="*/ 11 h 310"/>
                <a:gd name="T8" fmla="*/ 139 w 277"/>
                <a:gd name="T9" fmla="*/ 275 h 310"/>
                <a:gd name="T10" fmla="*/ 21 w 277"/>
                <a:gd name="T11" fmla="*/ 11 h 310"/>
                <a:gd name="T12" fmla="*/ 10 w 277"/>
                <a:gd name="T13" fmla="*/ 0 h 310"/>
                <a:gd name="T14" fmla="*/ 0 w 277"/>
                <a:gd name="T15" fmla="*/ 10 h 310"/>
                <a:gd name="T16" fmla="*/ 3 w 277"/>
                <a:gd name="T17" fmla="*/ 18 h 310"/>
                <a:gd name="T18" fmla="*/ 127 w 277"/>
                <a:gd name="T19" fmla="*/ 299 h 310"/>
                <a:gd name="T20" fmla="*/ 139 w 277"/>
                <a:gd name="T21" fmla="*/ 310 h 310"/>
                <a:gd name="T22" fmla="*/ 150 w 277"/>
                <a:gd name="T23" fmla="*/ 299 h 310"/>
                <a:gd name="T24" fmla="*/ 274 w 277"/>
                <a:gd name="T25" fmla="*/ 2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10">
                  <a:moveTo>
                    <a:pt x="274" y="20"/>
                  </a:moveTo>
                  <a:cubicBezTo>
                    <a:pt x="277" y="14"/>
                    <a:pt x="277" y="13"/>
                    <a:pt x="277" y="10"/>
                  </a:cubicBezTo>
                  <a:cubicBezTo>
                    <a:pt x="277" y="5"/>
                    <a:pt x="273" y="0"/>
                    <a:pt x="267" y="0"/>
                  </a:cubicBezTo>
                  <a:cubicBezTo>
                    <a:pt x="262" y="0"/>
                    <a:pt x="259" y="4"/>
                    <a:pt x="256" y="11"/>
                  </a:cubicBezTo>
                  <a:lnTo>
                    <a:pt x="139" y="275"/>
                  </a:lnTo>
                  <a:lnTo>
                    <a:pt x="21" y="11"/>
                  </a:lnTo>
                  <a:cubicBezTo>
                    <a:pt x="17" y="1"/>
                    <a:pt x="13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8"/>
                    <a:pt x="134" y="310"/>
                    <a:pt x="139" y="310"/>
                  </a:cubicBezTo>
                  <a:cubicBezTo>
                    <a:pt x="145" y="310"/>
                    <a:pt x="147" y="306"/>
                    <a:pt x="150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441"/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3813175" y="2916238"/>
              <a:ext cx="111125" cy="53975"/>
            </a:xfrm>
            <a:custGeom>
              <a:avLst/>
              <a:gdLst>
                <a:gd name="T0" fmla="*/ 277 w 277"/>
                <a:gd name="T1" fmla="*/ 18 h 133"/>
                <a:gd name="T2" fmla="*/ 259 w 277"/>
                <a:gd name="T3" fmla="*/ 0 h 133"/>
                <a:gd name="T4" fmla="*/ 17 w 277"/>
                <a:gd name="T5" fmla="*/ 0 h 133"/>
                <a:gd name="T6" fmla="*/ 0 w 277"/>
                <a:gd name="T7" fmla="*/ 10 h 133"/>
                <a:gd name="T8" fmla="*/ 17 w 277"/>
                <a:gd name="T9" fmla="*/ 20 h 133"/>
                <a:gd name="T10" fmla="*/ 257 w 277"/>
                <a:gd name="T11" fmla="*/ 20 h 133"/>
                <a:gd name="T12" fmla="*/ 257 w 277"/>
                <a:gd name="T13" fmla="*/ 115 h 133"/>
                <a:gd name="T14" fmla="*/ 267 w 277"/>
                <a:gd name="T15" fmla="*/ 133 h 133"/>
                <a:gd name="T16" fmla="*/ 277 w 277"/>
                <a:gd name="T17" fmla="*/ 115 h 133"/>
                <a:gd name="T18" fmla="*/ 277 w 277"/>
                <a:gd name="T19" fmla="*/ 1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" h="133">
                  <a:moveTo>
                    <a:pt x="277" y="18"/>
                  </a:moveTo>
                  <a:cubicBezTo>
                    <a:pt x="277" y="2"/>
                    <a:pt x="275" y="0"/>
                    <a:pt x="259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57" y="20"/>
                  </a:lnTo>
                  <a:lnTo>
                    <a:pt x="257" y="115"/>
                  </a:lnTo>
                  <a:cubicBezTo>
                    <a:pt x="257" y="124"/>
                    <a:pt x="257" y="133"/>
                    <a:pt x="267" y="133"/>
                  </a:cubicBezTo>
                  <a:cubicBezTo>
                    <a:pt x="277" y="133"/>
                    <a:pt x="277" y="124"/>
                    <a:pt x="277" y="115"/>
                  </a:cubicBezTo>
                  <a:lnTo>
                    <a:pt x="277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Freeform 442"/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3940175" y="2898775"/>
              <a:ext cx="100013" cy="9048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Freeform 443"/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4054475" y="2922588"/>
              <a:ext cx="68263" cy="93663"/>
            </a:xfrm>
            <a:custGeom>
              <a:avLst/>
              <a:gdLst>
                <a:gd name="T0" fmla="*/ 171 w 171"/>
                <a:gd name="T1" fmla="*/ 178 h 235"/>
                <a:gd name="T2" fmla="*/ 171 w 171"/>
                <a:gd name="T3" fmla="*/ 166 h 235"/>
                <a:gd name="T4" fmla="*/ 132 w 171"/>
                <a:gd name="T5" fmla="*/ 166 h 235"/>
                <a:gd name="T6" fmla="*/ 132 w 171"/>
                <a:gd name="T7" fmla="*/ 10 h 235"/>
                <a:gd name="T8" fmla="*/ 124 w 171"/>
                <a:gd name="T9" fmla="*/ 0 h 235"/>
                <a:gd name="T10" fmla="*/ 115 w 171"/>
                <a:gd name="T11" fmla="*/ 5 h 235"/>
                <a:gd name="T12" fmla="*/ 0 w 171"/>
                <a:gd name="T13" fmla="*/ 166 h 235"/>
                <a:gd name="T14" fmla="*/ 0 w 171"/>
                <a:gd name="T15" fmla="*/ 178 h 235"/>
                <a:gd name="T16" fmla="*/ 102 w 171"/>
                <a:gd name="T17" fmla="*/ 178 h 235"/>
                <a:gd name="T18" fmla="*/ 102 w 171"/>
                <a:gd name="T19" fmla="*/ 207 h 235"/>
                <a:gd name="T20" fmla="*/ 74 w 171"/>
                <a:gd name="T21" fmla="*/ 223 h 235"/>
                <a:gd name="T22" fmla="*/ 65 w 171"/>
                <a:gd name="T23" fmla="*/ 223 h 235"/>
                <a:gd name="T24" fmla="*/ 65 w 171"/>
                <a:gd name="T25" fmla="*/ 235 h 235"/>
                <a:gd name="T26" fmla="*/ 117 w 171"/>
                <a:gd name="T27" fmla="*/ 234 h 235"/>
                <a:gd name="T28" fmla="*/ 170 w 171"/>
                <a:gd name="T29" fmla="*/ 235 h 235"/>
                <a:gd name="T30" fmla="*/ 170 w 171"/>
                <a:gd name="T31" fmla="*/ 223 h 235"/>
                <a:gd name="T32" fmla="*/ 160 w 171"/>
                <a:gd name="T33" fmla="*/ 223 h 235"/>
                <a:gd name="T34" fmla="*/ 132 w 171"/>
                <a:gd name="T35" fmla="*/ 207 h 235"/>
                <a:gd name="T36" fmla="*/ 132 w 171"/>
                <a:gd name="T37" fmla="*/ 178 h 235"/>
                <a:gd name="T38" fmla="*/ 171 w 171"/>
                <a:gd name="T39" fmla="*/ 178 h 235"/>
                <a:gd name="T40" fmla="*/ 105 w 171"/>
                <a:gd name="T41" fmla="*/ 38 h 235"/>
                <a:gd name="T42" fmla="*/ 105 w 171"/>
                <a:gd name="T43" fmla="*/ 166 h 235"/>
                <a:gd name="T44" fmla="*/ 13 w 171"/>
                <a:gd name="T45" fmla="*/ 166 h 235"/>
                <a:gd name="T46" fmla="*/ 105 w 171"/>
                <a:gd name="T47" fmla="*/ 3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235">
                  <a:moveTo>
                    <a:pt x="171" y="178"/>
                  </a:moveTo>
                  <a:lnTo>
                    <a:pt x="171" y="166"/>
                  </a:lnTo>
                  <a:lnTo>
                    <a:pt x="132" y="166"/>
                  </a:lnTo>
                  <a:lnTo>
                    <a:pt x="132" y="10"/>
                  </a:lnTo>
                  <a:cubicBezTo>
                    <a:pt x="132" y="3"/>
                    <a:pt x="132" y="0"/>
                    <a:pt x="124" y="0"/>
                  </a:cubicBezTo>
                  <a:cubicBezTo>
                    <a:pt x="120" y="0"/>
                    <a:pt x="119" y="0"/>
                    <a:pt x="115" y="5"/>
                  </a:cubicBezTo>
                  <a:lnTo>
                    <a:pt x="0" y="166"/>
                  </a:lnTo>
                  <a:lnTo>
                    <a:pt x="0" y="178"/>
                  </a:lnTo>
                  <a:lnTo>
                    <a:pt x="102" y="178"/>
                  </a:lnTo>
                  <a:lnTo>
                    <a:pt x="102" y="207"/>
                  </a:lnTo>
                  <a:cubicBezTo>
                    <a:pt x="102" y="219"/>
                    <a:pt x="102" y="223"/>
                    <a:pt x="74" y="223"/>
                  </a:cubicBezTo>
                  <a:lnTo>
                    <a:pt x="65" y="223"/>
                  </a:lnTo>
                  <a:lnTo>
                    <a:pt x="65" y="235"/>
                  </a:lnTo>
                  <a:cubicBezTo>
                    <a:pt x="82" y="235"/>
                    <a:pt x="104" y="234"/>
                    <a:pt x="117" y="234"/>
                  </a:cubicBezTo>
                  <a:cubicBezTo>
                    <a:pt x="130" y="234"/>
                    <a:pt x="152" y="235"/>
                    <a:pt x="170" y="235"/>
                  </a:cubicBezTo>
                  <a:lnTo>
                    <a:pt x="170" y="223"/>
                  </a:lnTo>
                  <a:lnTo>
                    <a:pt x="160" y="223"/>
                  </a:lnTo>
                  <a:cubicBezTo>
                    <a:pt x="132" y="223"/>
                    <a:pt x="132" y="219"/>
                    <a:pt x="132" y="207"/>
                  </a:cubicBezTo>
                  <a:lnTo>
                    <a:pt x="132" y="178"/>
                  </a:lnTo>
                  <a:lnTo>
                    <a:pt x="171" y="178"/>
                  </a:lnTo>
                  <a:close/>
                  <a:moveTo>
                    <a:pt x="105" y="38"/>
                  </a:moveTo>
                  <a:lnTo>
                    <a:pt x="105" y="166"/>
                  </a:lnTo>
                  <a:lnTo>
                    <a:pt x="13" y="166"/>
                  </a:lnTo>
                  <a:lnTo>
                    <a:pt x="105" y="3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444"/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4149725" y="2838450"/>
              <a:ext cx="46038" cy="198438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3 h 498"/>
                <a:gd name="T4" fmla="*/ 5 w 116"/>
                <a:gd name="T5" fmla="*/ 0 h 498"/>
                <a:gd name="T6" fmla="*/ 0 w 116"/>
                <a:gd name="T7" fmla="*/ 5 h 498"/>
                <a:gd name="T8" fmla="*/ 9 w 116"/>
                <a:gd name="T9" fmla="*/ 16 h 498"/>
                <a:gd name="T10" fmla="*/ 87 w 116"/>
                <a:gd name="T11" fmla="*/ 249 h 498"/>
                <a:gd name="T12" fmla="*/ 6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3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5"/>
                    <a:pt x="87" y="145"/>
                    <a:pt x="87" y="249"/>
                  </a:cubicBezTo>
                  <a:cubicBezTo>
                    <a:pt x="87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Freeform 445"/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2578100" y="3167063"/>
              <a:ext cx="111125" cy="123825"/>
            </a:xfrm>
            <a:custGeom>
              <a:avLst/>
              <a:gdLst>
                <a:gd name="T0" fmla="*/ 150 w 277"/>
                <a:gd name="T1" fmla="*/ 10 h 309"/>
                <a:gd name="T2" fmla="*/ 138 w 277"/>
                <a:gd name="T3" fmla="*/ 0 h 309"/>
                <a:gd name="T4" fmla="*/ 127 w 277"/>
                <a:gd name="T5" fmla="*/ 10 h 309"/>
                <a:gd name="T6" fmla="*/ 3 w 277"/>
                <a:gd name="T7" fmla="*/ 289 h 309"/>
                <a:gd name="T8" fmla="*/ 0 w 277"/>
                <a:gd name="T9" fmla="*/ 299 h 309"/>
                <a:gd name="T10" fmla="*/ 9 w 277"/>
                <a:gd name="T11" fmla="*/ 309 h 309"/>
                <a:gd name="T12" fmla="*/ 21 w 277"/>
                <a:gd name="T13" fmla="*/ 299 h 309"/>
                <a:gd name="T14" fmla="*/ 138 w 277"/>
                <a:gd name="T15" fmla="*/ 34 h 309"/>
                <a:gd name="T16" fmla="*/ 255 w 277"/>
                <a:gd name="T17" fmla="*/ 299 h 309"/>
                <a:gd name="T18" fmla="*/ 267 w 277"/>
                <a:gd name="T19" fmla="*/ 309 h 309"/>
                <a:gd name="T20" fmla="*/ 277 w 277"/>
                <a:gd name="T21" fmla="*/ 299 h 309"/>
                <a:gd name="T22" fmla="*/ 274 w 277"/>
                <a:gd name="T23" fmla="*/ 291 h 309"/>
                <a:gd name="T24" fmla="*/ 150 w 277"/>
                <a:gd name="T25" fmla="*/ 1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150" y="10"/>
                  </a:moveTo>
                  <a:cubicBezTo>
                    <a:pt x="146" y="2"/>
                    <a:pt x="143" y="0"/>
                    <a:pt x="138" y="0"/>
                  </a:cubicBezTo>
                  <a:cubicBezTo>
                    <a:pt x="132" y="0"/>
                    <a:pt x="130" y="3"/>
                    <a:pt x="127" y="10"/>
                  </a:cubicBezTo>
                  <a:lnTo>
                    <a:pt x="3" y="289"/>
                  </a:lnTo>
                  <a:cubicBezTo>
                    <a:pt x="0" y="296"/>
                    <a:pt x="0" y="297"/>
                    <a:pt x="0" y="299"/>
                  </a:cubicBezTo>
                  <a:cubicBezTo>
                    <a:pt x="0" y="305"/>
                    <a:pt x="4" y="309"/>
                    <a:pt x="9" y="309"/>
                  </a:cubicBezTo>
                  <a:cubicBezTo>
                    <a:pt x="13" y="309"/>
                    <a:pt x="17" y="308"/>
                    <a:pt x="21" y="299"/>
                  </a:cubicBezTo>
                  <a:lnTo>
                    <a:pt x="138" y="34"/>
                  </a:lnTo>
                  <a:lnTo>
                    <a:pt x="255" y="299"/>
                  </a:lnTo>
                  <a:cubicBezTo>
                    <a:pt x="260" y="309"/>
                    <a:pt x="265" y="309"/>
                    <a:pt x="267" y="309"/>
                  </a:cubicBezTo>
                  <a:cubicBezTo>
                    <a:pt x="272" y="309"/>
                    <a:pt x="277" y="305"/>
                    <a:pt x="277" y="299"/>
                  </a:cubicBezTo>
                  <a:cubicBezTo>
                    <a:pt x="277" y="298"/>
                    <a:pt x="277" y="297"/>
                    <a:pt x="274" y="291"/>
                  </a:cubicBezTo>
                  <a:lnTo>
                    <a:pt x="150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Freeform 446"/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2763838" y="3136900"/>
              <a:ext cx="46038" cy="198438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Freeform 447"/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2832100" y="3214688"/>
              <a:ext cx="111125" cy="53975"/>
            </a:xfrm>
            <a:custGeom>
              <a:avLst/>
              <a:gdLst>
                <a:gd name="T0" fmla="*/ 277 w 277"/>
                <a:gd name="T1" fmla="*/ 17 h 133"/>
                <a:gd name="T2" fmla="*/ 260 w 277"/>
                <a:gd name="T3" fmla="*/ 0 h 133"/>
                <a:gd name="T4" fmla="*/ 17 w 277"/>
                <a:gd name="T5" fmla="*/ 0 h 133"/>
                <a:gd name="T6" fmla="*/ 0 w 277"/>
                <a:gd name="T7" fmla="*/ 10 h 133"/>
                <a:gd name="T8" fmla="*/ 17 w 277"/>
                <a:gd name="T9" fmla="*/ 19 h 133"/>
                <a:gd name="T10" fmla="*/ 257 w 277"/>
                <a:gd name="T11" fmla="*/ 19 h 133"/>
                <a:gd name="T12" fmla="*/ 257 w 277"/>
                <a:gd name="T13" fmla="*/ 115 h 133"/>
                <a:gd name="T14" fmla="*/ 267 w 277"/>
                <a:gd name="T15" fmla="*/ 133 h 133"/>
                <a:gd name="T16" fmla="*/ 277 w 277"/>
                <a:gd name="T17" fmla="*/ 115 h 133"/>
                <a:gd name="T18" fmla="*/ 277 w 277"/>
                <a:gd name="T19" fmla="*/ 1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" h="133">
                  <a:moveTo>
                    <a:pt x="277" y="17"/>
                  </a:moveTo>
                  <a:cubicBezTo>
                    <a:pt x="277" y="1"/>
                    <a:pt x="276" y="0"/>
                    <a:pt x="260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19"/>
                    <a:pt x="9" y="19"/>
                    <a:pt x="17" y="19"/>
                  </a:cubicBezTo>
                  <a:lnTo>
                    <a:pt x="257" y="19"/>
                  </a:lnTo>
                  <a:lnTo>
                    <a:pt x="257" y="115"/>
                  </a:lnTo>
                  <a:cubicBezTo>
                    <a:pt x="257" y="124"/>
                    <a:pt x="257" y="133"/>
                    <a:pt x="267" y="133"/>
                  </a:cubicBezTo>
                  <a:cubicBezTo>
                    <a:pt x="277" y="133"/>
                    <a:pt x="277" y="124"/>
                    <a:pt x="277" y="115"/>
                  </a:cubicBezTo>
                  <a:lnTo>
                    <a:pt x="27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Freeform 448"/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2959100" y="3197225"/>
              <a:ext cx="100013" cy="90488"/>
            </a:xfrm>
            <a:custGeom>
              <a:avLst/>
              <a:gdLst>
                <a:gd name="T0" fmla="*/ 152 w 249"/>
                <a:gd name="T1" fmla="*/ 69 h 226"/>
                <a:gd name="T2" fmla="*/ 202 w 249"/>
                <a:gd name="T3" fmla="*/ 11 h 226"/>
                <a:gd name="T4" fmla="*/ 227 w 249"/>
                <a:gd name="T5" fmla="*/ 17 h 226"/>
                <a:gd name="T6" fmla="*/ 203 w 249"/>
                <a:gd name="T7" fmla="*/ 44 h 226"/>
                <a:gd name="T8" fmla="*/ 222 w 249"/>
                <a:gd name="T9" fmla="*/ 61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6 h 226"/>
                <a:gd name="T20" fmla="*/ 22 w 249"/>
                <a:gd name="T21" fmla="*/ 81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8 h 226"/>
                <a:gd name="T34" fmla="*/ 46 w 249"/>
                <a:gd name="T35" fmla="*/ 181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99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49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6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69"/>
                  </a:moveTo>
                  <a:cubicBezTo>
                    <a:pt x="155" y="56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1"/>
                    <a:pt x="222" y="61"/>
                  </a:cubicBezTo>
                  <a:cubicBezTo>
                    <a:pt x="233" y="61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59"/>
                    <a:pt x="113" y="93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5" y="226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Freeform 449"/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3082925" y="3222625"/>
              <a:ext cx="50800" cy="93663"/>
            </a:xfrm>
            <a:custGeom>
              <a:avLst/>
              <a:gdLst>
                <a:gd name="T0" fmla="*/ 79 w 127"/>
                <a:gd name="T1" fmla="*/ 10 h 232"/>
                <a:gd name="T2" fmla="*/ 69 w 127"/>
                <a:gd name="T3" fmla="*/ 0 h 232"/>
                <a:gd name="T4" fmla="*/ 0 w 127"/>
                <a:gd name="T5" fmla="*/ 23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3 w 127"/>
                <a:gd name="T15" fmla="*/ 219 h 232"/>
                <a:gd name="T16" fmla="*/ 3 w 127"/>
                <a:gd name="T17" fmla="*/ 232 h 232"/>
                <a:gd name="T18" fmla="*/ 65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9" y="0"/>
                    <a:pt x="69" y="0"/>
                  </a:cubicBezTo>
                  <a:cubicBezTo>
                    <a:pt x="47" y="22"/>
                    <a:pt x="15" y="23"/>
                    <a:pt x="0" y="23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2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6" y="230"/>
                    <a:pt x="120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Freeform 450"/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3211513" y="3167063"/>
              <a:ext cx="111125" cy="123825"/>
            </a:xfrm>
            <a:custGeom>
              <a:avLst/>
              <a:gdLst>
                <a:gd name="T0" fmla="*/ 274 w 277"/>
                <a:gd name="T1" fmla="*/ 20 h 309"/>
                <a:gd name="T2" fmla="*/ 277 w 277"/>
                <a:gd name="T3" fmla="*/ 10 h 309"/>
                <a:gd name="T4" fmla="*/ 267 w 277"/>
                <a:gd name="T5" fmla="*/ 0 h 309"/>
                <a:gd name="T6" fmla="*/ 256 w 277"/>
                <a:gd name="T7" fmla="*/ 11 h 309"/>
                <a:gd name="T8" fmla="*/ 139 w 277"/>
                <a:gd name="T9" fmla="*/ 275 h 309"/>
                <a:gd name="T10" fmla="*/ 22 w 277"/>
                <a:gd name="T11" fmla="*/ 10 h 309"/>
                <a:gd name="T12" fmla="*/ 10 w 277"/>
                <a:gd name="T13" fmla="*/ 0 h 309"/>
                <a:gd name="T14" fmla="*/ 0 w 277"/>
                <a:gd name="T15" fmla="*/ 10 h 309"/>
                <a:gd name="T16" fmla="*/ 3 w 277"/>
                <a:gd name="T17" fmla="*/ 18 h 309"/>
                <a:gd name="T18" fmla="*/ 127 w 277"/>
                <a:gd name="T19" fmla="*/ 299 h 309"/>
                <a:gd name="T20" fmla="*/ 139 w 277"/>
                <a:gd name="T21" fmla="*/ 309 h 309"/>
                <a:gd name="T22" fmla="*/ 150 w 277"/>
                <a:gd name="T23" fmla="*/ 299 h 309"/>
                <a:gd name="T24" fmla="*/ 274 w 277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274" y="20"/>
                  </a:moveTo>
                  <a:cubicBezTo>
                    <a:pt x="277" y="13"/>
                    <a:pt x="277" y="12"/>
                    <a:pt x="277" y="10"/>
                  </a:cubicBezTo>
                  <a:cubicBezTo>
                    <a:pt x="277" y="4"/>
                    <a:pt x="273" y="0"/>
                    <a:pt x="267" y="0"/>
                  </a:cubicBezTo>
                  <a:cubicBezTo>
                    <a:pt x="262" y="0"/>
                    <a:pt x="259" y="3"/>
                    <a:pt x="256" y="11"/>
                  </a:cubicBezTo>
                  <a:lnTo>
                    <a:pt x="139" y="275"/>
                  </a:lnTo>
                  <a:lnTo>
                    <a:pt x="22" y="10"/>
                  </a:lnTo>
                  <a:cubicBezTo>
                    <a:pt x="18" y="1"/>
                    <a:pt x="14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7"/>
                    <a:pt x="134" y="309"/>
                    <a:pt x="139" y="309"/>
                  </a:cubicBezTo>
                  <a:cubicBezTo>
                    <a:pt x="145" y="309"/>
                    <a:pt x="147" y="306"/>
                    <a:pt x="150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" name="Freeform 451"/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3389313" y="3214688"/>
              <a:ext cx="111125" cy="53975"/>
            </a:xfrm>
            <a:custGeom>
              <a:avLst/>
              <a:gdLst>
                <a:gd name="T0" fmla="*/ 277 w 277"/>
                <a:gd name="T1" fmla="*/ 17 h 133"/>
                <a:gd name="T2" fmla="*/ 260 w 277"/>
                <a:gd name="T3" fmla="*/ 0 h 133"/>
                <a:gd name="T4" fmla="*/ 17 w 277"/>
                <a:gd name="T5" fmla="*/ 0 h 133"/>
                <a:gd name="T6" fmla="*/ 0 w 277"/>
                <a:gd name="T7" fmla="*/ 10 h 133"/>
                <a:gd name="T8" fmla="*/ 17 w 277"/>
                <a:gd name="T9" fmla="*/ 19 h 133"/>
                <a:gd name="T10" fmla="*/ 257 w 277"/>
                <a:gd name="T11" fmla="*/ 19 h 133"/>
                <a:gd name="T12" fmla="*/ 257 w 277"/>
                <a:gd name="T13" fmla="*/ 115 h 133"/>
                <a:gd name="T14" fmla="*/ 267 w 277"/>
                <a:gd name="T15" fmla="*/ 133 h 133"/>
                <a:gd name="T16" fmla="*/ 277 w 277"/>
                <a:gd name="T17" fmla="*/ 115 h 133"/>
                <a:gd name="T18" fmla="*/ 277 w 277"/>
                <a:gd name="T19" fmla="*/ 1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" h="133">
                  <a:moveTo>
                    <a:pt x="277" y="17"/>
                  </a:moveTo>
                  <a:cubicBezTo>
                    <a:pt x="277" y="1"/>
                    <a:pt x="276" y="0"/>
                    <a:pt x="260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19"/>
                    <a:pt x="9" y="19"/>
                    <a:pt x="17" y="19"/>
                  </a:cubicBezTo>
                  <a:lnTo>
                    <a:pt x="257" y="19"/>
                  </a:lnTo>
                  <a:lnTo>
                    <a:pt x="257" y="115"/>
                  </a:lnTo>
                  <a:cubicBezTo>
                    <a:pt x="257" y="124"/>
                    <a:pt x="257" y="133"/>
                    <a:pt x="267" y="133"/>
                  </a:cubicBezTo>
                  <a:cubicBezTo>
                    <a:pt x="277" y="133"/>
                    <a:pt x="277" y="124"/>
                    <a:pt x="277" y="115"/>
                  </a:cubicBezTo>
                  <a:lnTo>
                    <a:pt x="277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Freeform 452"/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3516313" y="3197225"/>
              <a:ext cx="100013" cy="90488"/>
            </a:xfrm>
            <a:custGeom>
              <a:avLst/>
              <a:gdLst>
                <a:gd name="T0" fmla="*/ 152 w 248"/>
                <a:gd name="T1" fmla="*/ 69 h 226"/>
                <a:gd name="T2" fmla="*/ 202 w 248"/>
                <a:gd name="T3" fmla="*/ 11 h 226"/>
                <a:gd name="T4" fmla="*/ 226 w 248"/>
                <a:gd name="T5" fmla="*/ 17 h 226"/>
                <a:gd name="T6" fmla="*/ 203 w 248"/>
                <a:gd name="T7" fmla="*/ 44 h 226"/>
                <a:gd name="T8" fmla="*/ 221 w 248"/>
                <a:gd name="T9" fmla="*/ 61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6 w 248"/>
                <a:gd name="T19" fmla="*/ 76 h 226"/>
                <a:gd name="T20" fmla="*/ 22 w 248"/>
                <a:gd name="T21" fmla="*/ 81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3 w 248"/>
                <a:gd name="T33" fmla="*/ 208 h 226"/>
                <a:gd name="T34" fmla="*/ 46 w 248"/>
                <a:gd name="T35" fmla="*/ 181 h 226"/>
                <a:gd name="T36" fmla="*/ 28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6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69"/>
                  </a:moveTo>
                  <a:cubicBezTo>
                    <a:pt x="155" y="56"/>
                    <a:pt x="167" y="11"/>
                    <a:pt x="202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1"/>
                    <a:pt x="221" y="61"/>
                  </a:cubicBezTo>
                  <a:cubicBezTo>
                    <a:pt x="232" y="61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5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59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3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5" y="226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Freeform 453"/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3632200" y="3222625"/>
              <a:ext cx="63500" cy="95250"/>
            </a:xfrm>
            <a:custGeom>
              <a:avLst/>
              <a:gdLst>
                <a:gd name="T0" fmla="*/ 77 w 161"/>
                <a:gd name="T1" fmla="*/ 115 h 239"/>
                <a:gd name="T2" fmla="*/ 123 w 161"/>
                <a:gd name="T3" fmla="*/ 171 h 239"/>
                <a:gd name="T4" fmla="*/ 78 w 161"/>
                <a:gd name="T5" fmla="*/ 228 h 239"/>
                <a:gd name="T6" fmla="*/ 19 w 161"/>
                <a:gd name="T7" fmla="*/ 203 h 239"/>
                <a:gd name="T8" fmla="*/ 39 w 161"/>
                <a:gd name="T9" fmla="*/ 184 h 239"/>
                <a:gd name="T10" fmla="*/ 20 w 161"/>
                <a:gd name="T11" fmla="*/ 164 h 239"/>
                <a:gd name="T12" fmla="*/ 0 w 161"/>
                <a:gd name="T13" fmla="*/ 185 h 239"/>
                <a:gd name="T14" fmla="*/ 79 w 161"/>
                <a:gd name="T15" fmla="*/ 239 h 239"/>
                <a:gd name="T16" fmla="*/ 161 w 161"/>
                <a:gd name="T17" fmla="*/ 171 h 239"/>
                <a:gd name="T18" fmla="*/ 100 w 161"/>
                <a:gd name="T19" fmla="*/ 109 h 239"/>
                <a:gd name="T20" fmla="*/ 150 w 161"/>
                <a:gd name="T21" fmla="*/ 48 h 239"/>
                <a:gd name="T22" fmla="*/ 79 w 161"/>
                <a:gd name="T23" fmla="*/ 0 h 239"/>
                <a:gd name="T24" fmla="*/ 11 w 161"/>
                <a:gd name="T25" fmla="*/ 47 h 239"/>
                <a:gd name="T26" fmla="*/ 29 w 161"/>
                <a:gd name="T27" fmla="*/ 65 h 239"/>
                <a:gd name="T28" fmla="*/ 47 w 161"/>
                <a:gd name="T29" fmla="*/ 48 h 239"/>
                <a:gd name="T30" fmla="*/ 29 w 161"/>
                <a:gd name="T31" fmla="*/ 29 h 239"/>
                <a:gd name="T32" fmla="*/ 78 w 161"/>
                <a:gd name="T33" fmla="*/ 10 h 239"/>
                <a:gd name="T34" fmla="*/ 116 w 161"/>
                <a:gd name="T35" fmla="*/ 48 h 239"/>
                <a:gd name="T36" fmla="*/ 102 w 161"/>
                <a:gd name="T37" fmla="*/ 90 h 239"/>
                <a:gd name="T38" fmla="*/ 63 w 161"/>
                <a:gd name="T39" fmla="*/ 105 h 239"/>
                <a:gd name="T40" fmla="*/ 52 w 161"/>
                <a:gd name="T41" fmla="*/ 106 h 239"/>
                <a:gd name="T42" fmla="*/ 49 w 161"/>
                <a:gd name="T43" fmla="*/ 110 h 239"/>
                <a:gd name="T44" fmla="*/ 58 w 161"/>
                <a:gd name="T45" fmla="*/ 115 h 239"/>
                <a:gd name="T46" fmla="*/ 77 w 161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9">
                  <a:moveTo>
                    <a:pt x="77" y="115"/>
                  </a:moveTo>
                  <a:cubicBezTo>
                    <a:pt x="104" y="115"/>
                    <a:pt x="123" y="134"/>
                    <a:pt x="123" y="171"/>
                  </a:cubicBezTo>
                  <a:cubicBezTo>
                    <a:pt x="123" y="215"/>
                    <a:pt x="98" y="228"/>
                    <a:pt x="78" y="228"/>
                  </a:cubicBezTo>
                  <a:cubicBezTo>
                    <a:pt x="64" y="228"/>
                    <a:pt x="33" y="224"/>
                    <a:pt x="19" y="203"/>
                  </a:cubicBezTo>
                  <a:cubicBezTo>
                    <a:pt x="35" y="202"/>
                    <a:pt x="39" y="191"/>
                    <a:pt x="39" y="184"/>
                  </a:cubicBezTo>
                  <a:cubicBezTo>
                    <a:pt x="39" y="172"/>
                    <a:pt x="31" y="164"/>
                    <a:pt x="20" y="164"/>
                  </a:cubicBezTo>
                  <a:cubicBezTo>
                    <a:pt x="10" y="164"/>
                    <a:pt x="0" y="170"/>
                    <a:pt x="0" y="185"/>
                  </a:cubicBezTo>
                  <a:cubicBezTo>
                    <a:pt x="0" y="217"/>
                    <a:pt x="36" y="239"/>
                    <a:pt x="79" y="239"/>
                  </a:cubicBezTo>
                  <a:cubicBezTo>
                    <a:pt x="127" y="239"/>
                    <a:pt x="161" y="206"/>
                    <a:pt x="161" y="171"/>
                  </a:cubicBezTo>
                  <a:cubicBezTo>
                    <a:pt x="161" y="144"/>
                    <a:pt x="138" y="117"/>
                    <a:pt x="100" y="109"/>
                  </a:cubicBezTo>
                  <a:cubicBezTo>
                    <a:pt x="137" y="96"/>
                    <a:pt x="150" y="70"/>
                    <a:pt x="150" y="48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5"/>
                    <a:pt x="29" y="65"/>
                  </a:cubicBezTo>
                  <a:cubicBezTo>
                    <a:pt x="40" y="65"/>
                    <a:pt x="47" y="57"/>
                    <a:pt x="47" y="48"/>
                  </a:cubicBezTo>
                  <a:cubicBezTo>
                    <a:pt x="47" y="37"/>
                    <a:pt x="40" y="30"/>
                    <a:pt x="29" y="29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0" y="103"/>
                    <a:pt x="81" y="104"/>
                    <a:pt x="63" y="105"/>
                  </a:cubicBezTo>
                  <a:cubicBezTo>
                    <a:pt x="55" y="105"/>
                    <a:pt x="54" y="105"/>
                    <a:pt x="52" y="106"/>
                  </a:cubicBezTo>
                  <a:cubicBezTo>
                    <a:pt x="51" y="106"/>
                    <a:pt x="49" y="107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7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Freeform 454"/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3768725" y="3167063"/>
              <a:ext cx="111125" cy="123825"/>
            </a:xfrm>
            <a:custGeom>
              <a:avLst/>
              <a:gdLst>
                <a:gd name="T0" fmla="*/ 274 w 277"/>
                <a:gd name="T1" fmla="*/ 20 h 309"/>
                <a:gd name="T2" fmla="*/ 277 w 277"/>
                <a:gd name="T3" fmla="*/ 10 h 309"/>
                <a:gd name="T4" fmla="*/ 267 w 277"/>
                <a:gd name="T5" fmla="*/ 0 h 309"/>
                <a:gd name="T6" fmla="*/ 256 w 277"/>
                <a:gd name="T7" fmla="*/ 11 h 309"/>
                <a:gd name="T8" fmla="*/ 139 w 277"/>
                <a:gd name="T9" fmla="*/ 275 h 309"/>
                <a:gd name="T10" fmla="*/ 21 w 277"/>
                <a:gd name="T11" fmla="*/ 10 h 309"/>
                <a:gd name="T12" fmla="*/ 10 w 277"/>
                <a:gd name="T13" fmla="*/ 0 h 309"/>
                <a:gd name="T14" fmla="*/ 0 w 277"/>
                <a:gd name="T15" fmla="*/ 10 h 309"/>
                <a:gd name="T16" fmla="*/ 3 w 277"/>
                <a:gd name="T17" fmla="*/ 18 h 309"/>
                <a:gd name="T18" fmla="*/ 127 w 277"/>
                <a:gd name="T19" fmla="*/ 299 h 309"/>
                <a:gd name="T20" fmla="*/ 139 w 277"/>
                <a:gd name="T21" fmla="*/ 309 h 309"/>
                <a:gd name="T22" fmla="*/ 150 w 277"/>
                <a:gd name="T23" fmla="*/ 299 h 309"/>
                <a:gd name="T24" fmla="*/ 274 w 277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274" y="20"/>
                  </a:moveTo>
                  <a:cubicBezTo>
                    <a:pt x="277" y="13"/>
                    <a:pt x="277" y="12"/>
                    <a:pt x="277" y="10"/>
                  </a:cubicBezTo>
                  <a:cubicBezTo>
                    <a:pt x="277" y="4"/>
                    <a:pt x="273" y="0"/>
                    <a:pt x="267" y="0"/>
                  </a:cubicBezTo>
                  <a:cubicBezTo>
                    <a:pt x="262" y="0"/>
                    <a:pt x="259" y="3"/>
                    <a:pt x="256" y="11"/>
                  </a:cubicBezTo>
                  <a:lnTo>
                    <a:pt x="139" y="275"/>
                  </a:lnTo>
                  <a:lnTo>
                    <a:pt x="21" y="10"/>
                  </a:lnTo>
                  <a:cubicBezTo>
                    <a:pt x="17" y="1"/>
                    <a:pt x="13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7"/>
                    <a:pt x="134" y="309"/>
                    <a:pt x="139" y="309"/>
                  </a:cubicBezTo>
                  <a:cubicBezTo>
                    <a:pt x="145" y="309"/>
                    <a:pt x="147" y="306"/>
                    <a:pt x="150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455"/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3940175" y="3197225"/>
              <a:ext cx="100013" cy="90488"/>
            </a:xfrm>
            <a:custGeom>
              <a:avLst/>
              <a:gdLst>
                <a:gd name="T0" fmla="*/ 152 w 248"/>
                <a:gd name="T1" fmla="*/ 69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1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6 h 226"/>
                <a:gd name="T20" fmla="*/ 21 w 248"/>
                <a:gd name="T21" fmla="*/ 81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6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6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69"/>
                  </a:moveTo>
                  <a:cubicBezTo>
                    <a:pt x="155" y="56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1"/>
                    <a:pt x="221" y="61"/>
                  </a:cubicBezTo>
                  <a:cubicBezTo>
                    <a:pt x="232" y="61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6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59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6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Freeform 456"/>
            <p:cNvSpPr>
              <a:spLocks noEditPoints="1"/>
            </p:cNvSpPr>
            <p:nvPr>
              <p:custDataLst>
                <p:tags r:id="rId44"/>
              </p:custDataLst>
            </p:nvPr>
          </p:nvSpPr>
          <p:spPr bwMode="auto">
            <a:xfrm>
              <a:off x="4054475" y="3222625"/>
              <a:ext cx="68263" cy="93663"/>
            </a:xfrm>
            <a:custGeom>
              <a:avLst/>
              <a:gdLst>
                <a:gd name="T0" fmla="*/ 171 w 171"/>
                <a:gd name="T1" fmla="*/ 178 h 235"/>
                <a:gd name="T2" fmla="*/ 171 w 171"/>
                <a:gd name="T3" fmla="*/ 165 h 235"/>
                <a:gd name="T4" fmla="*/ 132 w 171"/>
                <a:gd name="T5" fmla="*/ 165 h 235"/>
                <a:gd name="T6" fmla="*/ 132 w 171"/>
                <a:gd name="T7" fmla="*/ 9 h 235"/>
                <a:gd name="T8" fmla="*/ 124 w 171"/>
                <a:gd name="T9" fmla="*/ 0 h 235"/>
                <a:gd name="T10" fmla="*/ 115 w 171"/>
                <a:gd name="T11" fmla="*/ 5 h 235"/>
                <a:gd name="T12" fmla="*/ 0 w 171"/>
                <a:gd name="T13" fmla="*/ 165 h 235"/>
                <a:gd name="T14" fmla="*/ 0 w 171"/>
                <a:gd name="T15" fmla="*/ 178 h 235"/>
                <a:gd name="T16" fmla="*/ 102 w 171"/>
                <a:gd name="T17" fmla="*/ 178 h 235"/>
                <a:gd name="T18" fmla="*/ 102 w 171"/>
                <a:gd name="T19" fmla="*/ 206 h 235"/>
                <a:gd name="T20" fmla="*/ 74 w 171"/>
                <a:gd name="T21" fmla="*/ 222 h 235"/>
                <a:gd name="T22" fmla="*/ 65 w 171"/>
                <a:gd name="T23" fmla="*/ 222 h 235"/>
                <a:gd name="T24" fmla="*/ 65 w 171"/>
                <a:gd name="T25" fmla="*/ 235 h 235"/>
                <a:gd name="T26" fmla="*/ 117 w 171"/>
                <a:gd name="T27" fmla="*/ 233 h 235"/>
                <a:gd name="T28" fmla="*/ 170 w 171"/>
                <a:gd name="T29" fmla="*/ 235 h 235"/>
                <a:gd name="T30" fmla="*/ 170 w 171"/>
                <a:gd name="T31" fmla="*/ 222 h 235"/>
                <a:gd name="T32" fmla="*/ 160 w 171"/>
                <a:gd name="T33" fmla="*/ 222 h 235"/>
                <a:gd name="T34" fmla="*/ 132 w 171"/>
                <a:gd name="T35" fmla="*/ 206 h 235"/>
                <a:gd name="T36" fmla="*/ 132 w 171"/>
                <a:gd name="T37" fmla="*/ 178 h 235"/>
                <a:gd name="T38" fmla="*/ 171 w 171"/>
                <a:gd name="T39" fmla="*/ 178 h 235"/>
                <a:gd name="T40" fmla="*/ 105 w 171"/>
                <a:gd name="T41" fmla="*/ 37 h 235"/>
                <a:gd name="T42" fmla="*/ 105 w 171"/>
                <a:gd name="T43" fmla="*/ 165 h 235"/>
                <a:gd name="T44" fmla="*/ 13 w 171"/>
                <a:gd name="T45" fmla="*/ 165 h 235"/>
                <a:gd name="T46" fmla="*/ 105 w 171"/>
                <a:gd name="T47" fmla="*/ 3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235">
                  <a:moveTo>
                    <a:pt x="171" y="178"/>
                  </a:moveTo>
                  <a:lnTo>
                    <a:pt x="171" y="165"/>
                  </a:lnTo>
                  <a:lnTo>
                    <a:pt x="132" y="165"/>
                  </a:lnTo>
                  <a:lnTo>
                    <a:pt x="132" y="9"/>
                  </a:lnTo>
                  <a:cubicBezTo>
                    <a:pt x="132" y="2"/>
                    <a:pt x="132" y="0"/>
                    <a:pt x="124" y="0"/>
                  </a:cubicBezTo>
                  <a:cubicBezTo>
                    <a:pt x="120" y="0"/>
                    <a:pt x="119" y="0"/>
                    <a:pt x="115" y="5"/>
                  </a:cubicBezTo>
                  <a:lnTo>
                    <a:pt x="0" y="165"/>
                  </a:lnTo>
                  <a:lnTo>
                    <a:pt x="0" y="178"/>
                  </a:lnTo>
                  <a:lnTo>
                    <a:pt x="102" y="178"/>
                  </a:lnTo>
                  <a:lnTo>
                    <a:pt x="102" y="206"/>
                  </a:lnTo>
                  <a:cubicBezTo>
                    <a:pt x="102" y="218"/>
                    <a:pt x="102" y="222"/>
                    <a:pt x="74" y="222"/>
                  </a:cubicBezTo>
                  <a:lnTo>
                    <a:pt x="65" y="222"/>
                  </a:lnTo>
                  <a:lnTo>
                    <a:pt x="65" y="235"/>
                  </a:lnTo>
                  <a:cubicBezTo>
                    <a:pt x="82" y="234"/>
                    <a:pt x="104" y="233"/>
                    <a:pt x="117" y="233"/>
                  </a:cubicBezTo>
                  <a:cubicBezTo>
                    <a:pt x="130" y="233"/>
                    <a:pt x="152" y="234"/>
                    <a:pt x="170" y="235"/>
                  </a:cubicBezTo>
                  <a:lnTo>
                    <a:pt x="170" y="222"/>
                  </a:lnTo>
                  <a:lnTo>
                    <a:pt x="160" y="222"/>
                  </a:lnTo>
                  <a:cubicBezTo>
                    <a:pt x="132" y="222"/>
                    <a:pt x="132" y="218"/>
                    <a:pt x="132" y="206"/>
                  </a:cubicBezTo>
                  <a:lnTo>
                    <a:pt x="132" y="178"/>
                  </a:lnTo>
                  <a:lnTo>
                    <a:pt x="171" y="178"/>
                  </a:lnTo>
                  <a:close/>
                  <a:moveTo>
                    <a:pt x="105" y="37"/>
                  </a:moveTo>
                  <a:lnTo>
                    <a:pt x="105" y="165"/>
                  </a:lnTo>
                  <a:lnTo>
                    <a:pt x="13" y="165"/>
                  </a:lnTo>
                  <a:lnTo>
                    <a:pt x="105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Freeform 457"/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4149725" y="3136900"/>
              <a:ext cx="46038" cy="198438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9 w 116"/>
                <a:gd name="T9" fmla="*/ 17 h 499"/>
                <a:gd name="T10" fmla="*/ 87 w 116"/>
                <a:gd name="T11" fmla="*/ 249 h 499"/>
                <a:gd name="T12" fmla="*/ 6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458"/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2578100" y="3465513"/>
              <a:ext cx="111125" cy="123825"/>
            </a:xfrm>
            <a:custGeom>
              <a:avLst/>
              <a:gdLst>
                <a:gd name="T0" fmla="*/ 150 w 277"/>
                <a:gd name="T1" fmla="*/ 11 h 309"/>
                <a:gd name="T2" fmla="*/ 138 w 277"/>
                <a:gd name="T3" fmla="*/ 0 h 309"/>
                <a:gd name="T4" fmla="*/ 127 w 277"/>
                <a:gd name="T5" fmla="*/ 11 h 309"/>
                <a:gd name="T6" fmla="*/ 3 w 277"/>
                <a:gd name="T7" fmla="*/ 289 h 309"/>
                <a:gd name="T8" fmla="*/ 0 w 277"/>
                <a:gd name="T9" fmla="*/ 299 h 309"/>
                <a:gd name="T10" fmla="*/ 9 w 277"/>
                <a:gd name="T11" fmla="*/ 309 h 309"/>
                <a:gd name="T12" fmla="*/ 21 w 277"/>
                <a:gd name="T13" fmla="*/ 299 h 309"/>
                <a:gd name="T14" fmla="*/ 138 w 277"/>
                <a:gd name="T15" fmla="*/ 35 h 309"/>
                <a:gd name="T16" fmla="*/ 255 w 277"/>
                <a:gd name="T17" fmla="*/ 299 h 309"/>
                <a:gd name="T18" fmla="*/ 267 w 277"/>
                <a:gd name="T19" fmla="*/ 309 h 309"/>
                <a:gd name="T20" fmla="*/ 277 w 277"/>
                <a:gd name="T21" fmla="*/ 299 h 309"/>
                <a:gd name="T22" fmla="*/ 274 w 277"/>
                <a:gd name="T23" fmla="*/ 291 h 309"/>
                <a:gd name="T24" fmla="*/ 150 w 277"/>
                <a:gd name="T25" fmla="*/ 1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150" y="11"/>
                  </a:moveTo>
                  <a:cubicBezTo>
                    <a:pt x="146" y="2"/>
                    <a:pt x="143" y="0"/>
                    <a:pt x="138" y="0"/>
                  </a:cubicBezTo>
                  <a:cubicBezTo>
                    <a:pt x="132" y="0"/>
                    <a:pt x="130" y="4"/>
                    <a:pt x="127" y="11"/>
                  </a:cubicBezTo>
                  <a:lnTo>
                    <a:pt x="3" y="289"/>
                  </a:lnTo>
                  <a:cubicBezTo>
                    <a:pt x="0" y="296"/>
                    <a:pt x="0" y="297"/>
                    <a:pt x="0" y="299"/>
                  </a:cubicBezTo>
                  <a:cubicBezTo>
                    <a:pt x="0" y="305"/>
                    <a:pt x="4" y="309"/>
                    <a:pt x="9" y="309"/>
                  </a:cubicBezTo>
                  <a:cubicBezTo>
                    <a:pt x="13" y="309"/>
                    <a:pt x="17" y="308"/>
                    <a:pt x="21" y="299"/>
                  </a:cubicBezTo>
                  <a:lnTo>
                    <a:pt x="138" y="35"/>
                  </a:lnTo>
                  <a:lnTo>
                    <a:pt x="255" y="299"/>
                  </a:lnTo>
                  <a:cubicBezTo>
                    <a:pt x="260" y="309"/>
                    <a:pt x="265" y="309"/>
                    <a:pt x="267" y="309"/>
                  </a:cubicBezTo>
                  <a:cubicBezTo>
                    <a:pt x="272" y="309"/>
                    <a:pt x="277" y="305"/>
                    <a:pt x="277" y="299"/>
                  </a:cubicBezTo>
                  <a:cubicBezTo>
                    <a:pt x="277" y="298"/>
                    <a:pt x="277" y="297"/>
                    <a:pt x="274" y="291"/>
                  </a:cubicBezTo>
                  <a:lnTo>
                    <a:pt x="150" y="1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459"/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2763838" y="3435350"/>
              <a:ext cx="46038" cy="198438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50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8 h 499"/>
                <a:gd name="T14" fmla="*/ 0 w 116"/>
                <a:gd name="T15" fmla="*/ 250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50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8"/>
                  </a:cubicBezTo>
                  <a:cubicBezTo>
                    <a:pt x="6" y="152"/>
                    <a:pt x="0" y="208"/>
                    <a:pt x="0" y="250"/>
                  </a:cubicBezTo>
                  <a:cubicBezTo>
                    <a:pt x="0" y="289"/>
                    <a:pt x="6" y="349"/>
                    <a:pt x="33" y="405"/>
                  </a:cubicBezTo>
                  <a:cubicBezTo>
                    <a:pt x="63" y="467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460"/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2827338" y="3495675"/>
              <a:ext cx="98425" cy="9048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6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461"/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2949575" y="3522663"/>
              <a:ext cx="50800" cy="92075"/>
            </a:xfrm>
            <a:custGeom>
              <a:avLst/>
              <a:gdLst>
                <a:gd name="T0" fmla="*/ 79 w 127"/>
                <a:gd name="T1" fmla="*/ 9 h 231"/>
                <a:gd name="T2" fmla="*/ 69 w 127"/>
                <a:gd name="T3" fmla="*/ 0 h 231"/>
                <a:gd name="T4" fmla="*/ 0 w 127"/>
                <a:gd name="T5" fmla="*/ 22 h 231"/>
                <a:gd name="T6" fmla="*/ 0 w 127"/>
                <a:gd name="T7" fmla="*/ 34 h 231"/>
                <a:gd name="T8" fmla="*/ 51 w 127"/>
                <a:gd name="T9" fmla="*/ 25 h 231"/>
                <a:gd name="T10" fmla="*/ 51 w 127"/>
                <a:gd name="T11" fmla="*/ 203 h 231"/>
                <a:gd name="T12" fmla="*/ 16 w 127"/>
                <a:gd name="T13" fmla="*/ 219 h 231"/>
                <a:gd name="T14" fmla="*/ 3 w 127"/>
                <a:gd name="T15" fmla="*/ 219 h 231"/>
                <a:gd name="T16" fmla="*/ 3 w 127"/>
                <a:gd name="T17" fmla="*/ 231 h 231"/>
                <a:gd name="T18" fmla="*/ 65 w 127"/>
                <a:gd name="T19" fmla="*/ 230 h 231"/>
                <a:gd name="T20" fmla="*/ 127 w 127"/>
                <a:gd name="T21" fmla="*/ 231 h 231"/>
                <a:gd name="T22" fmla="*/ 127 w 127"/>
                <a:gd name="T23" fmla="*/ 219 h 231"/>
                <a:gd name="T24" fmla="*/ 114 w 127"/>
                <a:gd name="T25" fmla="*/ 219 h 231"/>
                <a:gd name="T26" fmla="*/ 79 w 127"/>
                <a:gd name="T27" fmla="*/ 203 h 231"/>
                <a:gd name="T28" fmla="*/ 79 w 127"/>
                <a:gd name="T29" fmla="*/ 9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1">
                  <a:moveTo>
                    <a:pt x="79" y="9"/>
                  </a:moveTo>
                  <a:cubicBezTo>
                    <a:pt x="79" y="0"/>
                    <a:pt x="78" y="0"/>
                    <a:pt x="69" y="0"/>
                  </a:cubicBezTo>
                  <a:cubicBezTo>
                    <a:pt x="46" y="22"/>
                    <a:pt x="15" y="22"/>
                    <a:pt x="0" y="22"/>
                  </a:cubicBezTo>
                  <a:lnTo>
                    <a:pt x="0" y="34"/>
                  </a:lnTo>
                  <a:cubicBezTo>
                    <a:pt x="9" y="34"/>
                    <a:pt x="32" y="34"/>
                    <a:pt x="51" y="25"/>
                  </a:cubicBezTo>
                  <a:lnTo>
                    <a:pt x="51" y="203"/>
                  </a:lnTo>
                  <a:cubicBezTo>
                    <a:pt x="51" y="214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1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6" y="230"/>
                    <a:pt x="120" y="231"/>
                    <a:pt x="127" y="231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462"/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3079750" y="3465513"/>
              <a:ext cx="111125" cy="123825"/>
            </a:xfrm>
            <a:custGeom>
              <a:avLst/>
              <a:gdLst>
                <a:gd name="T0" fmla="*/ 274 w 277"/>
                <a:gd name="T1" fmla="*/ 20 h 309"/>
                <a:gd name="T2" fmla="*/ 277 w 277"/>
                <a:gd name="T3" fmla="*/ 10 h 309"/>
                <a:gd name="T4" fmla="*/ 267 w 277"/>
                <a:gd name="T5" fmla="*/ 0 h 309"/>
                <a:gd name="T6" fmla="*/ 256 w 277"/>
                <a:gd name="T7" fmla="*/ 11 h 309"/>
                <a:gd name="T8" fmla="*/ 139 w 277"/>
                <a:gd name="T9" fmla="*/ 275 h 309"/>
                <a:gd name="T10" fmla="*/ 21 w 277"/>
                <a:gd name="T11" fmla="*/ 11 h 309"/>
                <a:gd name="T12" fmla="*/ 10 w 277"/>
                <a:gd name="T13" fmla="*/ 0 h 309"/>
                <a:gd name="T14" fmla="*/ 0 w 277"/>
                <a:gd name="T15" fmla="*/ 10 h 309"/>
                <a:gd name="T16" fmla="*/ 3 w 277"/>
                <a:gd name="T17" fmla="*/ 18 h 309"/>
                <a:gd name="T18" fmla="*/ 127 w 277"/>
                <a:gd name="T19" fmla="*/ 299 h 309"/>
                <a:gd name="T20" fmla="*/ 139 w 277"/>
                <a:gd name="T21" fmla="*/ 309 h 309"/>
                <a:gd name="T22" fmla="*/ 149 w 277"/>
                <a:gd name="T23" fmla="*/ 299 h 309"/>
                <a:gd name="T24" fmla="*/ 274 w 277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274" y="20"/>
                  </a:moveTo>
                  <a:cubicBezTo>
                    <a:pt x="277" y="14"/>
                    <a:pt x="277" y="13"/>
                    <a:pt x="277" y="10"/>
                  </a:cubicBezTo>
                  <a:cubicBezTo>
                    <a:pt x="277" y="5"/>
                    <a:pt x="273" y="0"/>
                    <a:pt x="267" y="0"/>
                  </a:cubicBezTo>
                  <a:cubicBezTo>
                    <a:pt x="262" y="0"/>
                    <a:pt x="259" y="4"/>
                    <a:pt x="256" y="11"/>
                  </a:cubicBezTo>
                  <a:lnTo>
                    <a:pt x="139" y="275"/>
                  </a:lnTo>
                  <a:lnTo>
                    <a:pt x="21" y="11"/>
                  </a:lnTo>
                  <a:cubicBezTo>
                    <a:pt x="17" y="1"/>
                    <a:pt x="13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7"/>
                    <a:pt x="134" y="309"/>
                    <a:pt x="139" y="309"/>
                  </a:cubicBezTo>
                  <a:cubicBezTo>
                    <a:pt x="145" y="309"/>
                    <a:pt x="146" y="306"/>
                    <a:pt x="149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463"/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3251200" y="3495675"/>
              <a:ext cx="98425" cy="9048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6 h 226"/>
                <a:gd name="T24" fmla="*/ 95 w 248"/>
                <a:gd name="T25" fmla="*/ 11 h 226"/>
                <a:gd name="T26" fmla="*/ 121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6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6"/>
                    <a:pt x="149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1" y="15"/>
                    <a:pt x="121" y="44"/>
                  </a:cubicBezTo>
                  <a:cubicBezTo>
                    <a:pt x="121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3" y="161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464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65500" y="3521075"/>
              <a:ext cx="68263" cy="93663"/>
            </a:xfrm>
            <a:custGeom>
              <a:avLst/>
              <a:gdLst>
                <a:gd name="T0" fmla="*/ 171 w 171"/>
                <a:gd name="T1" fmla="*/ 178 h 235"/>
                <a:gd name="T2" fmla="*/ 171 w 171"/>
                <a:gd name="T3" fmla="*/ 165 h 235"/>
                <a:gd name="T4" fmla="*/ 132 w 171"/>
                <a:gd name="T5" fmla="*/ 165 h 235"/>
                <a:gd name="T6" fmla="*/ 132 w 171"/>
                <a:gd name="T7" fmla="*/ 10 h 235"/>
                <a:gd name="T8" fmla="*/ 124 w 171"/>
                <a:gd name="T9" fmla="*/ 0 h 235"/>
                <a:gd name="T10" fmla="*/ 115 w 171"/>
                <a:gd name="T11" fmla="*/ 5 h 235"/>
                <a:gd name="T12" fmla="*/ 0 w 171"/>
                <a:gd name="T13" fmla="*/ 165 h 235"/>
                <a:gd name="T14" fmla="*/ 0 w 171"/>
                <a:gd name="T15" fmla="*/ 178 h 235"/>
                <a:gd name="T16" fmla="*/ 102 w 171"/>
                <a:gd name="T17" fmla="*/ 178 h 235"/>
                <a:gd name="T18" fmla="*/ 102 w 171"/>
                <a:gd name="T19" fmla="*/ 207 h 235"/>
                <a:gd name="T20" fmla="*/ 74 w 171"/>
                <a:gd name="T21" fmla="*/ 223 h 235"/>
                <a:gd name="T22" fmla="*/ 65 w 171"/>
                <a:gd name="T23" fmla="*/ 223 h 235"/>
                <a:gd name="T24" fmla="*/ 65 w 171"/>
                <a:gd name="T25" fmla="*/ 235 h 235"/>
                <a:gd name="T26" fmla="*/ 117 w 171"/>
                <a:gd name="T27" fmla="*/ 234 h 235"/>
                <a:gd name="T28" fmla="*/ 169 w 171"/>
                <a:gd name="T29" fmla="*/ 235 h 235"/>
                <a:gd name="T30" fmla="*/ 169 w 171"/>
                <a:gd name="T31" fmla="*/ 223 h 235"/>
                <a:gd name="T32" fmla="*/ 160 w 171"/>
                <a:gd name="T33" fmla="*/ 223 h 235"/>
                <a:gd name="T34" fmla="*/ 132 w 171"/>
                <a:gd name="T35" fmla="*/ 207 h 235"/>
                <a:gd name="T36" fmla="*/ 132 w 171"/>
                <a:gd name="T37" fmla="*/ 178 h 235"/>
                <a:gd name="T38" fmla="*/ 171 w 171"/>
                <a:gd name="T39" fmla="*/ 178 h 235"/>
                <a:gd name="T40" fmla="*/ 105 w 171"/>
                <a:gd name="T41" fmla="*/ 38 h 235"/>
                <a:gd name="T42" fmla="*/ 105 w 171"/>
                <a:gd name="T43" fmla="*/ 165 h 235"/>
                <a:gd name="T44" fmla="*/ 13 w 171"/>
                <a:gd name="T45" fmla="*/ 165 h 235"/>
                <a:gd name="T46" fmla="*/ 105 w 171"/>
                <a:gd name="T47" fmla="*/ 3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235">
                  <a:moveTo>
                    <a:pt x="171" y="178"/>
                  </a:moveTo>
                  <a:lnTo>
                    <a:pt x="171" y="165"/>
                  </a:lnTo>
                  <a:lnTo>
                    <a:pt x="132" y="165"/>
                  </a:lnTo>
                  <a:lnTo>
                    <a:pt x="132" y="10"/>
                  </a:lnTo>
                  <a:cubicBezTo>
                    <a:pt x="132" y="3"/>
                    <a:pt x="132" y="0"/>
                    <a:pt x="124" y="0"/>
                  </a:cubicBezTo>
                  <a:cubicBezTo>
                    <a:pt x="120" y="0"/>
                    <a:pt x="119" y="0"/>
                    <a:pt x="115" y="5"/>
                  </a:cubicBezTo>
                  <a:lnTo>
                    <a:pt x="0" y="165"/>
                  </a:lnTo>
                  <a:lnTo>
                    <a:pt x="0" y="178"/>
                  </a:lnTo>
                  <a:lnTo>
                    <a:pt x="102" y="178"/>
                  </a:lnTo>
                  <a:lnTo>
                    <a:pt x="102" y="207"/>
                  </a:lnTo>
                  <a:cubicBezTo>
                    <a:pt x="102" y="218"/>
                    <a:pt x="102" y="223"/>
                    <a:pt x="74" y="223"/>
                  </a:cubicBezTo>
                  <a:lnTo>
                    <a:pt x="65" y="223"/>
                  </a:lnTo>
                  <a:lnTo>
                    <a:pt x="65" y="235"/>
                  </a:lnTo>
                  <a:cubicBezTo>
                    <a:pt x="82" y="234"/>
                    <a:pt x="104" y="234"/>
                    <a:pt x="117" y="234"/>
                  </a:cubicBezTo>
                  <a:cubicBezTo>
                    <a:pt x="130" y="234"/>
                    <a:pt x="152" y="234"/>
                    <a:pt x="169" y="235"/>
                  </a:cubicBezTo>
                  <a:lnTo>
                    <a:pt x="169" y="223"/>
                  </a:lnTo>
                  <a:lnTo>
                    <a:pt x="160" y="223"/>
                  </a:lnTo>
                  <a:cubicBezTo>
                    <a:pt x="132" y="223"/>
                    <a:pt x="132" y="218"/>
                    <a:pt x="132" y="207"/>
                  </a:cubicBezTo>
                  <a:lnTo>
                    <a:pt x="132" y="178"/>
                  </a:lnTo>
                  <a:lnTo>
                    <a:pt x="171" y="178"/>
                  </a:lnTo>
                  <a:close/>
                  <a:moveTo>
                    <a:pt x="105" y="38"/>
                  </a:moveTo>
                  <a:lnTo>
                    <a:pt x="105" y="165"/>
                  </a:lnTo>
                  <a:lnTo>
                    <a:pt x="13" y="165"/>
                  </a:lnTo>
                  <a:lnTo>
                    <a:pt x="105" y="3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465"/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3503613" y="3465513"/>
              <a:ext cx="111125" cy="123825"/>
            </a:xfrm>
            <a:custGeom>
              <a:avLst/>
              <a:gdLst>
                <a:gd name="T0" fmla="*/ 273 w 277"/>
                <a:gd name="T1" fmla="*/ 20 h 309"/>
                <a:gd name="T2" fmla="*/ 277 w 277"/>
                <a:gd name="T3" fmla="*/ 10 h 309"/>
                <a:gd name="T4" fmla="*/ 267 w 277"/>
                <a:gd name="T5" fmla="*/ 0 h 309"/>
                <a:gd name="T6" fmla="*/ 256 w 277"/>
                <a:gd name="T7" fmla="*/ 11 h 309"/>
                <a:gd name="T8" fmla="*/ 138 w 277"/>
                <a:gd name="T9" fmla="*/ 275 h 309"/>
                <a:gd name="T10" fmla="*/ 21 w 277"/>
                <a:gd name="T11" fmla="*/ 11 h 309"/>
                <a:gd name="T12" fmla="*/ 10 w 277"/>
                <a:gd name="T13" fmla="*/ 0 h 309"/>
                <a:gd name="T14" fmla="*/ 0 w 277"/>
                <a:gd name="T15" fmla="*/ 10 h 309"/>
                <a:gd name="T16" fmla="*/ 3 w 277"/>
                <a:gd name="T17" fmla="*/ 18 h 309"/>
                <a:gd name="T18" fmla="*/ 127 w 277"/>
                <a:gd name="T19" fmla="*/ 299 h 309"/>
                <a:gd name="T20" fmla="*/ 138 w 277"/>
                <a:gd name="T21" fmla="*/ 309 h 309"/>
                <a:gd name="T22" fmla="*/ 149 w 277"/>
                <a:gd name="T23" fmla="*/ 299 h 309"/>
                <a:gd name="T24" fmla="*/ 273 w 277"/>
                <a:gd name="T25" fmla="*/ 2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09">
                  <a:moveTo>
                    <a:pt x="273" y="20"/>
                  </a:moveTo>
                  <a:cubicBezTo>
                    <a:pt x="276" y="14"/>
                    <a:pt x="277" y="13"/>
                    <a:pt x="277" y="10"/>
                  </a:cubicBezTo>
                  <a:cubicBezTo>
                    <a:pt x="277" y="5"/>
                    <a:pt x="272" y="0"/>
                    <a:pt x="267" y="0"/>
                  </a:cubicBezTo>
                  <a:cubicBezTo>
                    <a:pt x="262" y="0"/>
                    <a:pt x="259" y="4"/>
                    <a:pt x="256" y="11"/>
                  </a:cubicBezTo>
                  <a:lnTo>
                    <a:pt x="138" y="275"/>
                  </a:lnTo>
                  <a:lnTo>
                    <a:pt x="21" y="11"/>
                  </a:lnTo>
                  <a:cubicBezTo>
                    <a:pt x="17" y="1"/>
                    <a:pt x="13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7"/>
                    <a:pt x="134" y="309"/>
                    <a:pt x="138" y="309"/>
                  </a:cubicBezTo>
                  <a:cubicBezTo>
                    <a:pt x="145" y="309"/>
                    <a:pt x="146" y="306"/>
                    <a:pt x="149" y="299"/>
                  </a:cubicBezTo>
                  <a:lnTo>
                    <a:pt x="273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466"/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3675063" y="3495675"/>
              <a:ext cx="100013" cy="9048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6 h 226"/>
                <a:gd name="T24" fmla="*/ 94 w 248"/>
                <a:gd name="T25" fmla="*/ 11 h 226"/>
                <a:gd name="T26" fmla="*/ 121 w 248"/>
                <a:gd name="T27" fmla="*/ 44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5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6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6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4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6"/>
                  </a:cubicBezTo>
                  <a:cubicBezTo>
                    <a:pt x="44" y="23"/>
                    <a:pt x="77" y="11"/>
                    <a:pt x="94" y="11"/>
                  </a:cubicBezTo>
                  <a:cubicBezTo>
                    <a:pt x="104" y="11"/>
                    <a:pt x="121" y="15"/>
                    <a:pt x="121" y="44"/>
                  </a:cubicBezTo>
                  <a:cubicBezTo>
                    <a:pt x="121" y="60"/>
                    <a:pt x="113" y="93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8"/>
                  </a:cubicBezTo>
                  <a:cubicBezTo>
                    <a:pt x="35" y="206"/>
                    <a:pt x="45" y="195"/>
                    <a:pt x="45" y="181"/>
                  </a:cubicBezTo>
                  <a:cubicBezTo>
                    <a:pt x="45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2" y="161"/>
                    <a:pt x="232" y="149"/>
                  </a:cubicBezTo>
                  <a:cubicBezTo>
                    <a:pt x="232" y="144"/>
                    <a:pt x="228" y="144"/>
                    <a:pt x="226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467"/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3792538" y="3522663"/>
              <a:ext cx="61913" cy="93663"/>
            </a:xfrm>
            <a:custGeom>
              <a:avLst/>
              <a:gdLst>
                <a:gd name="T0" fmla="*/ 32 w 154"/>
                <a:gd name="T1" fmla="*/ 37 h 238"/>
                <a:gd name="T2" fmla="*/ 66 w 154"/>
                <a:gd name="T3" fmla="*/ 41 h 238"/>
                <a:gd name="T4" fmla="*/ 139 w 154"/>
                <a:gd name="T5" fmla="*/ 4 h 238"/>
                <a:gd name="T6" fmla="*/ 135 w 154"/>
                <a:gd name="T7" fmla="*/ 0 h 238"/>
                <a:gd name="T8" fmla="*/ 132 w 154"/>
                <a:gd name="T9" fmla="*/ 1 h 238"/>
                <a:gd name="T10" fmla="*/ 79 w 154"/>
                <a:gd name="T11" fmla="*/ 11 h 238"/>
                <a:gd name="T12" fmla="*/ 28 w 154"/>
                <a:gd name="T13" fmla="*/ 1 h 238"/>
                <a:gd name="T14" fmla="*/ 24 w 154"/>
                <a:gd name="T15" fmla="*/ 0 h 238"/>
                <a:gd name="T16" fmla="*/ 19 w 154"/>
                <a:gd name="T17" fmla="*/ 9 h 238"/>
                <a:gd name="T18" fmla="*/ 19 w 154"/>
                <a:gd name="T19" fmla="*/ 112 h 238"/>
                <a:gd name="T20" fmla="*/ 25 w 154"/>
                <a:gd name="T21" fmla="*/ 122 h 238"/>
                <a:gd name="T22" fmla="*/ 32 w 154"/>
                <a:gd name="T23" fmla="*/ 117 h 238"/>
                <a:gd name="T24" fmla="*/ 80 w 154"/>
                <a:gd name="T25" fmla="*/ 95 h 238"/>
                <a:gd name="T26" fmla="*/ 112 w 154"/>
                <a:gd name="T27" fmla="*/ 115 h 238"/>
                <a:gd name="T28" fmla="*/ 121 w 154"/>
                <a:gd name="T29" fmla="*/ 160 h 238"/>
                <a:gd name="T30" fmla="*/ 110 w 154"/>
                <a:gd name="T31" fmla="*/ 206 h 238"/>
                <a:gd name="T32" fmla="*/ 70 w 154"/>
                <a:gd name="T33" fmla="*/ 227 h 238"/>
                <a:gd name="T34" fmla="*/ 15 w 154"/>
                <a:gd name="T35" fmla="*/ 191 h 238"/>
                <a:gd name="T36" fmla="*/ 35 w 154"/>
                <a:gd name="T37" fmla="*/ 174 h 238"/>
                <a:gd name="T38" fmla="*/ 17 w 154"/>
                <a:gd name="T39" fmla="*/ 157 h 238"/>
                <a:gd name="T40" fmla="*/ 0 w 154"/>
                <a:gd name="T41" fmla="*/ 175 h 238"/>
                <a:gd name="T42" fmla="*/ 70 w 154"/>
                <a:gd name="T43" fmla="*/ 238 h 238"/>
                <a:gd name="T44" fmla="*/ 154 w 154"/>
                <a:gd name="T45" fmla="*/ 161 h 238"/>
                <a:gd name="T46" fmla="*/ 81 w 154"/>
                <a:gd name="T47" fmla="*/ 85 h 238"/>
                <a:gd name="T48" fmla="*/ 32 w 154"/>
                <a:gd name="T49" fmla="*/ 102 h 238"/>
                <a:gd name="T50" fmla="*/ 32 w 154"/>
                <a:gd name="T51" fmla="*/ 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238">
                  <a:moveTo>
                    <a:pt x="32" y="37"/>
                  </a:moveTo>
                  <a:cubicBezTo>
                    <a:pt x="50" y="41"/>
                    <a:pt x="60" y="41"/>
                    <a:pt x="66" y="41"/>
                  </a:cubicBezTo>
                  <a:cubicBezTo>
                    <a:pt x="112" y="41"/>
                    <a:pt x="139" y="10"/>
                    <a:pt x="139" y="4"/>
                  </a:cubicBezTo>
                  <a:cubicBezTo>
                    <a:pt x="139" y="1"/>
                    <a:pt x="137" y="0"/>
                    <a:pt x="135" y="0"/>
                  </a:cubicBezTo>
                  <a:cubicBezTo>
                    <a:pt x="134" y="0"/>
                    <a:pt x="133" y="0"/>
                    <a:pt x="132" y="1"/>
                  </a:cubicBezTo>
                  <a:cubicBezTo>
                    <a:pt x="124" y="4"/>
                    <a:pt x="105" y="11"/>
                    <a:pt x="79" y="11"/>
                  </a:cubicBezTo>
                  <a:cubicBezTo>
                    <a:pt x="70" y="11"/>
                    <a:pt x="51" y="10"/>
                    <a:pt x="28" y="1"/>
                  </a:cubicBezTo>
                  <a:cubicBezTo>
                    <a:pt x="25" y="0"/>
                    <a:pt x="24" y="0"/>
                    <a:pt x="24" y="0"/>
                  </a:cubicBezTo>
                  <a:cubicBezTo>
                    <a:pt x="19" y="0"/>
                    <a:pt x="19" y="3"/>
                    <a:pt x="19" y="9"/>
                  </a:cubicBezTo>
                  <a:lnTo>
                    <a:pt x="19" y="112"/>
                  </a:lnTo>
                  <a:cubicBezTo>
                    <a:pt x="19" y="118"/>
                    <a:pt x="19" y="122"/>
                    <a:pt x="25" y="122"/>
                  </a:cubicBezTo>
                  <a:cubicBezTo>
                    <a:pt x="28" y="122"/>
                    <a:pt x="28" y="121"/>
                    <a:pt x="32" y="117"/>
                  </a:cubicBezTo>
                  <a:cubicBezTo>
                    <a:pt x="47" y="98"/>
                    <a:pt x="68" y="95"/>
                    <a:pt x="80" y="95"/>
                  </a:cubicBezTo>
                  <a:cubicBezTo>
                    <a:pt x="101" y="95"/>
                    <a:pt x="111" y="112"/>
                    <a:pt x="112" y="115"/>
                  </a:cubicBezTo>
                  <a:cubicBezTo>
                    <a:pt x="119" y="126"/>
                    <a:pt x="121" y="139"/>
                    <a:pt x="121" y="160"/>
                  </a:cubicBezTo>
                  <a:cubicBezTo>
                    <a:pt x="121" y="170"/>
                    <a:pt x="121" y="191"/>
                    <a:pt x="110" y="206"/>
                  </a:cubicBezTo>
                  <a:cubicBezTo>
                    <a:pt x="102" y="219"/>
                    <a:pt x="87" y="227"/>
                    <a:pt x="70" y="227"/>
                  </a:cubicBezTo>
                  <a:cubicBezTo>
                    <a:pt x="47" y="227"/>
                    <a:pt x="24" y="214"/>
                    <a:pt x="15" y="191"/>
                  </a:cubicBezTo>
                  <a:cubicBezTo>
                    <a:pt x="28" y="192"/>
                    <a:pt x="35" y="184"/>
                    <a:pt x="35" y="174"/>
                  </a:cubicBezTo>
                  <a:cubicBezTo>
                    <a:pt x="35" y="159"/>
                    <a:pt x="22" y="157"/>
                    <a:pt x="17" y="157"/>
                  </a:cubicBezTo>
                  <a:cubicBezTo>
                    <a:pt x="17" y="157"/>
                    <a:pt x="0" y="157"/>
                    <a:pt x="0" y="175"/>
                  </a:cubicBezTo>
                  <a:cubicBezTo>
                    <a:pt x="0" y="207"/>
                    <a:pt x="28" y="238"/>
                    <a:pt x="70" y="238"/>
                  </a:cubicBezTo>
                  <a:cubicBezTo>
                    <a:pt x="115" y="238"/>
                    <a:pt x="154" y="205"/>
                    <a:pt x="154" y="161"/>
                  </a:cubicBezTo>
                  <a:cubicBezTo>
                    <a:pt x="154" y="122"/>
                    <a:pt x="124" y="85"/>
                    <a:pt x="81" y="85"/>
                  </a:cubicBezTo>
                  <a:cubicBezTo>
                    <a:pt x="65" y="85"/>
                    <a:pt x="47" y="89"/>
                    <a:pt x="32" y="102"/>
                  </a:cubicBezTo>
                  <a:lnTo>
                    <a:pt x="32" y="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468"/>
            <p:cNvSpPr>
              <a:spLocks/>
            </p:cNvSpPr>
            <p:nvPr>
              <p:custDataLst>
                <p:tags r:id="rId56"/>
              </p:custDataLst>
            </p:nvPr>
          </p:nvSpPr>
          <p:spPr bwMode="auto">
            <a:xfrm>
              <a:off x="3884613" y="3435350"/>
              <a:ext cx="46038" cy="198438"/>
            </a:xfrm>
            <a:custGeom>
              <a:avLst/>
              <a:gdLst>
                <a:gd name="T0" fmla="*/ 115 w 115"/>
                <a:gd name="T1" fmla="*/ 250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7 h 499"/>
                <a:gd name="T10" fmla="*/ 86 w 115"/>
                <a:gd name="T11" fmla="*/ 250 h 499"/>
                <a:gd name="T12" fmla="*/ 6 w 115"/>
                <a:gd name="T13" fmla="*/ 486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2 h 499"/>
                <a:gd name="T20" fmla="*/ 115 w 115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50"/>
                  </a:moveTo>
                  <a:cubicBezTo>
                    <a:pt x="115" y="211"/>
                    <a:pt x="110" y="150"/>
                    <a:pt x="82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6" y="145"/>
                    <a:pt x="86" y="250"/>
                  </a:cubicBezTo>
                  <a:cubicBezTo>
                    <a:pt x="86" y="335"/>
                    <a:pt x="68" y="423"/>
                    <a:pt x="6" y="486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2"/>
                  </a:cubicBezTo>
                  <a:cubicBezTo>
                    <a:pt x="109" y="347"/>
                    <a:pt x="115" y="292"/>
                    <a:pt x="115" y="2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Freeform 469"/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2578100" y="3763963"/>
              <a:ext cx="111125" cy="123825"/>
            </a:xfrm>
            <a:custGeom>
              <a:avLst/>
              <a:gdLst>
                <a:gd name="T0" fmla="*/ 150 w 278"/>
                <a:gd name="T1" fmla="*/ 11 h 310"/>
                <a:gd name="T2" fmla="*/ 139 w 278"/>
                <a:gd name="T3" fmla="*/ 0 h 310"/>
                <a:gd name="T4" fmla="*/ 128 w 278"/>
                <a:gd name="T5" fmla="*/ 11 h 310"/>
                <a:gd name="T6" fmla="*/ 4 w 278"/>
                <a:gd name="T7" fmla="*/ 290 h 310"/>
                <a:gd name="T8" fmla="*/ 0 w 278"/>
                <a:gd name="T9" fmla="*/ 300 h 310"/>
                <a:gd name="T10" fmla="*/ 10 w 278"/>
                <a:gd name="T11" fmla="*/ 310 h 310"/>
                <a:gd name="T12" fmla="*/ 22 w 278"/>
                <a:gd name="T13" fmla="*/ 299 h 310"/>
                <a:gd name="T14" fmla="*/ 139 w 278"/>
                <a:gd name="T15" fmla="*/ 35 h 310"/>
                <a:gd name="T16" fmla="*/ 256 w 278"/>
                <a:gd name="T17" fmla="*/ 299 h 310"/>
                <a:gd name="T18" fmla="*/ 268 w 278"/>
                <a:gd name="T19" fmla="*/ 310 h 310"/>
                <a:gd name="T20" fmla="*/ 278 w 278"/>
                <a:gd name="T21" fmla="*/ 300 h 310"/>
                <a:gd name="T22" fmla="*/ 275 w 278"/>
                <a:gd name="T23" fmla="*/ 292 h 310"/>
                <a:gd name="T24" fmla="*/ 150 w 278"/>
                <a:gd name="T25" fmla="*/ 1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8" h="310">
                  <a:moveTo>
                    <a:pt x="150" y="11"/>
                  </a:moveTo>
                  <a:cubicBezTo>
                    <a:pt x="146" y="2"/>
                    <a:pt x="143" y="0"/>
                    <a:pt x="139" y="0"/>
                  </a:cubicBezTo>
                  <a:cubicBezTo>
                    <a:pt x="132" y="0"/>
                    <a:pt x="131" y="4"/>
                    <a:pt x="128" y="11"/>
                  </a:cubicBezTo>
                  <a:lnTo>
                    <a:pt x="4" y="290"/>
                  </a:lnTo>
                  <a:cubicBezTo>
                    <a:pt x="1" y="296"/>
                    <a:pt x="0" y="297"/>
                    <a:pt x="0" y="300"/>
                  </a:cubicBezTo>
                  <a:cubicBezTo>
                    <a:pt x="0" y="305"/>
                    <a:pt x="5" y="310"/>
                    <a:pt x="10" y="310"/>
                  </a:cubicBezTo>
                  <a:cubicBezTo>
                    <a:pt x="14" y="310"/>
                    <a:pt x="18" y="309"/>
                    <a:pt x="22" y="299"/>
                  </a:cubicBezTo>
                  <a:lnTo>
                    <a:pt x="139" y="35"/>
                  </a:lnTo>
                  <a:lnTo>
                    <a:pt x="256" y="299"/>
                  </a:lnTo>
                  <a:cubicBezTo>
                    <a:pt x="261" y="310"/>
                    <a:pt x="266" y="310"/>
                    <a:pt x="268" y="310"/>
                  </a:cubicBezTo>
                  <a:cubicBezTo>
                    <a:pt x="273" y="310"/>
                    <a:pt x="278" y="305"/>
                    <a:pt x="278" y="300"/>
                  </a:cubicBezTo>
                  <a:cubicBezTo>
                    <a:pt x="278" y="299"/>
                    <a:pt x="278" y="298"/>
                    <a:pt x="275" y="292"/>
                  </a:cubicBezTo>
                  <a:lnTo>
                    <a:pt x="150" y="1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Freeform 470"/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2763838" y="3733800"/>
              <a:ext cx="46038" cy="198438"/>
            </a:xfrm>
            <a:custGeom>
              <a:avLst/>
              <a:gdLst>
                <a:gd name="T0" fmla="*/ 116 w 116"/>
                <a:gd name="T1" fmla="*/ 493 h 498"/>
                <a:gd name="T2" fmla="*/ 107 w 116"/>
                <a:gd name="T3" fmla="*/ 482 h 498"/>
                <a:gd name="T4" fmla="*/ 29 w 116"/>
                <a:gd name="T5" fmla="*/ 249 h 498"/>
                <a:gd name="T6" fmla="*/ 109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5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471"/>
            <p:cNvSpPr>
              <a:spLocks/>
            </p:cNvSpPr>
            <p:nvPr>
              <p:custDataLst>
                <p:tags r:id="rId59"/>
              </p:custDataLst>
            </p:nvPr>
          </p:nvSpPr>
          <p:spPr bwMode="auto">
            <a:xfrm>
              <a:off x="2832100" y="3811588"/>
              <a:ext cx="111125" cy="53975"/>
            </a:xfrm>
            <a:custGeom>
              <a:avLst/>
              <a:gdLst>
                <a:gd name="T0" fmla="*/ 277 w 277"/>
                <a:gd name="T1" fmla="*/ 18 h 133"/>
                <a:gd name="T2" fmla="*/ 260 w 277"/>
                <a:gd name="T3" fmla="*/ 0 h 133"/>
                <a:gd name="T4" fmla="*/ 17 w 277"/>
                <a:gd name="T5" fmla="*/ 0 h 133"/>
                <a:gd name="T6" fmla="*/ 0 w 277"/>
                <a:gd name="T7" fmla="*/ 10 h 133"/>
                <a:gd name="T8" fmla="*/ 17 w 277"/>
                <a:gd name="T9" fmla="*/ 20 h 133"/>
                <a:gd name="T10" fmla="*/ 257 w 277"/>
                <a:gd name="T11" fmla="*/ 20 h 133"/>
                <a:gd name="T12" fmla="*/ 257 w 277"/>
                <a:gd name="T13" fmla="*/ 115 h 133"/>
                <a:gd name="T14" fmla="*/ 267 w 277"/>
                <a:gd name="T15" fmla="*/ 133 h 133"/>
                <a:gd name="T16" fmla="*/ 277 w 277"/>
                <a:gd name="T17" fmla="*/ 115 h 133"/>
                <a:gd name="T18" fmla="*/ 277 w 277"/>
                <a:gd name="T19" fmla="*/ 1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" h="133">
                  <a:moveTo>
                    <a:pt x="277" y="18"/>
                  </a:moveTo>
                  <a:cubicBezTo>
                    <a:pt x="277" y="2"/>
                    <a:pt x="276" y="0"/>
                    <a:pt x="260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57" y="20"/>
                  </a:lnTo>
                  <a:lnTo>
                    <a:pt x="257" y="115"/>
                  </a:lnTo>
                  <a:cubicBezTo>
                    <a:pt x="257" y="124"/>
                    <a:pt x="257" y="133"/>
                    <a:pt x="267" y="133"/>
                  </a:cubicBezTo>
                  <a:cubicBezTo>
                    <a:pt x="277" y="133"/>
                    <a:pt x="277" y="124"/>
                    <a:pt x="277" y="115"/>
                  </a:cubicBezTo>
                  <a:lnTo>
                    <a:pt x="277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472"/>
            <p:cNvSpPr>
              <a:spLocks/>
            </p:cNvSpPr>
            <p:nvPr>
              <p:custDataLst>
                <p:tags r:id="rId60"/>
              </p:custDataLst>
            </p:nvPr>
          </p:nvSpPr>
          <p:spPr bwMode="auto">
            <a:xfrm>
              <a:off x="2959100" y="3794125"/>
              <a:ext cx="100013" cy="90488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99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 473"/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3082925" y="3819525"/>
              <a:ext cx="50800" cy="93663"/>
            </a:xfrm>
            <a:custGeom>
              <a:avLst/>
              <a:gdLst>
                <a:gd name="T0" fmla="*/ 79 w 127"/>
                <a:gd name="T1" fmla="*/ 10 h 231"/>
                <a:gd name="T2" fmla="*/ 69 w 127"/>
                <a:gd name="T3" fmla="*/ 0 h 231"/>
                <a:gd name="T4" fmla="*/ 0 w 127"/>
                <a:gd name="T5" fmla="*/ 22 h 231"/>
                <a:gd name="T6" fmla="*/ 0 w 127"/>
                <a:gd name="T7" fmla="*/ 35 h 231"/>
                <a:gd name="T8" fmla="*/ 51 w 127"/>
                <a:gd name="T9" fmla="*/ 25 h 231"/>
                <a:gd name="T10" fmla="*/ 51 w 127"/>
                <a:gd name="T11" fmla="*/ 203 h 231"/>
                <a:gd name="T12" fmla="*/ 16 w 127"/>
                <a:gd name="T13" fmla="*/ 219 h 231"/>
                <a:gd name="T14" fmla="*/ 3 w 127"/>
                <a:gd name="T15" fmla="*/ 219 h 231"/>
                <a:gd name="T16" fmla="*/ 3 w 127"/>
                <a:gd name="T17" fmla="*/ 231 h 231"/>
                <a:gd name="T18" fmla="*/ 65 w 127"/>
                <a:gd name="T19" fmla="*/ 230 h 231"/>
                <a:gd name="T20" fmla="*/ 127 w 127"/>
                <a:gd name="T21" fmla="*/ 231 h 231"/>
                <a:gd name="T22" fmla="*/ 127 w 127"/>
                <a:gd name="T23" fmla="*/ 219 h 231"/>
                <a:gd name="T24" fmla="*/ 114 w 127"/>
                <a:gd name="T25" fmla="*/ 219 h 231"/>
                <a:gd name="T26" fmla="*/ 79 w 127"/>
                <a:gd name="T27" fmla="*/ 203 h 231"/>
                <a:gd name="T28" fmla="*/ 79 w 127"/>
                <a:gd name="T29" fmla="*/ 1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1">
                  <a:moveTo>
                    <a:pt x="79" y="10"/>
                  </a:moveTo>
                  <a:cubicBezTo>
                    <a:pt x="79" y="0"/>
                    <a:pt x="79" y="0"/>
                    <a:pt x="69" y="0"/>
                  </a:cubicBezTo>
                  <a:cubicBezTo>
                    <a:pt x="47" y="22"/>
                    <a:pt x="15" y="22"/>
                    <a:pt x="0" y="22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4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1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6" y="230"/>
                    <a:pt x="120" y="231"/>
                    <a:pt x="127" y="231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Freeform 474"/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3211513" y="3763963"/>
              <a:ext cx="111125" cy="123825"/>
            </a:xfrm>
            <a:custGeom>
              <a:avLst/>
              <a:gdLst>
                <a:gd name="T0" fmla="*/ 274 w 277"/>
                <a:gd name="T1" fmla="*/ 20 h 310"/>
                <a:gd name="T2" fmla="*/ 277 w 277"/>
                <a:gd name="T3" fmla="*/ 10 h 310"/>
                <a:gd name="T4" fmla="*/ 267 w 277"/>
                <a:gd name="T5" fmla="*/ 0 h 310"/>
                <a:gd name="T6" fmla="*/ 256 w 277"/>
                <a:gd name="T7" fmla="*/ 11 h 310"/>
                <a:gd name="T8" fmla="*/ 139 w 277"/>
                <a:gd name="T9" fmla="*/ 275 h 310"/>
                <a:gd name="T10" fmla="*/ 22 w 277"/>
                <a:gd name="T11" fmla="*/ 11 h 310"/>
                <a:gd name="T12" fmla="*/ 10 w 277"/>
                <a:gd name="T13" fmla="*/ 0 h 310"/>
                <a:gd name="T14" fmla="*/ 0 w 277"/>
                <a:gd name="T15" fmla="*/ 10 h 310"/>
                <a:gd name="T16" fmla="*/ 3 w 277"/>
                <a:gd name="T17" fmla="*/ 18 h 310"/>
                <a:gd name="T18" fmla="*/ 127 w 277"/>
                <a:gd name="T19" fmla="*/ 299 h 310"/>
                <a:gd name="T20" fmla="*/ 139 w 277"/>
                <a:gd name="T21" fmla="*/ 310 h 310"/>
                <a:gd name="T22" fmla="*/ 150 w 277"/>
                <a:gd name="T23" fmla="*/ 299 h 310"/>
                <a:gd name="T24" fmla="*/ 274 w 277"/>
                <a:gd name="T25" fmla="*/ 2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10">
                  <a:moveTo>
                    <a:pt x="274" y="20"/>
                  </a:moveTo>
                  <a:cubicBezTo>
                    <a:pt x="277" y="14"/>
                    <a:pt x="277" y="13"/>
                    <a:pt x="277" y="10"/>
                  </a:cubicBezTo>
                  <a:cubicBezTo>
                    <a:pt x="277" y="5"/>
                    <a:pt x="273" y="0"/>
                    <a:pt x="267" y="0"/>
                  </a:cubicBezTo>
                  <a:cubicBezTo>
                    <a:pt x="262" y="0"/>
                    <a:pt x="259" y="4"/>
                    <a:pt x="256" y="11"/>
                  </a:cubicBezTo>
                  <a:lnTo>
                    <a:pt x="139" y="275"/>
                  </a:lnTo>
                  <a:lnTo>
                    <a:pt x="22" y="11"/>
                  </a:lnTo>
                  <a:cubicBezTo>
                    <a:pt x="18" y="1"/>
                    <a:pt x="14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8"/>
                    <a:pt x="134" y="310"/>
                    <a:pt x="139" y="310"/>
                  </a:cubicBezTo>
                  <a:cubicBezTo>
                    <a:pt x="145" y="310"/>
                    <a:pt x="147" y="306"/>
                    <a:pt x="150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475"/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3384550" y="3794125"/>
              <a:ext cx="98425" cy="9048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Freeform 476"/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3498850" y="3819525"/>
              <a:ext cx="65088" cy="95250"/>
            </a:xfrm>
            <a:custGeom>
              <a:avLst/>
              <a:gdLst>
                <a:gd name="T0" fmla="*/ 76 w 161"/>
                <a:gd name="T1" fmla="*/ 115 h 238"/>
                <a:gd name="T2" fmla="*/ 123 w 161"/>
                <a:gd name="T3" fmla="*/ 171 h 238"/>
                <a:gd name="T4" fmla="*/ 78 w 161"/>
                <a:gd name="T5" fmla="*/ 227 h 238"/>
                <a:gd name="T6" fmla="*/ 19 w 161"/>
                <a:gd name="T7" fmla="*/ 203 h 238"/>
                <a:gd name="T8" fmla="*/ 39 w 161"/>
                <a:gd name="T9" fmla="*/ 183 h 238"/>
                <a:gd name="T10" fmla="*/ 20 w 161"/>
                <a:gd name="T11" fmla="*/ 164 h 238"/>
                <a:gd name="T12" fmla="*/ 0 w 161"/>
                <a:gd name="T13" fmla="*/ 184 h 238"/>
                <a:gd name="T14" fmla="*/ 79 w 161"/>
                <a:gd name="T15" fmla="*/ 238 h 238"/>
                <a:gd name="T16" fmla="*/ 161 w 161"/>
                <a:gd name="T17" fmla="*/ 171 h 238"/>
                <a:gd name="T18" fmla="*/ 100 w 161"/>
                <a:gd name="T19" fmla="*/ 109 h 238"/>
                <a:gd name="T20" fmla="*/ 150 w 161"/>
                <a:gd name="T21" fmla="*/ 48 h 238"/>
                <a:gd name="T22" fmla="*/ 79 w 161"/>
                <a:gd name="T23" fmla="*/ 0 h 238"/>
                <a:gd name="T24" fmla="*/ 11 w 161"/>
                <a:gd name="T25" fmla="*/ 47 h 238"/>
                <a:gd name="T26" fmla="*/ 29 w 161"/>
                <a:gd name="T27" fmla="*/ 65 h 238"/>
                <a:gd name="T28" fmla="*/ 47 w 161"/>
                <a:gd name="T29" fmla="*/ 47 h 238"/>
                <a:gd name="T30" fmla="*/ 29 w 161"/>
                <a:gd name="T31" fmla="*/ 29 h 238"/>
                <a:gd name="T32" fmla="*/ 78 w 161"/>
                <a:gd name="T33" fmla="*/ 10 h 238"/>
                <a:gd name="T34" fmla="*/ 116 w 161"/>
                <a:gd name="T35" fmla="*/ 48 h 238"/>
                <a:gd name="T36" fmla="*/ 102 w 161"/>
                <a:gd name="T37" fmla="*/ 89 h 238"/>
                <a:gd name="T38" fmla="*/ 63 w 161"/>
                <a:gd name="T39" fmla="*/ 104 h 238"/>
                <a:gd name="T40" fmla="*/ 52 w 161"/>
                <a:gd name="T41" fmla="*/ 105 h 238"/>
                <a:gd name="T42" fmla="*/ 49 w 161"/>
                <a:gd name="T43" fmla="*/ 110 h 238"/>
                <a:gd name="T44" fmla="*/ 58 w 161"/>
                <a:gd name="T45" fmla="*/ 115 h 238"/>
                <a:gd name="T46" fmla="*/ 76 w 161"/>
                <a:gd name="T47" fmla="*/ 11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8">
                  <a:moveTo>
                    <a:pt x="76" y="115"/>
                  </a:moveTo>
                  <a:cubicBezTo>
                    <a:pt x="104" y="115"/>
                    <a:pt x="123" y="134"/>
                    <a:pt x="123" y="171"/>
                  </a:cubicBezTo>
                  <a:cubicBezTo>
                    <a:pt x="123" y="214"/>
                    <a:pt x="98" y="227"/>
                    <a:pt x="78" y="227"/>
                  </a:cubicBezTo>
                  <a:cubicBezTo>
                    <a:pt x="64" y="227"/>
                    <a:pt x="33" y="223"/>
                    <a:pt x="19" y="203"/>
                  </a:cubicBezTo>
                  <a:cubicBezTo>
                    <a:pt x="35" y="202"/>
                    <a:pt x="39" y="191"/>
                    <a:pt x="39" y="183"/>
                  </a:cubicBezTo>
                  <a:cubicBezTo>
                    <a:pt x="39" y="172"/>
                    <a:pt x="30" y="164"/>
                    <a:pt x="20" y="164"/>
                  </a:cubicBezTo>
                  <a:cubicBezTo>
                    <a:pt x="10" y="164"/>
                    <a:pt x="0" y="170"/>
                    <a:pt x="0" y="184"/>
                  </a:cubicBezTo>
                  <a:cubicBezTo>
                    <a:pt x="0" y="217"/>
                    <a:pt x="36" y="238"/>
                    <a:pt x="79" y="238"/>
                  </a:cubicBezTo>
                  <a:cubicBezTo>
                    <a:pt x="127" y="238"/>
                    <a:pt x="161" y="206"/>
                    <a:pt x="161" y="171"/>
                  </a:cubicBezTo>
                  <a:cubicBezTo>
                    <a:pt x="161" y="144"/>
                    <a:pt x="138" y="117"/>
                    <a:pt x="100" y="109"/>
                  </a:cubicBezTo>
                  <a:cubicBezTo>
                    <a:pt x="136" y="95"/>
                    <a:pt x="150" y="69"/>
                    <a:pt x="150" y="48"/>
                  </a:cubicBezTo>
                  <a:cubicBezTo>
                    <a:pt x="150" y="20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8"/>
                    <a:pt x="19" y="65"/>
                    <a:pt x="29" y="65"/>
                  </a:cubicBezTo>
                  <a:cubicBezTo>
                    <a:pt x="40" y="65"/>
                    <a:pt x="47" y="57"/>
                    <a:pt x="47" y="47"/>
                  </a:cubicBezTo>
                  <a:cubicBezTo>
                    <a:pt x="47" y="37"/>
                    <a:pt x="40" y="30"/>
                    <a:pt x="29" y="29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89"/>
                  </a:cubicBezTo>
                  <a:cubicBezTo>
                    <a:pt x="90" y="103"/>
                    <a:pt x="81" y="103"/>
                    <a:pt x="63" y="104"/>
                  </a:cubicBezTo>
                  <a:cubicBezTo>
                    <a:pt x="55" y="105"/>
                    <a:pt x="54" y="105"/>
                    <a:pt x="52" y="105"/>
                  </a:cubicBezTo>
                  <a:cubicBezTo>
                    <a:pt x="51" y="105"/>
                    <a:pt x="49" y="106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6" y="1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Freeform 477"/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3636963" y="3763963"/>
              <a:ext cx="109538" cy="123825"/>
            </a:xfrm>
            <a:custGeom>
              <a:avLst/>
              <a:gdLst>
                <a:gd name="T0" fmla="*/ 274 w 277"/>
                <a:gd name="T1" fmla="*/ 20 h 310"/>
                <a:gd name="T2" fmla="*/ 277 w 277"/>
                <a:gd name="T3" fmla="*/ 10 h 310"/>
                <a:gd name="T4" fmla="*/ 267 w 277"/>
                <a:gd name="T5" fmla="*/ 0 h 310"/>
                <a:gd name="T6" fmla="*/ 256 w 277"/>
                <a:gd name="T7" fmla="*/ 11 h 310"/>
                <a:gd name="T8" fmla="*/ 138 w 277"/>
                <a:gd name="T9" fmla="*/ 275 h 310"/>
                <a:gd name="T10" fmla="*/ 21 w 277"/>
                <a:gd name="T11" fmla="*/ 11 h 310"/>
                <a:gd name="T12" fmla="*/ 10 w 277"/>
                <a:gd name="T13" fmla="*/ 0 h 310"/>
                <a:gd name="T14" fmla="*/ 0 w 277"/>
                <a:gd name="T15" fmla="*/ 10 h 310"/>
                <a:gd name="T16" fmla="*/ 3 w 277"/>
                <a:gd name="T17" fmla="*/ 18 h 310"/>
                <a:gd name="T18" fmla="*/ 127 w 277"/>
                <a:gd name="T19" fmla="*/ 299 h 310"/>
                <a:gd name="T20" fmla="*/ 138 w 277"/>
                <a:gd name="T21" fmla="*/ 310 h 310"/>
                <a:gd name="T22" fmla="*/ 149 w 277"/>
                <a:gd name="T23" fmla="*/ 299 h 310"/>
                <a:gd name="T24" fmla="*/ 274 w 277"/>
                <a:gd name="T25" fmla="*/ 2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310">
                  <a:moveTo>
                    <a:pt x="274" y="20"/>
                  </a:moveTo>
                  <a:cubicBezTo>
                    <a:pt x="277" y="14"/>
                    <a:pt x="277" y="13"/>
                    <a:pt x="277" y="10"/>
                  </a:cubicBezTo>
                  <a:cubicBezTo>
                    <a:pt x="277" y="5"/>
                    <a:pt x="273" y="0"/>
                    <a:pt x="267" y="0"/>
                  </a:cubicBezTo>
                  <a:cubicBezTo>
                    <a:pt x="262" y="0"/>
                    <a:pt x="259" y="4"/>
                    <a:pt x="256" y="11"/>
                  </a:cubicBezTo>
                  <a:lnTo>
                    <a:pt x="138" y="275"/>
                  </a:lnTo>
                  <a:lnTo>
                    <a:pt x="21" y="11"/>
                  </a:lnTo>
                  <a:cubicBezTo>
                    <a:pt x="17" y="1"/>
                    <a:pt x="13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1"/>
                    <a:pt x="0" y="12"/>
                    <a:pt x="3" y="18"/>
                  </a:cubicBezTo>
                  <a:lnTo>
                    <a:pt x="127" y="299"/>
                  </a:lnTo>
                  <a:cubicBezTo>
                    <a:pt x="131" y="308"/>
                    <a:pt x="134" y="310"/>
                    <a:pt x="138" y="310"/>
                  </a:cubicBezTo>
                  <a:cubicBezTo>
                    <a:pt x="145" y="310"/>
                    <a:pt x="146" y="306"/>
                    <a:pt x="149" y="299"/>
                  </a:cubicBezTo>
                  <a:lnTo>
                    <a:pt x="274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Freeform 478"/>
            <p:cNvSpPr>
              <a:spLocks/>
            </p:cNvSpPr>
            <p:nvPr>
              <p:custDataLst>
                <p:tags r:id="rId66"/>
              </p:custDataLst>
            </p:nvPr>
          </p:nvSpPr>
          <p:spPr bwMode="auto">
            <a:xfrm>
              <a:off x="3813175" y="3811588"/>
              <a:ext cx="111125" cy="53975"/>
            </a:xfrm>
            <a:custGeom>
              <a:avLst/>
              <a:gdLst>
                <a:gd name="T0" fmla="*/ 277 w 277"/>
                <a:gd name="T1" fmla="*/ 18 h 133"/>
                <a:gd name="T2" fmla="*/ 259 w 277"/>
                <a:gd name="T3" fmla="*/ 0 h 133"/>
                <a:gd name="T4" fmla="*/ 17 w 277"/>
                <a:gd name="T5" fmla="*/ 0 h 133"/>
                <a:gd name="T6" fmla="*/ 0 w 277"/>
                <a:gd name="T7" fmla="*/ 10 h 133"/>
                <a:gd name="T8" fmla="*/ 17 w 277"/>
                <a:gd name="T9" fmla="*/ 20 h 133"/>
                <a:gd name="T10" fmla="*/ 257 w 277"/>
                <a:gd name="T11" fmla="*/ 20 h 133"/>
                <a:gd name="T12" fmla="*/ 257 w 277"/>
                <a:gd name="T13" fmla="*/ 115 h 133"/>
                <a:gd name="T14" fmla="*/ 267 w 277"/>
                <a:gd name="T15" fmla="*/ 133 h 133"/>
                <a:gd name="T16" fmla="*/ 277 w 277"/>
                <a:gd name="T17" fmla="*/ 115 h 133"/>
                <a:gd name="T18" fmla="*/ 277 w 277"/>
                <a:gd name="T19" fmla="*/ 1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7" h="133">
                  <a:moveTo>
                    <a:pt x="277" y="18"/>
                  </a:moveTo>
                  <a:cubicBezTo>
                    <a:pt x="277" y="2"/>
                    <a:pt x="275" y="0"/>
                    <a:pt x="259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57" y="20"/>
                  </a:lnTo>
                  <a:lnTo>
                    <a:pt x="257" y="115"/>
                  </a:lnTo>
                  <a:cubicBezTo>
                    <a:pt x="257" y="124"/>
                    <a:pt x="257" y="133"/>
                    <a:pt x="267" y="133"/>
                  </a:cubicBezTo>
                  <a:cubicBezTo>
                    <a:pt x="277" y="133"/>
                    <a:pt x="277" y="124"/>
                    <a:pt x="277" y="115"/>
                  </a:cubicBezTo>
                  <a:lnTo>
                    <a:pt x="277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Freeform 479"/>
            <p:cNvSpPr>
              <a:spLocks/>
            </p:cNvSpPr>
            <p:nvPr>
              <p:custDataLst>
                <p:tags r:id="rId67"/>
              </p:custDataLst>
            </p:nvPr>
          </p:nvSpPr>
          <p:spPr bwMode="auto">
            <a:xfrm>
              <a:off x="3940175" y="3794125"/>
              <a:ext cx="100013" cy="90488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7 h 226"/>
                <a:gd name="T24" fmla="*/ 95 w 248"/>
                <a:gd name="T25" fmla="*/ 11 h 226"/>
                <a:gd name="T26" fmla="*/ 122 w 248"/>
                <a:gd name="T27" fmla="*/ 45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3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7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5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4" y="11"/>
                    <a:pt x="122" y="16"/>
                    <a:pt x="122" y="45"/>
                  </a:cubicBezTo>
                  <a:cubicBezTo>
                    <a:pt x="122" y="60"/>
                    <a:pt x="113" y="94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5" name="Freeform 480"/>
            <p:cNvSpPr>
              <a:spLocks/>
            </p:cNvSpPr>
            <p:nvPr>
              <p:custDataLst>
                <p:tags r:id="rId68"/>
              </p:custDataLst>
            </p:nvPr>
          </p:nvSpPr>
          <p:spPr bwMode="auto">
            <a:xfrm>
              <a:off x="4057650" y="3819525"/>
              <a:ext cx="61913" cy="95250"/>
            </a:xfrm>
            <a:custGeom>
              <a:avLst/>
              <a:gdLst>
                <a:gd name="T0" fmla="*/ 32 w 154"/>
                <a:gd name="T1" fmla="*/ 37 h 238"/>
                <a:gd name="T2" fmla="*/ 66 w 154"/>
                <a:gd name="T3" fmla="*/ 41 h 238"/>
                <a:gd name="T4" fmla="*/ 139 w 154"/>
                <a:gd name="T5" fmla="*/ 5 h 238"/>
                <a:gd name="T6" fmla="*/ 135 w 154"/>
                <a:gd name="T7" fmla="*/ 0 h 238"/>
                <a:gd name="T8" fmla="*/ 132 w 154"/>
                <a:gd name="T9" fmla="*/ 1 h 238"/>
                <a:gd name="T10" fmla="*/ 80 w 154"/>
                <a:gd name="T11" fmla="*/ 11 h 238"/>
                <a:gd name="T12" fmla="*/ 29 w 154"/>
                <a:gd name="T13" fmla="*/ 2 h 238"/>
                <a:gd name="T14" fmla="*/ 24 w 154"/>
                <a:gd name="T15" fmla="*/ 0 h 238"/>
                <a:gd name="T16" fmla="*/ 20 w 154"/>
                <a:gd name="T17" fmla="*/ 9 h 238"/>
                <a:gd name="T18" fmla="*/ 20 w 154"/>
                <a:gd name="T19" fmla="*/ 112 h 238"/>
                <a:gd name="T20" fmla="*/ 25 w 154"/>
                <a:gd name="T21" fmla="*/ 122 h 238"/>
                <a:gd name="T22" fmla="*/ 32 w 154"/>
                <a:gd name="T23" fmla="*/ 117 h 238"/>
                <a:gd name="T24" fmla="*/ 81 w 154"/>
                <a:gd name="T25" fmla="*/ 95 h 238"/>
                <a:gd name="T26" fmla="*/ 113 w 154"/>
                <a:gd name="T27" fmla="*/ 115 h 238"/>
                <a:gd name="T28" fmla="*/ 121 w 154"/>
                <a:gd name="T29" fmla="*/ 160 h 238"/>
                <a:gd name="T30" fmla="*/ 111 w 154"/>
                <a:gd name="T31" fmla="*/ 206 h 238"/>
                <a:gd name="T32" fmla="*/ 70 w 154"/>
                <a:gd name="T33" fmla="*/ 227 h 238"/>
                <a:gd name="T34" fmla="*/ 15 w 154"/>
                <a:gd name="T35" fmla="*/ 192 h 238"/>
                <a:gd name="T36" fmla="*/ 35 w 154"/>
                <a:gd name="T37" fmla="*/ 175 h 238"/>
                <a:gd name="T38" fmla="*/ 18 w 154"/>
                <a:gd name="T39" fmla="*/ 157 h 238"/>
                <a:gd name="T40" fmla="*/ 0 w 154"/>
                <a:gd name="T41" fmla="*/ 176 h 238"/>
                <a:gd name="T42" fmla="*/ 71 w 154"/>
                <a:gd name="T43" fmla="*/ 238 h 238"/>
                <a:gd name="T44" fmla="*/ 154 w 154"/>
                <a:gd name="T45" fmla="*/ 161 h 238"/>
                <a:gd name="T46" fmla="*/ 81 w 154"/>
                <a:gd name="T47" fmla="*/ 86 h 238"/>
                <a:gd name="T48" fmla="*/ 32 w 154"/>
                <a:gd name="T49" fmla="*/ 103 h 238"/>
                <a:gd name="T50" fmla="*/ 32 w 154"/>
                <a:gd name="T51" fmla="*/ 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238">
                  <a:moveTo>
                    <a:pt x="32" y="37"/>
                  </a:moveTo>
                  <a:cubicBezTo>
                    <a:pt x="50" y="41"/>
                    <a:pt x="60" y="41"/>
                    <a:pt x="66" y="41"/>
                  </a:cubicBezTo>
                  <a:cubicBezTo>
                    <a:pt x="112" y="41"/>
                    <a:pt x="139" y="10"/>
                    <a:pt x="139" y="5"/>
                  </a:cubicBezTo>
                  <a:cubicBezTo>
                    <a:pt x="139" y="1"/>
                    <a:pt x="137" y="0"/>
                    <a:pt x="135" y="0"/>
                  </a:cubicBezTo>
                  <a:cubicBezTo>
                    <a:pt x="134" y="0"/>
                    <a:pt x="134" y="0"/>
                    <a:pt x="132" y="1"/>
                  </a:cubicBezTo>
                  <a:cubicBezTo>
                    <a:pt x="124" y="4"/>
                    <a:pt x="105" y="11"/>
                    <a:pt x="80" y="11"/>
                  </a:cubicBezTo>
                  <a:cubicBezTo>
                    <a:pt x="70" y="11"/>
                    <a:pt x="51" y="10"/>
                    <a:pt x="29" y="2"/>
                  </a:cubicBezTo>
                  <a:cubicBezTo>
                    <a:pt x="25" y="0"/>
                    <a:pt x="25" y="0"/>
                    <a:pt x="24" y="0"/>
                  </a:cubicBezTo>
                  <a:cubicBezTo>
                    <a:pt x="20" y="0"/>
                    <a:pt x="20" y="4"/>
                    <a:pt x="20" y="9"/>
                  </a:cubicBezTo>
                  <a:lnTo>
                    <a:pt x="20" y="112"/>
                  </a:lnTo>
                  <a:cubicBezTo>
                    <a:pt x="20" y="118"/>
                    <a:pt x="20" y="122"/>
                    <a:pt x="25" y="122"/>
                  </a:cubicBezTo>
                  <a:cubicBezTo>
                    <a:pt x="28" y="122"/>
                    <a:pt x="29" y="122"/>
                    <a:pt x="32" y="117"/>
                  </a:cubicBezTo>
                  <a:cubicBezTo>
                    <a:pt x="47" y="98"/>
                    <a:pt x="68" y="95"/>
                    <a:pt x="81" y="95"/>
                  </a:cubicBezTo>
                  <a:cubicBezTo>
                    <a:pt x="102" y="95"/>
                    <a:pt x="111" y="112"/>
                    <a:pt x="113" y="115"/>
                  </a:cubicBezTo>
                  <a:cubicBezTo>
                    <a:pt x="119" y="126"/>
                    <a:pt x="121" y="140"/>
                    <a:pt x="121" y="160"/>
                  </a:cubicBezTo>
                  <a:cubicBezTo>
                    <a:pt x="121" y="170"/>
                    <a:pt x="121" y="191"/>
                    <a:pt x="111" y="206"/>
                  </a:cubicBezTo>
                  <a:cubicBezTo>
                    <a:pt x="102" y="219"/>
                    <a:pt x="87" y="227"/>
                    <a:pt x="70" y="227"/>
                  </a:cubicBezTo>
                  <a:cubicBezTo>
                    <a:pt x="47" y="227"/>
                    <a:pt x="24" y="215"/>
                    <a:pt x="15" y="192"/>
                  </a:cubicBezTo>
                  <a:cubicBezTo>
                    <a:pt x="28" y="193"/>
                    <a:pt x="35" y="184"/>
                    <a:pt x="35" y="175"/>
                  </a:cubicBezTo>
                  <a:cubicBezTo>
                    <a:pt x="35" y="160"/>
                    <a:pt x="22" y="157"/>
                    <a:pt x="18" y="157"/>
                  </a:cubicBezTo>
                  <a:cubicBezTo>
                    <a:pt x="17" y="157"/>
                    <a:pt x="0" y="157"/>
                    <a:pt x="0" y="176"/>
                  </a:cubicBezTo>
                  <a:cubicBezTo>
                    <a:pt x="0" y="207"/>
                    <a:pt x="29" y="238"/>
                    <a:pt x="71" y="238"/>
                  </a:cubicBezTo>
                  <a:cubicBezTo>
                    <a:pt x="115" y="238"/>
                    <a:pt x="154" y="205"/>
                    <a:pt x="154" y="161"/>
                  </a:cubicBezTo>
                  <a:cubicBezTo>
                    <a:pt x="154" y="122"/>
                    <a:pt x="124" y="86"/>
                    <a:pt x="81" y="86"/>
                  </a:cubicBezTo>
                  <a:cubicBezTo>
                    <a:pt x="66" y="86"/>
                    <a:pt x="48" y="89"/>
                    <a:pt x="32" y="103"/>
                  </a:cubicBezTo>
                  <a:lnTo>
                    <a:pt x="32" y="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6" name="Freeform 481"/>
            <p:cNvSpPr>
              <a:spLocks/>
            </p:cNvSpPr>
            <p:nvPr>
              <p:custDataLst>
                <p:tags r:id="rId69"/>
              </p:custDataLst>
            </p:nvPr>
          </p:nvSpPr>
          <p:spPr bwMode="auto">
            <a:xfrm>
              <a:off x="4149725" y="3733800"/>
              <a:ext cx="46038" cy="198438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3 h 498"/>
                <a:gd name="T4" fmla="*/ 5 w 116"/>
                <a:gd name="T5" fmla="*/ 0 h 498"/>
                <a:gd name="T6" fmla="*/ 0 w 116"/>
                <a:gd name="T7" fmla="*/ 5 h 498"/>
                <a:gd name="T8" fmla="*/ 9 w 116"/>
                <a:gd name="T9" fmla="*/ 16 h 498"/>
                <a:gd name="T10" fmla="*/ 87 w 116"/>
                <a:gd name="T11" fmla="*/ 249 h 498"/>
                <a:gd name="T12" fmla="*/ 6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3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5" name="TextBox 214"/>
          <p:cNvSpPr txBox="1"/>
          <p:nvPr/>
        </p:nvSpPr>
        <p:spPr>
          <a:xfrm>
            <a:off x="5562600" y="3650159"/>
            <a:ext cx="283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Pure literal evaluation (PLE)</a:t>
            </a:r>
            <a:endParaRPr lang="en-US" b="1" i="1" dirty="0"/>
          </a:p>
        </p:txBody>
      </p:sp>
      <p:sp>
        <p:nvSpPr>
          <p:cNvPr id="216" name="TextBox 215"/>
          <p:cNvSpPr txBox="1"/>
          <p:nvPr/>
        </p:nvSpPr>
        <p:spPr>
          <a:xfrm>
            <a:off x="5562600" y="4921341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Unit-propagation (UP)</a:t>
            </a:r>
            <a:endParaRPr lang="en-US" b="1" i="1" dirty="0"/>
          </a:p>
        </p:txBody>
      </p:sp>
      <p:sp>
        <p:nvSpPr>
          <p:cNvPr id="217" name="TextBox 216"/>
          <p:cNvSpPr txBox="1"/>
          <p:nvPr/>
        </p:nvSpPr>
        <p:spPr>
          <a:xfrm>
            <a:off x="5926307" y="4017750"/>
            <a:ext cx="2968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pure literals in the unassigned clauses and set them to 1 or 0 as needed.</a:t>
            </a:r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>
            <a:off x="5943600" y="5325070"/>
            <a:ext cx="2968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there is only one unassigned variable left in a clause, set it to 1 or 0 as needed.</a:t>
            </a:r>
            <a:endParaRPr lang="en-US" dirty="0"/>
          </a:p>
        </p:txBody>
      </p:sp>
      <p:grpSp>
        <p:nvGrpSpPr>
          <p:cNvPr id="219" name="Group 218"/>
          <p:cNvGrpSpPr/>
          <p:nvPr/>
        </p:nvGrpSpPr>
        <p:grpSpPr>
          <a:xfrm>
            <a:off x="1433218" y="3779172"/>
            <a:ext cx="346076" cy="372162"/>
            <a:chOff x="3833018" y="2604911"/>
            <a:chExt cx="500857" cy="521782"/>
          </a:xfrm>
        </p:grpSpPr>
        <p:cxnSp>
          <p:nvCxnSpPr>
            <p:cNvPr id="220" name="Straight Connector 219"/>
            <p:cNvCxnSpPr/>
            <p:nvPr/>
          </p:nvCxnSpPr>
          <p:spPr>
            <a:xfrm>
              <a:off x="3833018" y="2604911"/>
              <a:ext cx="500857" cy="50865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flipV="1">
              <a:off x="3844925" y="2604911"/>
              <a:ext cx="477043" cy="52178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oup 221"/>
          <p:cNvGrpSpPr/>
          <p:nvPr/>
        </p:nvGrpSpPr>
        <p:grpSpPr>
          <a:xfrm>
            <a:off x="2855197" y="3757169"/>
            <a:ext cx="346076" cy="372162"/>
            <a:chOff x="3833018" y="2604911"/>
            <a:chExt cx="500857" cy="521782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3833018" y="2604911"/>
              <a:ext cx="500857" cy="50865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V="1">
              <a:off x="3844925" y="2604911"/>
              <a:ext cx="477043" cy="52178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677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50013"/>
  <p:tag name="ORIGINALWIDTH" val="18.97917"/>
  <p:tag name="LATEXADDIN" val="\documentclass{article}&#10;\usepackage{amsmath}&#10;\pagestyle{empty}&#10;\begin{document}&#10;&#10;&#10;\begin{align*}&#10;H=-J\sum_{\langle i j \rangle} S_i S_j&#10;\end{align*}&#10;&#10;\end{document}"/>
  <p:tag name="IGUANATEXSIZE" val="60"/>
  <p:tag name="IGUANATEXCURSOR" val="97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0.9861155"/>
  <p:tag name="EMFCHILD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37504"/>
  <p:tag name="ORIGINALWIDTH" val="0.55"/>
  <p:tag name="EMFCHILD" val="True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125039"/>
  <p:tag name="ORIGINALWIDTH" val="0.275"/>
  <p:tag name="EMFCHILD" val="True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75"/>
  <p:tag name="ORIGINALWIDTH" val="1.05"/>
  <p:tag name="EMFCHILD" val="True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37504"/>
  <p:tag name="ORIGINALWIDTH" val="1.05"/>
  <p:tag name="EMFCHILD" val="True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12504"/>
  <p:tag name="ORIGINALWIDTH" val="1.237504"/>
  <p:tag name="LATEXADDIN" val="\documentclass{article}&#10;\usepackage{amsmath}&#10;\pagestyle{empty}&#10;\begin{document}&#10;&#10;&#10;\begin{align*}&#10;\nu=1.5&#10;\end{align*}&#10;&#10;\end{document}"/>
  <p:tag name="IGUANATEXSIZE" val="100"/>
  <p:tag name="IGUANATEXCURSOR" val="104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875039"/>
  <p:tag name="ORIGINALWIDTH" val="1.75"/>
  <p:tag name="EMFCHILD" val="True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75"/>
  <p:tag name="ORIGINALWIDTH" val="0.875"/>
  <p:tag name="EMFCHILD" val="True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125039"/>
  <p:tag name="ORIGINALWIDTH" val="0.275"/>
  <p:tag name="EMFCHILD" val="True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37504"/>
  <p:tag name="ORIGINALWIDTH" val="1.05"/>
  <p:tag name="EMFCHILD" val="True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12504"/>
  <p:tag name="ORIGINALWIDTH" val="1.25"/>
  <p:tag name="LATEXADDIN" val="\documentclass{article}&#10;\usepackage{amsmath}&#10;\pagestyle{empty}&#10;\begin{document}&#10;&#10;&#10;\begin{align*}&#10;\nu=2.6&#10;\end{align*}&#10;&#10;\end{document}"/>
  <p:tag name="IGUANATEXSIZE" val="100"/>
  <p:tag name="IGUANATEXCURSOR" val="97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875039"/>
  <p:tag name="ORIGINALWIDTH" val="1.75"/>
  <p:tag name="EMFCHILD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"/>
  <p:tag name="ORIGINALWIDTH" val="0.8"/>
  <p:tag name="EMFCHILD" val="True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75"/>
  <p:tag name="ORIGINALWIDTH" val="1.062504"/>
  <p:tag name="EMFCHILD" val="True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125039"/>
  <p:tag name="ORIGINALWIDTH" val="0.2875039"/>
  <p:tag name="EMFCHILD" val="True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37504"/>
  <p:tag name="ORIGINALWIDTH" val="1.1"/>
  <p:tag name="EMFCHILD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5"/>
  <p:tag name="ORIGINALWIDTH" val="0.45"/>
  <p:tag name="EMFCHILD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62504"/>
  <p:tag name="ORIGINALWIDTH" val="1.462504"/>
  <p:tag name="EMFCHILD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37504"/>
  <p:tag name="ORIGINALWIDTH" val="0.55"/>
  <p:tag name="EMFCHILD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"/>
  <p:tag name="ORIGINALWIDTH" val="0.8125039"/>
  <p:tag name="EMFCHILD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25"/>
  <p:tag name="ORIGINALWIDTH" val="1.55"/>
  <p:tag name="EMFCHILD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37504"/>
  <p:tag name="ORIGINALWIDTH" val="0.55"/>
  <p:tag name="EMFCHILD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25"/>
  <p:tag name="ORIGINALWIDTH" val="1.55"/>
  <p:tag name="EMFCHILD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"/>
  <p:tag name="ORIGINALWIDTH" val="0.8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1.152782"/>
  <p:tag name="EMFCHILD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1125039"/>
  <p:tag name="ORIGINALWIDTH" val="1.6"/>
  <p:tag name="EMFCHILD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2504"/>
  <p:tag name="ORIGINALWIDTH" val="3.475"/>
  <p:tag name="EMFCHILD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37504"/>
  <p:tag name="ORIGINALWIDTH" val="0.55"/>
  <p:tag name="EMFCHILD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"/>
  <p:tag name="ORIGINALWIDTH" val="2.2"/>
  <p:tag name="EMFCHILD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37504"/>
  <p:tag name="ORIGINALWIDTH" val="0.55"/>
  <p:tag name="EMFCHILD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25"/>
  <p:tag name="ORIGINALWIDTH" val="1.537504"/>
  <p:tag name="EMFCHILD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37504"/>
  <p:tag name="ORIGINALWIDTH" val="0.5625039"/>
  <p:tag name="EMFCHILD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.20313"/>
  <p:tag name="ORIGINALWIDTH" val="23.32813"/>
  <p:tag name="LATEXADDIN" val="\documentclass{article}&#10;\usepackage{amsmath}&#10;\pagestyle{empty}&#10;\begin{document}&#10;&#10;&#10;\begin{align*}&#10;&amp;(x_1 \lor x_2 \lor \neg x_4) \\&#10;&amp;\land (x_1 \lor \neg x_3 \lor x_4) \\&#10;&amp;\land (x_2 \lor x_3 \lor \neg x_4) \\&#10;&amp;\land (x_1 \lor \neg x_2 \lor \neg x_3) \\&#10;&amp;\land (x_1 \lor x_2 \lor x_3) \\&#10;&amp;\land (\neg x_1 \lor \neg x_3 \lor \neg x_4)&#10;\end{align*}&#10;&#10;\end{document}"/>
  <p:tag name="IGUANATEXSIZE" val="80"/>
  <p:tag name="IGUANATEXCURSOR" val="0"/>
  <p:tag name="TRANSPARENCY" val="True"/>
  <p:tag name="FILENAME" val=""/>
  <p:tag name="LATEXENGINEID" val="0"/>
  <p:tag name="TEMPFOLDER" val="D:\Storage\IguanaTeX\Temp\"/>
  <p:tag name="LATEXFORMHEIGHT" val="312"/>
  <p:tag name="LATEXFORMWIDTH" val="417.55"/>
  <p:tag name="LATEXFORMWRAP" val="True"/>
  <p:tag name="BITMAPVECTOR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29.83335"/>
  <p:tag name="LATEXADDIN" val="\documentclass{article}&#10;\usepackage{amsmath}&#10;\pagestyle{empty}&#10;\begin{document}&#10;&#10;&#10;\begin{align*}&#10;(x_1,x_2,x_3,x_4)=(1,1,1,0)&#10;\end{align*}&#10;&#10;\end{document}"/>
  <p:tag name="IGUANATEXSIZE" val="60"/>
  <p:tag name="IGUANATEXCURSOR" val="0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041732"/>
  <p:tag name="LATEXADDIN" val="\documentclass{article}&#10;\usepackage{amsmath}&#10;\pagestyle{empty}&#10;\begin{document}&#10;&#10;&#10;\begin{align*}&#10;(x_1,x_2,x_3,x_4)=(1,1,1,0)&#10;\end{align*}&#10;&#10;\end{document}"/>
  <p:tag name="IGUANATEXSIZE" val="60"/>
  <p:tag name="IGUANATEXCURSOR" val="0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08338"/>
  <p:tag name="ORIGINALWIDTH" val="0.8611111"/>
  <p:tag name="EMFCHILD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291667"/>
  <p:tag name="EMFCHILD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12507"/>
  <p:tag name="ORIGINALWIDTH" val="0.6666667"/>
  <p:tag name="EMFCHILD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291667"/>
  <p:tag name="EMFCHILD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12507"/>
  <p:tag name="ORIGINALWIDTH" val="0.8125066"/>
  <p:tag name="EMFCHILD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2916667"/>
  <p:tag name="EMFCHILD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54173"/>
  <p:tag name="ORIGINALWIDTH" val="0.8333333"/>
  <p:tag name="EMFCHILD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291667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08338"/>
  <p:tag name="ORIGINALWIDTH" val="0.8611111"/>
  <p:tag name="EMFCHILD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33333"/>
  <p:tag name="ORIGINALWIDTH" val="0.8958399"/>
  <p:tag name="EMFCHILD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041732"/>
  <p:tag name="EMFCHILD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458399"/>
  <p:tag name="ORIGINALWIDTH" val="1.75"/>
  <p:tag name="EMFCHILD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041732"/>
  <p:tag name="EMFCHILD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9584"/>
  <p:tag name="ORIGINALWIDTH" val="0.875"/>
  <p:tag name="EMFCHILD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9584"/>
  <p:tag name="ORIGINALWIDTH" val="0.875"/>
  <p:tag name="EMFCHILD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2916667"/>
  <p:tag name="EMFCHILD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9584"/>
  <p:tag name="ORIGINALWIDTH" val="0.8541732"/>
  <p:tag name="EMFCHILD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1"/>
  <p:tag name="EMFCHILD" val="Tru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58346"/>
  <p:tag name="ORIGINALWIDTH" val="1.083333"/>
  <p:tag name="EMFCHILD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041732"/>
  <p:tag name="EMFCHILD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25"/>
  <p:tag name="ORIGINALWIDTH" val="0.6093799"/>
  <p:tag name="LATEXADDIN" val="\documentclass{article}&#10;\usepackage{amsmath}&#10;\pagestyle{empty}&#10;\begin{document}&#10;&#10;&#10;\begin{align*}&#10;&amp;(x_1 \lor x_2 \lor \neg x_4) \\&#10;&amp;\land (x_1 \lor \neg x_3 \lor x_4) \\&#10;&amp;\land (x_2 \lor x_3 \lor \neg x_4) \\&#10;&amp;\land (x_1 \lor \neg x_2 \lor \neg x_3) \\&#10;&amp;\land (x_1 \lor x_2 \lor x_3) \\&#10;&amp;\land (\neg x_1 \lor \neg x_3 \lor \neg x_4)&#10;\end{align*}&#10;&#10;\end{document}"/>
  <p:tag name="IGUANATEXSIZE" val="80"/>
  <p:tag name="IGUANATEXCURSOR" val="0"/>
  <p:tag name="TRANSPARENCY" val="True"/>
  <p:tag name="FILENAME" val=""/>
  <p:tag name="LATEXENGINEID" val="0"/>
  <p:tag name="TEMPFOLDER" val="D:\Storage\IguanaTeX\Temp\"/>
  <p:tag name="LATEXFORMHEIGHT" val="312"/>
  <p:tag name="LATEXFORMWIDTH" val="417.55"/>
  <p:tag name="LATEXFORMWRAP" val="True"/>
  <p:tag name="BITMAPVECTOR" val="1"/>
  <p:tag name="EMFCHILD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"/>
  <p:tag name="ORIGINALWIDTH" val="1.29688"/>
  <p:tag name="EMFCHILD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1875"/>
  <p:tag name="ORIGINALWIDTH" val="0.65625"/>
  <p:tag name="EMFCHILD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0938"/>
  <p:tag name="ORIGINALWIDTH" val="1.45313"/>
  <p:tag name="EMFCHILD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"/>
  <p:tag name="ORIGINALWIDTH" val="1.29688"/>
  <p:tag name="EMFCHILD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1875"/>
  <p:tag name="ORIGINALWIDTH" val="0.8125"/>
  <p:tag name="EMFCHILD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0938"/>
  <p:tag name="ORIGINALWIDTH" val="1.45313"/>
  <p:tag name="EMFCHILD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031299"/>
  <p:tag name="ORIGINALWIDTH" val="1.45313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02782"/>
  <p:tag name="ORIGINALWIDTH" val="0.5694488"/>
  <p:tag name="EMFCHILD" val="Tru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"/>
  <p:tag name="ORIGINALWIDTH" val="1.28125"/>
  <p:tag name="EMFCHILD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3438"/>
  <p:tag name="ORIGINALWIDTH" val="0.8906299"/>
  <p:tag name="EMFCHILD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25"/>
  <p:tag name="ORIGINALWIDTH" val="0.59375"/>
  <p:tag name="EMFCHILD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375"/>
  <p:tag name="EMFCHILD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938"/>
  <p:tag name="ORIGINALWIDTH" val="0.6093799"/>
  <p:tag name="EMFCHILD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"/>
  <p:tag name="ORIGINALWIDTH" val="1.29688"/>
  <p:tag name="EMFCHILD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0313"/>
  <p:tag name="ORIGINALWIDTH" val="0.6718799"/>
  <p:tag name="EMFCHILD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313"/>
  <p:tag name="EMFCHILD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875"/>
  <p:tag name="ORIGINALWIDTH" val="1.45313"/>
  <p:tag name="EMFCHILD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"/>
  <p:tag name="ORIGINALWIDTH" val="1.29688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1.18056"/>
  <p:tag name="EMFCHILD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0.84375"/>
  <p:tag name="EMFCHILD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313"/>
  <p:tag name="EMFCHILD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"/>
  <p:tag name="ORIGINALWIDTH" val="1.3125"/>
  <p:tag name="EMFCHILD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1875"/>
  <p:tag name="ORIGINALWIDTH" val="0.8906299"/>
  <p:tag name="EMFCHILD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938"/>
  <p:tag name="ORIGINALWIDTH" val="0.59375"/>
  <p:tag name="EMFCHILD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375"/>
  <p:tag name="EMFCHILD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938"/>
  <p:tag name="ORIGINALWIDTH" val="0.6093799"/>
  <p:tag name="EMFCHILD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"/>
  <p:tag name="ORIGINALWIDTH" val="1.29688"/>
  <p:tag name="EMFCHILD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1875"/>
  <p:tag name="ORIGINALWIDTH" val="0.7968799"/>
  <p:tag name="EMFCHILD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313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08338"/>
  <p:tag name="ORIGINALWIDTH" val="0.8194488"/>
  <p:tag name="EMFCHILD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"/>
  <p:tag name="ORIGINALWIDTH" val="1.29688"/>
  <p:tag name="EMFCHILD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6563"/>
  <p:tag name="ORIGINALWIDTH" val="0.84375"/>
  <p:tag name="EMFCHILD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375"/>
  <p:tag name="EMFCHILD" val="Tru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031299"/>
  <p:tag name="ORIGINALWIDTH" val="1.4375"/>
  <p:tag name="EMFCHILD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"/>
  <p:tag name="ORIGINALWIDTH" val="1.3125"/>
  <p:tag name="EMFCHILD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3438"/>
  <p:tag name="ORIGINALWIDTH" val="0.8906299"/>
  <p:tag name="EMFCHILD" val="Tru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938"/>
  <p:tag name="ORIGINALWIDTH" val="0.59375"/>
  <p:tag name="EMFCHILD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0938"/>
  <p:tag name="ORIGINALWIDTH" val="1.4375"/>
  <p:tag name="EMFCHILD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938"/>
  <p:tag name="ORIGINALWIDTH" val="0.6093799"/>
  <p:tag name="EMFCHILD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"/>
  <p:tag name="ORIGINALWIDTH" val="1.29688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33333"/>
  <p:tag name="ORIGINALWIDTH" val="0.5555556"/>
  <p:tag name="EMFCHILD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1875"/>
  <p:tag name="ORIGINALWIDTH" val="0.6718799"/>
  <p:tag name="EMFCHILD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0938"/>
  <p:tag name="ORIGINALWIDTH" val="1.45313"/>
  <p:tag name="EMFCHILD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031299"/>
  <p:tag name="ORIGINALWIDTH" val="1.45313"/>
  <p:tag name="EMFCHILD" val="Tru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"/>
  <p:tag name="ORIGINALWIDTH" val="1.29688"/>
  <p:tag name="EMFCHILD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1875"/>
  <p:tag name="ORIGINALWIDTH" val="0.8125"/>
  <p:tag name="EMFCHILD" val="Tru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0938"/>
  <p:tag name="ORIGINALWIDTH" val="1.45313"/>
  <p:tag name="EMFCHILD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031299"/>
  <p:tag name="ORIGINALWIDTH" val="1.4375"/>
  <p:tag name="EMFCHILD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"/>
  <p:tag name="ORIGINALWIDTH" val="1.29688"/>
  <p:tag name="EMFCHILD" val="Tru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0.84375"/>
  <p:tag name="EMFCHILD" val="Tru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938"/>
  <p:tag name="ORIGINALWIDTH" val="0.59375"/>
  <p:tag name="EMFCHIL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1.152782"/>
  <p:tag name="EMFCHILD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375"/>
  <p:tag name="EMFCHILD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938"/>
  <p:tag name="ORIGINALWIDTH" val="0.6093799"/>
  <p:tag name="EMFCHILD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"/>
  <p:tag name="ORIGINALWIDTH" val="1.29688"/>
  <p:tag name="EMFCHILD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0313"/>
  <p:tag name="ORIGINALWIDTH" val="0.6718799"/>
  <p:tag name="EMFCHILD" val="Tru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313"/>
  <p:tag name="EMFCHILD" val="Tru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"/>
  <p:tag name="ORIGINALWIDTH" val="1.29688"/>
  <p:tag name="EMFCHILD" val="Tru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0313"/>
  <p:tag name="ORIGINALWIDTH" val="0.7968799"/>
  <p:tag name="EMFCHILD" val="Tru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375"/>
  <p:tag name="EMFCHILD" val="Tru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"/>
  <p:tag name="ORIGINALWIDTH" val="1.29688"/>
  <p:tag name="EMFCHILD" val="Tru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3438"/>
  <p:tag name="ORIGINALWIDTH" val="0.8281299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125013"/>
  <p:tag name="ORIGINALWIDTH" val="1.583333"/>
  <p:tag name="LATEXADDIN" val="\documentclass{article}&#10;\usepackage{amsmath}&#10;\pagestyle{empty}&#10;\begin{document}&#10;&#10;&#10;\begin{align*}&#10;J&#10;\end{align*}&#10;&#10;\end{document}"/>
  <p:tag name="IGUANATEXSIZE" val="60"/>
  <p:tag name="IGUANATEXCURSOR" val="98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08338"/>
  <p:tag name="ORIGINALWIDTH" val="1.305556"/>
  <p:tag name="EMFCHILD" val="Tru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938"/>
  <p:tag name="ORIGINALWIDTH" val="0.6093799"/>
  <p:tag name="EMFCHILD" val="Tru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0938"/>
  <p:tag name="ORIGINALWIDTH" val="1.4375"/>
  <p:tag name="EMFCHILD" val="Tru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25"/>
  <p:tag name="ORIGINALWIDTH" val="0.6093799"/>
  <p:tag name="EMFCHILD" val="Tru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031299"/>
  <p:tag name="ORIGINALWIDTH" val="1.45313"/>
  <p:tag name="EMFCHILD" val="Tru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7188"/>
  <p:tag name="ORIGINALWIDTH" val="1.29688"/>
  <p:tag name="EMFCHILD" val="Tru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1875"/>
  <p:tag name="ORIGINALWIDTH" val="0.65625"/>
  <p:tag name="EMFCHILD" val="Tru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0938"/>
  <p:tag name="ORIGINALWIDTH" val="1.45313"/>
  <p:tag name="EMFCHILD" val="Tru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031299"/>
  <p:tag name="ORIGINALWIDTH" val="1.45313"/>
  <p:tag name="EMFCHILD" val="Tru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7188"/>
  <p:tag name="ORIGINALWIDTH" val="1.29688"/>
  <p:tag name="EMFCHILD" val="Tru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0.84375"/>
  <p:tag name="EMFCHIL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02782"/>
  <p:tag name="ORIGINALWIDTH" val="0.5694488"/>
  <p:tag name="EMFCHILD" val="Tru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0938"/>
  <p:tag name="ORIGINALWIDTH" val="1.4375"/>
  <p:tag name="EMFCHILD" val="Tru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031299"/>
  <p:tag name="ORIGINALWIDTH" val="1.4375"/>
  <p:tag name="EMFCHILD" val="Tru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7188"/>
  <p:tag name="ORIGINALWIDTH" val="1.29688"/>
  <p:tag name="EMFCHILD" val="Tru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3438"/>
  <p:tag name="ORIGINALWIDTH" val="0.8906299"/>
  <p:tag name="EMFCHILD" val="Tru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25"/>
  <p:tag name="ORIGINALWIDTH" val="0.59375"/>
  <p:tag name="EMFCHILD" val="Tru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18.45833"/>
  <p:tag name="LATEXADDIN" val="\documentclass{article}&#10;\usepackage{amsmath}&#10;\pagestyle{empty}&#10;\begin{document}&#10;&#10;&#10;\begin{align*}&#10;S_i=2(x_i-1/2)&#10;\end{align*}&#10;&#10;\end{document}"/>
  <p:tag name="IGUANATEXSIZE" val="60"/>
  <p:tag name="IGUANATEXCURSOR" val="110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62506"/>
  <p:tag name="ORIGINALWIDTH" val="1.562507"/>
  <p:tag name="LATEXADDIN" val="\documentclass{article}&#10;\usepackage{amsmath}&#10;\pagestyle{empty}&#10;\begin{document}&#10;&#10;&#10;\begin{align*}&#10;S_i=2(x_i-1/2)&#10;\end{align*}&#10;&#10;\end{document}"/>
  <p:tag name="IGUANATEXSIZE" val="60"/>
  <p:tag name="IGUANATEXCURSOR" val="110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33333"/>
  <p:tag name="ORIGINALWIDTH" val="0.5416667"/>
  <p:tag name="EMFCHILD" val="Tru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458399"/>
  <p:tag name="ORIGINALWIDTH" val="1.729173"/>
  <p:tag name="EMFCHILD" val="Tru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9584"/>
  <p:tag name="ORIGINALWIDTH" val="1.041667"/>
  <p:tag name="EMFCHIL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1"/>
  <p:tag name="EMFCHILD" val="Tru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041732"/>
  <p:tag name="EMFCHILD" val="Tru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33333"/>
  <p:tag name="ORIGINALWIDTH" val="0.5625066"/>
  <p:tag name="EMFCHILD" val="Tru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1041732"/>
  <p:tag name="ORIGINALWIDTH" val="1.604173"/>
  <p:tag name="EMFCHILD" val="Tru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9584"/>
  <p:tag name="ORIGINALWIDTH" val="0.875"/>
  <p:tag name="EMFCHILD" val="Tru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1.02084"/>
  <p:tag name="EMFCHILD" val="Tru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9584"/>
  <p:tag name="ORIGINALWIDTH" val="1.041667"/>
  <p:tag name="EMFCHILD" val="Tru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25"/>
  <p:tag name="EMFCHILD" val="Tru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19.64584"/>
  <p:tag name="LATEXADDIN" val="\documentclass{article}&#10;\usepackage{amsmath}&#10;\pagestyle{empty}&#10;\begin{document}&#10;&#10;&#10;\begin{align*}&#10;(x_1,x_2,x_3,x_4,x_5)&#10;\end{align*}&#10;&#10;\end{document}"/>
  <p:tag name="IGUANATEXSIZE" val="60"/>
  <p:tag name="IGUANATEXCURSOR" val="117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18.25"/>
  <p:tag name="LATEXADDIN" val="\documentclass{article}&#10;\usepackage{amsmath}&#10;\pagestyle{empty}&#10;\begin{document}&#10;&#10;&#10;\begin{align*}&#10;(1,x_2,x_3,x_4,x_5)&#10;\end{align*}&#10;&#10;\end{document}"/>
  <p:tag name="IGUANATEXSIZE" val="60"/>
  <p:tag name="IGUANATEXCURSOR" val="98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08338"/>
  <p:tag name="ORIGINALWIDTH" val="1.319449"/>
  <p:tag name="EMFCHILD" val="Tru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18.25"/>
  <p:tag name="LATEXADDIN" val="\documentclass{article}&#10;\usepackage{amsmath}&#10;\pagestyle{empty}&#10;\begin{document}&#10;&#10;&#10;\begin{align*}&#10;(0,x_2,x_3,x_4,x_5)&#10;\end{align*}&#10;&#10;\end{document}"/>
  <p:tag name="IGUANATEXSIZE" val="60"/>
  <p:tag name="IGUANATEXCURSOR" val="99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16.85417"/>
  <p:tag name="LATEXADDIN" val="\documentclass{article}&#10;\usepackage{amsmath}&#10;\pagestyle{empty}&#10;\begin{document}&#10;&#10;&#10;\begin{align*}&#10;(1,0,x_3,x_4,x_5)&#10;\end{align*}&#10;&#10;\end{document}"/>
  <p:tag name="IGUANATEXSIZE" val="60"/>
  <p:tag name="IGUANATEXCURSOR" val="101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16.85417"/>
  <p:tag name="LATEXADDIN" val="\documentclass{article}&#10;\usepackage{amsmath}&#10;\pagestyle{empty}&#10;\begin{document}&#10;&#10;&#10;\begin{align*}&#10;(1,1,x_3,x_4,x_5)&#10;\end{align*}&#10;&#10;\end{document}"/>
  <p:tag name="IGUANATEXSIZE" val="60"/>
  <p:tag name="IGUANATEXCURSOR" val="98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16.85417"/>
  <p:tag name="LATEXADDIN" val="\documentclass{article}&#10;\usepackage{amsmath}&#10;\pagestyle{empty}&#10;\begin{document}&#10;&#10;&#10;\begin{align*}&#10;(0,1,x_3,x_4,x_5)&#10;\end{align*}&#10;&#10;\end{document}"/>
  <p:tag name="IGUANATEXSIZE" val="60"/>
  <p:tag name="IGUANATEXCURSOR" val="101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16.85417"/>
  <p:tag name="LATEXADDIN" val="\documentclass{article}&#10;\usepackage{amsmath}&#10;\pagestyle{empty}&#10;\begin{document}&#10;&#10;&#10;\begin{align*}&#10;(0,0,x_3,x_4,x_5)&#10;\end{align*}&#10;&#10;\end{document}"/>
  <p:tag name="IGUANATEXSIZE" val="60"/>
  <p:tag name="IGUANATEXCURSOR" val="99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12.64584"/>
  <p:tag name="LATEXADDIN" val="\documentclass{article}&#10;\usepackage{amsmath}&#10;\pagestyle{empty}&#10;\begin{document}&#10;&#10;&#10;\begin{align*}&#10;(1,0,0,1,0)&#10;\end{align*}&#10;&#10;\end{document}"/>
  <p:tag name="IGUANATEXSIZE" val="60"/>
  <p:tag name="IGUANATEXCURSOR" val="107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.27084"/>
  <p:tag name="ORIGINALWIDTH" val="21.68751"/>
  <p:tag name="LATEXADDIN" val="\documentclass{article}&#10;\usepackage{amsmath}&#10;\pagestyle{empty}&#10;\begin{document}&#10;&#10;&#10;\begin{align*}&#10;&amp;(x_1 \lor \neg x_2 \lor x_3) \\&#10;&amp;\land (\neg x_2 \lor x_3 \lor \neg x_4) \\&#10;&amp;\land (\neg x_1 \lor \neg x_3 \lor x_4) \\&#10;&amp;\land (x_1 \lor x_4 \lor x_5) \\&#10;&amp;\land (\neg x_1 \lor x_3 \lor \neg x_5) \\&#10;\end{align*}&#10;&#10;\end{document}"/>
  <p:tag name="IGUANATEXSIZE" val="60"/>
  <p:tag name="IGUANATEXCURSOR" val="265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9168"/>
  <p:tag name="ORIGINALWIDTH" val="2.625"/>
  <p:tag name="LATEXADDIN" val="\documentclass{article}&#10;\usepackage{amsmath}&#10;\pagestyle{empty}&#10;\begin{document}&#10;&#10;&#10;\begin{align*}&#10;x_2&#10;\end{align*}&#10;&#10;\end{document}"/>
  <p:tag name="IGUANATEXSIZE" val="60"/>
  <p:tag name="IGUANATEXCURSOR" val="100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9168"/>
  <p:tag name="ORIGINALWIDTH" val="2.625"/>
  <p:tag name="LATEXADDIN" val="\documentclass{article}&#10;\usepackage{amsmath}&#10;\pagestyle{empty}&#10;\begin{document}&#10;&#10;&#10;\begin{align*}&#10;x_2&#10;\end{align*}&#10;&#10;\end{document}"/>
  <p:tag name="IGUANATEXSIZE" val="60"/>
  <p:tag name="IGUANATEXCURSOR" val="100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75013"/>
  <p:tag name="ORIGINALWIDTH" val="1.458333"/>
  <p:tag name="LATEXADDIN" val="\documentclass{article}&#10;\usepackage{amsmath}&#10;\pagestyle{empty}&#10;\begin{document}&#10;&#10;&#10;\begin{align*}&#10;x_2&#10;\end{align*}&#10;&#10;\end{document}"/>
  <p:tag name="IGUANATEXSIZE" val="60"/>
  <p:tag name="IGUANATEXCURSOR" val="100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05556"/>
  <p:tag name="ORIGINALWIDTH" val="1.18056"/>
  <p:tag name="EMFCHILD" val="Tru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41668"/>
  <p:tag name="ORIGINALWIDTH" val="0.9166667"/>
  <p:tag name="EMFCHILD" val="Tru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75013"/>
  <p:tag name="ORIGINALWIDTH" val="1.458333"/>
  <p:tag name="LATEXADDIN" val="\documentclass{article}&#10;\usepackage{amsmath}&#10;\pagestyle{empty}&#10;\begin{document}&#10;&#10;&#10;\begin{align*}&#10;x_2&#10;\end{align*}&#10;&#10;\end{document}"/>
  <p:tag name="IGUANATEXSIZE" val="60"/>
  <p:tag name="IGUANATEXCURSOR" val="100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41668"/>
  <p:tag name="ORIGINALWIDTH" val="0.9166667"/>
  <p:tag name="EMFCHILD" val="Tru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4173"/>
  <p:tag name="ORIGINALWIDTH" val="0.5833333"/>
  <p:tag name="LATEXADDIN" val="\documentclass{article}&#10;\usepackage{amsmath}&#10;\pagestyle{empty}&#10;\begin{document}&#10;&#10;&#10;\begin{align*}&#10;&amp;(x_1 \lor \neg x_2 \lor x_3) \\&#10;&amp;\land (\neg x_2 \lor x_3 \lor \neg x_4) \\&#10;&amp;\land (\neg x_1 \lor \neg x_3 \lor x_4) \\&#10;&amp;\land (x_1 \lor x_4 \lor x_5) \\&#10;&amp;\land (\neg x_1 \lor x_3 \lor \neg x_5) \\&#10;\end{align*}&#10;&#10;\end{document}"/>
  <p:tag name="IGUANATEXSIZE" val="60"/>
  <p:tag name="IGUANATEXCURSOR" val="265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312507"/>
  <p:tag name="EMFCHILD" val="Tru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29173"/>
  <p:tag name="ORIGINALWIDTH" val="0.6666667"/>
  <p:tag name="EMFCHILD" val="Tru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04173"/>
  <p:tag name="ORIGINALWIDTH" val="1.458333"/>
  <p:tag name="EMFCHILD" val="Tru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083333"/>
  <p:tag name="ORIGINALWIDTH" val="1.458333"/>
  <p:tag name="EMFCHILD" val="Tru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312507"/>
  <p:tag name="EMFCHILD" val="Tru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29173"/>
  <p:tag name="ORIGINALWIDTH" val="0.8125066"/>
  <p:tag name="EMFCHIL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08338"/>
  <p:tag name="ORIGINALWIDTH" val="0.8194488"/>
  <p:tag name="EMFCHILD" val="Tru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04173"/>
  <p:tag name="ORIGINALWIDTH" val="1.458333"/>
  <p:tag name="EMFCHILD" val="Tru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312507"/>
  <p:tag name="EMFCHILD" val="Tru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0.8541732"/>
  <p:tag name="EMFCHILD" val="Tru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4173"/>
  <p:tag name="ORIGINALWIDTH" val="0.6041732"/>
  <p:tag name="EMFCHILD" val="Tru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4173"/>
  <p:tag name="ORIGINALWIDTH" val="0.6041732"/>
  <p:tag name="EMFCHILD" val="Tru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083333"/>
  <p:tag name="ORIGINALWIDTH" val="1.458333"/>
  <p:tag name="EMFCHILD" val="Tru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312507"/>
  <p:tag name="EMFCHILD" val="Tru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08333"/>
  <p:tag name="ORIGINALWIDTH" val="0.8125066"/>
  <p:tag name="EMFCHILD" val="Tru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02782"/>
  <p:tag name="ORIGINALWIDTH" val="1.305556"/>
  <p:tag name="EMFCHILD" val="Tru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291667"/>
  <p:tag name="EMFCHILD" val="Tru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0.8541732"/>
  <p:tag name="EMFCHILD" val="Tru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37507"/>
  <p:tag name="EMFCHILD" val="Tru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083333"/>
  <p:tag name="ORIGINALWIDTH" val="1.458333"/>
  <p:tag name="EMFCHILD" val="Tru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312507"/>
  <p:tag name="EMFCHILD" val="Tru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29173"/>
  <p:tag name="ORIGINALWIDTH" val="0.8958399"/>
  <p:tag name="EMFCHILD" val="Tru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4173"/>
  <p:tag name="ORIGINALWIDTH" val="0.6041732"/>
  <p:tag name="EMFCHILD" val="Tru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4173"/>
  <p:tag name="ORIGINALWIDTH" val="0.6041732"/>
  <p:tag name="EMFCHILD" val="Tru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083333"/>
  <p:tag name="ORIGINALWIDTH" val="1.458333"/>
  <p:tag name="EMFCHIL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36115"/>
  <p:tag name="ORIGINALWIDTH" val="0.791671"/>
  <p:tag name="EMFCHILD" val="Tru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312507"/>
  <p:tag name="EMFCHILD" val="Tru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29173"/>
  <p:tag name="ORIGINALWIDTH" val="0.6666667"/>
  <p:tag name="EMFCHILD" val="Tru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083333"/>
  <p:tag name="ORIGINALWIDTH" val="1.458333"/>
  <p:tag name="EMFCHILD" val="Tru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312507"/>
  <p:tag name="EMFCHILD" val="Tru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0.8333333"/>
  <p:tag name="EMFCHILD" val="Tru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312507"/>
  <p:tag name="EMFCHILD" val="Tru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29173"/>
  <p:tag name="ORIGINALWIDTH" val="0.8958399"/>
  <p:tag name="EMFCHILD" val="Tru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4173"/>
  <p:tag name="ORIGINALWIDTH" val="0.6041732"/>
  <p:tag name="EMFCHIL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388889"/>
  <p:tag name="ORIGINALWIDTH" val="1.736115"/>
  <p:tag name="EMFCHILD" val="Tru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4173"/>
  <p:tag name="ORIGINALWIDTH" val="0.6041732"/>
  <p:tag name="EMFCHILD" val="Tru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291667"/>
  <p:tag name="EMFCHILD" val="Tru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08333"/>
  <p:tag name="ORIGINALWIDTH" val="0.6666667"/>
  <p:tag name="EMFCHILD" val="Tru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291667"/>
  <p:tag name="EMFCHILD" val="Tru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29173"/>
  <p:tag name="ORIGINALWIDTH" val="0.8958399"/>
  <p:tag name="EMFCHILD" val="Tru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312507"/>
  <p:tag name="EMFCHILD" val="Tru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29173"/>
  <p:tag name="ORIGINALWIDTH" val="0.8125066"/>
  <p:tag name="EMFCHIL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5"/>
  <p:tag name="ORIGINALWIDTH" val="0.5972266"/>
  <p:tag name="EMFCHILD" val="Tru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4173"/>
  <p:tag name="ORIGINALWIDTH" val="0.6041732"/>
  <p:tag name="EMFCHILD" val="Tru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4173"/>
  <p:tag name="ORIGINALWIDTH" val="0.6041732"/>
  <p:tag name="EMFCHILD" val="Tru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083333"/>
  <p:tag name="ORIGINALWIDTH" val="1.458333"/>
  <p:tag name="EMFCHILD" val="Tru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312507"/>
  <p:tag name="EMFCHILD" val="Tru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29173"/>
  <p:tag name="ORIGINALWIDTH" val="0.6666667"/>
  <p:tag name="EMFCHILD" val="Tru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291667"/>
  <p:tag name="EMFCHILD" val="Tru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0.8541732"/>
  <p:tag name="EMFCHILD" val="Tru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37507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125013"/>
  <p:tag name="ORIGINALWIDTH" val="3.77084"/>
  <p:tag name="LATEXADDIN" val="\documentclass{article}&#10;\usepackage{amsmath}&#10;\pagestyle{empty}&#10;\begin{document}&#10;&#10;&#10;\begin{align*}&#10;-J&#10;\end{align*}&#10;&#10;\end{document}"/>
  <p:tag name="IGUANATEXSIZE" val="60"/>
  <p:tag name="IGUANATEXCURSOR" val="99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61111"/>
  <p:tag name="ORIGINALWIDTH" val="1.763893"/>
  <p:tag name="EMFCHILD" val="Tru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083333"/>
  <p:tag name="ORIGINALWIDTH" val="1.458333"/>
  <p:tag name="EMFCHILD" val="Tru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312507"/>
  <p:tag name="EMFCHILD" val="Tru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0.8125066"/>
  <p:tag name="EMFCHILD" val="Tru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4173"/>
  <p:tag name="ORIGINALWIDTH" val="0.6041732"/>
  <p:tag name="EMFCHILD" val="Tru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041732"/>
  <p:tag name="LATEXADDIN" val="\documentclass{article}&#10;\usepackage{amsmath}&#10;\pagestyle{empty}&#10;\begin{document}&#10;&#10;&#10;\begin{align*}&#10;(1,0,0,1,0)&#10;\end{align*}&#10;&#10;\end{document}"/>
  <p:tag name="IGUANATEXSIZE" val="60"/>
  <p:tag name="IGUANATEXCURSOR" val="107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9584"/>
  <p:tag name="ORIGINALWIDTH" val="0.8541732"/>
  <p:tag name="EMFCHILD" val="Tru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58346"/>
  <p:tag name="ORIGINALWIDTH" val="1.104173"/>
  <p:tag name="EMFCHILD" val="Tru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58346"/>
  <p:tag name="ORIGINALWIDTH" val="1.104173"/>
  <p:tag name="EMFCHIL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1111111"/>
  <p:tag name="ORIGINALWIDTH" val="1.583333"/>
  <p:tag name="EMFCHILD" val="Tru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9584"/>
  <p:tag name="ORIGINALWIDTH" val="0.875"/>
  <p:tag name="EMFCHILD" val="Tru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58346"/>
  <p:tag name="ORIGINALWIDTH" val="1.104173"/>
  <p:tag name="EMFCHILD" val="Tru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041732"/>
  <p:tag name="EMFCHILD" val="Tru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041732"/>
  <p:tag name="LATEXADDIN" val="\documentclass{article}&#10;\usepackage{amsmath}&#10;\pagestyle{empty}&#10;\begin{document}&#10;&#10;&#10;\begin{align*}&#10;(0,0,x_3,x_4,x_5)&#10;\end{align*}&#10;&#10;\end{document}"/>
  <p:tag name="IGUANATEXSIZE" val="60"/>
  <p:tag name="IGUANATEXCURSOR" val="99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58346"/>
  <p:tag name="ORIGINALWIDTH" val="1.104173"/>
  <p:tag name="EMFCHILD" val="Tru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58346"/>
  <p:tag name="ORIGINALWIDTH" val="1.104173"/>
  <p:tag name="EMFCHILD" val="Tru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61111"/>
  <p:tag name="ORIGINALWIDTH" val="1.763893"/>
  <p:tag name="EMFCHILD" val="Tru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54173"/>
  <p:tag name="ORIGINALWIDTH" val="0.8541732"/>
  <p:tag name="EMFCHILD" val="Tru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33333"/>
  <p:tag name="ORIGINALWIDTH" val="0.8958399"/>
  <p:tag name="EMFCHILD" val="Tru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54173"/>
  <p:tag name="ORIGINALWIDTH" val="0.8125066"/>
  <p:tag name="EMFCHILD" val="Tru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25"/>
  <p:tag name="EMFCHILD" val="Tru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041732"/>
  <p:tag name="LATEXADDIN" val="\documentclass{article}&#10;\usepackage{amsmath}&#10;\pagestyle{empty}&#10;\begin{document}&#10;&#10;&#10;\begin{align*}&#10;(0,1,x_3,x_4,x_5)&#10;\end{align*}&#10;&#10;\end{document}"/>
  <p:tag name="IGUANATEXSIZE" val="60"/>
  <p:tag name="IGUANATEXCURSOR" val="101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75004"/>
  <p:tag name="ORIGINALWIDTH" val="1.402782"/>
  <p:tag name="EMFCHILD" val="Tru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58346"/>
  <p:tag name="ORIGINALWIDTH" val="1.104173"/>
  <p:tag name="EMFCHILD" val="Tru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9584"/>
  <p:tag name="ORIGINALWIDTH" val="0.8541732"/>
  <p:tag name="EMFCHILD" val="Tru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54173"/>
  <p:tag name="ORIGINALWIDTH" val="0.8541732"/>
  <p:tag name="EMFCHILD" val="Tru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33333"/>
  <p:tag name="ORIGINALWIDTH" val="0.8958399"/>
  <p:tag name="EMFCHILD" val="Tru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5"/>
  <p:tag name="ORIGINALWIDTH" val="0.6111111"/>
  <p:tag name="EMFCHILD" val="True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54173"/>
  <p:tag name="ORIGINALWIDTH" val="0.8125066"/>
  <p:tag name="EMFCHILD" val="Tru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25"/>
  <p:tag name="EMFCHILD" val="Tru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041732"/>
  <p:tag name="LATEXADDIN" val="\documentclass{article}&#10;\usepackage{amsmath}&#10;\pagestyle{empty}&#10;\begin{document}&#10;&#10;&#10;\begin{align*}&#10;(1,1,x_3,x_4,x_5)&#10;\end{align*}&#10;&#10;\end{document}"/>
  <p:tag name="IGUANATEXSIZE" val="60"/>
  <p:tag name="IGUANATEXCURSOR" val="98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9584"/>
  <p:tag name="ORIGINALWIDTH" val="0.875"/>
  <p:tag name="EMFCHILD" val="Tru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9584"/>
  <p:tag name="ORIGINALWIDTH" val="0.8541732"/>
  <p:tag name="EMFCHILD" val="Tru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54173"/>
  <p:tag name="ORIGINALWIDTH" val="0.8541732"/>
  <p:tag name="EMFCHILD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5"/>
  <p:tag name="ORIGINALWIDTH" val="1.013893"/>
  <p:tag name="EMFCHILD" val="Tru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33333"/>
  <p:tag name="ORIGINALWIDTH" val="0.8958399"/>
  <p:tag name="EMFCHILD" val="Tru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54173"/>
  <p:tag name="ORIGINALWIDTH" val="0.8125066"/>
  <p:tag name="EMFCHILD" val="Tru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25"/>
  <p:tag name="EMFCHILD" val="Tru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041732"/>
  <p:tag name="LATEXADDIN" val="\documentclass{article}&#10;\usepackage{amsmath}&#10;\pagestyle{empty}&#10;\begin{document}&#10;&#10;&#10;\begin{align*}&#10;(1,0,x_3,x_4,x_5)&#10;\end{align*}&#10;&#10;\end{document}"/>
  <p:tag name="IGUANATEXSIZE" val="60"/>
  <p:tag name="IGUANATEXCURSOR" val="101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9584"/>
  <p:tag name="ORIGINALWIDTH" val="0.875"/>
  <p:tag name="EMFCHILD" val="Tru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61111"/>
  <p:tag name="ORIGINALWIDTH" val="1.763893"/>
  <p:tag name="EMFCHILD" val="Tru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58346"/>
  <p:tag name="ORIGINALWIDTH" val="1.104173"/>
  <p:tag name="EMFCHILD" val="Tru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54173"/>
  <p:tag name="ORIGINALWIDTH" val="0.8541732"/>
  <p:tag name="EMFCHILD" val="Tru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33333"/>
  <p:tag name="ORIGINALWIDTH" val="0.8958399"/>
  <p:tag name="EMFCHILD" val="Tru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54173"/>
  <p:tag name="ORIGINALWIDTH" val="0.8125066"/>
  <p:tag name="EMFCHILD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75004"/>
  <p:tag name="ORIGINALWIDTH" val="1.402782"/>
  <p:tag name="EMFCHILD" val="True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25"/>
  <p:tag name="EMFCHILD" val="Tru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041732"/>
  <p:tag name="LATEXADDIN" val="\documentclass{article}&#10;\usepackage{amsmath}&#10;\pagestyle{empty}&#10;\begin{document}&#10;&#10;&#10;\begin{align*}&#10;(0,x_2,x_3,x_4,x_5)&#10;\end{align*}&#10;&#10;\end{document}"/>
  <p:tag name="IGUANATEXSIZE" val="60"/>
  <p:tag name="IGUANATEXCURSOR" val="99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58346"/>
  <p:tag name="ORIGINALWIDTH" val="1.104173"/>
  <p:tag name="EMFCHILD" val="Tru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12507"/>
  <p:tag name="ORIGINALWIDTH" val="0.8125066"/>
  <p:tag name="EMFCHILD" val="True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54173"/>
  <p:tag name="ORIGINALWIDTH" val="0.8541732"/>
  <p:tag name="EMFCHILD" val="True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388889"/>
  <p:tag name="ORIGINALWIDTH" val="1.722222"/>
  <p:tag name="EMFCHILD" val="Tru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33333"/>
  <p:tag name="ORIGINALWIDTH" val="0.8958399"/>
  <p:tag name="EMFCHILD" val="Tru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54173"/>
  <p:tag name="ORIGINALWIDTH" val="0.8125066"/>
  <p:tag name="EMFCHILD" val="Tru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25"/>
  <p:tag name="EMFCHILD" val="Tru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041732"/>
  <p:tag name="LATEXADDIN" val="\documentclass{article}&#10;\usepackage{amsmath}&#10;\pagestyle{empty}&#10;\begin{document}&#10;&#10;&#10;\begin{align*}&#10;(1,x_2,x_3,x_4,x_5)&#10;\end{align*}&#10;&#10;\end{document}"/>
  <p:tag name="IGUANATEXSIZE" val="60"/>
  <p:tag name="IGUANATEXCURSOR" val="98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9584"/>
  <p:tag name="ORIGINALWIDTH" val="0.875"/>
  <p:tag name="EMFCHILD" val="True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08338"/>
  <p:tag name="ORIGINALWIDTH" val="0.8750044"/>
  <p:tag name="EMFCHILD" val="Tru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12507"/>
  <p:tag name="ORIGINALWIDTH" val="0.8125066"/>
  <p:tag name="EMFCHILD" val="Tru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54173"/>
  <p:tag name="ORIGINALWIDTH" val="0.8541732"/>
  <p:tag name="EMFCHILD" val="Tru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33333"/>
  <p:tag name="ORIGINALWIDTH" val="0.8958399"/>
  <p:tag name="EMFCHILD" val="True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54173"/>
  <p:tag name="ORIGINALWIDTH" val="0.8125066"/>
  <p:tag name="EMFCHIL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9584"/>
  <p:tag name="ORIGINALWIDTH" val="9.166667"/>
  <p:tag name="LATEXADDIN" val="\documentclass{article}&#10;\usepackage{amsmath}&#10;\pagestyle{empty}&#10;\begin{document}&#10;&#10;&#10;\begin{align*}&#10;S_i = \pm 1&#10;\end{align*}&#10;&#10;\end{document}"/>
  <p:tag name="IGUANATEXSIZE" val="60"/>
  <p:tag name="IGUANATEXCURSOR" val="108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63893"/>
  <p:tag name="ORIGINALWIDTH" val="1"/>
  <p:tag name="EMFCHILD" val="Tru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25"/>
  <p:tag name="EMFCHILD" val="True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041732"/>
  <p:tag name="LATEXADDIN" val="\documentclass{article}&#10;\usepackage{amsmath}&#10;\pagestyle{empty}&#10;\begin{document}&#10;&#10;&#10;\begin{align*}&#10;(x_1,x_2,x_3,x_4,x_5)&#10;\end{align*}&#10;&#10;\end{document}"/>
  <p:tag name="IGUANATEXSIZE" val="60"/>
  <p:tag name="IGUANATEXCURSOR" val="117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12507"/>
  <p:tag name="ORIGINALWIDTH" val="0.6666667"/>
  <p:tag name="EMFCHILD" val="Tru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12507"/>
  <p:tag name="ORIGINALWIDTH" val="0.8333333"/>
  <p:tag name="EMFCHILD" val="Tru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2916667"/>
  <p:tag name="EMFCHILD" val="Tru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54173"/>
  <p:tag name="ORIGINALWIDTH" val="0.8541732"/>
  <p:tag name="EMFCHILD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3056"/>
  <p:tag name="ORIGINALWIDTH" val="1.277778"/>
  <p:tag name="EMFCHILD" val="Tru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33333"/>
  <p:tag name="ORIGINALWIDTH" val="0.8958399"/>
  <p:tag name="EMFCHILD" val="Tru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54173"/>
  <p:tag name="ORIGINALWIDTH" val="0.8125066"/>
  <p:tag name="EMFCHILD" val="True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041732"/>
  <p:tag name="EMFCHILD" val="True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19.64584"/>
  <p:tag name="LATEXADDIN" val="\documentclass{article}&#10;\usepackage{amsmath}&#10;\pagestyle{empty}&#10;\begin{document}&#10;&#10;&#10;\begin{align*}&#10;(x_1,x_2,x_3,x_4,x_5)&#10;\end{align*}&#10;&#10;\end{document}"/>
  <p:tag name="IGUANATEXSIZE" val="60"/>
  <p:tag name="IGUANATEXCURSOR" val="117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18.25"/>
  <p:tag name="LATEXADDIN" val="\documentclass{article}&#10;\usepackage{amsmath}&#10;\pagestyle{empty}&#10;\begin{document}&#10;&#10;&#10;\begin{align*}&#10;(1,x_2,x_3,x_4,x_5)&#10;\end{align*}&#10;&#10;\end{document}"/>
  <p:tag name="IGUANATEXSIZE" val="60"/>
  <p:tag name="IGUANATEXCURSOR" val="98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18.25"/>
  <p:tag name="LATEXADDIN" val="\documentclass{article}&#10;\usepackage{amsmath}&#10;\pagestyle{empty}&#10;\begin{document}&#10;&#10;&#10;\begin{align*}&#10;(0,x_2,x_3,x_4,x_5)&#10;\end{align*}&#10;&#10;\end{document}"/>
  <p:tag name="IGUANATEXSIZE" val="60"/>
  <p:tag name="IGUANATEXCURSOR" val="99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36115"/>
  <p:tag name="ORIGINALWIDTH" val="1.319449"/>
  <p:tag name="EMFCHILD" val="True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16.85417"/>
  <p:tag name="LATEXADDIN" val="\documentclass{article}&#10;\usepackage{amsmath}&#10;\pagestyle{empty}&#10;\begin{document}&#10;&#10;&#10;\begin{align*}&#10;(1,0,x_3,x_4,x_5)&#10;\end{align*}&#10;&#10;\end{document}"/>
  <p:tag name="IGUANATEXSIZE" val="60"/>
  <p:tag name="IGUANATEXCURSOR" val="101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16.85417"/>
  <p:tag name="LATEXADDIN" val="\documentclass{article}&#10;\usepackage{amsmath}&#10;\pagestyle{empty}&#10;\begin{document}&#10;&#10;&#10;\begin{align*}&#10;(1,1,x_3,x_4,x_5)&#10;\end{align*}&#10;&#10;\end{document}"/>
  <p:tag name="IGUANATEXSIZE" val="60"/>
  <p:tag name="IGUANATEXCURSOR" val="98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16.85417"/>
  <p:tag name="LATEXADDIN" val="\documentclass{article}&#10;\usepackage{amsmath}&#10;\pagestyle{empty}&#10;\begin{document}&#10;&#10;&#10;\begin{align*}&#10;(0,1,x_3,x_4,x_5)&#10;\end{align*}&#10;&#10;\end{document}"/>
  <p:tag name="IGUANATEXSIZE" val="60"/>
  <p:tag name="IGUANATEXCURSOR" val="101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16.85417"/>
  <p:tag name="LATEXADDIN" val="\documentclass{article}&#10;\usepackage{amsmath}&#10;\pagestyle{empty}&#10;\begin{document}&#10;&#10;&#10;\begin{align*}&#10;(0,0,x_3,x_4,x_5)&#10;\end{align*}&#10;&#10;\end{document}"/>
  <p:tag name="IGUANATEXSIZE" val="60"/>
  <p:tag name="IGUANATEXCURSOR" val="99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.27084"/>
  <p:tag name="ORIGINALWIDTH" val="21.68751"/>
  <p:tag name="LATEXADDIN" val="\documentclass{article}&#10;\usepackage{amsmath}&#10;\pagestyle{empty}&#10;\begin{document}&#10;&#10;&#10;\begin{align*}&#10;&amp;(x_1 \lor \neg x_2 \lor x_3) \\&#10;&amp;\land (\neg x_2 \lor x_3 \lor \neg x_4) \\&#10;&amp;\land (\neg x_1 \lor \neg x_3 \lor x_4) \\&#10;&amp;\land (x_1 \lor x_4 \lor x_5) \\&#10;&amp;\land (\neg x_1 \lor x_3 \lor \neg x_5) \\&#10;\end{align*}&#10;&#10;\end{document}"/>
  <p:tag name="IGUANATEXSIZE" val="60"/>
  <p:tag name="IGUANATEXCURSOR" val="265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4173"/>
  <p:tag name="ORIGINALWIDTH" val="0.5833333"/>
  <p:tag name="LATEXADDIN" val="\documentclass{article}&#10;\usepackage{amsmath}&#10;\pagestyle{empty}&#10;\begin{document}&#10;&#10;&#10;\begin{align*}&#10;&amp;(x_1 \lor \neg x_2 \lor x_3) \\&#10;&amp;\land (\neg x_2 \lor x_3 \lor \neg x_4) \\&#10;&amp;\land (\neg x_1 \lor \neg x_3 \lor x_4) \\&#10;&amp;\land (x_1 \lor x_4 \lor x_5) \\&#10;&amp;\land (\neg x_1 \lor x_3 \lor \neg x_5) \\&#10;\end{align*}&#10;&#10;\end{document}"/>
  <p:tag name="IGUANATEXSIZE" val="60"/>
  <p:tag name="IGUANATEXCURSOR" val="265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312507"/>
  <p:tag name="EMFCHILD" val="True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29173"/>
  <p:tag name="ORIGINALWIDTH" val="0.6666667"/>
  <p:tag name="EMFCHILD" val="Tru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04173"/>
  <p:tag name="ORIGINALWIDTH" val="1.458333"/>
  <p:tag name="EMFCHILD" val="True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083333"/>
  <p:tag name="ORIGINALWIDTH" val="1.458333"/>
  <p:tag name="EMFCHIL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63893"/>
  <p:tag name="ORIGINALWIDTH" val="0.9861155"/>
  <p:tag name="EMFCHILD" val="True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312507"/>
  <p:tag name="EMFCHILD" val="True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29173"/>
  <p:tag name="ORIGINALWIDTH" val="0.8125066"/>
  <p:tag name="EMFCHILD" val="Tru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04173"/>
  <p:tag name="ORIGINALWIDTH" val="1.458333"/>
  <p:tag name="EMFCHILD" val="True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312507"/>
  <p:tag name="EMFCHILD" val="Tru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0.8541732"/>
  <p:tag name="EMFCHILD" val="True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4173"/>
  <p:tag name="ORIGINALWIDTH" val="0.6041732"/>
  <p:tag name="EMFCHILD" val="True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4173"/>
  <p:tag name="ORIGINALWIDTH" val="0.6041732"/>
  <p:tag name="EMFCHILD" val="True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083333"/>
  <p:tag name="ORIGINALWIDTH" val="1.458333"/>
  <p:tag name="EMFCHILD" val="Tru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312507"/>
  <p:tag name="EMFCHIL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63893"/>
  <p:tag name="ORIGINALWIDTH" val="1.013893"/>
  <p:tag name="EMFCHILD" val="True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08333"/>
  <p:tag name="ORIGINALWIDTH" val="0.8125066"/>
  <p:tag name="EMFCHILD" val="Tru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291667"/>
  <p:tag name="EMFCHILD" val="Tru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0.8541732"/>
  <p:tag name="EMFCHILD" val="True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37507"/>
  <p:tag name="EMFCHILD" val="Tru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083333"/>
  <p:tag name="ORIGINALWIDTH" val="1.458333"/>
  <p:tag name="EMFCHILD" val="True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312507"/>
  <p:tag name="EMFCHILD" val="True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29173"/>
  <p:tag name="ORIGINALWIDTH" val="0.8958399"/>
  <p:tag name="EMFCHILD" val="True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4173"/>
  <p:tag name="ORIGINALWIDTH" val="0.6041732"/>
  <p:tag name="EMFCHILD" val="True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3056"/>
  <p:tag name="ORIGINALWIDTH" val="1.277778"/>
  <p:tag name="EMFCHILD" val="Tru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4173"/>
  <p:tag name="ORIGINALWIDTH" val="0.6041732"/>
  <p:tag name="EMFCHILD" val="True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083333"/>
  <p:tag name="ORIGINALWIDTH" val="1.458333"/>
  <p:tag name="EMFCHILD" val="True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312507"/>
  <p:tag name="EMFCHILD" val="True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29173"/>
  <p:tag name="ORIGINALWIDTH" val="0.6666667"/>
  <p:tag name="EMFCHILD" val="True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083333"/>
  <p:tag name="ORIGINALWIDTH" val="1.458333"/>
  <p:tag name="EMFCHILD" val="True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312507"/>
  <p:tag name="EMFCHILD" val="True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0.8333333"/>
  <p:tag name="EMFCHILD" val="True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312507"/>
  <p:tag name="EMFCHIL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08338"/>
  <p:tag name="ORIGINALWIDTH" val="0.8055556"/>
  <p:tag name="EMFCHILD" val="True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29173"/>
  <p:tag name="ORIGINALWIDTH" val="0.8958399"/>
  <p:tag name="EMFCHILD" val="True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4173"/>
  <p:tag name="ORIGINALWIDTH" val="0.6041732"/>
  <p:tag name="EMFCHILD" val="True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4173"/>
  <p:tag name="ORIGINALWIDTH" val="0.6041732"/>
  <p:tag name="EMFCHILD" val="True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291667"/>
  <p:tag name="EMFCHILD" val="True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08333"/>
  <p:tag name="ORIGINALWIDTH" val="0.6666667"/>
  <p:tag name="EMFCHILD" val="True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291667"/>
  <p:tag name="EMFCHILD" val="True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29173"/>
  <p:tag name="ORIGINALWIDTH" val="0.8958399"/>
  <p:tag name="EMFCHILD" val="True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63893"/>
  <p:tag name="ORIGINALWIDTH" val="1"/>
  <p:tag name="EMFCHILD" val="True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312507"/>
  <p:tag name="EMFCHILD" val="True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29173"/>
  <p:tag name="ORIGINALWIDTH" val="0.8125066"/>
  <p:tag name="EMFCHILD" val="True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4173"/>
  <p:tag name="ORIGINALWIDTH" val="0.6041732"/>
  <p:tag name="EMFCHILD" val="True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4173"/>
  <p:tag name="ORIGINALWIDTH" val="0.6041732"/>
  <p:tag name="EMFCHILD" val="True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083333"/>
  <p:tag name="ORIGINALWIDTH" val="1.458333"/>
  <p:tag name="EMFCHILD" val="True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312507"/>
  <p:tag name="EMFCHILD" val="True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29173"/>
  <p:tag name="ORIGINALWIDTH" val="0.6666667"/>
  <p:tag name="EMFCHILD" val="True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291667"/>
  <p:tag name="EMFCHILD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08338"/>
  <p:tag name="ORIGINALWIDTH" val="2.027778"/>
  <p:tag name="EMFCHILD" val="True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0.8541732"/>
  <p:tag name="EMFCHILD" val="True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37507"/>
  <p:tag name="EMFCHILD" val="Tru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083333"/>
  <p:tag name="ORIGINALWIDTH" val="1.458333"/>
  <p:tag name="EMFCHILD" val="Tru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312507"/>
  <p:tag name="EMFCHILD" val="True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0.8125066"/>
  <p:tag name="EMFCHILD" val="Tru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4173"/>
  <p:tag name="ORIGINALWIDTH" val="0.6041732"/>
  <p:tag name="EMFCHILD" val="True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041732"/>
  <p:tag name="LATEXADDIN" val="\documentclass{article}&#10;\usepackage{amsmath}&#10;\pagestyle{empty}&#10;\begin{document}&#10;&#10;&#10;\begin{align*}&#10;(0,0,x_3,x_4,x_5)&#10;\end{align*}&#10;&#10;\end{document}"/>
  <p:tag name="IGUANATEXSIZE" val="60"/>
  <p:tag name="IGUANATEXCURSOR" val="99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58346"/>
  <p:tag name="ORIGINALWIDTH" val="1.104173"/>
  <p:tag name="EMFCHILD" val="True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58346"/>
  <p:tag name="ORIGINALWIDTH" val="1.104173"/>
  <p:tag name="EMFCHILD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36115"/>
  <p:tag name="ORIGINALWIDTH" val="1.277778"/>
  <p:tag name="EMFCHILD" val="True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54173"/>
  <p:tag name="ORIGINALWIDTH" val="0.8541732"/>
  <p:tag name="EMFCHILD" val="True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33333"/>
  <p:tag name="ORIGINALWIDTH" val="0.8958399"/>
  <p:tag name="EMFCHILD" val="True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54173"/>
  <p:tag name="ORIGINALWIDTH" val="0.8125066"/>
  <p:tag name="EMFCHILD" val="True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25"/>
  <p:tag name="EMFCHIL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89063"/>
  <p:tag name="ORIGINALWIDTH" val="18.125"/>
  <p:tag name="LATEXADDIN" val="\documentclass{article}&#10;\usepackage{amsmath}&#10;\pagestyle{empty}&#10;\begin{document}&#10;&#10;&#10;\begin{align*}&#10;M=\sum_i \langle S_i \rangle/N&#10;\end{align*}&#10;&#10;\end{document}"/>
  <p:tag name="IGUANATEXSIZE" val="80"/>
  <p:tag name="IGUANATEXCURSOR" val="127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63893"/>
  <p:tag name="ORIGINALWIDTH" val="1"/>
  <p:tag name="EMFCHILD" val="True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041732"/>
  <p:tag name="LATEXADDIN" val="\documentclass{article}&#10;\usepackage{amsmath}&#10;\pagestyle{empty}&#10;\begin{document}&#10;&#10;&#10;\begin{align*}&#10;(0,1,x_3,x_4,x_5)&#10;\end{align*}&#10;&#10;\end{document}"/>
  <p:tag name="IGUANATEXSIZE" val="60"/>
  <p:tag name="IGUANATEXCURSOR" val="101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58346"/>
  <p:tag name="ORIGINALWIDTH" val="1.104173"/>
  <p:tag name="EMFCHILD" val="True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9584"/>
  <p:tag name="ORIGINALWIDTH" val="0.8541732"/>
  <p:tag name="EMFCHILD" val="True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54173"/>
  <p:tag name="ORIGINALWIDTH" val="0.8541732"/>
  <p:tag name="EMFCHILD" val="True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33333"/>
  <p:tag name="ORIGINALWIDTH" val="0.8958399"/>
  <p:tag name="EMFCHILD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08338"/>
  <p:tag name="ORIGINALWIDTH" val="0.8611111"/>
  <p:tag name="EMFCHILD" val="True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54173"/>
  <p:tag name="ORIGINALWIDTH" val="0.8125066"/>
  <p:tag name="EMFCHILD" val="True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25"/>
  <p:tag name="EMFCHILD" val="True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041732"/>
  <p:tag name="LATEXADDIN" val="\documentclass{article}&#10;\usepackage{amsmath}&#10;\pagestyle{empty}&#10;\begin{document}&#10;&#10;&#10;\begin{align*}&#10;(1,1,x_3,x_4,x_5)&#10;\end{align*}&#10;&#10;\end{document}"/>
  <p:tag name="IGUANATEXSIZE" val="60"/>
  <p:tag name="IGUANATEXCURSOR" val="98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9584"/>
  <p:tag name="ORIGINALWIDTH" val="0.875"/>
  <p:tag name="EMFCHILD" val="True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9584"/>
  <p:tag name="ORIGINALWIDTH" val="0.8541732"/>
  <p:tag name="EMFCHILD" val="True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63893"/>
  <p:tag name="ORIGINALWIDTH" val="1.166667"/>
  <p:tag name="EMFCHILD" val="True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54173"/>
  <p:tag name="ORIGINALWIDTH" val="0.8541732"/>
  <p:tag name="EMFCHILD" val="True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33333"/>
  <p:tag name="ORIGINALWIDTH" val="0.8958399"/>
  <p:tag name="EMFCHILD" val="True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54173"/>
  <p:tag name="ORIGINALWIDTH" val="0.8125066"/>
  <p:tag name="EMFCHILD" val="True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25"/>
  <p:tag name="EMFCHILD" val="True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041732"/>
  <p:tag name="LATEXADDIN" val="\documentclass{article}&#10;\usepackage{amsmath}&#10;\pagestyle{empty}&#10;\begin{document}&#10;&#10;&#10;\begin{align*}&#10;(1,0,x_3,x_4,x_5)&#10;\end{align*}&#10;&#10;\end{document}"/>
  <p:tag name="IGUANATEXSIZE" val="60"/>
  <p:tag name="IGUANATEXCURSOR" val="101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9584"/>
  <p:tag name="ORIGINALWIDTH" val="0.875"/>
  <p:tag name="EMFCHILD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08338"/>
  <p:tag name="ORIGINALWIDTH" val="0.8194488"/>
  <p:tag name="EMFCHILD" val="True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58346"/>
  <p:tag name="ORIGINALWIDTH" val="1.104173"/>
  <p:tag name="EMFCHILD" val="True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54173"/>
  <p:tag name="ORIGINALWIDTH" val="0.8541732"/>
  <p:tag name="EMFCHILD" val="True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33333"/>
  <p:tag name="ORIGINALWIDTH" val="0.8958399"/>
  <p:tag name="EMFCHILD" val="True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36115"/>
  <p:tag name="ORIGINALWIDTH" val="1.305556"/>
  <p:tag name="EMFCHILD" val="True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54173"/>
  <p:tag name="ORIGINALWIDTH" val="0.8125066"/>
  <p:tag name="EMFCHILD" val="True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25"/>
  <p:tag name="EMFCHILD" val="True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041732"/>
  <p:tag name="LATEXADDIN" val="\documentclass{article}&#10;\usepackage{amsmath}&#10;\pagestyle{empty}&#10;\begin{document}&#10;&#10;&#10;\begin{align*}&#10;(0,x_2,x_3,x_4,x_5)&#10;\end{align*}&#10;&#10;\end{document}"/>
  <p:tag name="IGUANATEXSIZE" val="60"/>
  <p:tag name="IGUANATEXCURSOR" val="99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58346"/>
  <p:tag name="ORIGINALWIDTH" val="1.104173"/>
  <p:tag name="EMFCHILD" val="True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12507"/>
  <p:tag name="ORIGINALWIDTH" val="0.8125066"/>
  <p:tag name="EMFCHILD" val="True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54173"/>
  <p:tag name="ORIGINALWIDTH" val="0.8541732"/>
  <p:tag name="EMFCHILD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08338"/>
  <p:tag name="ORIGINALWIDTH" val="0.8750044"/>
  <p:tag name="EMFCHILD" val="True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33333"/>
  <p:tag name="ORIGINALWIDTH" val="0.8958399"/>
  <p:tag name="EMFCHILD" val="True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54173"/>
  <p:tag name="ORIGINALWIDTH" val="0.8125066"/>
  <p:tag name="EMFCHILD" val="True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25"/>
  <p:tag name="EMFCHILD" val="True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041732"/>
  <p:tag name="LATEXADDIN" val="\documentclass{article}&#10;\usepackage{amsmath}&#10;\pagestyle{empty}&#10;\begin{document}&#10;&#10;&#10;\begin{align*}&#10;(1,x_2,x_3,x_4,x_5)&#10;\end{align*}&#10;&#10;\end{document}"/>
  <p:tag name="IGUANATEXSIZE" val="60"/>
  <p:tag name="IGUANATEXCURSOR" val="98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9584"/>
  <p:tag name="ORIGINALWIDTH" val="0.875"/>
  <p:tag name="EMFCHILD" val="True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63893"/>
  <p:tag name="ORIGINALWIDTH" val="1"/>
  <p:tag name="EMFCHILD" val="True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12507"/>
  <p:tag name="ORIGINALWIDTH" val="0.8125066"/>
  <p:tag name="EMFCHILD" val="True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54173"/>
  <p:tag name="ORIGINALWIDTH" val="0.8541732"/>
  <p:tag name="EMFCHILD" val="True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33333"/>
  <p:tag name="ORIGINALWIDTH" val="0.8958399"/>
  <p:tag name="EMFCHILD" val="True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55556"/>
  <p:tag name="ORIGINALWIDTH" val="1.138889"/>
  <p:tag name="LATEXADDIN" val="\documentclass{article}&#10;\usepackage{amsmath}&#10;\pagestyle{empty}&#10;\begin{document}&#10;&#10;&#10;\begin{align*}&#10;\xi \sim |t|^{-\nu}&#10;\end{align*}&#10;&#10;\end{document}"/>
  <p:tag name="IGUANATEXSIZE" val="90"/>
  <p:tag name="IGUANATEXCURSOR" val="97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54173"/>
  <p:tag name="ORIGINALWIDTH" val="0.8125066"/>
  <p:tag name="EMFCHILD" val="True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25"/>
  <p:tag name="EMFCHILD" val="True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041732"/>
  <p:tag name="LATEXADDIN" val="\documentclass{article}&#10;\usepackage{amsmath}&#10;\pagestyle{empty}&#10;\begin{document}&#10;&#10;&#10;\begin{align*}&#10;(x_1,x_2,x_3,x_4,x_5)&#10;\end{align*}&#10;&#10;\end{document}"/>
  <p:tag name="IGUANATEXSIZE" val="60"/>
  <p:tag name="IGUANATEXCURSOR" val="117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12507"/>
  <p:tag name="ORIGINALWIDTH" val="0.6666667"/>
  <p:tag name="EMFCHILD" val="True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12507"/>
  <p:tag name="ORIGINALWIDTH" val="0.8333333"/>
  <p:tag name="EMFCHILD" val="True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2916667"/>
  <p:tag name="EMFCHILD" val="True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527822"/>
  <p:tag name="ORIGINALWIDTH" val="1.777778"/>
  <p:tag name="EMFCHILD" val="True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54173"/>
  <p:tag name="ORIGINALWIDTH" val="0.8541732"/>
  <p:tag name="EMFCHILD" val="True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33333"/>
  <p:tag name="ORIGINALWIDTH" val="0.8958399"/>
  <p:tag name="EMFCHILD" val="True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54173"/>
  <p:tag name="ORIGINALWIDTH" val="0.8125066"/>
  <p:tag name="EMFCHILD" val="True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041732"/>
  <p:tag name="EMFCHILD" val="True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19.64584"/>
  <p:tag name="LATEXADDIN" val="\documentclass{article}&#10;\usepackage{amsmath}&#10;\pagestyle{empty}&#10;\begin{document}&#10;&#10;&#10;\begin{align*}&#10;(x_1,x_2,x_3,x_4,x_5)&#10;\end{align*}&#10;&#10;\end{document}"/>
  <p:tag name="IGUANATEXSIZE" val="60"/>
  <p:tag name="IGUANATEXCURSOR" val="117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.27084"/>
  <p:tag name="ORIGINALWIDTH" val="21.68751"/>
  <p:tag name="LATEXADDIN" val="\documentclass{article}&#10;\usepackage{amsmath}&#10;\pagestyle{empty}&#10;\begin{document}&#10;&#10;&#10;\begin{align*}&#10;&amp;(x_1 \lor \neg x_2 \lor x_3) \\&#10;&amp;\land (\neg x_2 \lor x_3 \lor \neg x_4) \\&#10;&amp;\land (\neg x_1 \lor \neg x_3 \lor x_4) \\&#10;&amp;\land (x_1 \lor x_4 \lor x_5) \\&#10;&amp;\land (\neg x_1 \lor x_3 \lor \neg x_5) \\&#10;\end{align*}&#10;&#10;\end{document}"/>
  <p:tag name="IGUANATEXSIZE" val="60"/>
  <p:tag name="IGUANATEXCURSOR" val="265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19449"/>
  <p:tag name="ORIGINALWIDTH" val="0.1111111"/>
  <p:tag name="EMFCHILD" val="True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18.25"/>
  <p:tag name="LATEXADDIN" val="\documentclass{article}&#10;\usepackage{amsmath}&#10;\pagestyle{empty}&#10;\begin{document}&#10;&#10;&#10;\begin{align*}&#10;(x_1,0,x_3,x_4,x_5)&#10;\end{align*}&#10;&#10;\end{document}"/>
  <p:tag name="IGUANATEXSIZE" val="60"/>
  <p:tag name="IGUANATEXCURSOR" val="115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.27084"/>
  <p:tag name="ORIGINALWIDTH" val="21.68751"/>
  <p:tag name="LATEXADDIN" val="\documentclass{article}&#10;\usepackage{amsmath}&#10;\pagestyle{empty}&#10;\begin{document}&#10;&#10;&#10;\begin{align*}&#10;&amp;(x_1 \lor 1 \lor x_3) \\&#10;&amp;\land (1 \lor x_3 \lor \neg x_4) \\&#10;&amp;\land (\neg x_1 \lor \neg x_3 \lor x_4) \\&#10;&amp;\land (x_1 \lor x_4 \lor x_5) \\&#10;&amp;\land (\neg x_1 \lor x_3 \lor \neg x_5) \\&#10;\end{align*}&#10;&#10;\end{document}"/>
  <p:tag name="IGUANATEXSIZE" val="60"/>
  <p:tag name="IGUANATEXCURSOR" val="132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4168"/>
  <p:tag name="ORIGINALWIDTH" val="21.68751"/>
  <p:tag name="LATEXADDIN" val="\documentclass{article}&#10;\usepackage{amsmath}&#10;\pagestyle{empty}&#10;\begin{document}&#10;&#10;&#10;\begin{align*}&#10;&amp;(\neg x_1 \lor \neg x_3 \lor x_4) \\&#10;&amp;\land (x_1 \lor x_4 \lor x_5) \\&#10;&amp;\land (\neg x_1 \lor x_3 \lor \neg x_5) \\&#10;\end{align*}&#10;&#10;\end{document}"/>
  <p:tag name="IGUANATEXSIZE" val="60"/>
  <p:tag name="IGUANATEXCURSOR" val="98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25"/>
  <p:tag name="ORIGINALWIDTH" val="0.5833333"/>
  <p:tag name="LATEXADDIN" val="\documentclass{article}&#10;\usepackage{amsmath}&#10;\pagestyle{empty}&#10;\begin{document}&#10;&#10;&#10;\begin{align*}&#10;&amp;(\neg x_1 \lor \neg x_3 \lor x_4) \\&#10;&amp;\land (x_1 \lor x_4 \lor x_5) \\&#10;&amp;\land (\neg x_1 \lor x_3 \lor \neg x_5) \\&#10;\end{align*}&#10;&#10;\end{document}"/>
  <p:tag name="IGUANATEXSIZE" val="60"/>
  <p:tag name="IGUANATEXCURSOR" val="98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875066"/>
  <p:tag name="ORIGINALWIDTH" val="1.458333"/>
  <p:tag name="EMFCHILD" val="True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312507"/>
  <p:tag name="EMFCHILD" val="True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29173"/>
  <p:tag name="ORIGINALWIDTH" val="0.6666667"/>
  <p:tag name="EMFCHILD" val="True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4584"/>
  <p:tag name="ORIGINALWIDTH" val="1.458333"/>
  <p:tag name="EMFCHILD" val="True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875066"/>
  <p:tag name="ORIGINALWIDTH" val="1.458333"/>
  <p:tag name="EMFCHILD" val="True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291667"/>
  <p:tag name="EMFCHIL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19449"/>
  <p:tag name="ORIGINALWIDTH" val="10.01389"/>
  <p:tag name="LATEXADDIN" val="\documentclass{article}&#10;\usepackage{amsmath}&#10;\pagestyle{empty}&#10;\begin{document}&#10;&#10;&#10;\begin{align*}&#10;\xi \sim |t|^{-\nu}&#10;\end{align*}&#10;&#10;\end{document}"/>
  <p:tag name="IGUANATEXSIZE" val="90"/>
  <p:tag name="IGUANATEXCURSOR" val="97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91671"/>
  <p:tag name="ORIGINALWIDTH" val="0.8333333"/>
  <p:tag name="EMFCHILD" val="True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0.8333333"/>
  <p:tag name="EMFCHILD" val="True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4584"/>
  <p:tag name="ORIGINALWIDTH" val="1.458333"/>
  <p:tag name="EMFCHILD" val="True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312507"/>
  <p:tag name="EMFCHILD" val="True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0.8958399"/>
  <p:tag name="EMFCHILD" val="True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25"/>
  <p:tag name="ORIGINALWIDTH" val="0.6041732"/>
  <p:tag name="EMFCHILD" val="True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25"/>
  <p:tag name="ORIGINALWIDTH" val="0.6041732"/>
  <p:tag name="EMFCHILD" val="True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291667"/>
  <p:tag name="EMFCHILD" val="True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29173"/>
  <p:tag name="ORIGINALWIDTH" val="0.6666667"/>
  <p:tag name="EMFCHILD" val="True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19449"/>
  <p:tag name="ORIGINALWIDTH" val="0.1111111"/>
  <p:tag name="EMFCHILD" val="True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291667"/>
  <p:tag name="EMFCHILD" val="True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0.8958399"/>
  <p:tag name="EMFCHILD" val="True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312507"/>
  <p:tag name="EMFCHILD" val="True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0.8125066"/>
  <p:tag name="EMFCHILD" val="True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25"/>
  <p:tag name="ORIGINALWIDTH" val="0.6041732"/>
  <p:tag name="EMFCHILD" val="True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584"/>
  <p:tag name="ORIGINALWIDTH" val="0.6041732"/>
  <p:tag name="EMFCHILD" val="True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083333"/>
  <p:tag name="ORIGINALWIDTH" val="1.458333"/>
  <p:tag name="EMFCHILD" val="True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08333"/>
  <p:tag name="ORIGINALWIDTH" val="1.312507"/>
  <p:tag name="EMFCHIL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0972266"/>
  <p:tag name="ORIGINALWIDTH" val="1.263893"/>
  <p:tag name="EMFCHILD" val="True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29173"/>
  <p:tag name="ORIGINALWIDTH" val="0.6666667"/>
  <p:tag name="EMFCHILD" val="True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08333"/>
  <p:tag name="ORIGINALWIDTH" val="1.291667"/>
  <p:tag name="EMFCHILD" val="True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7084"/>
  <p:tag name="ORIGINALWIDTH" val="0.8541732"/>
  <p:tag name="EMFCHILD" val="True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37507"/>
  <p:tag name="EMFCHILD" val="True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083333"/>
  <p:tag name="ORIGINALWIDTH" val="1.458333"/>
  <p:tag name="EMFCHILD" val="True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08333"/>
  <p:tag name="ORIGINALWIDTH" val="1.312507"/>
  <p:tag name="EMFCHILD" val="True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7084"/>
  <p:tag name="ORIGINALWIDTH" val="0.8125066"/>
  <p:tag name="EMFCHILD" val="True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584"/>
  <p:tag name="ORIGINALWIDTH" val="0.6041732"/>
  <p:tag name="EMFCHILD" val="True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4173"/>
  <p:tag name="ORIGINALWIDTH" val="0.5833333"/>
  <p:tag name="LATEXADDIN" val="\documentclass{article}&#10;\usepackage{amsmath}&#10;\pagestyle{empty}&#10;\begin{document}&#10;&#10;&#10;\begin{align*}&#10;&amp;(x_1 \lor 1 \lor x_3) \\&#10;&amp;\land (1 \lor x_3 \lor \neg x_4) \\&#10;&amp;\land (\neg x_1 \lor \neg x_3 \lor x_4) \\&#10;&amp;\land (x_1 \lor x_4 \lor x_5) \\&#10;&amp;\land (\neg x_1 \lor x_3 \lor \neg x_5) \\&#10;\end{align*}&#10;&#10;\end{document}"/>
  <p:tag name="IGUANATEXSIZE" val="60"/>
  <p:tag name="IGUANATEXCURSOR" val="132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750044"/>
  <p:tag name="ORIGINALWIDTH" val="0.9583377"/>
  <p:tag name="EMFCHILD" val="True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312507"/>
  <p:tag name="EMFCHILD" val="True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29173"/>
  <p:tag name="ORIGINALWIDTH" val="0.6666667"/>
  <p:tag name="EMFCHILD" val="True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04173"/>
  <p:tag name="ORIGINALWIDTH" val="1.458333"/>
  <p:tag name="EMFCHILD" val="True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5"/>
  <p:tag name="ORIGINALWIDTH" val="0.875"/>
  <p:tag name="EMFCHILD" val="True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04173"/>
  <p:tag name="ORIGINALWIDTH" val="1.437507"/>
  <p:tag name="EMFCHILD" val="True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291667"/>
  <p:tag name="EMFCHILD" val="True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0.8541732"/>
  <p:tag name="EMFCHILD" val="True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4173"/>
  <p:tag name="ORIGINALWIDTH" val="0.6041732"/>
  <p:tag name="EMFCHILD" val="True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4173"/>
  <p:tag name="ORIGINALWIDTH" val="0.6041732"/>
  <p:tag name="EMFCHIL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75"/>
  <p:tag name="ORIGINALWIDTH" val="2.64063"/>
  <p:tag name="LATEXADDIN" val="\documentclass{article}&#10;\usepackage{amsmath}&#10;\pagestyle{empty}&#10;\begin{document}&#10;&#10;&#10;\begin{align*}&#10;M=\sum_i \langle S_i \rangle/N&#10;\end{align*}&#10;&#10;\end{document}"/>
  <p:tag name="IGUANATEXSIZE" val="80"/>
  <p:tag name="IGUANATEXCURSOR" val="127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5"/>
  <p:tag name="ORIGINALWIDTH" val="0.875"/>
  <p:tag name="EMFCHILD" val="True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37507"/>
  <p:tag name="EMFCHILD" val="True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291667"/>
  <p:tag name="EMFCHILD" val="True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0.8333333"/>
  <p:tag name="EMFCHILD" val="True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083333"/>
  <p:tag name="ORIGINALWIDTH" val="1.458333"/>
  <p:tag name="EMFCHILD" val="True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291667"/>
  <p:tag name="EMFCHILD" val="True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29173"/>
  <p:tag name="ORIGINALWIDTH" val="0.8958399"/>
  <p:tag name="EMFCHILD" val="True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4173"/>
  <p:tag name="ORIGINALWIDTH" val="0.6041732"/>
  <p:tag name="EMFCHILD" val="True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406299"/>
  <p:tag name="ORIGINALWIDTH" val="1.76563"/>
  <p:tag name="EMFCHILD" val="True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4173"/>
  <p:tag name="ORIGINALWIDTH" val="0.6041732"/>
  <p:tag name="EMFCHILD" val="True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083333"/>
  <p:tag name="ORIGINALWIDTH" val="1.458333"/>
  <p:tag name="EMFCHILD" val="True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312507"/>
  <p:tag name="EMFCHILD" val="True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29173"/>
  <p:tag name="ORIGINALWIDTH" val="0.6666667"/>
  <p:tag name="EMFCHILD" val="True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083333"/>
  <p:tag name="ORIGINALWIDTH" val="1.458333"/>
  <p:tag name="EMFCHILD" val="True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312507"/>
  <p:tag name="EMFCHILD" val="True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0.8333333"/>
  <p:tag name="EMFCHILD" val="True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312507"/>
  <p:tag name="EMFCHILD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5938"/>
  <p:tag name="ORIGINALWIDTH" val="3.51563"/>
  <p:tag name="EMFCHILD" val="True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29173"/>
  <p:tag name="ORIGINALWIDTH" val="0.8958399"/>
  <p:tag name="EMFCHILD" val="True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4173"/>
  <p:tag name="ORIGINALWIDTH" val="0.6041732"/>
  <p:tag name="EMFCHILD" val="True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4173"/>
  <p:tag name="ORIGINALWIDTH" val="0.6041732"/>
  <p:tag name="EMFCHILD" val="True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291667"/>
  <p:tag name="EMFCHILD" val="True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08333"/>
  <p:tag name="ORIGINALWIDTH" val="0.6666667"/>
  <p:tag name="EMFCHILD" val="True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291667"/>
  <p:tag name="EMFCHILD" val="True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29173"/>
  <p:tag name="ORIGINALWIDTH" val="0.8958399"/>
  <p:tag name="EMFCHILD" val="True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125"/>
  <p:tag name="ORIGINALWIDTH" val="0.5625"/>
  <p:tag name="EMFCHILD" val="True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312507"/>
  <p:tag name="EMFCHILD" val="True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29173"/>
  <p:tag name="ORIGINALWIDTH" val="0.8125066"/>
  <p:tag name="EMFCHILD" val="True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4173"/>
  <p:tag name="ORIGINALWIDTH" val="0.6041732"/>
  <p:tag name="EMFCHILD" val="True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4173"/>
  <p:tag name="ORIGINALWIDTH" val="0.6041732"/>
  <p:tag name="EMFCHILD" val="True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083333"/>
  <p:tag name="ORIGINALWIDTH" val="1.458333"/>
  <p:tag name="EMFCHILD" val="True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312507"/>
  <p:tag name="EMFCHILD" val="True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29173"/>
  <p:tag name="ORIGINALWIDTH" val="0.6666667"/>
  <p:tag name="EMFCHILD" val="True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291667"/>
  <p:tag name="EMFCHILD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5"/>
  <p:tag name="ORIGINALWIDTH" val="0.59375"/>
  <p:tag name="EMFCHILD" val="True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0.8541732"/>
  <p:tag name="EMFCHILD" val="True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37507"/>
  <p:tag name="EMFCHILD" val="True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083333"/>
  <p:tag name="ORIGINALWIDTH" val="1.458333"/>
  <p:tag name="EMFCHILD" val="True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312507"/>
  <p:tag name="EMFCHILD" val="True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0.8125066"/>
  <p:tag name="EMFCHILD" val="True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4173"/>
  <p:tag name="ORIGINALWIDTH" val="0.6041732"/>
  <p:tag name="EMFCHILD" val="True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041732"/>
  <p:tag name="LATEXADDIN" val="\documentclass{article}&#10;\usepackage{amsmath}&#10;\pagestyle{empty}&#10;\begin{document}&#10;&#10;&#10;\begin{align*}&#10;(x_1,0,x_3,x_4,x_5)&#10;\end{align*}&#10;&#10;\end{document}"/>
  <p:tag name="IGUANATEXSIZE" val="60"/>
  <p:tag name="IGUANATEXCURSOR" val="115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12507"/>
  <p:tag name="ORIGINALWIDTH" val="0.6666667"/>
  <p:tag name="EMFCHILD" val="True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"/>
  <p:tag name="ORIGINALWIDTH" val="1.57813"/>
  <p:tag name="EMFCHILD" val="True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58346"/>
  <p:tag name="ORIGINALWIDTH" val="1.104173"/>
  <p:tag name="EMFCHILD" val="True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54173"/>
  <p:tag name="ORIGINALWIDTH" val="0.8541732"/>
  <p:tag name="EMFCHILD" val="True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33333"/>
  <p:tag name="ORIGINALWIDTH" val="0.8958399"/>
  <p:tag name="EMFCHILD" val="True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54173"/>
  <p:tag name="ORIGINALWIDTH" val="0.8125066"/>
  <p:tag name="EMFCHIL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08338"/>
  <p:tag name="ORIGINALWIDTH" val="46.50001"/>
  <p:tag name="LATEXADDIN" val="\documentclass{article}&#10;\usepackage{amsmath}&#10;\pagestyle{empty}&#10;\begin{document}&#10;&#10;&#10;\begin{align*}&#10;\xi &amp;= \textrm{correlation length} \\&#10;t &amp;= (T-T_C)/T_C = \textrm{reduced temperature} \\&#10;\end{align*}&#10;&#10;\end{document}"/>
  <p:tag name="IGUANATEXSIZE" val="90"/>
  <p:tag name="IGUANATEXCURSOR" val="97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688"/>
  <p:tag name="ORIGINALWIDTH" val="0.5468799"/>
  <p:tag name="EMFCHILD" val="True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25"/>
  <p:tag name="EMFCHILD" val="True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4173"/>
  <p:tag name="ORIGINALWIDTH" val="0.5833333"/>
  <p:tag name="LATEXADDIN" val="\documentclass{article}&#10;\usepackage{amsmath}&#10;\pagestyle{empty}&#10;\begin{document}&#10;&#10;&#10;\begin{align*}&#10;&amp;(x_1 \lor \neg x_2 \lor x_3) \\&#10;&amp;\land (\neg x_2 \lor x_3 \lor \neg x_4) \\&#10;&amp;\land (\neg x_1 \lor \neg x_3 \lor x_4) \\&#10;&amp;\land (x_1 \lor x_4 \lor x_5) \\&#10;&amp;\land (\neg x_1 \lor x_3 \lor \neg x_5) \\&#10;\end{align*}&#10;&#10;\end{document}"/>
  <p:tag name="IGUANATEXSIZE" val="60"/>
  <p:tag name="IGUANATEXCURSOR" val="265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312507"/>
  <p:tag name="EMFCHILD" val="True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29173"/>
  <p:tag name="ORIGINALWIDTH" val="0.6666667"/>
  <p:tag name="EMFCHILD" val="True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04173"/>
  <p:tag name="ORIGINALWIDTH" val="1.458333"/>
  <p:tag name="EMFCHILD" val="True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083333"/>
  <p:tag name="ORIGINALWIDTH" val="1.458333"/>
  <p:tag name="EMFCHILD" val="True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312507"/>
  <p:tag name="EMFCHILD" val="True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29173"/>
  <p:tag name="ORIGINALWIDTH" val="0.8125066"/>
  <p:tag name="EMFCHILD" val="True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04173"/>
  <p:tag name="ORIGINALWIDTH" val="1.458333"/>
  <p:tag name="EMFCHILD" val="True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312507"/>
  <p:tag name="EMFCHILD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5"/>
  <p:tag name="ORIGINALWIDTH" val="0.5781299"/>
  <p:tag name="EMFCHILD" val="True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0.8541732"/>
  <p:tag name="EMFCHILD" val="True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4173"/>
  <p:tag name="ORIGINALWIDTH" val="0.6041732"/>
  <p:tag name="EMFCHILD" val="True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4173"/>
  <p:tag name="ORIGINALWIDTH" val="0.6041732"/>
  <p:tag name="EMFCHILD" val="True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083333"/>
  <p:tag name="ORIGINALWIDTH" val="1.458333"/>
  <p:tag name="EMFCHILD" val="True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312507"/>
  <p:tag name="EMFCHILD" val="True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08333"/>
  <p:tag name="ORIGINALWIDTH" val="0.8125066"/>
  <p:tag name="EMFCHILD" val="True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291667"/>
  <p:tag name="EMFCHILD" val="True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0.8541732"/>
  <p:tag name="EMFCHILD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5"/>
  <p:tag name="ORIGINALWIDTH" val="1.03125"/>
  <p:tag name="EMFCHILD" val="True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37507"/>
  <p:tag name="EMFCHILD" val="True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083333"/>
  <p:tag name="ORIGINALWIDTH" val="1.458333"/>
  <p:tag name="EMFCHILD" val="True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312507"/>
  <p:tag name="EMFCHILD" val="True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29173"/>
  <p:tag name="ORIGINALWIDTH" val="0.8958399"/>
  <p:tag name="EMFCHILD" val="True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4173"/>
  <p:tag name="ORIGINALWIDTH" val="0.6041732"/>
  <p:tag name="EMFCHILD" val="True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4173"/>
  <p:tag name="ORIGINALWIDTH" val="0.6041732"/>
  <p:tag name="EMFCHILD" val="True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083333"/>
  <p:tag name="ORIGINALWIDTH" val="1.458333"/>
  <p:tag name="EMFCHILD" val="True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312507"/>
  <p:tag name="EMFCHILD" val="True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29173"/>
  <p:tag name="ORIGINALWIDTH" val="0.6666667"/>
  <p:tag name="EMFCHILD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75"/>
  <p:tag name="ORIGINALWIDTH" val="2.21875"/>
  <p:tag name="EMFCHILD" val="True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083333"/>
  <p:tag name="ORIGINALWIDTH" val="1.458333"/>
  <p:tag name="EMFCHILD" val="True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312507"/>
  <p:tag name="EMFCHILD" val="True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0.8333333"/>
  <p:tag name="EMFCHILD" val="True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312507"/>
  <p:tag name="EMFCHILD" val="True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29173"/>
  <p:tag name="ORIGINALWIDTH" val="0.8958399"/>
  <p:tag name="EMFCHILD" val="True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4173"/>
  <p:tag name="ORIGINALWIDTH" val="0.6041732"/>
  <p:tag name="EMFCHILD" val="True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4173"/>
  <p:tag name="ORIGINALWIDTH" val="0.6041732"/>
  <p:tag name="EMFCHILD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2084"/>
  <p:tag name="ORIGINALWIDTH" val="1.583333"/>
  <p:tag name="LATEXADDIN" val="\documentclass{article}&#10;\usepackage{amsmath}&#10;\pagestyle{empty}&#10;\begin{document}&#10;&#10;&#10;\begin{align*}&#10;S_i = \pm 1&#10;\end{align*}&#10;&#10;\end{document}"/>
  <p:tag name="IGUANATEXSIZE" val="60"/>
  <p:tag name="IGUANATEXCURSOR" val="108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291667"/>
  <p:tag name="EMFCHILD" val="True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08333"/>
  <p:tag name="ORIGINALWIDTH" val="0.6666667"/>
  <p:tag name="EMFCHILD" val="True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291667"/>
  <p:tag name="EMFCHILD" val="True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29173"/>
  <p:tag name="ORIGINALWIDTH" val="0.8958399"/>
  <p:tag name="EMFCHILD" val="True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312507"/>
  <p:tag name="EMFCHILD" val="True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29173"/>
  <p:tag name="ORIGINALWIDTH" val="0.8125066"/>
  <p:tag name="EMFCHILD" val="True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4173"/>
  <p:tag name="ORIGINALWIDTH" val="0.6041732"/>
  <p:tag name="EMFCHILD" val="True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12507"/>
  <p:tag name="ORIGINALWIDTH" val="0.5625066"/>
  <p:tag name="EMFCHILD" val="True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4173"/>
  <p:tag name="ORIGINALWIDTH" val="0.6041732"/>
  <p:tag name="EMFCHILD" val="True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083333"/>
  <p:tag name="ORIGINALWIDTH" val="1.458333"/>
  <p:tag name="EMFCHILD" val="True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312507"/>
  <p:tag name="EMFCHILD" val="True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29173"/>
  <p:tag name="ORIGINALWIDTH" val="0.6666667"/>
  <p:tag name="EMFCHILD" val="True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291667"/>
  <p:tag name="EMFCHILD" val="True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0.8541732"/>
  <p:tag name="EMFCHILD" val="True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37507"/>
  <p:tag name="EMFCHILD" val="True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083333"/>
  <p:tag name="ORIGINALWIDTH" val="1.458333"/>
  <p:tag name="EMFCHILD" val="True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312507"/>
  <p:tag name="EMFCHIL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458399"/>
  <p:tag name="ORIGINALWIDTH" val="1.77084"/>
  <p:tag name="EMFCHILD" val="True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0.8125066"/>
  <p:tag name="EMFCHILD" val="True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4173"/>
  <p:tag name="ORIGINALWIDTH" val="0.6041732"/>
  <p:tag name="EMFCHILD" val="True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041732"/>
  <p:tag name="LATEXADDIN" val="\documentclass{article}&#10;\usepackage{amsmath}&#10;\pagestyle{empty}&#10;\begin{document}&#10;&#10;&#10;\begin{align*}&#10;(x_1,x_2,x_3,x_4,x_5)&#10;\end{align*}&#10;&#10;\end{document}"/>
  <p:tag name="IGUANATEXSIZE" val="60"/>
  <p:tag name="IGUANATEXCURSOR" val="117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12507"/>
  <p:tag name="ORIGINALWIDTH" val="0.6666667"/>
  <p:tag name="EMFCHILD" val="True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12507"/>
  <p:tag name="ORIGINALWIDTH" val="0.8333333"/>
  <p:tag name="EMFCHILD" val="True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2916667"/>
  <p:tag name="EMFCHILD" val="True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54173"/>
  <p:tag name="ORIGINALWIDTH" val="1.791667"/>
  <p:tag name="EMFCHILD" val="True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54173"/>
  <p:tag name="ORIGINALWIDTH" val="0.8541732"/>
  <p:tag name="EMFCHILD" val="True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33333"/>
  <p:tag name="ORIGINALWIDTH" val="0.8958399"/>
  <p:tag name="EMFCHILD" val="True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54173"/>
  <p:tag name="ORIGINALWIDTH" val="0.8125066"/>
  <p:tag name="EMFCHILD" val="True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041732"/>
  <p:tag name="EMFCHILD" val="True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19.64584"/>
  <p:tag name="LATEXADDIN" val="\documentclass{article}&#10;\usepackage{amsmath}&#10;\pagestyle{empty}&#10;\begin{document}&#10;&#10;&#10;\begin{align*}&#10;(x_1,x_2,x_3,x_4,x_5)&#10;\end{align*}&#10;&#10;\end{document}"/>
  <p:tag name="IGUANATEXSIZE" val="60"/>
  <p:tag name="IGUANATEXCURSOR" val="117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18.25"/>
  <p:tag name="LATEXADDIN" val="\documentclass{article}&#10;\usepackage{amsmath}&#10;\pagestyle{empty}&#10;\begin{document}&#10;&#10;&#10;\begin{align*}&#10;(x_1,0,x_3,x_4,x_5)&#10;\end{align*}&#10;&#10;\end{document}"/>
  <p:tag name="IGUANATEXSIZE" val="60"/>
  <p:tag name="IGUANATEXCURSOR" val="115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54173"/>
  <p:tag name="ORIGINALWIDTH" val="0.875"/>
  <p:tag name="EMFCHILD" val="True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4168"/>
  <p:tag name="ORIGINALWIDTH" val="21.68751"/>
  <p:tag name="LATEXADDIN" val="\documentclass{article}&#10;\usepackage{amsmath}&#10;\pagestyle{empty}&#10;\begin{document}&#10;&#10;&#10;\begin{align*}&#10;&amp;(\neg x_1 \lor \neg x_3 \lor x_4) \\&#10;&amp;\land (x_1 \lor x_4 \lor x_5) \\&#10;&amp;\land (\neg x_1 \lor x_3 \lor \neg x_5) \\&#10;\end{align*}&#10;&#10;\end{document}"/>
  <p:tag name="IGUANATEXSIZE" val="60"/>
  <p:tag name="IGUANATEXCURSOR" val="98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08347"/>
  <p:tag name="ORIGINALWIDTH" val="14.52084"/>
  <p:tag name="LATEXADDIN" val="\documentclass{article}&#10;\usepackage{amsmath}&#10;\pagestyle{empty}&#10;\begin{document}&#10;&#10;&#10;\begin{align*}&#10;&amp;(\neg x_3 \lor x_4) \\&#10;&amp;\land (x_3 \lor \neg x_5) \\&#10;\end{align*}&#10;&#10;\end{document}"/>
  <p:tag name="IGUANATEXSIZE" val="60"/>
  <p:tag name="IGUANATEXCURSOR" val="129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87507"/>
  <p:tag name="ORIGINALWIDTH" val="0.6041732"/>
  <p:tag name="LATEXADDIN" val="\documentclass{article}&#10;\usepackage{amsmath}&#10;\pagestyle{empty}&#10;\begin{document}&#10;&#10;&#10;\begin{align*}&#10;&amp;(\neg x_3 \lor x_4) \\&#10;&amp;\land (x_3 \lor \neg x_5) \\&#10;\end{align*}&#10;&#10;\end{document}"/>
  <p:tag name="IGUANATEXSIZE" val="60"/>
  <p:tag name="IGUANATEXCURSOR" val="129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291732"/>
  <p:tag name="ORIGINALWIDTH" val="1.479173"/>
  <p:tag name="EMFCHILD" val="True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29173"/>
  <p:tag name="ORIGINALWIDTH" val="1.312507"/>
  <p:tag name="EMFCHILD" val="True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7084"/>
  <p:tag name="ORIGINALWIDTH" val="0.8333333"/>
  <p:tag name="EMFCHILD" val="True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66667"/>
  <p:tag name="ORIGINALWIDTH" val="1.458333"/>
  <p:tag name="EMFCHILD" val="True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29173"/>
  <p:tag name="ORIGINALWIDTH" val="1.312507"/>
  <p:tag name="EMFCHILD" val="True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7084"/>
  <p:tag name="ORIGINALWIDTH" val="0.9166667"/>
  <p:tag name="EMFCHILD" val="True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87507"/>
  <p:tag name="ORIGINALWIDTH" val="0.6041732"/>
  <p:tag name="EMFCHILD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1041732"/>
  <p:tag name="ORIGINALWIDTH" val="1.75"/>
  <p:tag name="LATEXADDIN" val="\documentclass{article}&#10;\usepackage{amsmath}&#10;\pagestyle{empty}&#10;\begin{document}&#10;&#10;&#10;\begin{align*}&#10;-J&#10;\end{align*}&#10;&#10;\end{document}"/>
  <p:tag name="IGUANATEXSIZE" val="60"/>
  <p:tag name="IGUANATEXCURSOR" val="99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66667"/>
  <p:tag name="ORIGINALWIDTH" val="1.479173"/>
  <p:tag name="EMFCHILD" val="True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87507"/>
  <p:tag name="ORIGINALWIDTH" val="0.625"/>
  <p:tag name="EMFCHILD" val="True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08333"/>
  <p:tag name="ORIGINALWIDTH" val="1.312507"/>
  <p:tag name="EMFCHILD" val="True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0.8541732"/>
  <p:tag name="EMFCHILD" val="True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66667"/>
  <p:tag name="ORIGINALWIDTH" val="1.479173"/>
  <p:tag name="EMFCHILD" val="True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083333"/>
  <p:tag name="ORIGINALWIDTH" val="1.458333"/>
  <p:tag name="EMFCHILD" val="True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08333"/>
  <p:tag name="ORIGINALWIDTH" val="1.312507"/>
  <p:tag name="EMFCHILD" val="True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0.8125066"/>
  <p:tag name="EMFCHILD" val="True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87507"/>
  <p:tag name="ORIGINALWIDTH" val="0.6041732"/>
  <p:tag name="EMFCHILD" val="True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25"/>
  <p:tag name="ORIGINALWIDTH" val="0.5833333"/>
  <p:tag name="LATEXADDIN" val="\documentclass{article}&#10;\usepackage{amsmath}&#10;\pagestyle{empty}&#10;\begin{document}&#10;&#10;&#10;\begin{align*}&#10;&amp;(\neg x_1 \lor \neg x_3 \lor x_4) \\&#10;&amp;\land (x_1 \lor x_4 \lor x_5) \\&#10;&amp;\land (\neg x_1 \lor x_3 \lor \neg x_5) \\&#10;\end{align*}&#10;&#10;\end{document}"/>
  <p:tag name="IGUANATEXSIZE" val="60"/>
  <p:tag name="IGUANATEXCURSOR" val="98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72222"/>
  <p:tag name="ORIGINALWIDTH" val="1.097227"/>
  <p:tag name="LATEXADDIN" val="\documentclass{article}&#10;\usepackage{amsmath}&#10;\pagestyle{empty}&#10;\begin{document}&#10;&#10;&#10;\begin{align*}&#10;\xi &amp;= \textrm{correlation length} \\&#10;t &amp;= (T-T_C)/T_C = \textrm{reduced temperature} \\&#10;\end{align*}&#10;&#10;\end{document}"/>
  <p:tag name="IGUANATEXSIZE" val="90"/>
  <p:tag name="IGUANATEXCURSOR" val="97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125013"/>
  <p:tag name="ORIGINALWIDTH" val="1.583333"/>
  <p:tag name="EMFCHILD" val="True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875066"/>
  <p:tag name="ORIGINALWIDTH" val="1.458333"/>
  <p:tag name="EMFCHILD" val="True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312507"/>
  <p:tag name="EMFCHILD" val="True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29173"/>
  <p:tag name="ORIGINALWIDTH" val="0.6666667"/>
  <p:tag name="EMFCHILD" val="True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4584"/>
  <p:tag name="ORIGINALWIDTH" val="1.458333"/>
  <p:tag name="EMFCHILD" val="True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875066"/>
  <p:tag name="ORIGINALWIDTH" val="1.458333"/>
  <p:tag name="EMFCHILD" val="True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291667"/>
  <p:tag name="EMFCHILD" val="True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0.8333333"/>
  <p:tag name="EMFCHILD" val="True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4584"/>
  <p:tag name="ORIGINALWIDTH" val="1.458333"/>
  <p:tag name="EMFCHILD" val="True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312507"/>
  <p:tag name="EMFCHILD" val="True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0.8958399"/>
  <p:tag name="EMFCHILD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91667"/>
  <p:tag name="ORIGINALWIDTH" val="2.208333"/>
  <p:tag name="LATEXADDIN" val="\documentclass{article}&#10;\usepackage{amsmath}&#10;\pagestyle{empty}&#10;\begin{document}&#10;&#10;&#10;\begin{align*}&#10;H=-J\sum_{\langle i j \rangle} S_i S_j&#10;\end{align*}&#10;&#10;\end{document}"/>
  <p:tag name="IGUANATEXSIZE" val="60"/>
  <p:tag name="IGUANATEXCURSOR" val="97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25"/>
  <p:tag name="ORIGINALWIDTH" val="0.6041732"/>
  <p:tag name="EMFCHILD" val="True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25"/>
  <p:tag name="ORIGINALWIDTH" val="0.6041732"/>
  <p:tag name="EMFCHILD" val="True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291667"/>
  <p:tag name="EMFCHILD" val="True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29173"/>
  <p:tag name="ORIGINALWIDTH" val="0.6666667"/>
  <p:tag name="EMFCHILD" val="True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291667"/>
  <p:tag name="EMFCHILD" val="True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0.8958399"/>
  <p:tag name="EMFCHILD" val="True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07"/>
  <p:tag name="ORIGINALWIDTH" val="1.312507"/>
  <p:tag name="EMFCHILD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25"/>
  <p:tag name="ORIGINALWIDTH" val="1.75"/>
  <p:tag name="EMFCHILD" val="True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0.8125066"/>
  <p:tag name="EMFCHILD" val="True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25"/>
  <p:tag name="ORIGINALWIDTH" val="0.6041732"/>
  <p:tag name="EMFCHILD" val="True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584"/>
  <p:tag name="ORIGINALWIDTH" val="0.6041732"/>
  <p:tag name="EMFCHILD" val="True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083333"/>
  <p:tag name="ORIGINALWIDTH" val="1.458333"/>
  <p:tag name="EMFCHILD" val="True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08333"/>
  <p:tag name="ORIGINALWIDTH" val="1.312507"/>
  <p:tag name="EMFCHILD" val="True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29173"/>
  <p:tag name="ORIGINALWIDTH" val="0.6666667"/>
  <p:tag name="EMFCHILD" val="True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58333"/>
  <p:tag name="EMFCHILD" val="True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08333"/>
  <p:tag name="ORIGINALWIDTH" val="1.291667"/>
  <p:tag name="EMFCHILD" val="True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7084"/>
  <p:tag name="ORIGINALWIDTH" val="0.8541732"/>
  <p:tag name="EMFCHILD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1041732"/>
  <p:tag name="ORIGINALWIDTH" val="1.583333"/>
  <p:tag name="EMFCHILD" val="True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25"/>
  <p:tag name="ORIGINALWIDTH" val="1.437507"/>
  <p:tag name="EMFCHILD" val="True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083333"/>
  <p:tag name="ORIGINALWIDTH" val="1.458333"/>
  <p:tag name="EMFCHILD" val="True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08333"/>
  <p:tag name="ORIGINALWIDTH" val="1.312507"/>
  <p:tag name="EMFCHILD" val="True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7084"/>
  <p:tag name="ORIGINALWIDTH" val="0.8125066"/>
  <p:tag name="EMFCHILD" val="True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4584"/>
  <p:tag name="ORIGINALWIDTH" val="0.6041732"/>
  <p:tag name="EMFCHILD" val="True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041732"/>
  <p:tag name="LATEXADDIN" val="\documentclass{article}&#10;\usepackage{amsmath}&#10;\pagestyle{empty}&#10;\begin{document}&#10;&#10;&#10;\begin{align*}&#10;(x_1,0,x_3,x_4,x_5)&#10;\end{align*}&#10;&#10;\end{document}"/>
  <p:tag name="IGUANATEXSIZE" val="60"/>
  <p:tag name="IGUANATEXCURSOR" val="115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12507"/>
  <p:tag name="ORIGINALWIDTH" val="0.6666667"/>
  <p:tag name="EMFCHILD" val="True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58346"/>
  <p:tag name="ORIGINALWIDTH" val="1.104173"/>
  <p:tag name="EMFCHILD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54173"/>
  <p:tag name="ORIGINALWIDTH" val="1.458333"/>
  <p:tag name="EMFCHILD" val="True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54173"/>
  <p:tag name="ORIGINALWIDTH" val="0.8541732"/>
  <p:tag name="EMFCHILD" val="True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33333"/>
  <p:tag name="ORIGINALWIDTH" val="0.8958399"/>
  <p:tag name="EMFCHILD" val="True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54173"/>
  <p:tag name="ORIGINALWIDTH" val="0.8125066"/>
  <p:tag name="EMFCHILD" val="True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25"/>
  <p:tag name="EMFCHILD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08346"/>
  <p:tag name="ORIGINALWIDTH" val="3.479173"/>
  <p:tag name="EMFCHILD" val="True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041732"/>
  <p:tag name="LATEXADDIN" val="\documentclass{article}&#10;\usepackage{amsmath}&#10;\pagestyle{empty}&#10;\begin{document}&#10;&#10;&#10;\begin{align*}&#10;(x_1,x_2,x_3,x_4,x_5)&#10;\end{align*}&#10;&#10;\end{document}"/>
  <p:tag name="IGUANATEXSIZE" val="60"/>
  <p:tag name="IGUANATEXCURSOR" val="117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12507"/>
  <p:tag name="ORIGINALWIDTH" val="0.6666667"/>
  <p:tag name="EMFCHILD" val="True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12507"/>
  <p:tag name="ORIGINALWIDTH" val="0.8333333"/>
  <p:tag name="EMFCHILD" val="True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2916667"/>
  <p:tag name="EMFCHILD" val="True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54173"/>
  <p:tag name="ORIGINALWIDTH" val="0.8541732"/>
  <p:tag name="EMFCHILD" val="True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54173"/>
  <p:tag name="ORIGINALWIDTH" val="0.4583333"/>
  <p:tag name="EMFCHILD" val="True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33333"/>
  <p:tag name="ORIGINALWIDTH" val="0.8958399"/>
  <p:tag name="EMFCHILD" val="True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54173"/>
  <p:tag name="ORIGINALWIDTH" val="0.8125066"/>
  <p:tag name="EMFCHILD" val="True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041732"/>
  <p:tag name="EMFCHILD" val="True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19.64584"/>
  <p:tag name="LATEXADDIN" val="\documentclass{article}&#10;\usepackage{amsmath}&#10;\pagestyle{empty}&#10;\begin{document}&#10;&#10;&#10;\begin{align*}&#10;(x_1,x_2,x_3,x_4,x_5)&#10;\end{align*}&#10;&#10;\end{document}"/>
  <p:tag name="IGUANATEXSIZE" val="60"/>
  <p:tag name="IGUANATEXCURSOR" val="117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18.25"/>
  <p:tag name="LATEXADDIN" val="\documentclass{article}&#10;\usepackage{amsmath}&#10;\pagestyle{empty}&#10;\begin{document}&#10;&#10;&#10;\begin{align*}&#10;(x_1,0,x_3,x_4,x_5)&#10;\end{align*}&#10;&#10;\end{document}"/>
  <p:tag name="IGUANATEXSIZE" val="60"/>
  <p:tag name="IGUANATEXCURSOR" val="115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08347"/>
  <p:tag name="ORIGINALWIDTH" val="14.52084"/>
  <p:tag name="LATEXADDIN" val="\documentclass{article}&#10;\usepackage{amsmath}&#10;\pagestyle{empty}&#10;\begin{document}&#10;&#10;&#10;\begin{align*}&#10;&amp;(\neg x_3 \lor x_4) \\&#10;&amp;\land (x_3 \lor \neg x_5) \\&#10;\end{align*}&#10;&#10;\end{document}"/>
  <p:tag name="IGUANATEXSIZE" val="60"/>
  <p:tag name="IGUANATEXCURSOR" val="129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75013"/>
  <p:tag name="ORIGINALWIDTH" val="1.375"/>
  <p:tag name="LATEXADDIN" val="\documentclass{article}&#10;\usepackage{amsmath}&#10;\pagestyle{empty}&#10;\begin{document}&#10;&#10;&#10;\begin{align*}&#10;1&#10;\end{align*}&#10;&#10;\end{document}"/>
  <p:tag name="IGUANATEXSIZE" val="60"/>
  <p:tag name="IGUANATEXCURSOR" val="98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5"/>
  <p:tag name="ORIGINALWIDTH" val="0.5625066"/>
  <p:tag name="EMFCHILD" val="True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87507"/>
  <p:tag name="ORIGINALWIDTH" val="0.6041732"/>
  <p:tag name="LATEXADDIN" val="\documentclass{article}&#10;\usepackage{amsmath}&#10;\pagestyle{empty}&#10;\begin{document}&#10;&#10;&#10;\begin{align*}&#10;&amp;(\neg x_3 \lor x_4) \\&#10;&amp;\land (x_3 \lor \neg x_5) \\&#10;\end{align*}&#10;&#10;\end{document}"/>
  <p:tag name="IGUANATEXSIZE" val="60"/>
  <p:tag name="IGUANATEXCURSOR" val="129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291732"/>
  <p:tag name="ORIGINALWIDTH" val="1.479173"/>
  <p:tag name="EMFCHILD" val="True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29173"/>
  <p:tag name="ORIGINALWIDTH" val="1.312507"/>
  <p:tag name="EMFCHILD" val="True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7084"/>
  <p:tag name="ORIGINALWIDTH" val="0.8333333"/>
  <p:tag name="EMFCHILD" val="True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66667"/>
  <p:tag name="ORIGINALWIDTH" val="1.458333"/>
  <p:tag name="EMFCHILD" val="True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29173"/>
  <p:tag name="ORIGINALWIDTH" val="1.312507"/>
  <p:tag name="EMFCHILD" val="True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7084"/>
  <p:tag name="ORIGINALWIDTH" val="0.9166667"/>
  <p:tag name="EMFCHILD" val="True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87507"/>
  <p:tag name="ORIGINALWIDTH" val="0.6041732"/>
  <p:tag name="EMFCHILD" val="True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66667"/>
  <p:tag name="ORIGINALWIDTH" val="1.479173"/>
  <p:tag name="EMFCHILD" val="True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87507"/>
  <p:tag name="ORIGINALWIDTH" val="0.625"/>
  <p:tag name="EMFCHILD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04173"/>
  <p:tag name="ORIGINALWIDTH" val="0.7916667"/>
  <p:tag name="EMFCHILD" val="True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08333"/>
  <p:tag name="ORIGINALWIDTH" val="1.312507"/>
  <p:tag name="EMFCHILD" val="True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0.8541732"/>
  <p:tag name="EMFCHILD" val="True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66667"/>
  <p:tag name="ORIGINALWIDTH" val="1.479173"/>
  <p:tag name="EMFCHILD" val="True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083333"/>
  <p:tag name="ORIGINALWIDTH" val="1.458333"/>
  <p:tag name="EMFCHILD" val="True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08333"/>
  <p:tag name="ORIGINALWIDTH" val="1.312507"/>
  <p:tag name="EMFCHILD" val="True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0.8125066"/>
  <p:tag name="EMFCHILD" val="True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87507"/>
  <p:tag name="ORIGINALWIDTH" val="0.6041732"/>
  <p:tag name="EMFCHILD" val="True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041732"/>
  <p:tag name="LATEXADDIN" val="\documentclass{article}&#10;\usepackage{amsmath}&#10;\pagestyle{empty}&#10;\begin{document}&#10;&#10;&#10;\begin{align*}&#10;(x_1,0,x_3,x_4,x_5)&#10;\end{align*}&#10;&#10;\end{document}"/>
  <p:tag name="IGUANATEXSIZE" val="60"/>
  <p:tag name="IGUANATEXCURSOR" val="115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12507"/>
  <p:tag name="ORIGINALWIDTH" val="0.6666667"/>
  <p:tag name="EMFCHILD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54173"/>
  <p:tag name="ORIGINALWIDTH" val="0.4583333"/>
  <p:tag name="EMFCHILD" val="True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58346"/>
  <p:tag name="ORIGINALWIDTH" val="1.104173"/>
  <p:tag name="EMFCHILD" val="True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54173"/>
  <p:tag name="ORIGINALWIDTH" val="0.8541732"/>
  <p:tag name="EMFCHILD" val="True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33333"/>
  <p:tag name="ORIGINALWIDTH" val="0.8958399"/>
  <p:tag name="EMFCHILD" val="True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388889"/>
  <p:tag name="ORIGINALWIDTH" val="1.736115"/>
  <p:tag name="EMFCHILD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16667"/>
  <p:tag name="ORIGINALWIDTH" val="1.541667"/>
  <p:tag name="EMFCHILD" val="True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54173"/>
  <p:tag name="ORIGINALWIDTH" val="0.8125066"/>
  <p:tag name="EMFCHILD" val="True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25"/>
  <p:tag name="EMFCHILD" val="True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041732"/>
  <p:tag name="LATEXADDIN" val="\documentclass{article}&#10;\usepackage{amsmath}&#10;\pagestyle{empty}&#10;\begin{document}&#10;&#10;&#10;\begin{align*}&#10;(x_1,x_2,x_3,x_4,x_5)&#10;\end{align*}&#10;&#10;\end{document}"/>
  <p:tag name="IGUANATEXSIZE" val="60"/>
  <p:tag name="IGUANATEXCURSOR" val="117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12507"/>
  <p:tag name="ORIGINALWIDTH" val="0.6666667"/>
  <p:tag name="EMFCHILD" val="True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12507"/>
  <p:tag name="ORIGINALWIDTH" val="0.8333333"/>
  <p:tag name="EMFCHILD" val="True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2916667"/>
  <p:tag name="EMFCHILD" val="True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29173"/>
  <p:tag name="ORIGINALWIDTH" val="0.5625066"/>
  <p:tag name="EMFCHILD" val="True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54173"/>
  <p:tag name="ORIGINALWIDTH" val="0.8541732"/>
  <p:tag name="EMFCHILD" val="True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33333"/>
  <p:tag name="ORIGINALWIDTH" val="0.8958399"/>
  <p:tag name="EMFCHILD" val="True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541732"/>
  <p:tag name="ORIGINALWIDTH" val="0.3125066"/>
  <p:tag name="EMFCHILD" val="True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54173"/>
  <p:tag name="ORIGINALWIDTH" val="0.8125066"/>
  <p:tag name="EMFCHILD" val="True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0.6041732"/>
  <p:tag name="EMFCHILD" val="True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4173"/>
  <p:tag name="ORIGINALWIDTH" val="64.50002"/>
  <p:tag name="LATEXADDIN" val="\documentclass{article}&#10;\usepackage{amsmath}&#10;\pagestyle{empty}&#10;\begin{document}&#10;&#10;&#10;\begin{align*}&#10;P_{SAT} = \textrm{fraction of problem instances that are satisfiable}&#10;\end{align*}&#10;&#10;\end{document}"/>
  <p:tag name="IGUANATEXSIZE" val="60"/>
  <p:tag name="IGUANATEXCURSOR" val="0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11.25"/>
  <p:tag name="LATEXADDIN" val="\documentclass{article}&#10;\usepackage{amsmath}&#10;\pagestyle{empty}&#10;\begin{document}&#10;&#10;&#10;\begin{align*}&#10;\alpha = M/N&#10;\end{align*}&#10;&#10;\end{document}"/>
  <p:tag name="IGUANATEXSIZE" val="60"/>
  <p:tag name="IGUANATEXCURSOR" val="109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16667"/>
  <p:tag name="ORIGINALWIDTH" val="1.562507"/>
  <p:tag name="EMFCHILD" val="True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458333"/>
  <p:tag name="LATEXADDIN" val="\documentclass{article}&#10;\usepackage{amsmath}&#10;\pagestyle{empty}&#10;\begin{document}&#10;&#10;&#10;\begin{align*}&#10;\alpha = M/N&#10;\end{align*}&#10;&#10;\end{document}"/>
  <p:tag name="IGUANATEXSIZE" val="60"/>
  <p:tag name="IGUANATEXCURSOR" val="109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458399"/>
  <p:tag name="ORIGINALWIDTH" val="1.75"/>
  <p:tag name="EMFCHILD" val="True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37507"/>
  <p:tag name="ORIGINALWIDTH" val="2.625"/>
  <p:tag name="EMFCHILD" val="True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3346"/>
  <p:tag name="ORIGINALWIDTH" val="1.041667"/>
  <p:tag name="EMFCHILD" val="True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37507"/>
  <p:tag name="ORIGINALWIDTH" val="2.208333"/>
  <p:tag name="EMFCHILD" val="True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79173"/>
  <p:tag name="ORIGINALWIDTH" val="1.854173"/>
  <p:tag name="LATEXADDIN" val="\documentclass{article}&#10;\usepackage{amsmath}&#10;\pagestyle{empty}&#10;\begin{document}&#10;&#10;&#10;\begin{align*}&#10;P_{SAT} = \textrm{fraction of problem instances that are satisfiable}&#10;\end{align*}&#10;&#10;\end{document}"/>
  <p:tag name="IGUANATEXSIZE" val="60"/>
  <p:tag name="IGUANATEXCURSOR" val="0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458333"/>
  <p:tag name="ORIGINALWIDTH" val="1.166667"/>
  <p:tag name="EMFCHILD" val="True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437507"/>
  <p:tag name="ORIGINALWIDTH" val="1.354173"/>
  <p:tag name="EMFCHILD" val="True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75"/>
  <p:tag name="ORIGINALWIDTH" val="1.375"/>
  <p:tag name="EMFCHILD" val="True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875066"/>
  <p:tag name="ORIGINALWIDTH" val="1.729173"/>
  <p:tag name="EMFCHILD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04173"/>
  <p:tag name="ORIGINALWIDTH" val="0.7916667"/>
  <p:tag name="EMFCHILD" val="True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41667"/>
  <p:tag name="ORIGINALWIDTH" val="0.8333333"/>
  <p:tag name="EMFCHILD" val="True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0.875"/>
  <p:tag name="EMFCHILD" val="True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33333"/>
  <p:tag name="ORIGINALWIDTH" val="1.166667"/>
  <p:tag name="EMFCHILD" val="True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33333"/>
  <p:tag name="ORIGINALWIDTH" val="1"/>
  <p:tag name="EMFCHILD" val="True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33333"/>
  <p:tag name="ORIGINALWIDTH" val="0.8125066"/>
  <p:tag name="EMFCHILD" val="True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37507"/>
  <p:tag name="ORIGINALWIDTH" val="0.5625066"/>
  <p:tag name="EMFCHILD" val="True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33333"/>
  <p:tag name="ORIGINALWIDTH" val="1.166667"/>
  <p:tag name="EMFCHILD" val="True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33333"/>
  <p:tag name="ORIGINALWIDTH" val="1.166667"/>
  <p:tag name="EMFCHILD" val="True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41667"/>
  <p:tag name="ORIGINALWIDTH" val="0.8541732"/>
  <p:tag name="EMFCHILD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62504"/>
  <p:tag name="ORIGINALWIDTH" val="33.5375"/>
  <p:tag name="LATEXADDIN" val="\documentclass{article}&#10;\usepackage{amsmath}&#10;\pagestyle{empty}&#10;\begin{document}&#10;&#10;&#10;\begin{align*}&#10;H=-\sum_{\langle i j \rangle} J_{ij} S_i S_j - \sum_i H_i S_i&#10;\end{align*}&#10;&#10;\end{document}"/>
  <p:tag name="IGUANATEXSIZE" val="100"/>
  <p:tag name="IGUANATEXCURSOR" val="0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54173"/>
  <p:tag name="ORIGINALWIDTH" val="1.27084"/>
  <p:tag name="EMFCHILD" val="True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0.875"/>
  <p:tag name="EMFCHILD" val="True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33333"/>
  <p:tag name="ORIGINALWIDTH" val="1.14584"/>
  <p:tag name="EMFCHILD" val="True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62506"/>
  <p:tag name="ORIGINALWIDTH" val="1.27084"/>
  <p:tag name="EMFCHILD" val="True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2084"/>
  <p:tag name="ORIGINALWIDTH" val="0.5833333"/>
  <p:tag name="EMFCHILD" val="True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33333"/>
  <p:tag name="ORIGINALWIDTH" val="1"/>
  <p:tag name="EMFCHILD" val="True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2.041667"/>
  <p:tag name="EMFCHILD" val="True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37507"/>
  <p:tag name="ORIGINALWIDTH" val="0.5416667"/>
  <p:tag name="EMFCHILD" val="True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33333"/>
  <p:tag name="ORIGINALWIDTH" val="0.8333333"/>
  <p:tag name="EMFCHILD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"/>
  <p:tag name="ORIGINALWIDTH" val="2.2"/>
  <p:tag name="LATEXADDIN" val="\documentclass{article}&#10;\usepackage{amsmath}&#10;\pagestyle{empty}&#10;\begin{document}&#10;&#10;&#10;\begin{align*}&#10;H=-\sum_{\langle i j \rangle} J_{ij} S_i S_j - \sum_i H_i S_i&#10;\end{align*}&#10;&#10;\end{document}"/>
  <p:tag name="IGUANATEXSIZE" val="100"/>
  <p:tag name="IGUANATEXCURSOR" val="0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33333"/>
  <p:tag name="ORIGINALWIDTH" val="0.8125066"/>
  <p:tag name="EMFCHILD" val="True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33333"/>
  <p:tag name="ORIGINALWIDTH" val="1.166667"/>
  <p:tag name="EMFCHILD" val="True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1.312507"/>
  <p:tag name="EMFCHILD" val="True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33333"/>
  <p:tag name="ORIGINALWIDTH" val="1"/>
  <p:tag name="EMFCHILD" val="True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33333"/>
  <p:tag name="ORIGINALWIDTH" val="1"/>
  <p:tag name="EMFCHILD" val="True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33333"/>
  <p:tag name="ORIGINALWIDTH" val="0.8541732"/>
  <p:tag name="EMFCHILD" val="True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33333"/>
  <p:tag name="ORIGINALWIDTH" val="0.8125066"/>
  <p:tag name="EMFCHILD" val="True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2084"/>
  <p:tag name="ORIGINALWIDTH" val="1.312507"/>
  <p:tag name="EMFCHILD" val="True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33333"/>
  <p:tag name="ORIGINALWIDTH" val="1.166667"/>
  <p:tag name="EMFCHILD" val="True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33333"/>
  <p:tag name="ORIGINALWIDTH" val="0.8125066"/>
  <p:tag name="EMFCHILD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25"/>
  <p:tag name="ORIGINALWIDTH" val="1.737504"/>
  <p:tag name="EMFCHILD" val="True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33333"/>
  <p:tag name="ORIGINALWIDTH" val="1.187507"/>
  <p:tag name="EMFCHILD" val="True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91667"/>
  <p:tag name="ORIGINALWIDTH" val="0.875"/>
  <p:tag name="EMFCHILD" val="True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33333"/>
  <p:tag name="ORIGINALWIDTH" val="1"/>
  <p:tag name="EMFCHILD" val="True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33333"/>
  <p:tag name="ORIGINALWIDTH" val="0.8333333"/>
  <p:tag name="EMFCHILD" val="True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33333"/>
  <p:tag name="ORIGINALWIDTH" val="1.166667"/>
  <p:tag name="EMFCHILD" val="True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33333"/>
  <p:tag name="ORIGINALWIDTH" val="0.8333333"/>
  <p:tag name="EMFCHILD" val="True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37507"/>
  <p:tag name="ORIGINALWIDTH" val="0.5416667"/>
  <p:tag name="EMFCHILD" val="True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33333"/>
  <p:tag name="ORIGINALWIDTH" val="0.8541732"/>
  <p:tag name="EMFCHILD" val="True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41667"/>
  <p:tag name="ORIGINALWIDTH" val="1.291667"/>
  <p:tag name="EMFCHILD" val="True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33333"/>
  <p:tag name="ORIGINALWIDTH" val="1.166667"/>
  <p:tag name="EMFCHILD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1125039"/>
  <p:tag name="ORIGINALWIDTH" val="1.6"/>
  <p:tag name="EMFCHILD" val="True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62506"/>
  <p:tag name="ORIGINALWIDTH" val="1.27084"/>
  <p:tag name="EMFCHILD" val="True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2084"/>
  <p:tag name="ORIGINALWIDTH" val="0.5625066"/>
  <p:tag name="EMFCHILD" val="True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33333"/>
  <p:tag name="ORIGINALWIDTH" val="1"/>
  <p:tag name="EMFCHILD" val="True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37504"/>
  <p:tag name="ORIGINALWIDTH" val="8.1"/>
  <p:tag name="LATEXADDIN" val="\documentclass{article}&#10;\usepackage{amsmath}&#10;\pagestyle{empty}&#10;\begin{document}&#10;&#10;&#10;\begin{align*}&#10;\nu=2.6&#10;\end{align*}&#10;&#10;\end{document}"/>
  <p:tag name="IGUANATEXSIZE" val="100"/>
  <p:tag name="IGUANATEXCURSOR" val="97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37504"/>
  <p:tag name="ORIGINALWIDTH" val="8.062504"/>
  <p:tag name="LATEXADDIN" val="\documentclass{article}&#10;\usepackage{amsmath}&#10;\pagestyle{empty}&#10;\begin{document}&#10;&#10;&#10;\begin{align*}&#10;\nu=1.5&#10;\end{align*}&#10;&#10;\end{document}"/>
  <p:tag name="IGUANATEXSIZE" val="100"/>
  <p:tag name="IGUANATEXCURSOR" val="104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37504"/>
  <p:tag name="ORIGINALWIDTH" val="9.375008"/>
  <p:tag name="LATEXADDIN" val="\documentclass{article}&#10;\usepackage{amsmath}&#10;\pagestyle{empty}&#10;\begin{document}&#10;&#10;&#10;\begin{align*}&#10;\nu=1.25&#10;\end{align*}&#10;&#10;\end{document}"/>
  <p:tag name="IGUANATEXSIZE" val="100"/>
  <p:tag name="IGUANATEXCURSOR" val="105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7504"/>
  <p:tag name="ORIGINALWIDTH" val="8.112504"/>
  <p:tag name="LATEXADDIN" val="\documentclass{article}&#10;\usepackage{amsmath}&#10;\pagestyle{empty}&#10;\begin{document}&#10;&#10;&#10;\begin{align*}&#10;\alpha_C=1&#10;\end{align*}&#10;&#10;\end{document}"/>
  <p:tag name="IGUANATEXSIZE" val="100"/>
  <p:tag name="IGUANATEXCURSOR" val="107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0008"/>
  <p:tag name="ORIGINALWIDTH" val="11.425"/>
  <p:tag name="LATEXADDIN" val="\documentclass{article}&#10;\usepackage{amsmath}&#10;\pagestyle{empty}&#10;\begin{document}&#10;&#10;&#10;\begin{align*}&#10;\alpha_C=4.17&#10;\end{align*}&#10;&#10;\end{document}"/>
  <p:tag name="IGUANATEXSIZE" val="100"/>
  <p:tag name="IGUANATEXCURSOR" val="110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00008"/>
  <p:tag name="ORIGINALWIDTH" val="11.50001"/>
  <p:tag name="LATEXADDIN" val="\documentclass{article}&#10;\usepackage{amsmath}&#10;\pagestyle{empty}&#10;\begin{document}&#10;&#10;&#10;\begin{align*}&#10;\alpha_C=9.75&#10;\end{align*}&#10;&#10;\end{document}"/>
  <p:tag name="IGUANATEXSIZE" val="100"/>
  <p:tag name="IGUANATEXCURSOR" val="110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400008"/>
  <p:tag name="ORIGINALWIDTH" val="1.487504"/>
  <p:tag name="LATEXADDIN" val="\documentclass{article}&#10;\usepackage{amsmath}&#10;\pagestyle{empty}&#10;\begin{document}&#10;&#10;&#10;\begin{align*}&#10;\alpha_C=9.75&#10;\end{align*}&#10;&#10;\end{document}"/>
  <p:tag name="IGUANATEXSIZE" val="100"/>
  <p:tag name="IGUANATEXCURSOR" val="110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12504"/>
  <p:tag name="ORIGINALWIDTH" val="3.475"/>
  <p:tag name="EMFCHILD" val="True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62504"/>
  <p:tag name="ORIGINALWIDTH" val="1.437504"/>
  <p:tag name="EMFCHILD" val="True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25"/>
  <p:tag name="ORIGINALWIDTH" val="1.762504"/>
  <p:tag name="EMFCHILD" val="True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125008"/>
  <p:tag name="ORIGINALWIDTH" val="1.1"/>
  <p:tag name="EMFCHILD" val="True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25"/>
  <p:tag name="ORIGINALWIDTH" val="0.275"/>
  <p:tag name="EMFCHILD" val="True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162504"/>
  <p:tag name="ORIGINALWIDTH" val="1.137504"/>
  <p:tag name="EMFCHILD" val="True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125008"/>
  <p:tag name="ORIGINALWIDTH" val="1.062504"/>
  <p:tag name="EMFCHILD" val="True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400008"/>
  <p:tag name="ORIGINALWIDTH" val="1.462504"/>
  <p:tag name="LATEXADDIN" val="\documentclass{article}&#10;\usepackage{amsmath}&#10;\pagestyle{empty}&#10;\begin{document}&#10;&#10;&#10;\begin{align*}&#10;\alpha_C=4.17&#10;\end{align*}&#10;&#10;\end{document}"/>
  <p:tag name="IGUANATEXSIZE" val="100"/>
  <p:tag name="IGUANATEXCURSOR" val="110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75008"/>
  <p:tag name="ORIGINALWIDTH" val="1.425"/>
  <p:tag name="EMFCHILD" val="True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375039"/>
  <p:tag name="ORIGINALWIDTH" val="1.737504"/>
  <p:tag name="EMFCHILD" val="True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87504"/>
  <p:tag name="ORIGINALWIDTH" val="1.162504"/>
  <p:tag name="EMFCHILD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5"/>
  <p:tag name="ORIGINALWIDTH" val="0.45"/>
  <p:tag name="EMFCHILD" val="True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25"/>
  <p:tag name="ORIGINALWIDTH" val="0.275"/>
  <p:tag name="EMFCHILD" val="True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62504"/>
  <p:tag name="ORIGINALWIDTH" val="0.8625039"/>
  <p:tag name="EMFCHILD" val="True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162504"/>
  <p:tag name="ORIGINALWIDTH" val="1.125"/>
  <p:tag name="EMFCHILD" val="True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87504"/>
  <p:tag name="ORIGINALWIDTH" val="1.512504"/>
  <p:tag name="LATEXADDIN" val="\documentclass{article}&#10;\usepackage{amsmath}&#10;\pagestyle{empty}&#10;\begin{document}&#10;&#10;&#10;\begin{align*}&#10;\alpha_C=1&#10;\end{align*}&#10;&#10;\end{document}"/>
  <p:tag name="IGUANATEXSIZE" val="100"/>
  <p:tag name="IGUANATEXCURSOR" val="107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55"/>
  <p:tag name="ORIGINALWIDTH" val="1.462504"/>
  <p:tag name="EMFCHILD" val="True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12504"/>
  <p:tag name="ORIGINALWIDTH" val="1.775"/>
  <p:tag name="EMFCHILD" val="True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37504"/>
  <p:tag name="ORIGINALWIDTH" val="0.8875039"/>
  <p:tag name="EMFCHILD" val="True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12504"/>
  <p:tag name="ORIGINALWIDTH" val="1.237504"/>
  <p:tag name="LATEXADDIN" val="\documentclass{article}&#10;\usepackage{amsmath}&#10;\pagestyle{empty}&#10;\begin{document}&#10;&#10;&#10;\begin{align*}&#10;\nu=1.25&#10;\end{align*}&#10;&#10;\end{document}"/>
  <p:tag name="IGUANATEXSIZE" val="100"/>
  <p:tag name="IGUANATEXCURSOR" val="105"/>
  <p:tag name="TRANSPARENCY" val="True"/>
  <p:tag name="FILENAME" val=""/>
  <p:tag name="LATEXENGINEID" val="0"/>
  <p:tag name="TEMPFOLDER" val="D:\Storage\IguanaTeX\Temp\"/>
  <p:tag name="LATEXFORMHEIGHT" val="312"/>
  <p:tag name="LATEXFORMWIDTH" val="380"/>
  <p:tag name="LATEXFORMWRAP" val="True"/>
  <p:tag name="BITMAPVECTOR" val="1"/>
  <p:tag name="EMFCHILD" val="True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6875039"/>
  <p:tag name="ORIGINALWIDTH" val="1.75"/>
  <p:tag name="EMFCHILD" val="True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75"/>
  <p:tag name="ORIGINALWIDTH" val="0.875"/>
  <p:tag name="EMFCHILD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860</Words>
  <Application>Microsoft Office PowerPoint</Application>
  <PresentationFormat>On-screen Show (4:3)</PresentationFormat>
  <Paragraphs>149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Phase transitions in random satisfiability problems</vt:lpstr>
      <vt:lpstr>Statistical physics and computation</vt:lpstr>
      <vt:lpstr>Phase transitions</vt:lpstr>
      <vt:lpstr>Spin glasses</vt:lpstr>
      <vt:lpstr>Complexity in computer science</vt:lpstr>
      <vt:lpstr>Boolean Satisfiability (k-SAT)</vt:lpstr>
      <vt:lpstr>The relation of random k-SAT to spin glasses</vt:lpstr>
      <vt:lpstr>Solving a SAT problem</vt:lpstr>
      <vt:lpstr>Davis-Putnam-Logemann-Loveland (DPLL) algorithm</vt:lpstr>
      <vt:lpstr>Davis-Putnam-Logemann-Loveland (DPLL) algorithm</vt:lpstr>
      <vt:lpstr>Davis-Putnam-Logemann-Loveland (DPLL) algorithm</vt:lpstr>
      <vt:lpstr>Davis-Putnam-Logemann-Loveland (DPLL) algorithm</vt:lpstr>
      <vt:lpstr>Analyzing random k-SAT problem instances</vt:lpstr>
      <vt:lpstr>Satisfiability of random k-SAT problem instances</vt:lpstr>
      <vt:lpstr>Running time of DPLL on random k-SAT</vt:lpstr>
      <vt:lpstr>Finite size scaling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transitions in random satisfiability problems</dc:title>
  <dc:creator>Eli Chertkov</dc:creator>
  <cp:lastModifiedBy>Eli Chertkov</cp:lastModifiedBy>
  <cp:revision>35</cp:revision>
  <dcterms:created xsi:type="dcterms:W3CDTF">2017-09-05T15:10:41Z</dcterms:created>
  <dcterms:modified xsi:type="dcterms:W3CDTF">2017-09-05T21:01:27Z</dcterms:modified>
</cp:coreProperties>
</file>