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61" r:id="rId5"/>
    <p:sldId id="263" r:id="rId6"/>
    <p:sldId id="257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A84-FD7E-4523-8F1F-35C126FDF23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13E8-184E-48F8-84E1-4898A4D7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0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A84-FD7E-4523-8F1F-35C126FDF23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13E8-184E-48F8-84E1-4898A4D7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A84-FD7E-4523-8F1F-35C126FDF23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13E8-184E-48F8-84E1-4898A4D7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4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A84-FD7E-4523-8F1F-35C126FDF23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13E8-184E-48F8-84E1-4898A4D7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4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A84-FD7E-4523-8F1F-35C126FDF23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13E8-184E-48F8-84E1-4898A4D7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4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A84-FD7E-4523-8F1F-35C126FDF23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13E8-184E-48F8-84E1-4898A4D7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2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A84-FD7E-4523-8F1F-35C126FDF23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13E8-184E-48F8-84E1-4898A4D7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A84-FD7E-4523-8F1F-35C126FDF23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13E8-184E-48F8-84E1-4898A4D7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8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A84-FD7E-4523-8F1F-35C126FDF23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13E8-184E-48F8-84E1-4898A4D7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2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A84-FD7E-4523-8F1F-35C126FDF23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13E8-184E-48F8-84E1-4898A4D7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0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A84-FD7E-4523-8F1F-35C126FDF23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13E8-184E-48F8-84E1-4898A4D7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6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7A84-FD7E-4523-8F1F-35C126FDF23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513E8-184E-48F8-84E1-4898A4D7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raxcloud.blogspot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tfd/sphinx-autoapi" TargetMode="External"/><Relationship Id="rId2" Type="http://schemas.openxmlformats.org/officeDocument/2006/relationships/hyperlink" Target="http://lucasbardella.com/blog/2010/02/hosting-your-sphinx-docs-in-github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raxcloud.blogspot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448" y="98855"/>
            <a:ext cx="892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Sphinx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API Documentation: Step 0 towards Reusable Code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5591"/>
            <a:ext cx="9144000" cy="37868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302" y="646671"/>
            <a:ext cx="867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Yubo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“Paul” Yang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THW-IL, 2017/10/18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97" y="604561"/>
            <a:ext cx="3652545" cy="9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3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210" y="111211"/>
            <a:ext cx="894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For Our Beloved Python 2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706" y="0"/>
            <a:ext cx="4998294" cy="26803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9440" y="995663"/>
            <a:ext cx="4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conf.py uses Python 3 style by default!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439" y="2353120"/>
            <a:ext cx="85608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change style, edit conf.py: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 1. 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change `</a:t>
            </a:r>
            <a:r>
              <a:rPr lang="en-US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html_theme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= 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'alabaster‘` to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`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html_theme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‘classic‘`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2. remove unnecessary cram: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05" y="3556721"/>
            <a:ext cx="2324100" cy="17811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5656" y="6214282"/>
            <a:ext cx="4831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Image credit: Chris </a:t>
            </a:r>
            <a:r>
              <a:rPr lang="en-US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Okorie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, http://chrisokorie.com/ 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1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210" y="111211"/>
            <a:ext cx="894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`make html` converts .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rst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to .html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1109" y="969944"/>
            <a:ext cx="7606146" cy="46166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make html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5203" y="1921010"/>
            <a:ext cx="85591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`make html` fills docs/_build/html folder with html files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Try `</a:t>
            </a:r>
            <a:r>
              <a:rPr lang="en-US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firefox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docs/_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build/html/index.html`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5203" y="2998228"/>
            <a:ext cx="85591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‘</a:t>
            </a:r>
            <a:r>
              <a:rPr lang="en-US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githubpages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’ extension will add an empty ‘</a:t>
            </a:r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en-US" sz="1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nojekyll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’ file to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docs/_build/html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`touch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docs/_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build/html/.</a:t>
            </a:r>
            <a:r>
              <a:rPr lang="en-US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nojekyll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` should also work, but is not automatic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896" y="2579646"/>
            <a:ext cx="4439516" cy="36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1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774" y="1680238"/>
            <a:ext cx="8851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Act III</a:t>
            </a:r>
            <a:r>
              <a:rPr lang="en-US"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Beginning of the End</a:t>
            </a:r>
            <a:endParaRPr lang="en-US" sz="4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5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448" y="98855"/>
            <a:ext cx="892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API Documentation is Step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 towards Reusable Code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5591"/>
            <a:ext cx="9144000" cy="378681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185064" y="4759036"/>
            <a:ext cx="27535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26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210" y="111211"/>
            <a:ext cx="894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What can Withstand the Revenges of Time?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" y="1526491"/>
            <a:ext cx="8745170" cy="283884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83828" y="1319645"/>
            <a:ext cx="1371600" cy="8104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5203" y="561540"/>
            <a:ext cx="2292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API Documentation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5439" y="561540"/>
            <a:ext cx="2292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Tests</a:t>
            </a:r>
          </a:p>
        </p:txBody>
      </p:sp>
      <p:sp>
        <p:nvSpPr>
          <p:cNvPr id="13" name="Oval 12"/>
          <p:cNvSpPr/>
          <p:nvPr/>
        </p:nvSpPr>
        <p:spPr>
          <a:xfrm>
            <a:off x="111210" y="1329063"/>
            <a:ext cx="4176773" cy="810491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09166" y="561540"/>
            <a:ext cx="2292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Examples</a:t>
            </a:r>
          </a:p>
        </p:txBody>
      </p:sp>
      <p:sp>
        <p:nvSpPr>
          <p:cNvPr id="18" name="Oval 17"/>
          <p:cNvSpPr/>
          <p:nvPr/>
        </p:nvSpPr>
        <p:spPr>
          <a:xfrm>
            <a:off x="783156" y="3822881"/>
            <a:ext cx="1814571" cy="74930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717800" y="2503419"/>
            <a:ext cx="6340510" cy="4163942"/>
            <a:chOff x="2717800" y="2503419"/>
            <a:chExt cx="6340510" cy="4163942"/>
          </a:xfrm>
        </p:grpSpPr>
        <p:grpSp>
          <p:nvGrpSpPr>
            <p:cNvPr id="17" name="Group 16"/>
            <p:cNvGrpSpPr/>
            <p:nvPr/>
          </p:nvGrpSpPr>
          <p:grpSpPr>
            <a:xfrm>
              <a:off x="2717800" y="2503419"/>
              <a:ext cx="6234449" cy="4137527"/>
              <a:chOff x="2717800" y="2503419"/>
              <a:chExt cx="6234449" cy="4137527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5873" y="2503419"/>
                <a:ext cx="5606376" cy="4137527"/>
              </a:xfrm>
              <a:prstGeom prst="rect">
                <a:avLst/>
              </a:prstGeom>
            </p:spPr>
          </p:pic>
          <p:sp>
            <p:nvSpPr>
              <p:cNvPr id="16" name="Down Arrow 15"/>
              <p:cNvSpPr/>
              <p:nvPr/>
            </p:nvSpPr>
            <p:spPr>
              <a:xfrm rot="16200000">
                <a:off x="2763204" y="3957581"/>
                <a:ext cx="461066" cy="55187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4562763" y="5142880"/>
              <a:ext cx="965200" cy="39877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274906" y="5041309"/>
              <a:ext cx="965200" cy="39877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8056319" y="5041309"/>
              <a:ext cx="965200" cy="39877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508039" y="6250188"/>
              <a:ext cx="965200" cy="39877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352308" y="6268591"/>
              <a:ext cx="965200" cy="39877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093110" y="6188828"/>
              <a:ext cx="965200" cy="39877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45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  <p:bldP spid="13" grpId="0" animBg="1"/>
      <p:bldP spid="14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774" y="1680238"/>
            <a:ext cx="8851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be continued …</a:t>
            </a:r>
            <a:endParaRPr lang="en-US" sz="4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0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774" y="1680238"/>
            <a:ext cx="8851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Act I</a:t>
            </a:r>
            <a:r>
              <a:rPr lang="en-US"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It is all so </a:t>
            </a:r>
            <a:r>
              <a:rPr lang="en-US" sz="4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simple</a:t>
            </a:r>
            <a:endParaRPr lang="en-US" sz="4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0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210" y="111211"/>
            <a:ext cx="894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Sphinx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API Documentation Requires 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docstring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only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54248" y="2006260"/>
            <a:ext cx="4587502" cy="3263780"/>
            <a:chOff x="286472" y="2240695"/>
            <a:chExt cx="4587502" cy="326378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472" y="2240695"/>
              <a:ext cx="4587502" cy="3263780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642550" y="2356024"/>
              <a:ext cx="247135" cy="15651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289220" y="4740878"/>
              <a:ext cx="247135" cy="15651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86472" y="595872"/>
            <a:ext cx="8559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“A </a:t>
            </a:r>
            <a:r>
              <a:rPr lang="en-US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docstring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is a string literal that occurs as the first statement in a module, function, class, or method 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definition.” – PEP 257, Python.org 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750" y="1522292"/>
            <a:ext cx="4316560" cy="398792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0326" y="3692838"/>
            <a:ext cx="5062571" cy="646670"/>
            <a:chOff x="510326" y="3692838"/>
            <a:chExt cx="5062571" cy="64667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10326" y="3692838"/>
              <a:ext cx="49469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078207" y="4339508"/>
              <a:ext cx="49469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18564" y="4227157"/>
            <a:ext cx="5054333" cy="893805"/>
            <a:chOff x="518564" y="4227157"/>
            <a:chExt cx="5054333" cy="893805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18564" y="4227157"/>
              <a:ext cx="49469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078207" y="5120962"/>
              <a:ext cx="49469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156996" y="2400300"/>
            <a:ext cx="3737122" cy="935182"/>
            <a:chOff x="1156996" y="2400300"/>
            <a:chExt cx="3737122" cy="93518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156996" y="2400300"/>
              <a:ext cx="3737122" cy="9351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818036">
              <a:off x="3531658" y="2689946"/>
              <a:ext cx="941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Sphinx</a:t>
              </a:r>
              <a:endParaRPr lang="en-US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5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210" y="111211"/>
            <a:ext cx="894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Sphinx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API Documentation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Setup Takes 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ONE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Command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1109" y="969944"/>
            <a:ext cx="7606146" cy="46166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sphinx</a:t>
            </a:r>
            <a:r>
              <a:rPr lang="pt-BR" sz="2400" b="1" i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-apidoc</a:t>
            </a:r>
            <a:r>
              <a:rPr lang="pt-BR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-A "Paul" </a:t>
            </a:r>
            <a:r>
              <a:rPr lang="pt-BR" sz="2400" b="1" i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-F</a:t>
            </a:r>
            <a:r>
              <a:rPr lang="pt-BR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-o docs</a:t>
            </a:r>
            <a:r>
              <a:rPr lang="pt-BR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src/</a:t>
            </a:r>
            <a:endParaRPr lang="en-US" sz="2400" b="1" i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210" y="1921010"/>
            <a:ext cx="85591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sphinx-</a:t>
            </a:r>
            <a:r>
              <a:rPr lang="en-US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apidoc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is a command available in the sphinx package, which can be installed without admin privileges using `pip install –user sphinx`.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-A specifies the author name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-F triggers a full setup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-o specifies the documentation directory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src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 is the folder 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that contains your Python package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210" y="6384759"/>
            <a:ext cx="3335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Ref: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jlk’s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blog post on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raxcloud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0120" y="5314997"/>
            <a:ext cx="855911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Gotcha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sphinx-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apidoc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cannot build documentation if it cannot 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import your module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37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210" y="111211"/>
            <a:ext cx="894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Sphinx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API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Documentation Generation also takes 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ONE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Command 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109" y="969944"/>
            <a:ext cx="7606146" cy="46166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make html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210" y="1921010"/>
            <a:ext cx="8559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pdf version can be generated using `make </a:t>
            </a:r>
            <a:r>
              <a:rPr lang="en-US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latexpdf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`. You will need the </a:t>
            </a:r>
            <a:r>
              <a:rPr lang="en-US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latexmk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package, which should be easily obtainable via `apt-get/</a:t>
            </a:r>
            <a:r>
              <a:rPr lang="en-US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dnf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install </a:t>
            </a:r>
            <a:r>
              <a:rPr lang="en-US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latexmk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`.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Read the </a:t>
            </a:r>
            <a:r>
              <a:rPr lang="en-US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Makefile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to see what other options are available.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61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210" y="111211"/>
            <a:ext cx="703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Publish Documentation on GitHub Pages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8324" y="553485"/>
            <a:ext cx="855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Goal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Make 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gh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-pages branch to hold the output of `make html`.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119336"/>
            <a:ext cx="8559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Ref [1] 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Luca </a:t>
            </a:r>
            <a:r>
              <a:rPr lang="en-US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Sbardella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blog 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post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on 2010/02/09</a:t>
            </a:r>
          </a:p>
          <a:p>
            <a:r>
              <a:rPr lang="en-US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Ref [2]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Ryan Dale’s </a:t>
            </a:r>
            <a:r>
              <a:rPr lang="en-US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sphinxdoc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-test GitHub 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repository</a:t>
            </a:r>
            <a:endParaRPr lang="en-US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Ref [3]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jlk’s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blog post on </a:t>
            </a:r>
            <a:r>
              <a:rPr lang="en-US" sz="1400" dirty="0" err="1" smtClean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raxcloud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0686" y="1053347"/>
            <a:ext cx="2562455" cy="3427921"/>
            <a:chOff x="940686" y="1053347"/>
            <a:chExt cx="2562455" cy="342792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686" y="1053347"/>
              <a:ext cx="2562455" cy="3427921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940686" y="2332238"/>
              <a:ext cx="796826" cy="37673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88324" y="4741327"/>
            <a:ext cx="855911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Gotcha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1.  sphinx-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apidoc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cannot build documentation if it cannot 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import your module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2.  There are more than one way to 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create an empty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gh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-pages branch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in your repository (see Ref [1] vs. Ref [3]). No need to be stubborn.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011827" y="1053347"/>
            <a:ext cx="4279556" cy="4071709"/>
            <a:chOff x="4011827" y="1053347"/>
            <a:chExt cx="4279556" cy="4071709"/>
          </a:xfrm>
        </p:grpSpPr>
        <p:sp>
          <p:nvSpPr>
            <p:cNvPr id="8" name="Right Arrow 7"/>
            <p:cNvSpPr/>
            <p:nvPr/>
          </p:nvSpPr>
          <p:spPr>
            <a:xfrm>
              <a:off x="4011827" y="2322464"/>
              <a:ext cx="1112108" cy="7439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377" y="1053347"/>
              <a:ext cx="2828006" cy="4071709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5393087" y="2197633"/>
              <a:ext cx="796826" cy="37673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5393087" y="4085439"/>
            <a:ext cx="6627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21913" y="3740061"/>
            <a:ext cx="369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all-important “index.html”!</a:t>
            </a:r>
            <a:endParaRPr lang="en-US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56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210" y="111211"/>
            <a:ext cx="894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Conclusions: Sphinx is as easy as 1,2,3!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210" y="1557134"/>
            <a:ext cx="90696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docstring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for your functions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One command to setup: sphinx-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apidoc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–A “Paul” –o docs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src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One command to run: make html</a:t>
            </a:r>
            <a:endParaRPr lang="en-US" sz="2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Ready to publish!</a:t>
            </a:r>
            <a:endParaRPr lang="en-US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496" y="110535"/>
            <a:ext cx="3652545" cy="9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774" y="1680238"/>
            <a:ext cx="8851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Act II</a:t>
            </a:r>
            <a:r>
              <a:rPr lang="en-US"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48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What</a:t>
            </a:r>
            <a:r>
              <a:rPr lang="en-US"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just happened?</a:t>
            </a:r>
            <a:endParaRPr lang="en-US" sz="4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66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210" y="111211"/>
            <a:ext cx="894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`sphinx-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apidoc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` converts .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py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to .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rst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1109" y="969944"/>
            <a:ext cx="7606146" cy="46166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sphinx</a:t>
            </a:r>
            <a:r>
              <a:rPr lang="pt-BR" sz="2400" b="1" i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-apidoc</a:t>
            </a:r>
            <a:r>
              <a:rPr lang="pt-BR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-A "Paul" </a:t>
            </a:r>
            <a:r>
              <a:rPr lang="pt-BR" sz="2400" b="1" i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-F</a:t>
            </a:r>
            <a:r>
              <a:rPr lang="pt-BR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-o docs</a:t>
            </a:r>
            <a:r>
              <a:rPr lang="pt-BR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src/</a:t>
            </a:r>
            <a:endParaRPr lang="en-US" sz="2400" b="1" i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203" y="1921010"/>
            <a:ext cx="8559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docs folder contains one .</a:t>
            </a:r>
            <a:r>
              <a:rPr lang="en-US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rst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file for each .</a:t>
            </a:r>
            <a:r>
              <a:rPr lang="en-US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py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file in your </a:t>
            </a:r>
            <a:r>
              <a:rPr lang="en-US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src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 (with one extra </a:t>
            </a:r>
            <a:r>
              <a:rPr lang="en-US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index.rst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203" y="2429354"/>
            <a:ext cx="8559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-F generates conf.py and </a:t>
            </a:r>
            <a:r>
              <a:rPr lang="en-US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Makefile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you may wish to add a few extensions in conf.py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61109" y="3010071"/>
            <a:ext cx="7337096" cy="1507681"/>
            <a:chOff x="561109" y="3010071"/>
            <a:chExt cx="7337096" cy="1507681"/>
          </a:xfrm>
        </p:grpSpPr>
        <p:grpSp>
          <p:nvGrpSpPr>
            <p:cNvPr id="4" name="Group 3"/>
            <p:cNvGrpSpPr/>
            <p:nvPr/>
          </p:nvGrpSpPr>
          <p:grpSpPr>
            <a:xfrm>
              <a:off x="561109" y="3010071"/>
              <a:ext cx="3057525" cy="936181"/>
              <a:chOff x="561109" y="3030853"/>
              <a:chExt cx="3057525" cy="93618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09" y="3395534"/>
                <a:ext cx="3057525" cy="571500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674436" y="3030853"/>
                <a:ext cx="8308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default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907355" y="3036198"/>
              <a:ext cx="2990850" cy="1481554"/>
              <a:chOff x="4907355" y="3036198"/>
              <a:chExt cx="2990850" cy="1481554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7355" y="3374752"/>
                <a:ext cx="2990850" cy="1143000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788827" y="3036198"/>
                <a:ext cx="12279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customized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561109" y="3636818"/>
            <a:ext cx="4634346" cy="1116789"/>
            <a:chOff x="561109" y="3636818"/>
            <a:chExt cx="4634346" cy="1116789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722418" y="3636818"/>
              <a:ext cx="2473037" cy="800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61109" y="4384275"/>
              <a:ext cx="26853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0070C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G</a:t>
              </a:r>
              <a:r>
                <a:rPr lang="pt-BR" b="1" dirty="0" smtClean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o</a:t>
              </a:r>
              <a:r>
                <a:rPr lang="pt-BR" b="1" dirty="0" smtClean="0">
                  <a:solidFill>
                    <a:srgbClr val="FFC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o</a:t>
              </a:r>
              <a:r>
                <a:rPr lang="pt-BR" b="1" dirty="0" smtClean="0">
                  <a:solidFill>
                    <a:srgbClr val="0070C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l</a:t>
              </a:r>
              <a:r>
                <a:rPr lang="pt-BR" b="1" dirty="0" smtClean="0">
                  <a:solidFill>
                    <a:srgbClr val="00B05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g</a:t>
              </a:r>
              <a:r>
                <a:rPr lang="pt-BR" b="1" dirty="0" smtClean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 </a:t>
              </a:r>
              <a:r>
                <a:rPr lang="pt-BR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style docstring</a:t>
              </a:r>
              <a:endParaRPr lang="en-US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78357" y="4367542"/>
            <a:ext cx="4417098" cy="1261577"/>
            <a:chOff x="778357" y="4367542"/>
            <a:chExt cx="4417098" cy="1261577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722418" y="4367542"/>
              <a:ext cx="2473037" cy="800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778357" y="4859426"/>
              <a:ext cx="1924512" cy="769693"/>
              <a:chOff x="175682" y="4859426"/>
              <a:chExt cx="1924512" cy="76969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682" y="4859426"/>
                <a:ext cx="1466082" cy="769693"/>
              </a:xfrm>
              <a:prstGeom prst="rect">
                <a:avLst/>
              </a:prstGeom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1248679" y="5059607"/>
                <a:ext cx="8515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pages</a:t>
                </a:r>
                <a:endParaRPr lang="en-US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305203" y="5642731"/>
            <a:ext cx="8559114" cy="50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For more custom setup, run `sphinx-</a:t>
            </a:r>
            <a:r>
              <a:rPr lang="en-US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quickstart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` for </a:t>
            </a:r>
            <a:r>
              <a:rPr lang="en-US" sz="16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quiz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84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586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</dc:creator>
  <cp:lastModifiedBy>Yubo "Paul" Yang</cp:lastModifiedBy>
  <cp:revision>57</cp:revision>
  <dcterms:created xsi:type="dcterms:W3CDTF">2017-09-24T18:43:54Z</dcterms:created>
  <dcterms:modified xsi:type="dcterms:W3CDTF">2017-10-17T05:22:04Z</dcterms:modified>
</cp:coreProperties>
</file>