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7" r:id="rId7"/>
    <p:sldId id="268" r:id="rId8"/>
    <p:sldId id="266" r:id="rId9"/>
    <p:sldId id="260" r:id="rId10"/>
    <p:sldId id="265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27/4/2019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9723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27/4/2019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775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27/4/2019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74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27/4/2019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1399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27/4/2019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7044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27/4/2019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285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27/4/2019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755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27/4/2019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76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27/4/2019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1509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27/4/2019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5891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27/4/2019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4176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0CF6-0569-4550-B7F9-35164B80ED23}" type="datetimeFigureOut">
              <a:rPr lang="es-BO" smtClean="0"/>
              <a:t>27/4/2019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234A-3D8F-46E3-8754-5FA83D64FA9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8178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naldo\Desktop\SEPAR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395536" y="2564904"/>
            <a:ext cx="8352928" cy="3960441"/>
          </a:xfrm>
        </p:spPr>
        <p:txBody>
          <a:bodyPr>
            <a:normAutofit/>
          </a:bodyPr>
          <a:lstStyle/>
          <a:p>
            <a:pPr algn="just"/>
            <a:r>
              <a:rPr lang="es-MX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Significado de </a:t>
            </a:r>
            <a:r>
              <a:rPr lang="es-MX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CSS(</a:t>
            </a:r>
            <a:r>
              <a:rPr lang="es-MX" sz="20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Cascading</a:t>
            </a:r>
            <a:r>
              <a:rPr lang="es-MX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Style </a:t>
            </a:r>
            <a:r>
              <a:rPr lang="es-MX" sz="20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Sheets</a:t>
            </a:r>
            <a:r>
              <a:rPr lang="es-MX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 </a:t>
            </a:r>
            <a:r>
              <a:rPr lang="es-MX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hojas </a:t>
            </a:r>
            <a:r>
              <a:rPr lang="es-MX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estilo en </a:t>
            </a:r>
            <a:r>
              <a:rPr lang="es-MX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cascada.</a:t>
            </a:r>
            <a:r>
              <a:rPr lang="es-MX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s-MX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s-MX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CSS es un lenguaje de hojas de estilos creado para controlar el aspecto o presentación de los documentos definidos con HTML y XHTML. CSS es la mejor forma de separar los contenidos y su presentación y es imprescindible para crear páginas web complejas.</a:t>
            </a:r>
            <a:br>
              <a:rPr lang="es-MX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s-MX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s-MX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s-MX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CSS </a:t>
            </a:r>
            <a:r>
              <a:rPr lang="es-MX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para definir el aspecto de cada elemento: color, tamaño y tipo de letra del texto, separación horizontal y vertical entre elementos, posición de cada elemento dentro de la página, </a:t>
            </a:r>
            <a:r>
              <a:rPr lang="es-MX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etc</a:t>
            </a:r>
            <a:r>
              <a:rPr lang="es-MX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19944" y="269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i="1" u="sng" smtClean="0">
                <a:solidFill>
                  <a:schemeClr val="bg1"/>
                </a:solidFill>
              </a:rPr>
              <a:t>INTRODUCCION A CSS</a:t>
            </a:r>
            <a:endParaRPr lang="es-MX" sz="60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4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naldo\Desktop\SEPAR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/>
          <a:srcRect l="26202" t="22438" r="28969" b="5704"/>
          <a:stretch/>
        </p:blipFill>
        <p:spPr>
          <a:xfrm>
            <a:off x="827584" y="1380282"/>
            <a:ext cx="7652684" cy="5256584"/>
          </a:xfrm>
          <a:prstGeom prst="rect">
            <a:avLst/>
          </a:prstGeom>
        </p:spPr>
      </p:pic>
      <p:sp>
        <p:nvSpPr>
          <p:cNvPr id="19" name="Título 1"/>
          <p:cNvSpPr>
            <a:spLocks noGrp="1"/>
          </p:cNvSpPr>
          <p:nvPr>
            <p:ph type="ctrTitle"/>
          </p:nvPr>
        </p:nvSpPr>
        <p:spPr>
          <a:xfrm>
            <a:off x="707868" y="116632"/>
            <a:ext cx="7772400" cy="1353393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SELECTORES DE TIPO</a:t>
            </a:r>
          </a:p>
        </p:txBody>
      </p:sp>
    </p:spTree>
    <p:extLst>
      <p:ext uri="{BB962C8B-B14F-4D97-AF65-F5344CB8AC3E}">
        <p14:creationId xmlns:p14="http://schemas.microsoft.com/office/powerpoint/2010/main" val="159309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63943"/>
            <a:ext cx="7772400" cy="1470025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SELECTORES DE CLASE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00" y="1633968"/>
            <a:ext cx="7486133" cy="46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5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5710" y="143843"/>
            <a:ext cx="7772400" cy="1470025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SELECTORES DE ID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84784"/>
            <a:ext cx="7918648" cy="50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-27384"/>
            <a:ext cx="7772400" cy="1470025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SELECTORES DE ATRIBUTO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12500"/>
          <a:stretch/>
        </p:blipFill>
        <p:spPr>
          <a:xfrm>
            <a:off x="107504" y="1628800"/>
            <a:ext cx="4104456" cy="50448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1084"/>
          <a:stretch/>
        </p:blipFill>
        <p:spPr>
          <a:xfrm>
            <a:off x="4211960" y="1628800"/>
            <a:ext cx="4824538" cy="50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3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2406352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CSS es </a:t>
            </a:r>
            <a:r>
              <a:rPr lang="es-MX" dirty="0">
                <a:solidFill>
                  <a:schemeClr val="bg1"/>
                </a:solidFill>
              </a:rPr>
              <a:t>un lenguaje de hojas de </a:t>
            </a:r>
            <a:r>
              <a:rPr lang="es-MX" dirty="0" smtClean="0">
                <a:solidFill>
                  <a:schemeClr val="bg1"/>
                </a:solidFill>
              </a:rPr>
              <a:t>estilo ()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259632" y="3212976"/>
            <a:ext cx="6912768" cy="242582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Sintaxis básica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Comentarios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Selectores </a:t>
            </a:r>
          </a:p>
        </p:txBody>
      </p:sp>
    </p:spTree>
    <p:extLst>
      <p:ext uri="{BB962C8B-B14F-4D97-AF65-F5344CB8AC3E}">
        <p14:creationId xmlns:p14="http://schemas.microsoft.com/office/powerpoint/2010/main" val="26456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naldo\Desktop\SEPAR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667544" y="1988840"/>
            <a:ext cx="7772400" cy="2910185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76265" y="2069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Sintaxis básica de </a:t>
            </a:r>
            <a:r>
              <a:rPr lang="es-MX" dirty="0" err="1">
                <a:solidFill>
                  <a:schemeClr val="bg1"/>
                </a:solidFill>
              </a:rPr>
              <a:t>css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4" y="1885928"/>
            <a:ext cx="7812360" cy="4411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36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Sintaxis básica de </a:t>
            </a:r>
            <a:r>
              <a:rPr lang="es-MX" dirty="0" err="1">
                <a:solidFill>
                  <a:schemeClr val="bg1"/>
                </a:solidFill>
              </a:rPr>
              <a:t>css</a:t>
            </a:r>
            <a:r>
              <a:rPr lang="es-MX" dirty="0">
                <a:solidFill>
                  <a:schemeClr val="bg1"/>
                </a:solidFill>
              </a:rPr>
              <a:t/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5" b="1930"/>
          <a:stretch/>
        </p:blipFill>
        <p:spPr>
          <a:xfrm>
            <a:off x="251520" y="2780928"/>
            <a:ext cx="8640960" cy="26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0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0"/>
            <a:ext cx="7772400" cy="1218811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Relación padre hijo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259632" y="3212976"/>
            <a:ext cx="6912768" cy="242582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9589" t="5515" r="18646" b="21251"/>
          <a:stretch/>
        </p:blipFill>
        <p:spPr>
          <a:xfrm>
            <a:off x="0" y="1124744"/>
            <a:ext cx="8928992" cy="5122839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724128" y="3068960"/>
            <a:ext cx="3204864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dirty="0">
                <a:solidFill>
                  <a:schemeClr val="bg1"/>
                </a:solidFill>
              </a:rPr>
              <a:t>Los selectores deben estar en orden escalonado en relación al documento HTML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1691680" y="4509120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6516216" y="2420888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0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Relación padre hijo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5"/>
          <a:stretch/>
        </p:blipFill>
        <p:spPr>
          <a:xfrm>
            <a:off x="899592" y="1556792"/>
            <a:ext cx="7344816" cy="4383996"/>
          </a:xfrm>
        </p:spPr>
      </p:pic>
    </p:spTree>
    <p:extLst>
      <p:ext uri="{BB962C8B-B14F-4D97-AF65-F5344CB8AC3E}">
        <p14:creationId xmlns:p14="http://schemas.microsoft.com/office/powerpoint/2010/main" val="127740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Una pequeña vista a algunas etiquetas y ver como llegamos al contenido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26" y="1988841"/>
            <a:ext cx="7421873" cy="3640252"/>
          </a:xfrm>
        </p:spPr>
      </p:pic>
    </p:spTree>
    <p:extLst>
      <p:ext uri="{BB962C8B-B14F-4D97-AF65-F5344CB8AC3E}">
        <p14:creationId xmlns:p14="http://schemas.microsoft.com/office/powerpoint/2010/main" val="343405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naldo\Desktop\SEPAR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667544" y="6927"/>
            <a:ext cx="7772400" cy="1470025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COMENTARIOS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AB59216-D456-4334-A330-B4966EDBD4A0}"/>
              </a:ext>
            </a:extLst>
          </p:cNvPr>
          <p:cNvSpPr txBox="1">
            <a:spLocks/>
          </p:cNvSpPr>
          <p:nvPr/>
        </p:nvSpPr>
        <p:spPr>
          <a:xfrm>
            <a:off x="633442" y="1330513"/>
            <a:ext cx="7772400" cy="21180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 hacer comentarios tanto de una línea como de varias podemos hacerlo de la siguiente forma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2FEC09C-44F2-445B-AD1B-6AA8FD8580C2}"/>
              </a:ext>
            </a:extLst>
          </p:cNvPr>
          <p:cNvSpPr txBox="1">
            <a:spLocks/>
          </p:cNvSpPr>
          <p:nvPr/>
        </p:nvSpPr>
        <p:spPr>
          <a:xfrm>
            <a:off x="633442" y="2996952"/>
            <a:ext cx="8439945" cy="2085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b="1" dirty="0">
                <a:solidFill>
                  <a:srgbClr val="C00000"/>
                </a:solidFill>
              </a:rPr>
              <a:t>EN CSS</a:t>
            </a:r>
          </a:p>
          <a:p>
            <a:pPr algn="l"/>
            <a:r>
              <a:rPr lang="es-MX" b="1" dirty="0">
                <a:solidFill>
                  <a:srgbClr val="FF0000"/>
                </a:solidFill>
              </a:rPr>
              <a:t>/*</a:t>
            </a:r>
            <a:r>
              <a:rPr lang="es-MX" b="1" dirty="0">
                <a:solidFill>
                  <a:schemeClr val="bg1"/>
                </a:solidFill>
              </a:rPr>
              <a:t> (TEXTO A COMENTAR)</a:t>
            </a:r>
            <a:r>
              <a:rPr lang="es-MX" b="1" dirty="0">
                <a:solidFill>
                  <a:srgbClr val="FF0000"/>
                </a:solidFill>
              </a:rPr>
              <a:t>*/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45D4C8E-1A7C-48FD-B454-ED21CED0BE14}"/>
              </a:ext>
            </a:extLst>
          </p:cNvPr>
          <p:cNvSpPr txBox="1">
            <a:spLocks/>
          </p:cNvSpPr>
          <p:nvPr/>
        </p:nvSpPr>
        <p:spPr>
          <a:xfrm>
            <a:off x="562829" y="4359829"/>
            <a:ext cx="8280920" cy="2085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b="1" dirty="0">
                <a:solidFill>
                  <a:srgbClr val="C00000"/>
                </a:solidFill>
              </a:rPr>
              <a:t>En HTML</a:t>
            </a:r>
          </a:p>
          <a:p>
            <a:pPr algn="l"/>
            <a:r>
              <a:rPr lang="es-MX" b="1" dirty="0">
                <a:solidFill>
                  <a:srgbClr val="FF0000"/>
                </a:solidFill>
              </a:rPr>
              <a:t>&lt;!– </a:t>
            </a:r>
            <a:r>
              <a:rPr lang="es-MX" b="1" dirty="0">
                <a:solidFill>
                  <a:schemeClr val="bg1"/>
                </a:solidFill>
              </a:rPr>
              <a:t>(TEXTO A COMENTAR)</a:t>
            </a:r>
            <a:r>
              <a:rPr lang="es-MX" b="1" dirty="0">
                <a:solidFill>
                  <a:srgbClr val="FF0000"/>
                </a:solidFill>
              </a:rPr>
              <a:t> --&gt;</a:t>
            </a:r>
            <a:endParaRPr lang="es-MX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rnaldo\Desktop\Conteni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Selectores </a:t>
            </a:r>
            <a:r>
              <a:rPr lang="es-MX" dirty="0" err="1">
                <a:solidFill>
                  <a:schemeClr val="bg1"/>
                </a:solidFill>
              </a:rPr>
              <a:t>Basicos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15616" y="3340554"/>
            <a:ext cx="7128792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2000" dirty="0">
                <a:solidFill>
                  <a:schemeClr val="bg1"/>
                </a:solidFill>
                <a:latin typeface="Arial" panose="020B0604020202020204" pitchFamily="34" charset="0"/>
              </a:rPr>
              <a:t>Selectores de tipo 		</a:t>
            </a:r>
            <a:r>
              <a:rPr lang="es-MX" altLang="es-MX" sz="2000" dirty="0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MX" altLang="es-MX" sz="2000" i="1" dirty="0" err="1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elementname</a:t>
            </a:r>
            <a:r>
              <a:rPr lang="es-MX" altLang="es-MX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2000" dirty="0">
                <a:solidFill>
                  <a:schemeClr val="bg1"/>
                </a:solidFill>
                <a:latin typeface="Arial" panose="020B0604020202020204" pitchFamily="34" charset="0"/>
              </a:rPr>
              <a:t>Selectores de clase 		</a:t>
            </a:r>
            <a:r>
              <a:rPr lang="es-MX" altLang="es-MX" sz="2000" dirty="0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MX" altLang="es-MX" sz="2000" i="1" dirty="0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.</a:t>
            </a:r>
            <a:r>
              <a:rPr lang="es-MX" altLang="es-MX" sz="2000" i="1" dirty="0" err="1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classname</a:t>
            </a:r>
            <a:endParaRPr kumimoji="0" lang="es-MX" altLang="es-MX" sz="2000" i="1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2000" dirty="0">
                <a:solidFill>
                  <a:schemeClr val="bg1"/>
                </a:solidFill>
                <a:latin typeface="Arial" panose="020B0604020202020204" pitchFamily="34" charset="0"/>
              </a:rPr>
              <a:t>Selectores de ID 		</a:t>
            </a:r>
            <a:r>
              <a:rPr lang="es-MX" altLang="es-MX" sz="2000" dirty="0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 </a:t>
            </a:r>
            <a:r>
              <a:rPr lang="es-MX" altLang="es-MX" sz="2000" i="1" dirty="0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#</a:t>
            </a:r>
            <a:r>
              <a:rPr lang="es-MX" altLang="es-MX" sz="2000" i="1" dirty="0" err="1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Idname</a:t>
            </a:r>
            <a:r>
              <a:rPr lang="es-MX" altLang="es-MX" sz="2000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kumimoji="0" lang="es-MX" altLang="es-MX" sz="2000" i="1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MX" altLang="es-MX" sz="20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Selectores Universales</a:t>
            </a:r>
            <a:r>
              <a:rPr lang="es-MX" altLang="es-MX" sz="2000" dirty="0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	  </a:t>
            </a:r>
            <a:r>
              <a:rPr lang="es-MX" altLang="es-MX" sz="2000" i="1" dirty="0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* , </a:t>
            </a:r>
            <a:r>
              <a:rPr lang="es-MX" altLang="es-MX" sz="2000" i="1" dirty="0" err="1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ns</a:t>
            </a:r>
            <a:r>
              <a:rPr lang="es-MX" altLang="es-MX" sz="2000" i="1" dirty="0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|*, *|*, |*</a:t>
            </a:r>
            <a:endParaRPr kumimoji="0" lang="es-MX" altLang="es-MX" sz="2000" i="1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MX" altLang="es-MX" sz="20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Selectores de Atributo	</a:t>
            </a:r>
            <a:r>
              <a:rPr lang="es-MX" altLang="es-MX" sz="900" dirty="0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MX" altLang="es-MX" sz="2000" dirty="0">
                <a:solidFill>
                  <a:prstClr val="white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 </a:t>
            </a:r>
            <a:r>
              <a:rPr lang="es-MX" altLang="es-MX" sz="2000" i="1" dirty="0">
                <a:solidFill>
                  <a:prstClr val="white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[</a:t>
            </a:r>
            <a:r>
              <a:rPr lang="es-MX" altLang="es-MX" sz="2000" i="1" dirty="0" err="1">
                <a:solidFill>
                  <a:prstClr val="white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attr</a:t>
            </a:r>
            <a:r>
              <a:rPr lang="es-MX" altLang="es-MX" sz="2000" i="1" dirty="0">
                <a:solidFill>
                  <a:prstClr val="white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es-MX" altLang="es-MX" sz="2000" i="1" dirty="0" err="1">
                <a:solidFill>
                  <a:prstClr val="white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value</a:t>
            </a:r>
            <a:r>
              <a:rPr lang="es-MX" altLang="es-MX" sz="2000" i="1" dirty="0">
                <a:solidFill>
                  <a:prstClr val="white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]</a:t>
            </a:r>
            <a:endParaRPr kumimoji="0" lang="es-MX" altLang="es-MX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93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117</Words>
  <Application>Microsoft Office PowerPoint</Application>
  <PresentationFormat>Presentación en pantalla (4:3)</PresentationFormat>
  <Paragraphs>29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Tema de Office</vt:lpstr>
      <vt:lpstr>Significado de CSS(Cascading Style Sheets) hojas de estilo en cascada. CSS es un lenguaje de hojas de estilos creado para controlar el aspecto o presentación de los documentos definidos con HTML y XHTML. CSS es la mejor forma de separar los contenidos y su presentación y es imprescindible para crear páginas web complejas.  CSS para definir el aspecto de cada elemento: color, tamaño y tipo de letra del texto, separación horizontal y vertical entre elementos, posición de cada elemento dentro de la página, etc </vt:lpstr>
      <vt:lpstr>CSS es un lenguaje de hojas de estilo ()</vt:lpstr>
      <vt:lpstr> </vt:lpstr>
      <vt:lpstr>Sintaxis básica de css </vt:lpstr>
      <vt:lpstr>Relación padre hijo</vt:lpstr>
      <vt:lpstr>Relación padre hijo</vt:lpstr>
      <vt:lpstr>Una pequeña vista a algunas etiquetas y ver como llegamos al contenido</vt:lpstr>
      <vt:lpstr>COMENTARIOS</vt:lpstr>
      <vt:lpstr>Selectores Basicos</vt:lpstr>
      <vt:lpstr>SELECTORES DE TIPO</vt:lpstr>
      <vt:lpstr>SELECTORES DE CLASE</vt:lpstr>
      <vt:lpstr>SELECTORES DE ID</vt:lpstr>
      <vt:lpstr>SELECTORES DE ATRIBUTO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</dc:creator>
  <cp:lastModifiedBy>Bruce Wayne</cp:lastModifiedBy>
  <cp:revision>17</cp:revision>
  <dcterms:created xsi:type="dcterms:W3CDTF">2019-04-01T14:32:29Z</dcterms:created>
  <dcterms:modified xsi:type="dcterms:W3CDTF">2019-04-27T15:04:53Z</dcterms:modified>
</cp:coreProperties>
</file>