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6D4A7-3EF5-4F4F-AC42-11F3551585D2}" v="9" dt="2021-09-09T04:38:59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Wissler" userId="15675f06f034866b" providerId="LiveId" clId="{9016D4A7-3EF5-4F4F-AC42-11F3551585D2}"/>
    <pc:docChg chg="undo custSel addSld modSld">
      <pc:chgData name="Paul Wissler" userId="15675f06f034866b" providerId="LiveId" clId="{9016D4A7-3EF5-4F4F-AC42-11F3551585D2}" dt="2021-09-09T04:41:05.316" v="65" actId="11529"/>
      <pc:docMkLst>
        <pc:docMk/>
      </pc:docMkLst>
      <pc:sldChg chg="addSp delSp modSp new mod">
        <pc:chgData name="Paul Wissler" userId="15675f06f034866b" providerId="LiveId" clId="{9016D4A7-3EF5-4F4F-AC42-11F3551585D2}" dt="2021-09-09T04:41:05.316" v="65" actId="11529"/>
        <pc:sldMkLst>
          <pc:docMk/>
          <pc:sldMk cId="681272216" sldId="256"/>
        </pc:sldMkLst>
        <pc:spChg chg="del">
          <ac:chgData name="Paul Wissler" userId="15675f06f034866b" providerId="LiveId" clId="{9016D4A7-3EF5-4F4F-AC42-11F3551585D2}" dt="2021-09-09T04:35:36.513" v="1" actId="478"/>
          <ac:spMkLst>
            <pc:docMk/>
            <pc:sldMk cId="681272216" sldId="256"/>
            <ac:spMk id="2" creationId="{BDAD89E1-18BD-4623-81D0-61BBF261626F}"/>
          </ac:spMkLst>
        </pc:spChg>
        <pc:spChg chg="del">
          <ac:chgData name="Paul Wissler" userId="15675f06f034866b" providerId="LiveId" clId="{9016D4A7-3EF5-4F4F-AC42-11F3551585D2}" dt="2021-09-09T04:35:38.590" v="2" actId="478"/>
          <ac:spMkLst>
            <pc:docMk/>
            <pc:sldMk cId="681272216" sldId="256"/>
            <ac:spMk id="3" creationId="{E983215D-3EBD-4E82-B22C-240197EF5886}"/>
          </ac:spMkLst>
        </pc:spChg>
        <pc:spChg chg="add mod">
          <ac:chgData name="Paul Wissler" userId="15675f06f034866b" providerId="LiveId" clId="{9016D4A7-3EF5-4F4F-AC42-11F3551585D2}" dt="2021-09-09T04:40:12.011" v="57" actId="208"/>
          <ac:spMkLst>
            <pc:docMk/>
            <pc:sldMk cId="681272216" sldId="256"/>
            <ac:spMk id="4" creationId="{A809CF90-AA46-46D0-943E-45B8882A573A}"/>
          </ac:spMkLst>
        </pc:spChg>
        <pc:spChg chg="add mod">
          <ac:chgData name="Paul Wissler" userId="15675f06f034866b" providerId="LiveId" clId="{9016D4A7-3EF5-4F4F-AC42-11F3551585D2}" dt="2021-09-09T04:40:12.011" v="57" actId="208"/>
          <ac:spMkLst>
            <pc:docMk/>
            <pc:sldMk cId="681272216" sldId="256"/>
            <ac:spMk id="5" creationId="{0BA93347-B28F-47DC-A285-46E6737362B7}"/>
          </ac:spMkLst>
        </pc:spChg>
        <pc:spChg chg="add mod">
          <ac:chgData name="Paul Wissler" userId="15675f06f034866b" providerId="LiveId" clId="{9016D4A7-3EF5-4F4F-AC42-11F3551585D2}" dt="2021-09-09T04:40:12.011" v="57" actId="208"/>
          <ac:spMkLst>
            <pc:docMk/>
            <pc:sldMk cId="681272216" sldId="256"/>
            <ac:spMk id="6" creationId="{2C4FDE10-A520-42CF-A1F9-B7CDB2101516}"/>
          </ac:spMkLst>
        </pc:spChg>
        <pc:spChg chg="add mod">
          <ac:chgData name="Paul Wissler" userId="15675f06f034866b" providerId="LiveId" clId="{9016D4A7-3EF5-4F4F-AC42-11F3551585D2}" dt="2021-09-09T04:40:12.011" v="57" actId="208"/>
          <ac:spMkLst>
            <pc:docMk/>
            <pc:sldMk cId="681272216" sldId="256"/>
            <ac:spMk id="7" creationId="{6C1D5E50-94AA-4672-B84D-0235CC04A3E6}"/>
          </ac:spMkLst>
        </pc:spChg>
        <pc:spChg chg="add mod">
          <ac:chgData name="Paul Wissler" userId="15675f06f034866b" providerId="LiveId" clId="{9016D4A7-3EF5-4F4F-AC42-11F3551585D2}" dt="2021-09-09T04:40:12.011" v="57" actId="208"/>
          <ac:spMkLst>
            <pc:docMk/>
            <pc:sldMk cId="681272216" sldId="256"/>
            <ac:spMk id="8" creationId="{44642F20-CDAD-4572-A84D-096BCD34EE0F}"/>
          </ac:spMkLst>
        </pc:spChg>
        <pc:spChg chg="add mod">
          <ac:chgData name="Paul Wissler" userId="15675f06f034866b" providerId="LiveId" clId="{9016D4A7-3EF5-4F4F-AC42-11F3551585D2}" dt="2021-09-09T04:40:12.011" v="57" actId="208"/>
          <ac:spMkLst>
            <pc:docMk/>
            <pc:sldMk cId="681272216" sldId="256"/>
            <ac:spMk id="9" creationId="{BC84C89C-725D-4B2C-82C2-DBC1FE9D768D}"/>
          </ac:spMkLst>
        </pc:spChg>
        <pc:spChg chg="add mod">
          <ac:chgData name="Paul Wissler" userId="15675f06f034866b" providerId="LiveId" clId="{9016D4A7-3EF5-4F4F-AC42-11F3551585D2}" dt="2021-09-09T04:40:12.011" v="57" actId="208"/>
          <ac:spMkLst>
            <pc:docMk/>
            <pc:sldMk cId="681272216" sldId="256"/>
            <ac:spMk id="10" creationId="{58048752-FCF6-427F-B04E-D4DEADADC0A4}"/>
          </ac:spMkLst>
        </pc:spChg>
        <pc:spChg chg="add mod">
          <ac:chgData name="Paul Wissler" userId="15675f06f034866b" providerId="LiveId" clId="{9016D4A7-3EF5-4F4F-AC42-11F3551585D2}" dt="2021-09-09T04:40:12.011" v="57" actId="208"/>
          <ac:spMkLst>
            <pc:docMk/>
            <pc:sldMk cId="681272216" sldId="256"/>
            <ac:spMk id="11" creationId="{5E158CD3-EDC4-49E2-9C06-8509DCDAC6B3}"/>
          </ac:spMkLst>
        </pc:spChg>
        <pc:spChg chg="add mod">
          <ac:chgData name="Paul Wissler" userId="15675f06f034866b" providerId="LiveId" clId="{9016D4A7-3EF5-4F4F-AC42-11F3551585D2}" dt="2021-09-09T04:40:12.011" v="57" actId="208"/>
          <ac:spMkLst>
            <pc:docMk/>
            <pc:sldMk cId="681272216" sldId="256"/>
            <ac:spMk id="12" creationId="{5E453017-B52C-4814-BE60-0B9084DE1D3E}"/>
          </ac:spMkLst>
        </pc:spChg>
        <pc:cxnChg chg="add mod">
          <ac:chgData name="Paul Wissler" userId="15675f06f034866b" providerId="LiveId" clId="{9016D4A7-3EF5-4F4F-AC42-11F3551585D2}" dt="2021-09-09T04:40:12.011" v="57" actId="208"/>
          <ac:cxnSpMkLst>
            <pc:docMk/>
            <pc:sldMk cId="681272216" sldId="256"/>
            <ac:cxnSpMk id="14" creationId="{B3E0C6C8-5CAD-4B96-B854-3849A1C9F535}"/>
          </ac:cxnSpMkLst>
        </pc:cxnChg>
        <pc:cxnChg chg="add">
          <ac:chgData name="Paul Wissler" userId="15675f06f034866b" providerId="LiveId" clId="{9016D4A7-3EF5-4F4F-AC42-11F3551585D2}" dt="2021-09-09T04:40:19.672" v="58" actId="11529"/>
          <ac:cxnSpMkLst>
            <pc:docMk/>
            <pc:sldMk cId="681272216" sldId="256"/>
            <ac:cxnSpMk id="16" creationId="{50DA9608-9D90-4FAF-9C42-65003AE11192}"/>
          </ac:cxnSpMkLst>
        </pc:cxnChg>
        <pc:cxnChg chg="add">
          <ac:chgData name="Paul Wissler" userId="15675f06f034866b" providerId="LiveId" clId="{9016D4A7-3EF5-4F4F-AC42-11F3551585D2}" dt="2021-09-09T04:40:27.066" v="59" actId="11529"/>
          <ac:cxnSpMkLst>
            <pc:docMk/>
            <pc:sldMk cId="681272216" sldId="256"/>
            <ac:cxnSpMk id="18" creationId="{D6FDD108-F788-494A-98A8-D4AED375C157}"/>
          </ac:cxnSpMkLst>
        </pc:cxnChg>
        <pc:cxnChg chg="add">
          <ac:chgData name="Paul Wissler" userId="15675f06f034866b" providerId="LiveId" clId="{9016D4A7-3EF5-4F4F-AC42-11F3551585D2}" dt="2021-09-09T04:40:32.913" v="60" actId="11529"/>
          <ac:cxnSpMkLst>
            <pc:docMk/>
            <pc:sldMk cId="681272216" sldId="256"/>
            <ac:cxnSpMk id="20" creationId="{45F5A930-753A-4E22-9EE0-88D5309B7E0B}"/>
          </ac:cxnSpMkLst>
        </pc:cxnChg>
        <pc:cxnChg chg="add">
          <ac:chgData name="Paul Wissler" userId="15675f06f034866b" providerId="LiveId" clId="{9016D4A7-3EF5-4F4F-AC42-11F3551585D2}" dt="2021-09-09T04:40:39.529" v="61" actId="11529"/>
          <ac:cxnSpMkLst>
            <pc:docMk/>
            <pc:sldMk cId="681272216" sldId="256"/>
            <ac:cxnSpMk id="22" creationId="{EBF76B53-6F29-42A2-ADD1-F0269D1256C0}"/>
          </ac:cxnSpMkLst>
        </pc:cxnChg>
        <pc:cxnChg chg="add del mod">
          <ac:chgData name="Paul Wissler" userId="15675f06f034866b" providerId="LiveId" clId="{9016D4A7-3EF5-4F4F-AC42-11F3551585D2}" dt="2021-09-09T04:40:50.943" v="63" actId="11529"/>
          <ac:cxnSpMkLst>
            <pc:docMk/>
            <pc:sldMk cId="681272216" sldId="256"/>
            <ac:cxnSpMk id="24" creationId="{280CE1F1-E204-4936-BEE3-53E6B72739FB}"/>
          </ac:cxnSpMkLst>
        </pc:cxnChg>
        <pc:cxnChg chg="add">
          <ac:chgData name="Paul Wissler" userId="15675f06f034866b" providerId="LiveId" clId="{9016D4A7-3EF5-4F4F-AC42-11F3551585D2}" dt="2021-09-09T04:40:57.722" v="64" actId="11529"/>
          <ac:cxnSpMkLst>
            <pc:docMk/>
            <pc:sldMk cId="681272216" sldId="256"/>
            <ac:cxnSpMk id="26" creationId="{EE95F377-061D-418D-9C35-E069CDC038F0}"/>
          </ac:cxnSpMkLst>
        </pc:cxnChg>
        <pc:cxnChg chg="add">
          <ac:chgData name="Paul Wissler" userId="15675f06f034866b" providerId="LiveId" clId="{9016D4A7-3EF5-4F4F-AC42-11F3551585D2}" dt="2021-09-09T04:41:05.316" v="65" actId="11529"/>
          <ac:cxnSpMkLst>
            <pc:docMk/>
            <pc:sldMk cId="681272216" sldId="256"/>
            <ac:cxnSpMk id="28" creationId="{9F7DF7E9-8022-4B16-A8FB-5055911F01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AFE6-0EEE-4D0E-80C5-CCEF5FB80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11488-2C44-4960-B632-4A8D34BA7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BAC8-959F-43A1-A2D9-F079906A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6734-85E9-49E7-AAF1-64BD6953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FFFE-F15E-4632-AD7B-29C97A6B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797E-7ACC-48E6-971D-5ADA686D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F378-0A9D-4461-AE3C-57A729A8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2063-C0E4-4D18-85A4-8749AC40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B3106-C6B4-46BF-BFEE-58A17544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2471-9074-4055-99C5-5A28D67C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AB773-6208-4527-9D5F-7E882113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BFD5E-675B-482F-8540-35EAB8677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8C349-41DF-44A8-87AB-98A9ABB1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0A90-3855-460A-AD29-257F4BA9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386B-C945-49E5-B2B0-FF5B9C5F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511-29F7-4267-872C-C440A028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8A1A-3795-476F-914D-17BF9596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1925-B10B-49A5-9BE9-020D71B4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43F4-1D7F-458C-B1F8-38167B4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2B93-4461-4564-8562-7544E781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CEAA-59AE-43F5-B915-5B7DD933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B933-EBE3-4E38-96DA-E9CBF8B7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7B981-9513-45FE-8BDF-EC5179F6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4916-FF16-4D2B-A7C1-BC58B9E5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699A-381B-446E-A512-A3998082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BE82-AD2F-4C39-AA17-C7D6A11E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26DE-C0DC-4BA0-A63D-9FA574F05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867B2-BA91-4CB9-940E-7F2476C7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11537-D2B3-4F2F-BFA1-F15ABED6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06AC-1D46-458A-B4A4-8DE19BAD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D97A-A295-480A-A50F-2747052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F63E-E848-4AC2-BCC8-666A40B3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A1B7C-A4E3-493E-98D7-9156B281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9F3EF-EB66-41D9-9427-7CF97F88B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F99CC-FEA9-47FE-9A0C-D6571835F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7B074-BA74-42A0-B4DB-FC9A965D3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FC7DB-958C-4FF0-AD4B-DF07FBBA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F6E59-292D-462A-BDE9-3EE04D77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AEDBF-343D-4BB8-84FB-8B177819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32AC-4594-447E-BFE7-E5C033A9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8802E-97A0-49FB-8156-8A65E357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55E8F-73D0-4A0F-86B9-A1269FDA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CFC22-68AE-42DF-915E-005DC9DD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84D06-0B79-4C55-ADE4-1BF6D2B5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8953-D177-4A53-B7D1-68778CE4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9FADC-5CBA-4AA4-9AD2-89CF1730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E2B9-A624-4C91-8F6F-FC74AC51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8485-3E8B-4CE4-A872-E1B588BE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A4AEF-E74D-4148-BEB8-F6133056D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2FD6-E996-49F3-AF0C-DAC1F88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FB53-E4E4-4A70-BF3A-020A554B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1E0DF-E015-4EF8-A881-866F3189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F065-DD10-4B7E-99F8-3E76A290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C924B-4B13-4A9C-9AE6-8A37BD354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9037A-3FCB-4966-863A-C3DDC8CA3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F149-50CD-4FF8-A832-8E0B35D0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6B688-238A-499D-BE74-144C4995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4AD54-2030-4430-B2BF-CB6469DA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BF46F-8AC6-47B1-B2D6-C92781E0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B0D1D-666D-40E9-816D-27889F813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2D66-6236-40B1-8E8B-51EA6BF24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8617-75F9-4AEB-8A40-DCCE88B5A36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8634-FE05-4CB6-A0BC-7E9722BBF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96CC-C20B-4077-BCBA-15E251B09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0D0D-2984-468F-9FA5-E6230175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9CF90-AA46-46D0-943E-45B8882A573A}"/>
              </a:ext>
            </a:extLst>
          </p:cNvPr>
          <p:cNvSpPr txBox="1"/>
          <p:nvPr/>
        </p:nvSpPr>
        <p:spPr>
          <a:xfrm>
            <a:off x="5257800" y="685800"/>
            <a:ext cx="421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93347-B28F-47DC-A285-46E6737362B7}"/>
              </a:ext>
            </a:extLst>
          </p:cNvPr>
          <p:cNvSpPr txBox="1"/>
          <p:nvPr/>
        </p:nvSpPr>
        <p:spPr>
          <a:xfrm>
            <a:off x="4855779" y="1442543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FDE10-A520-42CF-A1F9-B7CDB2101516}"/>
              </a:ext>
            </a:extLst>
          </p:cNvPr>
          <p:cNvSpPr txBox="1"/>
          <p:nvPr/>
        </p:nvSpPr>
        <p:spPr>
          <a:xfrm>
            <a:off x="5684478" y="1442543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D5E50-94AA-4672-B84D-0235CC04A3E6}"/>
              </a:ext>
            </a:extLst>
          </p:cNvPr>
          <p:cNvSpPr txBox="1"/>
          <p:nvPr/>
        </p:nvSpPr>
        <p:spPr>
          <a:xfrm>
            <a:off x="5679710" y="2061918"/>
            <a:ext cx="52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42F20-CDAD-4572-A84D-096BCD34EE0F}"/>
              </a:ext>
            </a:extLst>
          </p:cNvPr>
          <p:cNvSpPr txBox="1"/>
          <p:nvPr/>
        </p:nvSpPr>
        <p:spPr>
          <a:xfrm>
            <a:off x="4704936" y="2061918"/>
            <a:ext cx="421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4C89C-725D-4B2C-82C2-DBC1FE9D768D}"/>
              </a:ext>
            </a:extLst>
          </p:cNvPr>
          <p:cNvSpPr txBox="1"/>
          <p:nvPr/>
        </p:nvSpPr>
        <p:spPr>
          <a:xfrm>
            <a:off x="4413274" y="269253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48752-FCF6-427F-B04E-D4DEADADC0A4}"/>
              </a:ext>
            </a:extLst>
          </p:cNvPr>
          <p:cNvSpPr txBox="1"/>
          <p:nvPr/>
        </p:nvSpPr>
        <p:spPr>
          <a:xfrm>
            <a:off x="5137975" y="269253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58CD3-EDC4-49E2-9C06-8509DCDAC6B3}"/>
              </a:ext>
            </a:extLst>
          </p:cNvPr>
          <p:cNvSpPr txBox="1"/>
          <p:nvPr/>
        </p:nvSpPr>
        <p:spPr>
          <a:xfrm>
            <a:off x="3883962" y="3197036"/>
            <a:ext cx="52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53017-B52C-4814-BE60-0B9084DE1D3E}"/>
              </a:ext>
            </a:extLst>
          </p:cNvPr>
          <p:cNvSpPr txBox="1"/>
          <p:nvPr/>
        </p:nvSpPr>
        <p:spPr>
          <a:xfrm>
            <a:off x="5319895" y="3197036"/>
            <a:ext cx="52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E0C6C8-5CAD-4B96-B854-3849A1C9F53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006622" y="1055132"/>
            <a:ext cx="462133" cy="387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9608-9D90-4FAF-9C42-65003AE1119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468755" y="1055132"/>
            <a:ext cx="366566" cy="38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FDD108-F788-494A-98A8-D4AED375C15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4915891" y="1811875"/>
            <a:ext cx="90731" cy="25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F5A930-753A-4E22-9EE0-88D5309B7E0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35321" y="1811875"/>
            <a:ext cx="109045" cy="25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F76B53-6F29-42A2-ADD1-F0269D1256C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564117" y="2431250"/>
            <a:ext cx="351774" cy="26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95F377-061D-418D-9C35-E069CDC038F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148618" y="3061870"/>
            <a:ext cx="415499" cy="13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7DF7E9-8022-4B16-A8FB-5055911F0165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288818" y="3061870"/>
            <a:ext cx="295733" cy="13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7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Wissler</dc:creator>
  <cp:lastModifiedBy>Paul Wissler</cp:lastModifiedBy>
  <cp:revision>1</cp:revision>
  <dcterms:created xsi:type="dcterms:W3CDTF">2021-09-09T04:35:29Z</dcterms:created>
  <dcterms:modified xsi:type="dcterms:W3CDTF">2021-09-09T04:41:07Z</dcterms:modified>
</cp:coreProperties>
</file>