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6D4A7-3EF5-4F4F-AC42-11F3551585D2}" v="27" dt="2021-09-22T00:24:22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Wissler" userId="15675f06f034866b" providerId="LiveId" clId="{9016D4A7-3EF5-4F4F-AC42-11F3551585D2}"/>
    <pc:docChg chg="undo custSel addSld modSld">
      <pc:chgData name="Paul Wissler" userId="15675f06f034866b" providerId="LiveId" clId="{9016D4A7-3EF5-4F4F-AC42-11F3551585D2}" dt="2021-09-22T00:27:12.793" v="455" actId="1076"/>
      <pc:docMkLst>
        <pc:docMk/>
      </pc:docMkLst>
      <pc:sldChg chg="addSp delSp modSp new mod modNotesTx">
        <pc:chgData name="Paul Wissler" userId="15675f06f034866b" providerId="LiveId" clId="{9016D4A7-3EF5-4F4F-AC42-11F3551585D2}" dt="2021-09-22T00:27:12.793" v="455" actId="1076"/>
        <pc:sldMkLst>
          <pc:docMk/>
          <pc:sldMk cId="681272216" sldId="256"/>
        </pc:sldMkLst>
        <pc:spChg chg="del">
          <ac:chgData name="Paul Wissler" userId="15675f06f034866b" providerId="LiveId" clId="{9016D4A7-3EF5-4F4F-AC42-11F3551585D2}" dt="2021-09-09T04:35:36.513" v="1" actId="478"/>
          <ac:spMkLst>
            <pc:docMk/>
            <pc:sldMk cId="681272216" sldId="256"/>
            <ac:spMk id="2" creationId="{BDAD89E1-18BD-4623-81D0-61BBF261626F}"/>
          </ac:spMkLst>
        </pc:spChg>
        <pc:spChg chg="del">
          <ac:chgData name="Paul Wissler" userId="15675f06f034866b" providerId="LiveId" clId="{9016D4A7-3EF5-4F4F-AC42-11F3551585D2}" dt="2021-09-09T04:35:38.590" v="2" actId="478"/>
          <ac:spMkLst>
            <pc:docMk/>
            <pc:sldMk cId="681272216" sldId="256"/>
            <ac:spMk id="3" creationId="{E983215D-3EBD-4E82-B22C-240197EF5886}"/>
          </ac:spMkLst>
        </pc:spChg>
        <pc:spChg chg="add mod">
          <ac:chgData name="Paul Wissler" userId="15675f06f034866b" providerId="LiveId" clId="{9016D4A7-3EF5-4F4F-AC42-11F3551585D2}" dt="2021-09-22T00:24:09.302" v="360" actId="11530"/>
          <ac:spMkLst>
            <pc:docMk/>
            <pc:sldMk cId="681272216" sldId="256"/>
            <ac:spMk id="4" creationId="{A809CF90-AA46-46D0-943E-45B8882A573A}"/>
          </ac:spMkLst>
        </pc:spChg>
        <pc:spChg chg="add mod">
          <ac:chgData name="Paul Wissler" userId="15675f06f034866b" providerId="LiveId" clId="{9016D4A7-3EF5-4F4F-AC42-11F3551585D2}" dt="2021-09-22T00:26:31.550" v="422" actId="1076"/>
          <ac:spMkLst>
            <pc:docMk/>
            <pc:sldMk cId="681272216" sldId="256"/>
            <ac:spMk id="5" creationId="{0BA93347-B28F-47DC-A285-46E6737362B7}"/>
          </ac:spMkLst>
        </pc:spChg>
        <pc:spChg chg="add mod">
          <ac:chgData name="Paul Wissler" userId="15675f06f034866b" providerId="LiveId" clId="{9016D4A7-3EF5-4F4F-AC42-11F3551585D2}" dt="2021-09-22T00:26:13.809" v="421" actId="1076"/>
          <ac:spMkLst>
            <pc:docMk/>
            <pc:sldMk cId="681272216" sldId="256"/>
            <ac:spMk id="6" creationId="{2C4FDE10-A520-42CF-A1F9-B7CDB2101516}"/>
          </ac:spMkLst>
        </pc:spChg>
        <pc:spChg chg="add mod">
          <ac:chgData name="Paul Wissler" userId="15675f06f034866b" providerId="LiveId" clId="{9016D4A7-3EF5-4F4F-AC42-11F3551585D2}" dt="2021-09-22T00:26:13.809" v="421" actId="1076"/>
          <ac:spMkLst>
            <pc:docMk/>
            <pc:sldMk cId="681272216" sldId="256"/>
            <ac:spMk id="7" creationId="{6C1D5E50-94AA-4672-B84D-0235CC04A3E6}"/>
          </ac:spMkLst>
        </pc:spChg>
        <pc:spChg chg="add mod">
          <ac:chgData name="Paul Wissler" userId="15675f06f034866b" providerId="LiveId" clId="{9016D4A7-3EF5-4F4F-AC42-11F3551585D2}" dt="2021-09-22T00:26:31.550" v="422" actId="1076"/>
          <ac:spMkLst>
            <pc:docMk/>
            <pc:sldMk cId="681272216" sldId="256"/>
            <ac:spMk id="8" creationId="{44642F20-CDAD-4572-A84D-096BCD34EE0F}"/>
          </ac:spMkLst>
        </pc:spChg>
        <pc:spChg chg="add mod">
          <ac:chgData name="Paul Wissler" userId="15675f06f034866b" providerId="LiveId" clId="{9016D4A7-3EF5-4F4F-AC42-11F3551585D2}" dt="2021-09-22T00:27:03.145" v="454" actId="1036"/>
          <ac:spMkLst>
            <pc:docMk/>
            <pc:sldMk cId="681272216" sldId="256"/>
            <ac:spMk id="9" creationId="{BC84C89C-725D-4B2C-82C2-DBC1FE9D768D}"/>
          </ac:spMkLst>
        </pc:spChg>
        <pc:spChg chg="add mod">
          <ac:chgData name="Paul Wissler" userId="15675f06f034866b" providerId="LiveId" clId="{9016D4A7-3EF5-4F4F-AC42-11F3551585D2}" dt="2021-09-22T00:27:12.793" v="455" actId="1076"/>
          <ac:spMkLst>
            <pc:docMk/>
            <pc:sldMk cId="681272216" sldId="256"/>
            <ac:spMk id="10" creationId="{58048752-FCF6-427F-B04E-D4DEADADC0A4}"/>
          </ac:spMkLst>
        </pc:spChg>
        <pc:spChg chg="add mod">
          <ac:chgData name="Paul Wissler" userId="15675f06f034866b" providerId="LiveId" clId="{9016D4A7-3EF5-4F4F-AC42-11F3551585D2}" dt="2021-09-22T00:27:03.145" v="454" actId="1036"/>
          <ac:spMkLst>
            <pc:docMk/>
            <pc:sldMk cId="681272216" sldId="256"/>
            <ac:spMk id="11" creationId="{5E158CD3-EDC4-49E2-9C06-8509DCDAC6B3}"/>
          </ac:spMkLst>
        </pc:spChg>
        <pc:spChg chg="add mod">
          <ac:chgData name="Paul Wissler" userId="15675f06f034866b" providerId="LiveId" clId="{9016D4A7-3EF5-4F4F-AC42-11F3551585D2}" dt="2021-09-22T00:27:12.793" v="455" actId="1076"/>
          <ac:spMkLst>
            <pc:docMk/>
            <pc:sldMk cId="681272216" sldId="256"/>
            <ac:spMk id="12" creationId="{5E453017-B52C-4814-BE60-0B9084DE1D3E}"/>
          </ac:spMkLst>
        </pc:spChg>
        <pc:spChg chg="add del">
          <ac:chgData name="Paul Wissler" userId="15675f06f034866b" providerId="LiveId" clId="{9016D4A7-3EF5-4F4F-AC42-11F3551585D2}" dt="2021-09-21T01:25:30.920" v="67" actId="22"/>
          <ac:spMkLst>
            <pc:docMk/>
            <pc:sldMk cId="681272216" sldId="256"/>
            <ac:spMk id="19" creationId="{CE748558-1534-4A64-AFEB-B624640A0CC5}"/>
          </ac:spMkLst>
        </pc:spChg>
        <pc:cxnChg chg="add mod">
          <ac:chgData name="Paul Wissler" userId="15675f06f034866b" providerId="LiveId" clId="{9016D4A7-3EF5-4F4F-AC42-11F3551585D2}" dt="2021-09-22T00:26:31.550" v="422" actId="1076"/>
          <ac:cxnSpMkLst>
            <pc:docMk/>
            <pc:sldMk cId="681272216" sldId="256"/>
            <ac:cxnSpMk id="14" creationId="{B3E0C6C8-5CAD-4B96-B854-3849A1C9F535}"/>
          </ac:cxnSpMkLst>
        </pc:cxnChg>
        <pc:cxnChg chg="add mod">
          <ac:chgData name="Paul Wissler" userId="15675f06f034866b" providerId="LiveId" clId="{9016D4A7-3EF5-4F4F-AC42-11F3551585D2}" dt="2021-09-22T00:26:13.809" v="421" actId="1076"/>
          <ac:cxnSpMkLst>
            <pc:docMk/>
            <pc:sldMk cId="681272216" sldId="256"/>
            <ac:cxnSpMk id="16" creationId="{50DA9608-9D90-4FAF-9C42-65003AE11192}"/>
          </ac:cxnSpMkLst>
        </pc:cxnChg>
        <pc:cxnChg chg="add mod">
          <ac:chgData name="Paul Wissler" userId="15675f06f034866b" providerId="LiveId" clId="{9016D4A7-3EF5-4F4F-AC42-11F3551585D2}" dt="2021-09-22T00:26:31.550" v="422" actId="1076"/>
          <ac:cxnSpMkLst>
            <pc:docMk/>
            <pc:sldMk cId="681272216" sldId="256"/>
            <ac:cxnSpMk id="18" creationId="{D6FDD108-F788-494A-98A8-D4AED375C157}"/>
          </ac:cxnSpMkLst>
        </pc:cxnChg>
        <pc:cxnChg chg="add mod">
          <ac:chgData name="Paul Wissler" userId="15675f06f034866b" providerId="LiveId" clId="{9016D4A7-3EF5-4F4F-AC42-11F3551585D2}" dt="2021-09-22T00:26:13.809" v="421" actId="1076"/>
          <ac:cxnSpMkLst>
            <pc:docMk/>
            <pc:sldMk cId="681272216" sldId="256"/>
            <ac:cxnSpMk id="20" creationId="{45F5A930-753A-4E22-9EE0-88D5309B7E0B}"/>
          </ac:cxnSpMkLst>
        </pc:cxnChg>
        <pc:cxnChg chg="add mod">
          <ac:chgData name="Paul Wissler" userId="15675f06f034866b" providerId="LiveId" clId="{9016D4A7-3EF5-4F4F-AC42-11F3551585D2}" dt="2021-09-22T00:27:12.793" v="455" actId="1076"/>
          <ac:cxnSpMkLst>
            <pc:docMk/>
            <pc:sldMk cId="681272216" sldId="256"/>
            <ac:cxnSpMk id="21" creationId="{76BE4A86-1A99-438A-89F1-2892B1D348BC}"/>
          </ac:cxnSpMkLst>
        </pc:cxnChg>
        <pc:cxnChg chg="add mod">
          <ac:chgData name="Paul Wissler" userId="15675f06f034866b" providerId="LiveId" clId="{9016D4A7-3EF5-4F4F-AC42-11F3551585D2}" dt="2021-09-22T00:27:03.145" v="454" actId="1036"/>
          <ac:cxnSpMkLst>
            <pc:docMk/>
            <pc:sldMk cId="681272216" sldId="256"/>
            <ac:cxnSpMk id="22" creationId="{EBF76B53-6F29-42A2-ADD1-F0269D1256C0}"/>
          </ac:cxnSpMkLst>
        </pc:cxnChg>
        <pc:cxnChg chg="add del mod">
          <ac:chgData name="Paul Wissler" userId="15675f06f034866b" providerId="LiveId" clId="{9016D4A7-3EF5-4F4F-AC42-11F3551585D2}" dt="2021-09-09T04:40:50.943" v="63" actId="11529"/>
          <ac:cxnSpMkLst>
            <pc:docMk/>
            <pc:sldMk cId="681272216" sldId="256"/>
            <ac:cxnSpMk id="24" creationId="{280CE1F1-E204-4936-BEE3-53E6B72739FB}"/>
          </ac:cxnSpMkLst>
        </pc:cxnChg>
        <pc:cxnChg chg="add mod">
          <ac:chgData name="Paul Wissler" userId="15675f06f034866b" providerId="LiveId" clId="{9016D4A7-3EF5-4F4F-AC42-11F3551585D2}" dt="2021-09-22T00:27:03.145" v="454" actId="1036"/>
          <ac:cxnSpMkLst>
            <pc:docMk/>
            <pc:sldMk cId="681272216" sldId="256"/>
            <ac:cxnSpMk id="26" creationId="{EE95F377-061D-418D-9C35-E069CDC038F0}"/>
          </ac:cxnSpMkLst>
        </pc:cxnChg>
        <pc:cxnChg chg="add mod">
          <ac:chgData name="Paul Wissler" userId="15675f06f034866b" providerId="LiveId" clId="{9016D4A7-3EF5-4F4F-AC42-11F3551585D2}" dt="2021-09-22T00:27:12.793" v="455" actId="1076"/>
          <ac:cxnSpMkLst>
            <pc:docMk/>
            <pc:sldMk cId="681272216" sldId="256"/>
            <ac:cxnSpMk id="28" creationId="{9F7DF7E9-8022-4B16-A8FB-5055911F0165}"/>
          </ac:cxnSpMkLst>
        </pc:cxnChg>
      </pc:sldChg>
      <pc:sldChg chg="addSp delSp modSp add mod modNotesTx">
        <pc:chgData name="Paul Wissler" userId="15675f06f034866b" providerId="LiveId" clId="{9016D4A7-3EF5-4F4F-AC42-11F3551585D2}" dt="2021-09-22T00:22:55.392" v="352" actId="1076"/>
        <pc:sldMkLst>
          <pc:docMk/>
          <pc:sldMk cId="2850556847" sldId="257"/>
        </pc:sldMkLst>
        <pc:spChg chg="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4" creationId="{A809CF90-AA46-46D0-943E-45B8882A573A}"/>
          </ac:spMkLst>
        </pc:spChg>
        <pc:spChg chg="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5" creationId="{0BA93347-B28F-47DC-A285-46E6737362B7}"/>
          </ac:spMkLst>
        </pc:spChg>
        <pc:spChg chg="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6" creationId="{2C4FDE10-A520-42CF-A1F9-B7CDB2101516}"/>
          </ac:spMkLst>
        </pc:spChg>
        <pc:spChg chg="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7" creationId="{6C1D5E50-94AA-4672-B84D-0235CC04A3E6}"/>
          </ac:spMkLst>
        </pc:spChg>
        <pc:spChg chg="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8" creationId="{44642F20-CDAD-4572-A84D-096BCD34EE0F}"/>
          </ac:spMkLst>
        </pc:spChg>
        <pc:spChg chg="mod">
          <ac:chgData name="Paul Wissler" userId="15675f06f034866b" providerId="LiveId" clId="{9016D4A7-3EF5-4F4F-AC42-11F3551585D2}" dt="2021-09-22T00:22:55.392" v="352" actId="1076"/>
          <ac:spMkLst>
            <pc:docMk/>
            <pc:sldMk cId="2850556847" sldId="257"/>
            <ac:spMk id="9" creationId="{BC84C89C-725D-4B2C-82C2-DBC1FE9D768D}"/>
          </ac:spMkLst>
        </pc:spChg>
        <pc:spChg chg="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10" creationId="{58048752-FCF6-427F-B04E-D4DEADADC0A4}"/>
          </ac:spMkLst>
        </pc:spChg>
        <pc:spChg chg="mod">
          <ac:chgData name="Paul Wissler" userId="15675f06f034866b" providerId="LiveId" clId="{9016D4A7-3EF5-4F4F-AC42-11F3551585D2}" dt="2021-09-22T00:22:50.596" v="351" actId="1036"/>
          <ac:spMkLst>
            <pc:docMk/>
            <pc:sldMk cId="2850556847" sldId="257"/>
            <ac:spMk id="11" creationId="{5E158CD3-EDC4-49E2-9C06-8509DCDAC6B3}"/>
          </ac:spMkLst>
        </pc:spChg>
        <pc:spChg chg="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12" creationId="{5E453017-B52C-4814-BE60-0B9084DE1D3E}"/>
          </ac:spMkLst>
        </pc:spChg>
        <pc:spChg chg="add 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19" creationId="{25BBF9AF-6055-43FC-A830-B0C7AE52A777}"/>
          </ac:spMkLst>
        </pc:spChg>
        <pc:spChg chg="add 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21" creationId="{0CFF2B99-AC00-4F8F-AA0B-5BEF32D98DDC}"/>
          </ac:spMkLst>
        </pc:spChg>
        <pc:spChg chg="add 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23" creationId="{74E35447-F0CF-4DFA-8BC1-996D3E3C8494}"/>
          </ac:spMkLst>
        </pc:spChg>
        <pc:spChg chg="add 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24" creationId="{2BAAD965-CA22-4AC5-9EF5-A1EBB8C571E2}"/>
          </ac:spMkLst>
        </pc:spChg>
        <pc:spChg chg="add 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25" creationId="{80FC74BC-58F9-4214-8A1E-A9DB1539DCE5}"/>
          </ac:spMkLst>
        </pc:spChg>
        <pc:spChg chg="add mod">
          <ac:chgData name="Paul Wissler" userId="15675f06f034866b" providerId="LiveId" clId="{9016D4A7-3EF5-4F4F-AC42-11F3551585D2}" dt="2021-09-22T00:22:38.491" v="319" actId="208"/>
          <ac:spMkLst>
            <pc:docMk/>
            <pc:sldMk cId="2850556847" sldId="257"/>
            <ac:spMk id="53" creationId="{D95A7CD5-BA25-41D3-ABCC-FFA3606DDB5F}"/>
          </ac:spMkLst>
        </pc:spChg>
        <pc:spChg chg="add del">
          <ac:chgData name="Paul Wissler" userId="15675f06f034866b" providerId="LiveId" clId="{9016D4A7-3EF5-4F4F-AC42-11F3551585D2}" dt="2021-09-22T00:17:16.202" v="266" actId="11529"/>
          <ac:spMkLst>
            <pc:docMk/>
            <pc:sldMk cId="2850556847" sldId="257"/>
            <ac:spMk id="57" creationId="{1E6D5565-0ACD-4BD0-8C06-46CAAAFE7D71}"/>
          </ac:spMkLst>
        </pc:spChg>
        <pc:cxnChg chg="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14" creationId="{B3E0C6C8-5CAD-4B96-B854-3849A1C9F535}"/>
          </ac:cxnSpMkLst>
        </pc:cxnChg>
        <pc:cxnChg chg="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16" creationId="{50DA9608-9D90-4FAF-9C42-65003AE11192}"/>
          </ac:cxnSpMkLst>
        </pc:cxnChg>
        <pc:cxnChg chg="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18" creationId="{D6FDD108-F788-494A-98A8-D4AED375C157}"/>
          </ac:cxnSpMkLst>
        </pc:cxnChg>
        <pc:cxnChg chg="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20" creationId="{45F5A930-753A-4E22-9EE0-88D5309B7E0B}"/>
          </ac:cxnSpMkLst>
        </pc:cxnChg>
        <pc:cxnChg chg="mod">
          <ac:chgData name="Paul Wissler" userId="15675f06f034866b" providerId="LiveId" clId="{9016D4A7-3EF5-4F4F-AC42-11F3551585D2}" dt="2021-09-22T00:22:55.392" v="352" actId="1076"/>
          <ac:cxnSpMkLst>
            <pc:docMk/>
            <pc:sldMk cId="2850556847" sldId="257"/>
            <ac:cxnSpMk id="22" creationId="{EBF76B53-6F29-42A2-ADD1-F0269D1256C0}"/>
          </ac:cxnSpMkLst>
        </pc:cxnChg>
        <pc:cxnChg chg="mod">
          <ac:chgData name="Paul Wissler" userId="15675f06f034866b" providerId="LiveId" clId="{9016D4A7-3EF5-4F4F-AC42-11F3551585D2}" dt="2021-09-22T00:22:55.392" v="352" actId="1076"/>
          <ac:cxnSpMkLst>
            <pc:docMk/>
            <pc:sldMk cId="2850556847" sldId="257"/>
            <ac:cxnSpMk id="26" creationId="{EE95F377-061D-418D-9C35-E069CDC038F0}"/>
          </ac:cxnSpMkLst>
        </pc:cxnChg>
        <pc:cxnChg chg="add 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27" creationId="{F7F6B7A5-CD98-4E71-B5AE-B590E2D7EF8F}"/>
          </ac:cxnSpMkLst>
        </pc:cxnChg>
        <pc:cxnChg chg="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28" creationId="{9F7DF7E9-8022-4B16-A8FB-5055911F0165}"/>
          </ac:cxnSpMkLst>
        </pc:cxnChg>
        <pc:cxnChg chg="add 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29" creationId="{A1787964-C1E8-41C8-9A0D-B9D7BAB9E2A1}"/>
          </ac:cxnSpMkLst>
        </pc:cxnChg>
        <pc:cxnChg chg="add 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30" creationId="{FCAEFFEA-A3D3-4631-91BC-AC31F24AA8BB}"/>
          </ac:cxnSpMkLst>
        </pc:cxnChg>
        <pc:cxnChg chg="add 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31" creationId="{F26F838B-D9D3-4C08-84C0-1AF6AFCA0059}"/>
          </ac:cxnSpMkLst>
        </pc:cxnChg>
        <pc:cxnChg chg="add 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32" creationId="{D5E45A45-473F-4FC7-9EFD-A50B61F0767C}"/>
          </ac:cxnSpMkLst>
        </pc:cxnChg>
        <pc:cxnChg chg="add 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42" creationId="{6F0E5980-B39E-474D-835C-EC5062F0A6D1}"/>
          </ac:cxnSpMkLst>
        </pc:cxnChg>
        <pc:cxnChg chg="add mod">
          <ac:chgData name="Paul Wissler" userId="15675f06f034866b" providerId="LiveId" clId="{9016D4A7-3EF5-4F4F-AC42-11F3551585D2}" dt="2021-09-22T00:22:38.491" v="319" actId="208"/>
          <ac:cxnSpMkLst>
            <pc:docMk/>
            <pc:sldMk cId="2850556847" sldId="257"/>
            <ac:cxnSpMk id="49" creationId="{DEFFF479-156D-47B5-8BE2-DD6BC5F2AE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624E5-F0C2-4BA3-B6D0-C467F207580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1BD49-BF42-43D4-8435-963A7CAE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BD49-BF42-43D4-8435-963A7CAE76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Q2a/b (same for both, so just make one), also Q3d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BD49-BF42-43D4-8435-963A7CAE76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AFE6-0EEE-4D0E-80C5-CCEF5FB80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11488-2C44-4960-B632-4A8D34BA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BAC8-959F-43A1-A2D9-F079906A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6734-85E9-49E7-AAF1-64BD6953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FFFE-F15E-4632-AD7B-29C97A6B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797E-7ACC-48E6-971D-5ADA686D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F378-0A9D-4461-AE3C-57A729A8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2063-C0E4-4D18-85A4-8749AC40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B3106-C6B4-46BF-BFEE-58A17544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2471-9074-4055-99C5-5A28D67C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AB773-6208-4527-9D5F-7E882113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BFD5E-675B-482F-8540-35EAB8677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C349-41DF-44A8-87AB-98A9ABB1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0A90-3855-460A-AD29-257F4BA9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386B-C945-49E5-B2B0-FF5B9C5F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511-29F7-4267-872C-C440A028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8A1A-3795-476F-914D-17BF9596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1925-B10B-49A5-9BE9-020D71B4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43F4-1D7F-458C-B1F8-38167B4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2B93-4461-4564-8562-7544E781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CEAA-59AE-43F5-B915-5B7DD933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B933-EBE3-4E38-96DA-E9CBF8B7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B981-9513-45FE-8BDF-EC5179F6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4916-FF16-4D2B-A7C1-BC58B9E5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699A-381B-446E-A512-A3998082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BE82-AD2F-4C39-AA17-C7D6A11E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26DE-C0DC-4BA0-A63D-9FA574F05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867B2-BA91-4CB9-940E-7F2476C7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11537-D2B3-4F2F-BFA1-F15ABED6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06AC-1D46-458A-B4A4-8DE19BAD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D97A-A295-480A-A50F-2747052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F63E-E848-4AC2-BCC8-666A40B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A1B7C-A4E3-493E-98D7-9156B281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9F3EF-EB66-41D9-9427-7CF97F88B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F99CC-FEA9-47FE-9A0C-D6571835F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7B074-BA74-42A0-B4DB-FC9A965D3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FC7DB-958C-4FF0-AD4B-DF07FBBA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F6E59-292D-462A-BDE9-3EE04D77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AEDBF-343D-4BB8-84FB-8B17781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32AC-4594-447E-BFE7-E5C033A9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8802E-97A0-49FB-8156-8A65E357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55E8F-73D0-4A0F-86B9-A1269FD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CFC22-68AE-42DF-915E-005DC9D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4D06-0B79-4C55-ADE4-1BF6D2B5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8953-D177-4A53-B7D1-68778CE4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9FADC-5CBA-4AA4-9AD2-89CF1730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E2B9-A624-4C91-8F6F-FC74AC51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8485-3E8B-4CE4-A872-E1B588BE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A4AEF-E74D-4148-BEB8-F6133056D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2FD6-E996-49F3-AF0C-DAC1F88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FB53-E4E4-4A70-BF3A-020A554B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E0DF-E015-4EF8-A881-866F3189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F065-DD10-4B7E-99F8-3E76A290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C924B-4B13-4A9C-9AE6-8A37BD354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9037A-3FCB-4966-863A-C3DDC8CA3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F149-50CD-4FF8-A832-8E0B35D0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6B688-238A-499D-BE74-144C4995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4AD54-2030-4430-B2BF-CB6469DA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BF46F-8AC6-47B1-B2D6-C92781E0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0D1D-666D-40E9-816D-27889F813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2D66-6236-40B1-8E8B-51EA6BF24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8617-75F9-4AEB-8A40-DCCE88B5A36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8634-FE05-4CB6-A0BC-7E9722BBF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96CC-C20B-4077-BCBA-15E251B09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9CF90-AA46-46D0-943E-45B8882A573A}"/>
              </a:ext>
            </a:extLst>
          </p:cNvPr>
          <p:cNvSpPr txBox="1"/>
          <p:nvPr/>
        </p:nvSpPr>
        <p:spPr>
          <a:xfrm>
            <a:off x="5257800" y="685800"/>
            <a:ext cx="593286" cy="51935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93347-B28F-47DC-A285-46E6737362B7}"/>
              </a:ext>
            </a:extLst>
          </p:cNvPr>
          <p:cNvSpPr txBox="1"/>
          <p:nvPr/>
        </p:nvSpPr>
        <p:spPr>
          <a:xfrm>
            <a:off x="4536219" y="1442543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FDE10-A520-42CF-A1F9-B7CDB2101516}"/>
              </a:ext>
            </a:extLst>
          </p:cNvPr>
          <p:cNvSpPr txBox="1"/>
          <p:nvPr/>
        </p:nvSpPr>
        <p:spPr>
          <a:xfrm>
            <a:off x="6383862" y="1442543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D5E50-94AA-4672-B84D-0235CC04A3E6}"/>
              </a:ext>
            </a:extLst>
          </p:cNvPr>
          <p:cNvSpPr txBox="1"/>
          <p:nvPr/>
        </p:nvSpPr>
        <p:spPr>
          <a:xfrm>
            <a:off x="6096000" y="2158260"/>
            <a:ext cx="877409" cy="36933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42F20-CDAD-4572-A84D-096BCD34EE0F}"/>
              </a:ext>
            </a:extLst>
          </p:cNvPr>
          <p:cNvSpPr txBox="1"/>
          <p:nvPr/>
        </p:nvSpPr>
        <p:spPr>
          <a:xfrm>
            <a:off x="4385376" y="2061918"/>
            <a:ext cx="593286" cy="51935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4C89C-725D-4B2C-82C2-DBC1FE9D768D}"/>
              </a:ext>
            </a:extLst>
          </p:cNvPr>
          <p:cNvSpPr txBox="1"/>
          <p:nvPr/>
        </p:nvSpPr>
        <p:spPr>
          <a:xfrm>
            <a:off x="3635106" y="3010945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48752-FCF6-427F-B04E-D4DEADADC0A4}"/>
              </a:ext>
            </a:extLst>
          </p:cNvPr>
          <p:cNvSpPr txBox="1"/>
          <p:nvPr/>
        </p:nvSpPr>
        <p:spPr>
          <a:xfrm>
            <a:off x="5388770" y="3010945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8CD3-EDC4-49E2-9C06-8509DCDAC6B3}"/>
              </a:ext>
            </a:extLst>
          </p:cNvPr>
          <p:cNvSpPr txBox="1"/>
          <p:nvPr/>
        </p:nvSpPr>
        <p:spPr>
          <a:xfrm>
            <a:off x="3347245" y="3553698"/>
            <a:ext cx="877409" cy="36933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53017-B52C-4814-BE60-0B9084DE1D3E}"/>
              </a:ext>
            </a:extLst>
          </p:cNvPr>
          <p:cNvSpPr txBox="1"/>
          <p:nvPr/>
        </p:nvSpPr>
        <p:spPr>
          <a:xfrm>
            <a:off x="5104647" y="3553698"/>
            <a:ext cx="877409" cy="36933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E0C6C8-5CAD-4B96-B854-3849A1C9F53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687062" y="1205151"/>
            <a:ext cx="867381" cy="237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9608-9D90-4FAF-9C42-65003AE1119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554443" y="1205151"/>
            <a:ext cx="980262" cy="237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FDD108-F788-494A-98A8-D4AED375C1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2019" y="1811875"/>
            <a:ext cx="5043" cy="250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F5A930-753A-4E22-9EE0-88D5309B7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34705" y="1811875"/>
            <a:ext cx="0" cy="346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F76B53-6F29-42A2-ADD1-F0269D1256C0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3785949" y="2581269"/>
            <a:ext cx="896070" cy="429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95F377-061D-418D-9C35-E069CDC038F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785949" y="3380277"/>
            <a:ext cx="1" cy="17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7DF7E9-8022-4B16-A8FB-5055911F016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539613" y="3380277"/>
            <a:ext cx="3739" cy="17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BE4A86-1A99-438A-89F1-2892B1D348BC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682019" y="2581269"/>
            <a:ext cx="857594" cy="429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9CF90-AA46-46D0-943E-45B8882A573A}"/>
              </a:ext>
            </a:extLst>
          </p:cNvPr>
          <p:cNvSpPr txBox="1"/>
          <p:nvPr/>
        </p:nvSpPr>
        <p:spPr>
          <a:xfrm>
            <a:off x="4544815" y="496532"/>
            <a:ext cx="1316861" cy="51935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Outlook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93347-B28F-47DC-A285-46E6737362B7}"/>
              </a:ext>
            </a:extLst>
          </p:cNvPr>
          <p:cNvSpPr txBox="1"/>
          <p:nvPr/>
        </p:nvSpPr>
        <p:spPr>
          <a:xfrm>
            <a:off x="4855779" y="1442543"/>
            <a:ext cx="6949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FDE10-A520-42CF-A1F9-B7CDB2101516}"/>
              </a:ext>
            </a:extLst>
          </p:cNvPr>
          <p:cNvSpPr txBox="1"/>
          <p:nvPr/>
        </p:nvSpPr>
        <p:spPr>
          <a:xfrm>
            <a:off x="3164019" y="1442543"/>
            <a:ext cx="1001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D5E50-94AA-4672-B84D-0235CC04A3E6}"/>
              </a:ext>
            </a:extLst>
          </p:cNvPr>
          <p:cNvSpPr txBox="1"/>
          <p:nvPr/>
        </p:nvSpPr>
        <p:spPr>
          <a:xfrm>
            <a:off x="3416147" y="2302703"/>
            <a:ext cx="497428" cy="36933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42F20-CDAD-4572-A84D-096BCD34EE0F}"/>
              </a:ext>
            </a:extLst>
          </p:cNvPr>
          <p:cNvSpPr txBox="1"/>
          <p:nvPr/>
        </p:nvSpPr>
        <p:spPr>
          <a:xfrm>
            <a:off x="4647377" y="2227693"/>
            <a:ext cx="1111735" cy="51935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Windy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4C89C-725D-4B2C-82C2-DBC1FE9D768D}"/>
              </a:ext>
            </a:extLst>
          </p:cNvPr>
          <p:cNvSpPr txBox="1"/>
          <p:nvPr/>
        </p:nvSpPr>
        <p:spPr>
          <a:xfrm>
            <a:off x="4305289" y="2924674"/>
            <a:ext cx="711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48752-FCF6-427F-B04E-D4DEADADC0A4}"/>
              </a:ext>
            </a:extLst>
          </p:cNvPr>
          <p:cNvSpPr txBox="1"/>
          <p:nvPr/>
        </p:nvSpPr>
        <p:spPr>
          <a:xfrm>
            <a:off x="5379600" y="2920615"/>
            <a:ext cx="796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8CD3-EDC4-49E2-9C06-8509DCDAC6B3}"/>
              </a:ext>
            </a:extLst>
          </p:cNvPr>
          <p:cNvSpPr txBox="1"/>
          <p:nvPr/>
        </p:nvSpPr>
        <p:spPr>
          <a:xfrm>
            <a:off x="4412059" y="3469514"/>
            <a:ext cx="497428" cy="36933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53017-B52C-4814-BE60-0B9084DE1D3E}"/>
              </a:ext>
            </a:extLst>
          </p:cNvPr>
          <p:cNvSpPr txBox="1"/>
          <p:nvPr/>
        </p:nvSpPr>
        <p:spPr>
          <a:xfrm>
            <a:off x="5566336" y="3463517"/>
            <a:ext cx="423027" cy="36933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E0C6C8-5CAD-4B96-B854-3849A1C9F53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203246" y="1015883"/>
            <a:ext cx="0" cy="42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9608-9D90-4FAF-9C42-65003AE1119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3664861" y="1015883"/>
            <a:ext cx="1538385" cy="42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FDD108-F788-494A-98A8-D4AED375C1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203245" y="1811875"/>
            <a:ext cx="1" cy="415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F5A930-753A-4E22-9EE0-88D5309B7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664861" y="1811875"/>
            <a:ext cx="0" cy="490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F76B53-6F29-42A2-ADD1-F0269D1256C0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4661092" y="2747044"/>
            <a:ext cx="542153" cy="177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95F377-061D-418D-9C35-E069CDC038F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660773" y="3294006"/>
            <a:ext cx="319" cy="175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7DF7E9-8022-4B16-A8FB-5055911F016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777850" y="3289947"/>
            <a:ext cx="0" cy="173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BBF9AF-6055-43FC-A830-B0C7AE52A777}"/>
              </a:ext>
            </a:extLst>
          </p:cNvPr>
          <p:cNvSpPr txBox="1"/>
          <p:nvPr/>
        </p:nvSpPr>
        <p:spPr>
          <a:xfrm>
            <a:off x="6298347" y="1442543"/>
            <a:ext cx="7558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F2B99-AC00-4F8F-AA0B-5BEF32D98DDC}"/>
              </a:ext>
            </a:extLst>
          </p:cNvPr>
          <p:cNvSpPr txBox="1"/>
          <p:nvPr/>
        </p:nvSpPr>
        <p:spPr>
          <a:xfrm>
            <a:off x="6675149" y="2227692"/>
            <a:ext cx="1467887" cy="51935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Humidity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35447-F0CF-4DFA-8BC1-996D3E3C8494}"/>
              </a:ext>
            </a:extLst>
          </p:cNvPr>
          <p:cNvSpPr txBox="1"/>
          <p:nvPr/>
        </p:nvSpPr>
        <p:spPr>
          <a:xfrm>
            <a:off x="6561115" y="2920615"/>
            <a:ext cx="612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AD965-CA22-4AC5-9EF5-A1EBB8C571E2}"/>
              </a:ext>
            </a:extLst>
          </p:cNvPr>
          <p:cNvSpPr txBox="1"/>
          <p:nvPr/>
        </p:nvSpPr>
        <p:spPr>
          <a:xfrm>
            <a:off x="7633855" y="2920615"/>
            <a:ext cx="883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C74BC-58F9-4214-8A1E-A9DB1539DCE5}"/>
              </a:ext>
            </a:extLst>
          </p:cNvPr>
          <p:cNvSpPr txBox="1"/>
          <p:nvPr/>
        </p:nvSpPr>
        <p:spPr>
          <a:xfrm>
            <a:off x="6655935" y="3463517"/>
            <a:ext cx="423027" cy="36933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F6B7A5-CD98-4E71-B5AE-B590E2D7EF8F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676271" y="1811875"/>
            <a:ext cx="732822" cy="41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787964-C1E8-41C8-9A0D-B9D7BAB9E2A1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6867449" y="2747043"/>
            <a:ext cx="541644" cy="173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AEFFEA-A3D3-4631-91BC-AC31F24AA8BB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867449" y="3289947"/>
            <a:ext cx="0" cy="173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6F838B-D9D3-4C08-84C0-1AF6AFCA0059}"/>
              </a:ext>
            </a:extLst>
          </p:cNvPr>
          <p:cNvCxnSpPr>
            <a:cxnSpLocks/>
            <a:stCxn id="24" idx="2"/>
            <a:endCxn id="53" idx="0"/>
          </p:cNvCxnSpPr>
          <p:nvPr/>
        </p:nvCxnSpPr>
        <p:spPr>
          <a:xfrm flipH="1">
            <a:off x="8075642" y="3289947"/>
            <a:ext cx="1" cy="173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E45A45-473F-4FC7-9EFD-A50B61F0767C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5203246" y="1015883"/>
            <a:ext cx="1473025" cy="42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0E5980-B39E-474D-835C-EC5062F0A6D1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5203245" y="2747044"/>
            <a:ext cx="574605" cy="17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FFF479-156D-47B5-8BE2-DD6BC5F2AE2F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7409093" y="2747043"/>
            <a:ext cx="666550" cy="173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5A7CD5-BA25-41D3-ABCC-FFA3606DDB5F}"/>
              </a:ext>
            </a:extLst>
          </p:cNvPr>
          <p:cNvSpPr txBox="1"/>
          <p:nvPr/>
        </p:nvSpPr>
        <p:spPr>
          <a:xfrm>
            <a:off x="7826928" y="3463517"/>
            <a:ext cx="497428" cy="36933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5055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48</Words>
  <Application>Microsoft Office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Wissler</dc:creator>
  <cp:lastModifiedBy>Paul Wissler</cp:lastModifiedBy>
  <cp:revision>1</cp:revision>
  <dcterms:created xsi:type="dcterms:W3CDTF">2021-09-09T04:35:29Z</dcterms:created>
  <dcterms:modified xsi:type="dcterms:W3CDTF">2021-09-22T00:27:13Z</dcterms:modified>
</cp:coreProperties>
</file>