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14F0B-452E-4466-84AB-488AAFD048DF}" v="19" dt="2021-10-30T17:06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Wissler" userId="15675f06f034866b" providerId="LiveId" clId="{54B14F0B-452E-4466-84AB-488AAFD048DF}"/>
    <pc:docChg chg="undo custSel addSld modSld">
      <pc:chgData name="Paul Wissler" userId="15675f06f034866b" providerId="LiveId" clId="{54B14F0B-452E-4466-84AB-488AAFD048DF}" dt="2021-10-30T17:14:40.185" v="191" actId="1076"/>
      <pc:docMkLst>
        <pc:docMk/>
      </pc:docMkLst>
      <pc:sldChg chg="modSp mod">
        <pc:chgData name="Paul Wissler" userId="15675f06f034866b" providerId="LiveId" clId="{54B14F0B-452E-4466-84AB-488AAFD048DF}" dt="2021-10-29T21:37:00.601" v="46" actId="1076"/>
        <pc:sldMkLst>
          <pc:docMk/>
          <pc:sldMk cId="2630895666" sldId="256"/>
        </pc:sldMkLst>
        <pc:spChg chg="mod">
          <ac:chgData name="Paul Wissler" userId="15675f06f034866b" providerId="LiveId" clId="{54B14F0B-452E-4466-84AB-488AAFD048DF}" dt="2021-10-29T21:36:57.697" v="45" actId="1076"/>
          <ac:spMkLst>
            <pc:docMk/>
            <pc:sldMk cId="2630895666" sldId="256"/>
            <ac:spMk id="16" creationId="{9ABE2C51-37A5-4B27-9A3F-ADAC9ADBD389}"/>
          </ac:spMkLst>
        </pc:spChg>
        <pc:spChg chg="mod">
          <ac:chgData name="Paul Wissler" userId="15675f06f034866b" providerId="LiveId" clId="{54B14F0B-452E-4466-84AB-488AAFD048DF}" dt="2021-10-29T21:37:00.601" v="46" actId="1076"/>
          <ac:spMkLst>
            <pc:docMk/>
            <pc:sldMk cId="2630895666" sldId="256"/>
            <ac:spMk id="17" creationId="{7CC3506C-C0CF-4078-BCDF-0FCE92E81DDD}"/>
          </ac:spMkLst>
        </pc:spChg>
      </pc:sldChg>
      <pc:sldChg chg="modSp mod">
        <pc:chgData name="Paul Wissler" userId="15675f06f034866b" providerId="LiveId" clId="{54B14F0B-452E-4466-84AB-488AAFD048DF}" dt="2021-10-29T21:36:54.090" v="44" actId="1076"/>
        <pc:sldMkLst>
          <pc:docMk/>
          <pc:sldMk cId="2803313579" sldId="257"/>
        </pc:sldMkLst>
        <pc:spChg chg="mod">
          <ac:chgData name="Paul Wissler" userId="15675f06f034866b" providerId="LiveId" clId="{54B14F0B-452E-4466-84AB-488AAFD048DF}" dt="2021-10-29T21:36:51.668" v="43" actId="1076"/>
          <ac:spMkLst>
            <pc:docMk/>
            <pc:sldMk cId="2803313579" sldId="257"/>
            <ac:spMk id="16" creationId="{9ABE2C51-37A5-4B27-9A3F-ADAC9ADBD389}"/>
          </ac:spMkLst>
        </pc:spChg>
        <pc:spChg chg="mod">
          <ac:chgData name="Paul Wissler" userId="15675f06f034866b" providerId="LiveId" clId="{54B14F0B-452E-4466-84AB-488AAFD048DF}" dt="2021-10-29T21:36:54.090" v="44" actId="1076"/>
          <ac:spMkLst>
            <pc:docMk/>
            <pc:sldMk cId="2803313579" sldId="257"/>
            <ac:spMk id="17" creationId="{7CC3506C-C0CF-4078-BCDF-0FCE92E81DDD}"/>
          </ac:spMkLst>
        </pc:spChg>
      </pc:sldChg>
      <pc:sldChg chg="delSp modSp add mod">
        <pc:chgData name="Paul Wissler" userId="15675f06f034866b" providerId="LiveId" clId="{54B14F0B-452E-4466-84AB-488AAFD048DF}" dt="2021-10-29T21:36:47.189" v="42" actId="1076"/>
        <pc:sldMkLst>
          <pc:docMk/>
          <pc:sldMk cId="242604582" sldId="258"/>
        </pc:sldMkLst>
        <pc:spChg chg="mod">
          <ac:chgData name="Paul Wissler" userId="15675f06f034866b" providerId="LiveId" clId="{54B14F0B-452E-4466-84AB-488AAFD048DF}" dt="2021-10-29T21:36:43.044" v="41" actId="1076"/>
          <ac:spMkLst>
            <pc:docMk/>
            <pc:sldMk cId="242604582" sldId="258"/>
            <ac:spMk id="16" creationId="{9ABE2C51-37A5-4B27-9A3F-ADAC9ADBD389}"/>
          </ac:spMkLst>
        </pc:spChg>
        <pc:spChg chg="mod">
          <ac:chgData name="Paul Wissler" userId="15675f06f034866b" providerId="LiveId" clId="{54B14F0B-452E-4466-84AB-488AAFD048DF}" dt="2021-10-29T21:36:47.189" v="42" actId="1076"/>
          <ac:spMkLst>
            <pc:docMk/>
            <pc:sldMk cId="242604582" sldId="258"/>
            <ac:spMk id="17" creationId="{7CC3506C-C0CF-4078-BCDF-0FCE92E81DDD}"/>
          </ac:spMkLst>
        </pc:spChg>
        <pc:spChg chg="del">
          <ac:chgData name="Paul Wissler" userId="15675f06f034866b" providerId="LiveId" clId="{54B14F0B-452E-4466-84AB-488AAFD048DF}" dt="2021-10-29T21:34:13.680" v="12" actId="478"/>
          <ac:spMkLst>
            <pc:docMk/>
            <pc:sldMk cId="242604582" sldId="258"/>
            <ac:spMk id="18" creationId="{FD6D4450-BFA4-4CDD-8A09-675477CE1FB8}"/>
          </ac:spMkLst>
        </pc:spChg>
        <pc:spChg chg="mod">
          <ac:chgData name="Paul Wissler" userId="15675f06f034866b" providerId="LiveId" clId="{54B14F0B-452E-4466-84AB-488AAFD048DF}" dt="2021-10-29T21:35:56.521" v="32" actId="1076"/>
          <ac:spMkLst>
            <pc:docMk/>
            <pc:sldMk cId="242604582" sldId="258"/>
            <ac:spMk id="20" creationId="{4C102415-F5EF-4076-A45B-0BFAC5D7F22C}"/>
          </ac:spMkLst>
        </pc:spChg>
        <pc:spChg chg="mod">
          <ac:chgData name="Paul Wissler" userId="15675f06f034866b" providerId="LiveId" clId="{54B14F0B-452E-4466-84AB-488AAFD048DF}" dt="2021-10-29T21:35:59.045" v="33" actId="1076"/>
          <ac:spMkLst>
            <pc:docMk/>
            <pc:sldMk cId="242604582" sldId="258"/>
            <ac:spMk id="21" creationId="{EC2AF4A0-FC0F-4FFD-A02A-2631CC164EB8}"/>
          </ac:spMkLst>
        </pc:spChg>
        <pc:spChg chg="mod">
          <ac:chgData name="Paul Wissler" userId="15675f06f034866b" providerId="LiveId" clId="{54B14F0B-452E-4466-84AB-488AAFD048DF}" dt="2021-10-29T21:35:46.192" v="30" actId="1076"/>
          <ac:spMkLst>
            <pc:docMk/>
            <pc:sldMk cId="242604582" sldId="258"/>
            <ac:spMk id="22" creationId="{25F9DAFC-A7C4-49A3-809A-98C214831292}"/>
          </ac:spMkLst>
        </pc:spChg>
        <pc:spChg chg="mod">
          <ac:chgData name="Paul Wissler" userId="15675f06f034866b" providerId="LiveId" clId="{54B14F0B-452E-4466-84AB-488AAFD048DF}" dt="2021-10-29T21:35:50.512" v="31" actId="1076"/>
          <ac:spMkLst>
            <pc:docMk/>
            <pc:sldMk cId="242604582" sldId="258"/>
            <ac:spMk id="23" creationId="{816A07E1-6567-4317-8EEC-944D0684160B}"/>
          </ac:spMkLst>
        </pc:spChg>
        <pc:spChg chg="mod">
          <ac:chgData name="Paul Wissler" userId="15675f06f034866b" providerId="LiveId" clId="{54B14F0B-452E-4466-84AB-488AAFD048DF}" dt="2021-10-29T21:33:28.056" v="4" actId="20577"/>
          <ac:spMkLst>
            <pc:docMk/>
            <pc:sldMk cId="242604582" sldId="258"/>
            <ac:spMk id="25" creationId="{6B4E5479-57EC-4098-916A-CEBB36729F46}"/>
          </ac:spMkLst>
        </pc:spChg>
        <pc:cxnChg chg="mod">
          <ac:chgData name="Paul Wissler" userId="15675f06f034866b" providerId="LiveId" clId="{54B14F0B-452E-4466-84AB-488AAFD048DF}" dt="2021-10-29T21:33:54.818" v="7" actId="1076"/>
          <ac:cxnSpMkLst>
            <pc:docMk/>
            <pc:sldMk cId="242604582" sldId="258"/>
            <ac:cxnSpMk id="7" creationId="{E8831146-0D97-4B95-833C-9395BD45FB98}"/>
          </ac:cxnSpMkLst>
        </pc:cxnChg>
        <pc:cxnChg chg="del">
          <ac:chgData name="Paul Wissler" userId="15675f06f034866b" providerId="LiveId" clId="{54B14F0B-452E-4466-84AB-488AAFD048DF}" dt="2021-10-29T21:34:38.214" v="19" actId="478"/>
          <ac:cxnSpMkLst>
            <pc:docMk/>
            <pc:sldMk cId="242604582" sldId="258"/>
            <ac:cxnSpMk id="10" creationId="{10934F1D-F422-44E0-B20D-A6182B213085}"/>
          </ac:cxnSpMkLst>
        </pc:cxnChg>
        <pc:cxnChg chg="mod">
          <ac:chgData name="Paul Wissler" userId="15675f06f034866b" providerId="LiveId" clId="{54B14F0B-452E-4466-84AB-488AAFD048DF}" dt="2021-10-29T21:34:42.556" v="20" actId="1076"/>
          <ac:cxnSpMkLst>
            <pc:docMk/>
            <pc:sldMk cId="242604582" sldId="258"/>
            <ac:cxnSpMk id="11" creationId="{164ACA03-FD1E-48AA-A67A-E42A8CBE9292}"/>
          </ac:cxnSpMkLst>
        </pc:cxnChg>
        <pc:cxnChg chg="mod">
          <ac:chgData name="Paul Wissler" userId="15675f06f034866b" providerId="LiveId" clId="{54B14F0B-452E-4466-84AB-488AAFD048DF}" dt="2021-10-29T21:34:46.622" v="21" actId="1076"/>
          <ac:cxnSpMkLst>
            <pc:docMk/>
            <pc:sldMk cId="242604582" sldId="258"/>
            <ac:cxnSpMk id="12" creationId="{55B9B4A5-92E2-4064-9E25-CB62B9401F5E}"/>
          </ac:cxnSpMkLst>
        </pc:cxnChg>
        <pc:cxnChg chg="mod">
          <ac:chgData name="Paul Wissler" userId="15675f06f034866b" providerId="LiveId" clId="{54B14F0B-452E-4466-84AB-488AAFD048DF}" dt="2021-10-29T21:33:49.114" v="6" actId="1076"/>
          <ac:cxnSpMkLst>
            <pc:docMk/>
            <pc:sldMk cId="242604582" sldId="258"/>
            <ac:cxnSpMk id="13" creationId="{252F8191-1797-46CD-9460-C595A927173B}"/>
          </ac:cxnSpMkLst>
        </pc:cxnChg>
        <pc:cxnChg chg="mod">
          <ac:chgData name="Paul Wissler" userId="15675f06f034866b" providerId="LiveId" clId="{54B14F0B-452E-4466-84AB-488AAFD048DF}" dt="2021-10-29T21:34:48.984" v="22" actId="1076"/>
          <ac:cxnSpMkLst>
            <pc:docMk/>
            <pc:sldMk cId="242604582" sldId="258"/>
            <ac:cxnSpMk id="15" creationId="{D699B0AC-F17E-48B8-A823-1FF727770FAC}"/>
          </ac:cxnSpMkLst>
        </pc:cxnChg>
        <pc:cxnChg chg="mod">
          <ac:chgData name="Paul Wissler" userId="15675f06f034866b" providerId="LiveId" clId="{54B14F0B-452E-4466-84AB-488AAFD048DF}" dt="2021-10-29T21:35:38.618" v="29" actId="14100"/>
          <ac:cxnSpMkLst>
            <pc:docMk/>
            <pc:sldMk cId="242604582" sldId="258"/>
            <ac:cxnSpMk id="19" creationId="{ADD86EED-9594-4E23-9FED-455C42873D25}"/>
          </ac:cxnSpMkLst>
        </pc:cxnChg>
        <pc:cxnChg chg="del">
          <ac:chgData name="Paul Wissler" userId="15675f06f034866b" providerId="LiveId" clId="{54B14F0B-452E-4466-84AB-488AAFD048DF}" dt="2021-10-29T21:34:35.984" v="18" actId="478"/>
          <ac:cxnSpMkLst>
            <pc:docMk/>
            <pc:sldMk cId="242604582" sldId="258"/>
            <ac:cxnSpMk id="24" creationId="{2F6FB5C7-A812-4739-B7BF-3A9E39C18685}"/>
          </ac:cxnSpMkLst>
        </pc:cxnChg>
      </pc:sldChg>
      <pc:sldChg chg="delSp modSp add mod">
        <pc:chgData name="Paul Wissler" userId="15675f06f034866b" providerId="LiveId" clId="{54B14F0B-452E-4466-84AB-488AAFD048DF}" dt="2021-10-29T21:37:05.359" v="48" actId="20577"/>
        <pc:sldMkLst>
          <pc:docMk/>
          <pc:sldMk cId="3825391902" sldId="259"/>
        </pc:sldMkLst>
        <pc:spChg chg="mod">
          <ac:chgData name="Paul Wissler" userId="15675f06f034866b" providerId="LiveId" clId="{54B14F0B-452E-4466-84AB-488AAFD048DF}" dt="2021-10-29T21:36:39.115" v="40" actId="1076"/>
          <ac:spMkLst>
            <pc:docMk/>
            <pc:sldMk cId="3825391902" sldId="259"/>
            <ac:spMk id="16" creationId="{9ABE2C51-37A5-4B27-9A3F-ADAC9ADBD389}"/>
          </ac:spMkLst>
        </pc:spChg>
        <pc:spChg chg="mod">
          <ac:chgData name="Paul Wissler" userId="15675f06f034866b" providerId="LiveId" clId="{54B14F0B-452E-4466-84AB-488AAFD048DF}" dt="2021-10-29T21:36:36.132" v="39" actId="1076"/>
          <ac:spMkLst>
            <pc:docMk/>
            <pc:sldMk cId="3825391902" sldId="259"/>
            <ac:spMk id="17" creationId="{7CC3506C-C0CF-4078-BCDF-0FCE92E81DDD}"/>
          </ac:spMkLst>
        </pc:spChg>
        <pc:spChg chg="mod">
          <ac:chgData name="Paul Wissler" userId="15675f06f034866b" providerId="LiveId" clId="{54B14F0B-452E-4466-84AB-488AAFD048DF}" dt="2021-10-29T21:36:16.648" v="36" actId="1076"/>
          <ac:spMkLst>
            <pc:docMk/>
            <pc:sldMk cId="3825391902" sldId="259"/>
            <ac:spMk id="21" creationId="{EC2AF4A0-FC0F-4FFD-A02A-2631CC164EB8}"/>
          </ac:spMkLst>
        </pc:spChg>
        <pc:spChg chg="mod">
          <ac:chgData name="Paul Wissler" userId="15675f06f034866b" providerId="LiveId" clId="{54B14F0B-452E-4466-84AB-488AAFD048DF}" dt="2021-10-29T21:36:19.337" v="37" actId="1076"/>
          <ac:spMkLst>
            <pc:docMk/>
            <pc:sldMk cId="3825391902" sldId="259"/>
            <ac:spMk id="23" creationId="{816A07E1-6567-4317-8EEC-944D0684160B}"/>
          </ac:spMkLst>
        </pc:spChg>
        <pc:spChg chg="mod">
          <ac:chgData name="Paul Wissler" userId="15675f06f034866b" providerId="LiveId" clId="{54B14F0B-452E-4466-84AB-488AAFD048DF}" dt="2021-10-29T21:37:05.359" v="48" actId="20577"/>
          <ac:spMkLst>
            <pc:docMk/>
            <pc:sldMk cId="3825391902" sldId="259"/>
            <ac:spMk id="25" creationId="{6B4E5479-57EC-4098-916A-CEBB36729F46}"/>
          </ac:spMkLst>
        </pc:spChg>
        <pc:cxnChg chg="del">
          <ac:chgData name="Paul Wissler" userId="15675f06f034866b" providerId="LiveId" clId="{54B14F0B-452E-4466-84AB-488AAFD048DF}" dt="2021-10-29T21:36:30.332" v="38" actId="478"/>
          <ac:cxnSpMkLst>
            <pc:docMk/>
            <pc:sldMk cId="3825391902" sldId="259"/>
            <ac:cxnSpMk id="19" creationId="{ADD86EED-9594-4E23-9FED-455C42873D25}"/>
          </ac:cxnSpMkLst>
        </pc:cxnChg>
      </pc:sldChg>
      <pc:sldChg chg="modSp add mod">
        <pc:chgData name="Paul Wissler" userId="15675f06f034866b" providerId="LiveId" clId="{54B14F0B-452E-4466-84AB-488AAFD048DF}" dt="2021-10-29T21:38:06.120" v="57" actId="1076"/>
        <pc:sldMkLst>
          <pc:docMk/>
          <pc:sldMk cId="307094158" sldId="260"/>
        </pc:sldMkLst>
        <pc:spChg chg="mod">
          <ac:chgData name="Paul Wissler" userId="15675f06f034866b" providerId="LiveId" clId="{54B14F0B-452E-4466-84AB-488AAFD048DF}" dt="2021-10-29T21:37:47.627" v="54" actId="1076"/>
          <ac:spMkLst>
            <pc:docMk/>
            <pc:sldMk cId="307094158" sldId="260"/>
            <ac:spMk id="20" creationId="{4C102415-F5EF-4076-A45B-0BFAC5D7F22C}"/>
          </ac:spMkLst>
        </pc:spChg>
        <pc:spChg chg="mod">
          <ac:chgData name="Paul Wissler" userId="15675f06f034866b" providerId="LiveId" clId="{54B14F0B-452E-4466-84AB-488AAFD048DF}" dt="2021-10-29T21:38:06.120" v="57" actId="1076"/>
          <ac:spMkLst>
            <pc:docMk/>
            <pc:sldMk cId="307094158" sldId="260"/>
            <ac:spMk id="21" creationId="{EC2AF4A0-FC0F-4FFD-A02A-2631CC164EB8}"/>
          </ac:spMkLst>
        </pc:spChg>
        <pc:spChg chg="mod">
          <ac:chgData name="Paul Wissler" userId="15675f06f034866b" providerId="LiveId" clId="{54B14F0B-452E-4466-84AB-488AAFD048DF}" dt="2021-10-29T21:37:50.507" v="55" actId="1076"/>
          <ac:spMkLst>
            <pc:docMk/>
            <pc:sldMk cId="307094158" sldId="260"/>
            <ac:spMk id="22" creationId="{25F9DAFC-A7C4-49A3-809A-98C214831292}"/>
          </ac:spMkLst>
        </pc:spChg>
        <pc:spChg chg="mod">
          <ac:chgData name="Paul Wissler" userId="15675f06f034866b" providerId="LiveId" clId="{54B14F0B-452E-4466-84AB-488AAFD048DF}" dt="2021-10-29T21:37:52.632" v="56" actId="1076"/>
          <ac:spMkLst>
            <pc:docMk/>
            <pc:sldMk cId="307094158" sldId="260"/>
            <ac:spMk id="23" creationId="{816A07E1-6567-4317-8EEC-944D0684160B}"/>
          </ac:spMkLst>
        </pc:spChg>
        <pc:spChg chg="mod">
          <ac:chgData name="Paul Wissler" userId="15675f06f034866b" providerId="LiveId" clId="{54B14F0B-452E-4466-84AB-488AAFD048DF}" dt="2021-10-29T21:37:30.305" v="52" actId="6549"/>
          <ac:spMkLst>
            <pc:docMk/>
            <pc:sldMk cId="307094158" sldId="260"/>
            <ac:spMk id="25" creationId="{6B4E5479-57EC-4098-916A-CEBB36729F46}"/>
          </ac:spMkLst>
        </pc:spChg>
      </pc:sldChg>
      <pc:sldChg chg="addSp delSp modSp add mod">
        <pc:chgData name="Paul Wissler" userId="15675f06f034866b" providerId="LiveId" clId="{54B14F0B-452E-4466-84AB-488AAFD048DF}" dt="2021-10-30T17:14:40.185" v="191" actId="1076"/>
        <pc:sldMkLst>
          <pc:docMk/>
          <pc:sldMk cId="3838175863" sldId="261"/>
        </pc:sldMkLst>
        <pc:spChg chg="add mod">
          <ac:chgData name="Paul Wissler" userId="15675f06f034866b" providerId="LiveId" clId="{54B14F0B-452E-4466-84AB-488AAFD048DF}" dt="2021-10-30T17:03:13.994" v="166" actId="1076"/>
          <ac:spMkLst>
            <pc:docMk/>
            <pc:sldMk cId="3838175863" sldId="261"/>
            <ac:spMk id="2" creationId="{D00C38C2-D306-4B42-B9EA-5E8D07909702}"/>
          </ac:spMkLst>
        </pc:spChg>
        <pc:spChg chg="add mod">
          <ac:chgData name="Paul Wissler" userId="15675f06f034866b" providerId="LiveId" clId="{54B14F0B-452E-4466-84AB-488AAFD048DF}" dt="2021-10-30T17:03:13.994" v="166" actId="1076"/>
          <ac:spMkLst>
            <pc:docMk/>
            <pc:sldMk cId="3838175863" sldId="261"/>
            <ac:spMk id="9" creationId="{FDEF1897-3546-4A95-AB21-675D458A8F1E}"/>
          </ac:spMkLst>
        </pc:spChg>
        <pc:spChg chg="del mod">
          <ac:chgData name="Paul Wissler" userId="15675f06f034866b" providerId="LiveId" clId="{54B14F0B-452E-4466-84AB-488AAFD048DF}" dt="2021-10-30T00:36:13.565" v="118" actId="478"/>
          <ac:spMkLst>
            <pc:docMk/>
            <pc:sldMk cId="3838175863" sldId="261"/>
            <ac:spMk id="16" creationId="{9ABE2C51-37A5-4B27-9A3F-ADAC9ADBD389}"/>
          </ac:spMkLst>
        </pc:spChg>
        <pc:spChg chg="del mod">
          <ac:chgData name="Paul Wissler" userId="15675f06f034866b" providerId="LiveId" clId="{54B14F0B-452E-4466-84AB-488AAFD048DF}" dt="2021-10-30T00:36:16.780" v="120" actId="478"/>
          <ac:spMkLst>
            <pc:docMk/>
            <pc:sldMk cId="3838175863" sldId="261"/>
            <ac:spMk id="17" creationId="{7CC3506C-C0CF-4078-BCDF-0FCE92E81DDD}"/>
          </ac:spMkLst>
        </pc:spChg>
        <pc:spChg chg="del mod">
          <ac:chgData name="Paul Wissler" userId="15675f06f034866b" providerId="LiveId" clId="{54B14F0B-452E-4466-84AB-488AAFD048DF}" dt="2021-10-30T17:04:07.667" v="177" actId="478"/>
          <ac:spMkLst>
            <pc:docMk/>
            <pc:sldMk cId="3838175863" sldId="261"/>
            <ac:spMk id="20" creationId="{4C102415-F5EF-4076-A45B-0BFAC5D7F22C}"/>
          </ac:spMkLst>
        </pc:spChg>
        <pc:spChg chg="del">
          <ac:chgData name="Paul Wissler" userId="15675f06f034866b" providerId="LiveId" clId="{54B14F0B-452E-4466-84AB-488AAFD048DF}" dt="2021-10-30T00:33:07.251" v="79" actId="478"/>
          <ac:spMkLst>
            <pc:docMk/>
            <pc:sldMk cId="3838175863" sldId="261"/>
            <ac:spMk id="21" creationId="{EC2AF4A0-FC0F-4FFD-A02A-2631CC164EB8}"/>
          </ac:spMkLst>
        </pc:spChg>
        <pc:spChg chg="del mod">
          <ac:chgData name="Paul Wissler" userId="15675f06f034866b" providerId="LiveId" clId="{54B14F0B-452E-4466-84AB-488AAFD048DF}" dt="2021-10-30T17:04:07.667" v="177" actId="478"/>
          <ac:spMkLst>
            <pc:docMk/>
            <pc:sldMk cId="3838175863" sldId="261"/>
            <ac:spMk id="22" creationId="{25F9DAFC-A7C4-49A3-809A-98C214831292}"/>
          </ac:spMkLst>
        </pc:spChg>
        <pc:spChg chg="del">
          <ac:chgData name="Paul Wissler" userId="15675f06f034866b" providerId="LiveId" clId="{54B14F0B-452E-4466-84AB-488AAFD048DF}" dt="2021-10-30T00:33:09.369" v="80" actId="478"/>
          <ac:spMkLst>
            <pc:docMk/>
            <pc:sldMk cId="3838175863" sldId="261"/>
            <ac:spMk id="23" creationId="{816A07E1-6567-4317-8EEC-944D0684160B}"/>
          </ac:spMkLst>
        </pc:spChg>
        <pc:spChg chg="mod">
          <ac:chgData name="Paul Wissler" userId="15675f06f034866b" providerId="LiveId" clId="{54B14F0B-452E-4466-84AB-488AAFD048DF}" dt="2021-10-30T00:32:11.747" v="67" actId="20577"/>
          <ac:spMkLst>
            <pc:docMk/>
            <pc:sldMk cId="3838175863" sldId="261"/>
            <ac:spMk id="25" creationId="{6B4E5479-57EC-4098-916A-CEBB36729F46}"/>
          </ac:spMkLst>
        </pc:spChg>
        <pc:spChg chg="add del mod">
          <ac:chgData name="Paul Wissler" userId="15675f06f034866b" providerId="LiveId" clId="{54B14F0B-452E-4466-84AB-488AAFD048DF}" dt="2021-10-30T00:36:10.366" v="116" actId="478"/>
          <ac:spMkLst>
            <pc:docMk/>
            <pc:sldMk cId="3838175863" sldId="261"/>
            <ac:spMk id="29" creationId="{C897D5A5-1E73-4BDD-B38F-8C18E728221A}"/>
          </ac:spMkLst>
        </pc:spChg>
        <pc:spChg chg="add del mod">
          <ac:chgData name="Paul Wissler" userId="15675f06f034866b" providerId="LiveId" clId="{54B14F0B-452E-4466-84AB-488AAFD048DF}" dt="2021-10-30T00:36:07.052" v="114" actId="478"/>
          <ac:spMkLst>
            <pc:docMk/>
            <pc:sldMk cId="3838175863" sldId="261"/>
            <ac:spMk id="30" creationId="{990466A7-0EBB-4F68-A563-BB3A1CCE3895}"/>
          </ac:spMkLst>
        </pc:spChg>
        <pc:spChg chg="add mod">
          <ac:chgData name="Paul Wissler" userId="15675f06f034866b" providerId="LiveId" clId="{54B14F0B-452E-4466-84AB-488AAFD048DF}" dt="2021-10-30T17:03:13.994" v="166" actId="1076"/>
          <ac:spMkLst>
            <pc:docMk/>
            <pc:sldMk cId="3838175863" sldId="261"/>
            <ac:spMk id="31" creationId="{D8844238-0DBB-4E5D-AE9D-11AC894C0554}"/>
          </ac:spMkLst>
        </pc:spChg>
        <pc:spChg chg="add del mod">
          <ac:chgData name="Paul Wissler" userId="15675f06f034866b" providerId="LiveId" clId="{54B14F0B-452E-4466-84AB-488AAFD048DF}" dt="2021-10-30T00:32:22.851" v="69" actId="478"/>
          <ac:spMkLst>
            <pc:docMk/>
            <pc:sldMk cId="3838175863" sldId="261"/>
            <ac:spMk id="32" creationId="{B1C06FF6-BE86-4CA7-9BDE-532EB522D9F2}"/>
          </ac:spMkLst>
        </pc:spChg>
        <pc:spChg chg="add del mod">
          <ac:chgData name="Paul Wissler" userId="15675f06f034866b" providerId="LiveId" clId="{54B14F0B-452E-4466-84AB-488AAFD048DF}" dt="2021-10-30T00:32:20.519" v="68" actId="478"/>
          <ac:spMkLst>
            <pc:docMk/>
            <pc:sldMk cId="3838175863" sldId="261"/>
            <ac:spMk id="33" creationId="{9DEE26A0-26B7-4F48-9D2D-144EBC8E32F3}"/>
          </ac:spMkLst>
        </pc:spChg>
        <pc:spChg chg="add del mod">
          <ac:chgData name="Paul Wissler" userId="15675f06f034866b" providerId="LiveId" clId="{54B14F0B-452E-4466-84AB-488AAFD048DF}" dt="2021-10-30T00:32:24.778" v="70" actId="478"/>
          <ac:spMkLst>
            <pc:docMk/>
            <pc:sldMk cId="3838175863" sldId="261"/>
            <ac:spMk id="34" creationId="{04BCD835-486A-42CC-A724-19C7B9D29870}"/>
          </ac:spMkLst>
        </pc:spChg>
        <pc:spChg chg="add del mod">
          <ac:chgData name="Paul Wissler" userId="15675f06f034866b" providerId="LiveId" clId="{54B14F0B-452E-4466-84AB-488AAFD048DF}" dt="2021-10-30T00:36:18.201" v="121" actId="478"/>
          <ac:spMkLst>
            <pc:docMk/>
            <pc:sldMk cId="3838175863" sldId="261"/>
            <ac:spMk id="41" creationId="{5326A8F1-4002-46FC-9362-6FCADA909E75}"/>
          </ac:spMkLst>
        </pc:spChg>
        <pc:spChg chg="add del mod">
          <ac:chgData name="Paul Wissler" userId="15675f06f034866b" providerId="LiveId" clId="{54B14F0B-452E-4466-84AB-488AAFD048DF}" dt="2021-10-30T00:36:19.755" v="122" actId="478"/>
          <ac:spMkLst>
            <pc:docMk/>
            <pc:sldMk cId="3838175863" sldId="261"/>
            <ac:spMk id="42" creationId="{CAF1DB11-90A5-4861-A78F-1F9E245C97AE}"/>
          </ac:spMkLst>
        </pc:spChg>
        <pc:spChg chg="add del mod">
          <ac:chgData name="Paul Wissler" userId="15675f06f034866b" providerId="LiveId" clId="{54B14F0B-452E-4466-84AB-488AAFD048DF}" dt="2021-10-30T00:37:10.849" v="131" actId="478"/>
          <ac:spMkLst>
            <pc:docMk/>
            <pc:sldMk cId="3838175863" sldId="261"/>
            <ac:spMk id="43" creationId="{EDA96BFD-1E89-4A86-AA6B-D99B4780014C}"/>
          </ac:spMkLst>
        </pc:spChg>
        <pc:spChg chg="add del mod">
          <ac:chgData name="Paul Wissler" userId="15675f06f034866b" providerId="LiveId" clId="{54B14F0B-452E-4466-84AB-488AAFD048DF}" dt="2021-10-30T00:33:42.453" v="86" actId="478"/>
          <ac:spMkLst>
            <pc:docMk/>
            <pc:sldMk cId="3838175863" sldId="261"/>
            <ac:spMk id="44" creationId="{ED56056A-F368-4029-B503-5DCB75959273}"/>
          </ac:spMkLst>
        </pc:spChg>
        <pc:spChg chg="add del mod">
          <ac:chgData name="Paul Wissler" userId="15675f06f034866b" providerId="LiveId" clId="{54B14F0B-452E-4466-84AB-488AAFD048DF}" dt="2021-10-30T00:37:10.849" v="131" actId="478"/>
          <ac:spMkLst>
            <pc:docMk/>
            <pc:sldMk cId="3838175863" sldId="261"/>
            <ac:spMk id="45" creationId="{7377A2D1-1F01-4BD5-9B60-35E6495C203A}"/>
          </ac:spMkLst>
        </pc:spChg>
        <pc:spChg chg="add del mod">
          <ac:chgData name="Paul Wissler" userId="15675f06f034866b" providerId="LiveId" clId="{54B14F0B-452E-4466-84AB-488AAFD048DF}" dt="2021-10-30T16:57:04.364" v="164" actId="478"/>
          <ac:spMkLst>
            <pc:docMk/>
            <pc:sldMk cId="3838175863" sldId="261"/>
            <ac:spMk id="46" creationId="{80483D0C-EABC-402C-B442-9EE1AA48F234}"/>
          </ac:spMkLst>
        </pc:spChg>
        <pc:spChg chg="add del mod">
          <ac:chgData name="Paul Wissler" userId="15675f06f034866b" providerId="LiveId" clId="{54B14F0B-452E-4466-84AB-488AAFD048DF}" dt="2021-10-30T17:04:07.667" v="177" actId="478"/>
          <ac:spMkLst>
            <pc:docMk/>
            <pc:sldMk cId="3838175863" sldId="261"/>
            <ac:spMk id="47" creationId="{F5FD7010-6A75-4F0F-9E7C-C07E70182B62}"/>
          </ac:spMkLst>
        </pc:spChg>
        <pc:spChg chg="add del mod">
          <ac:chgData name="Paul Wissler" userId="15675f06f034866b" providerId="LiveId" clId="{54B14F0B-452E-4466-84AB-488AAFD048DF}" dt="2021-10-30T00:36:11.936" v="117" actId="478"/>
          <ac:spMkLst>
            <pc:docMk/>
            <pc:sldMk cId="3838175863" sldId="261"/>
            <ac:spMk id="50" creationId="{58BD9D69-99CA-4A58-88E3-76F41ADB96C4}"/>
          </ac:spMkLst>
        </pc:spChg>
        <pc:spChg chg="add del mod">
          <ac:chgData name="Paul Wissler" userId="15675f06f034866b" providerId="LiveId" clId="{54B14F0B-452E-4466-84AB-488AAFD048DF}" dt="2021-10-30T00:36:15.294" v="119" actId="478"/>
          <ac:spMkLst>
            <pc:docMk/>
            <pc:sldMk cId="3838175863" sldId="261"/>
            <ac:spMk id="51" creationId="{1A80CBAE-4BDA-4599-805F-DF37D6240739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52" creationId="{FBF136F2-6FA7-4486-B74B-98E44A3F8E9B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53" creationId="{2D310B78-ECAC-4CD2-95BB-D729D1CBF909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54" creationId="{D41DBA54-875C-429F-9874-832DCB5894F7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57" creationId="{032B871C-6CB4-48F9-98F8-BF2F70D838F6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58" creationId="{93686ACE-07CD-43A1-8CDF-344065DABA85}"/>
          </ac:spMkLst>
        </pc:spChg>
        <pc:spChg chg="add del mod">
          <ac:chgData name="Paul Wissler" userId="15675f06f034866b" providerId="LiveId" clId="{54B14F0B-452E-4466-84AB-488AAFD048DF}" dt="2021-10-30T00:37:07.637" v="130" actId="478"/>
          <ac:spMkLst>
            <pc:docMk/>
            <pc:sldMk cId="3838175863" sldId="261"/>
            <ac:spMk id="59" creationId="{F150EF80-808B-4438-8447-316895974188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0" creationId="{45697834-8DBA-4B0E-BBC6-47EFBC8627A2}"/>
          </ac:spMkLst>
        </pc:spChg>
        <pc:spChg chg="add del mod">
          <ac:chgData name="Paul Wissler" userId="15675f06f034866b" providerId="LiveId" clId="{54B14F0B-452E-4466-84AB-488AAFD048DF}" dt="2021-10-30T17:04:07.667" v="177" actId="478"/>
          <ac:spMkLst>
            <pc:docMk/>
            <pc:sldMk cId="3838175863" sldId="261"/>
            <ac:spMk id="61" creationId="{545FE70F-C8D3-422D-B247-32DE109DAF1F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2" creationId="{C15C8C23-40F6-4C95-BEBB-D31127C74539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3" creationId="{D9B9B6D6-7E48-430C-81C3-5C808A0E4680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4" creationId="{9D277212-8FFE-45F3-8911-E1A990095B70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7" creationId="{3F6345C3-A032-4690-9EED-76BCE8F2E1C8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68" creationId="{430425F8-1916-45EE-9C16-3BADEE28873E}"/>
          </ac:spMkLst>
        </pc:spChg>
        <pc:spChg chg="add mod">
          <ac:chgData name="Paul Wissler" userId="15675f06f034866b" providerId="LiveId" clId="{54B14F0B-452E-4466-84AB-488AAFD048DF}" dt="2021-10-30T17:04:31.620" v="181" actId="20577"/>
          <ac:spMkLst>
            <pc:docMk/>
            <pc:sldMk cId="3838175863" sldId="261"/>
            <ac:spMk id="69" creationId="{40725A92-AFBC-4FA2-9DA1-ABF38C4EB09C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70" creationId="{00236557-36AA-4002-8409-147878C1803A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71" creationId="{091DD61C-647C-476C-AE44-958B94AF6FD0}"/>
          </ac:spMkLst>
        </pc:spChg>
        <pc:spChg chg="add mod">
          <ac:chgData name="Paul Wissler" userId="15675f06f034866b" providerId="LiveId" clId="{54B14F0B-452E-4466-84AB-488AAFD048DF}" dt="2021-10-30T17:04:21.778" v="179" actId="1076"/>
          <ac:spMkLst>
            <pc:docMk/>
            <pc:sldMk cId="3838175863" sldId="261"/>
            <ac:spMk id="72" creationId="{74448591-E3E1-4C60-9B22-210F702C0577}"/>
          </ac:spMkLst>
        </pc:spChg>
        <pc:spChg chg="add mod">
          <ac:chgData name="Paul Wissler" userId="15675f06f034866b" providerId="LiveId" clId="{54B14F0B-452E-4466-84AB-488AAFD048DF}" dt="2021-10-30T17:06:38.789" v="183" actId="1076"/>
          <ac:spMkLst>
            <pc:docMk/>
            <pc:sldMk cId="3838175863" sldId="261"/>
            <ac:spMk id="75" creationId="{94EF71B1-7153-4ADE-A926-4773018250BB}"/>
          </ac:spMkLst>
        </pc:spChg>
        <pc:spChg chg="add mod">
          <ac:chgData name="Paul Wissler" userId="15675f06f034866b" providerId="LiveId" clId="{54B14F0B-452E-4466-84AB-488AAFD048DF}" dt="2021-10-30T17:06:38.789" v="183" actId="1076"/>
          <ac:spMkLst>
            <pc:docMk/>
            <pc:sldMk cId="3838175863" sldId="261"/>
            <ac:spMk id="76" creationId="{6A4709E0-DE49-4012-BE51-41BD9FCAFBC7}"/>
          </ac:spMkLst>
        </pc:spChg>
        <pc:spChg chg="add mod">
          <ac:chgData name="Paul Wissler" userId="15675f06f034866b" providerId="LiveId" clId="{54B14F0B-452E-4466-84AB-488AAFD048DF}" dt="2021-10-30T17:07:00.220" v="189" actId="20577"/>
          <ac:spMkLst>
            <pc:docMk/>
            <pc:sldMk cId="3838175863" sldId="261"/>
            <ac:spMk id="77" creationId="{1D5AAF81-486A-48DF-8BED-D660D657CE3F}"/>
          </ac:spMkLst>
        </pc:spChg>
        <pc:spChg chg="add mod">
          <ac:chgData name="Paul Wissler" userId="15675f06f034866b" providerId="LiveId" clId="{54B14F0B-452E-4466-84AB-488AAFD048DF}" dt="2021-10-30T17:06:38.789" v="183" actId="1076"/>
          <ac:spMkLst>
            <pc:docMk/>
            <pc:sldMk cId="3838175863" sldId="261"/>
            <ac:spMk id="78" creationId="{7F6413B4-716B-4188-8CAB-E767D2123B3E}"/>
          </ac:spMkLst>
        </pc:spChg>
        <pc:spChg chg="add del mod">
          <ac:chgData name="Paul Wissler" userId="15675f06f034866b" providerId="LiveId" clId="{54B14F0B-452E-4466-84AB-488AAFD048DF}" dt="2021-10-30T17:06:56.330" v="187" actId="478"/>
          <ac:spMkLst>
            <pc:docMk/>
            <pc:sldMk cId="3838175863" sldId="261"/>
            <ac:spMk id="79" creationId="{CA94BDE4-0016-4B2F-904F-DA5D72EA3D71}"/>
          </ac:spMkLst>
        </pc:spChg>
        <pc:spChg chg="add mod">
          <ac:chgData name="Paul Wissler" userId="15675f06f034866b" providerId="LiveId" clId="{54B14F0B-452E-4466-84AB-488AAFD048DF}" dt="2021-10-30T17:06:38.789" v="183" actId="1076"/>
          <ac:spMkLst>
            <pc:docMk/>
            <pc:sldMk cId="3838175863" sldId="261"/>
            <ac:spMk id="80" creationId="{A9B1C00D-E46D-40A5-82A3-5A02338F82BF}"/>
          </ac:spMkLst>
        </pc:spChg>
        <pc:spChg chg="add mod">
          <ac:chgData name="Paul Wissler" userId="15675f06f034866b" providerId="LiveId" clId="{54B14F0B-452E-4466-84AB-488AAFD048DF}" dt="2021-10-30T17:14:40.185" v="191" actId="1076"/>
          <ac:spMkLst>
            <pc:docMk/>
            <pc:sldMk cId="3838175863" sldId="261"/>
            <ac:spMk id="81" creationId="{1C078F07-6BFD-40BF-8398-F334DF25763A}"/>
          </ac:spMkLst>
        </pc:spChg>
        <pc:cxnChg chg="del mod">
          <ac:chgData name="Paul Wissler" userId="15675f06f034866b" providerId="LiveId" clId="{54B14F0B-452E-4466-84AB-488AAFD048DF}" dt="2021-10-30T17:04:07.667" v="177" actId="478"/>
          <ac:cxnSpMkLst>
            <pc:docMk/>
            <pc:sldMk cId="3838175863" sldId="261"/>
            <ac:cxnSpMk id="5" creationId="{59EF5239-3951-46CE-868A-661358731437}"/>
          </ac:cxnSpMkLst>
        </pc:cxnChg>
        <pc:cxnChg chg="del mod">
          <ac:chgData name="Paul Wissler" userId="15675f06f034866b" providerId="LiveId" clId="{54B14F0B-452E-4466-84AB-488AAFD048DF}" dt="2021-10-30T17:04:07.667" v="177" actId="478"/>
          <ac:cxnSpMkLst>
            <pc:docMk/>
            <pc:sldMk cId="3838175863" sldId="261"/>
            <ac:cxnSpMk id="7" creationId="{E8831146-0D97-4B95-833C-9395BD45FB98}"/>
          </ac:cxnSpMkLst>
        </pc:cxnChg>
        <pc:cxnChg chg="del">
          <ac:chgData name="Paul Wissler" userId="15675f06f034866b" providerId="LiveId" clId="{54B14F0B-452E-4466-84AB-488AAFD048DF}" dt="2021-10-30T00:35:06.736" v="103" actId="478"/>
          <ac:cxnSpMkLst>
            <pc:docMk/>
            <pc:sldMk cId="3838175863" sldId="261"/>
            <ac:cxnSpMk id="11" creationId="{164ACA03-FD1E-48AA-A67A-E42A8CBE9292}"/>
          </ac:cxnSpMkLst>
        </pc:cxnChg>
        <pc:cxnChg chg="del">
          <ac:chgData name="Paul Wissler" userId="15675f06f034866b" providerId="LiveId" clId="{54B14F0B-452E-4466-84AB-488AAFD048DF}" dt="2021-10-30T00:35:00.475" v="100" actId="478"/>
          <ac:cxnSpMkLst>
            <pc:docMk/>
            <pc:sldMk cId="3838175863" sldId="261"/>
            <ac:cxnSpMk id="12" creationId="{55B9B4A5-92E2-4064-9E25-CB62B9401F5E}"/>
          </ac:cxnSpMkLst>
        </pc:cxnChg>
        <pc:cxnChg chg="del">
          <ac:chgData name="Paul Wissler" userId="15675f06f034866b" providerId="LiveId" clId="{54B14F0B-452E-4466-84AB-488AAFD048DF}" dt="2021-10-30T00:35:07.909" v="104" actId="478"/>
          <ac:cxnSpMkLst>
            <pc:docMk/>
            <pc:sldMk cId="3838175863" sldId="261"/>
            <ac:cxnSpMk id="13" creationId="{252F8191-1797-46CD-9460-C595A927173B}"/>
          </ac:cxnSpMkLst>
        </pc:cxnChg>
        <pc:cxnChg chg="del">
          <ac:chgData name="Paul Wissler" userId="15675f06f034866b" providerId="LiveId" clId="{54B14F0B-452E-4466-84AB-488AAFD048DF}" dt="2021-10-30T00:34:58.649" v="99" actId="478"/>
          <ac:cxnSpMkLst>
            <pc:docMk/>
            <pc:sldMk cId="3838175863" sldId="261"/>
            <ac:cxnSpMk id="15" creationId="{D699B0AC-F17E-48B8-A823-1FF727770FAC}"/>
          </ac:cxnSpMkLst>
        </pc:cxnChg>
        <pc:cxnChg chg="add mod">
          <ac:chgData name="Paul Wissler" userId="15675f06f034866b" providerId="LiveId" clId="{54B14F0B-452E-4466-84AB-488AAFD048DF}" dt="2021-10-30T17:03:13.994" v="166" actId="1076"/>
          <ac:cxnSpMkLst>
            <pc:docMk/>
            <pc:sldMk cId="3838175863" sldId="261"/>
            <ac:cxnSpMk id="18" creationId="{7845796F-FAFE-4018-83FA-017C8E5A21E1}"/>
          </ac:cxnSpMkLst>
        </pc:cxnChg>
        <pc:cxnChg chg="add mod">
          <ac:chgData name="Paul Wissler" userId="15675f06f034866b" providerId="LiveId" clId="{54B14F0B-452E-4466-84AB-488AAFD048DF}" dt="2021-10-30T17:03:13.994" v="166" actId="1076"/>
          <ac:cxnSpMkLst>
            <pc:docMk/>
            <pc:sldMk cId="3838175863" sldId="261"/>
            <ac:cxnSpMk id="19" creationId="{903237DE-0164-4D37-8967-45177C55E8C5}"/>
          </ac:cxnSpMkLst>
        </pc:cxnChg>
        <pc:cxnChg chg="add del mod">
          <ac:chgData name="Paul Wissler" userId="15675f06f034866b" providerId="LiveId" clId="{54B14F0B-452E-4466-84AB-488AAFD048DF}" dt="2021-10-30T00:35:03.349" v="101" actId="478"/>
          <ac:cxnSpMkLst>
            <pc:docMk/>
            <pc:sldMk cId="3838175863" sldId="261"/>
            <ac:cxnSpMk id="24" creationId="{09896F7A-77D0-4E9E-A3E8-332F5E4F1B69}"/>
          </ac:cxnSpMkLst>
        </pc:cxnChg>
        <pc:cxnChg chg="add del mod">
          <ac:chgData name="Paul Wissler" userId="15675f06f034866b" providerId="LiveId" clId="{54B14F0B-452E-4466-84AB-488AAFD048DF}" dt="2021-10-30T00:34:46.619" v="96" actId="478"/>
          <ac:cxnSpMkLst>
            <pc:docMk/>
            <pc:sldMk cId="3838175863" sldId="261"/>
            <ac:cxnSpMk id="26" creationId="{78A67936-D8B1-4E79-8BBC-1FE21BF4C037}"/>
          </ac:cxnSpMkLst>
        </pc:cxnChg>
        <pc:cxnChg chg="add del mod">
          <ac:chgData name="Paul Wissler" userId="15675f06f034866b" providerId="LiveId" clId="{54B14F0B-452E-4466-84AB-488AAFD048DF}" dt="2021-10-30T00:35:04.799" v="102" actId="478"/>
          <ac:cxnSpMkLst>
            <pc:docMk/>
            <pc:sldMk cId="3838175863" sldId="261"/>
            <ac:cxnSpMk id="27" creationId="{BFF7EA19-1691-4CDB-975D-232A3C8A77C9}"/>
          </ac:cxnSpMkLst>
        </pc:cxnChg>
        <pc:cxnChg chg="add del mod">
          <ac:chgData name="Paul Wissler" userId="15675f06f034866b" providerId="LiveId" clId="{54B14F0B-452E-4466-84AB-488AAFD048DF}" dt="2021-10-30T00:34:44.837" v="95" actId="478"/>
          <ac:cxnSpMkLst>
            <pc:docMk/>
            <pc:sldMk cId="3838175863" sldId="261"/>
            <ac:cxnSpMk id="28" creationId="{66E96F3D-85F5-4D16-9C54-D505565F4124}"/>
          </ac:cxnSpMkLst>
        </pc:cxnChg>
        <pc:cxnChg chg="add del mod">
          <ac:chgData name="Paul Wissler" userId="15675f06f034866b" providerId="LiveId" clId="{54B14F0B-452E-4466-84AB-488AAFD048DF}" dt="2021-10-30T00:36:33.460" v="123" actId="478"/>
          <ac:cxnSpMkLst>
            <pc:docMk/>
            <pc:sldMk cId="3838175863" sldId="261"/>
            <ac:cxnSpMk id="35" creationId="{3D097BBF-6D8C-4389-8EA8-C3581B1B4B0C}"/>
          </ac:cxnSpMkLst>
        </pc:cxnChg>
        <pc:cxnChg chg="add del mod">
          <ac:chgData name="Paul Wissler" userId="15675f06f034866b" providerId="LiveId" clId="{54B14F0B-452E-4466-84AB-488AAFD048DF}" dt="2021-10-30T00:36:34.313" v="124" actId="478"/>
          <ac:cxnSpMkLst>
            <pc:docMk/>
            <pc:sldMk cId="3838175863" sldId="261"/>
            <ac:cxnSpMk id="36" creationId="{F7B20E99-89BD-49A4-B7B6-EB54560050D4}"/>
          </ac:cxnSpMkLst>
        </pc:cxnChg>
        <pc:cxnChg chg="add del mod">
          <ac:chgData name="Paul Wissler" userId="15675f06f034866b" providerId="LiveId" clId="{54B14F0B-452E-4466-84AB-488AAFD048DF}" dt="2021-10-30T00:35:10.551" v="106" actId="478"/>
          <ac:cxnSpMkLst>
            <pc:docMk/>
            <pc:sldMk cId="3838175863" sldId="261"/>
            <ac:cxnSpMk id="37" creationId="{2FCF2488-BC2F-49E7-B547-54DC5AE20AB5}"/>
          </ac:cxnSpMkLst>
        </pc:cxnChg>
        <pc:cxnChg chg="add del mod">
          <ac:chgData name="Paul Wissler" userId="15675f06f034866b" providerId="LiveId" clId="{54B14F0B-452E-4466-84AB-488AAFD048DF}" dt="2021-10-30T00:35:11.801" v="107" actId="478"/>
          <ac:cxnSpMkLst>
            <pc:docMk/>
            <pc:sldMk cId="3838175863" sldId="261"/>
            <ac:cxnSpMk id="38" creationId="{D2CB7262-B7FC-4F54-A84E-A887D398244E}"/>
          </ac:cxnSpMkLst>
        </pc:cxnChg>
        <pc:cxnChg chg="add del mod">
          <ac:chgData name="Paul Wissler" userId="15675f06f034866b" providerId="LiveId" clId="{54B14F0B-452E-4466-84AB-488AAFD048DF}" dt="2021-10-30T00:35:13.350" v="108" actId="478"/>
          <ac:cxnSpMkLst>
            <pc:docMk/>
            <pc:sldMk cId="3838175863" sldId="261"/>
            <ac:cxnSpMk id="39" creationId="{0587F269-3111-4BF4-8266-5C5266FA0EF0}"/>
          </ac:cxnSpMkLst>
        </pc:cxnChg>
        <pc:cxnChg chg="add del mod">
          <ac:chgData name="Paul Wissler" userId="15675f06f034866b" providerId="LiveId" clId="{54B14F0B-452E-4466-84AB-488AAFD048DF}" dt="2021-10-30T00:35:09.379" v="105" actId="478"/>
          <ac:cxnSpMkLst>
            <pc:docMk/>
            <pc:sldMk cId="3838175863" sldId="261"/>
            <ac:cxnSpMk id="40" creationId="{3BBBA518-29DE-4B6B-93A1-F4C10FD7D661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48" creationId="{8A29FC0B-AC4A-4FB2-AB15-A1802C784060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49" creationId="{F1F7A89B-F90D-4ED8-9B3B-1FE0CB0CF52A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55" creationId="{929C0444-2328-4987-9F86-4CF863B0C529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56" creationId="{C016D17C-7A49-48BE-8F54-59318681DC68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65" creationId="{668D96FF-3476-4D1A-A9D4-4812D4F24839}"/>
          </ac:cxnSpMkLst>
        </pc:cxnChg>
        <pc:cxnChg chg="add mod">
          <ac:chgData name="Paul Wissler" userId="15675f06f034866b" providerId="LiveId" clId="{54B14F0B-452E-4466-84AB-488AAFD048DF}" dt="2021-10-30T17:04:21.778" v="179" actId="1076"/>
          <ac:cxnSpMkLst>
            <pc:docMk/>
            <pc:sldMk cId="3838175863" sldId="261"/>
            <ac:cxnSpMk id="66" creationId="{F6634450-908F-46C2-BD3A-80481B85AFC6}"/>
          </ac:cxnSpMkLst>
        </pc:cxnChg>
        <pc:cxnChg chg="add mod">
          <ac:chgData name="Paul Wissler" userId="15675f06f034866b" providerId="LiveId" clId="{54B14F0B-452E-4466-84AB-488AAFD048DF}" dt="2021-10-30T17:06:38.789" v="183" actId="1076"/>
          <ac:cxnSpMkLst>
            <pc:docMk/>
            <pc:sldMk cId="3838175863" sldId="261"/>
            <ac:cxnSpMk id="73" creationId="{B275A533-AC91-4696-BC0F-FD28A4F23651}"/>
          </ac:cxnSpMkLst>
        </pc:cxnChg>
        <pc:cxnChg chg="add mod">
          <ac:chgData name="Paul Wissler" userId="15675f06f034866b" providerId="LiveId" clId="{54B14F0B-452E-4466-84AB-488AAFD048DF}" dt="2021-10-30T17:06:38.789" v="183" actId="1076"/>
          <ac:cxnSpMkLst>
            <pc:docMk/>
            <pc:sldMk cId="3838175863" sldId="261"/>
            <ac:cxnSpMk id="74" creationId="{546C10B9-A1CF-480A-A36F-16F4B57F72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36EE-AA78-4F17-A9F6-78D0CE72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E54E6-42F3-4B15-ACE1-0EE5F0CD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6A3B-1429-41C8-AD5A-89F7F01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7DAC-0408-4C85-BC8B-4B7B5430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A06D-8A4E-4FF2-8598-2B274A79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F8-691B-4F2B-9FA5-34B47E28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84BAF-75EC-42A0-94F1-E31C494A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D71-7286-4B66-B775-BCA2C648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A32E-B844-4E20-AFED-D313924A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750A-3ABC-4A42-97DA-E38EA10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83B0B-2DDA-4FA1-8893-97903976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8FF21-388C-4511-A56D-F2A2B5A5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3010-89F2-4B12-A724-3CBB140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5E83-44B2-43EE-888D-925B5248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6490-1893-4F10-BFBA-85726D72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E613-23F0-4104-B9B8-60588456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54F9-6DFC-4ECD-8463-3B76C8BA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4601-CD8B-47B0-BD36-68891F34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463-8FC3-412E-8D52-B79CD660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7108-90DC-42FF-B061-976FD372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062-F9ED-48E9-A82D-9C703FD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6A39-0DB2-457E-A428-7626302D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8CB1-096E-43F5-99A7-5AF0AE81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7CF-24CF-49A9-A0AE-F9986C92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3159-F091-4064-9DB1-21910EE9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0C38-9047-4F96-ABB3-5845ACBC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B6D4-1BF8-4B21-A455-E600A459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A5D5-8AB3-4C97-B877-91274992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64532-F635-47BB-994B-C9394417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38B91-681B-4DFC-A668-37CF17FB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532C-2997-4294-8D8C-398F326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8062-41FF-42EC-AF99-8B407763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CFBB-F1E3-48EB-BEB9-0E3C71C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1D9BC-A8C9-4B4E-B22A-183181F2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64128-9D56-4C62-9D7C-9642D075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63B78-484C-4A0A-BF1A-E71B7ABB4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EF43B-5D6C-4002-BD60-18A3773E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91026-61F7-4DCD-8F1E-EC44E1D2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AF3E-95B5-4318-A03C-6A0E82E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3A0C-5518-4CA8-8B56-FDF53316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8FC08-685B-41BD-828B-ED6AC8B7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4CD0-BA19-4856-B49D-720A6C99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757DD-D0F1-4EA4-AE5C-2AFF14A2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814CD-ADE1-46F0-8204-1C1BFA8A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4FB0-EB4E-4DF7-A858-BE27855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C1247-A5E8-4D27-BAB1-5B851A4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06F-8925-46AA-BAC5-E29015DD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2552-DD91-411A-B21B-615B34AD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04BDC-22AD-4F82-AF71-BF41950E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F413-A10F-4E59-873D-AE582126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96B2-DEB2-466B-A71A-4E4039C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1F0B-3389-4B7C-8462-E2FE40D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C1D5-B66E-45F4-9481-4C43E9C8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692F8-ED65-4268-B317-E78F6387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5D259-0D9C-4593-9543-FC5D8793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F60C-C9D4-4885-B03D-ADA9ADE0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3098-0955-4645-99C7-2F75B27F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A9C98-E125-4846-B489-93BBE34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1A557-84A2-4103-85FF-CCF20191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1D05-2E37-4ED0-9AD4-93F80256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EF53-4986-4858-BC5D-248987AF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052E-64A7-4697-94B8-24FBBE4348E0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AED9-A4B8-420E-9FA9-1974E4C8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51D9-091B-4130-89B1-48D97A46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1B28-3AB4-47EE-AB29-C8CB6A3D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F5239-3951-46CE-868A-661358731437}"/>
              </a:ext>
            </a:extLst>
          </p:cNvPr>
          <p:cNvCxnSpPr>
            <a:cxnSpLocks/>
          </p:cNvCxnSpPr>
          <p:nvPr/>
        </p:nvCxnSpPr>
        <p:spPr>
          <a:xfrm flipV="1">
            <a:off x="5327374" y="1483447"/>
            <a:ext cx="0" cy="273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31146-0D97-4B95-833C-9395BD45FB98}"/>
              </a:ext>
            </a:extLst>
          </p:cNvPr>
          <p:cNvCxnSpPr/>
          <p:nvPr/>
        </p:nvCxnSpPr>
        <p:spPr>
          <a:xfrm>
            <a:off x="4171705" y="3724316"/>
            <a:ext cx="26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34F1D-F422-44E0-B20D-A6182B213085}"/>
              </a:ext>
            </a:extLst>
          </p:cNvPr>
          <p:cNvCxnSpPr/>
          <p:nvPr/>
        </p:nvCxnSpPr>
        <p:spPr>
          <a:xfrm>
            <a:off x="5239159" y="1773858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CA03-FD1E-48AA-A67A-E42A8CBE9292}"/>
              </a:ext>
            </a:extLst>
          </p:cNvPr>
          <p:cNvCxnSpPr/>
          <p:nvPr/>
        </p:nvCxnSpPr>
        <p:spPr>
          <a:xfrm>
            <a:off x="5227300" y="2487457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9B4A5-92E2-4064-9E25-CB62B9401F5E}"/>
              </a:ext>
            </a:extLst>
          </p:cNvPr>
          <p:cNvCxnSpPr/>
          <p:nvPr/>
        </p:nvCxnSpPr>
        <p:spPr>
          <a:xfrm>
            <a:off x="5224684" y="3244878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2F8191-1797-46CD-9460-C595A927173B}"/>
              </a:ext>
            </a:extLst>
          </p:cNvPr>
          <p:cNvCxnSpPr>
            <a:cxnSpLocks/>
          </p:cNvCxnSpPr>
          <p:nvPr/>
        </p:nvCxnSpPr>
        <p:spPr>
          <a:xfrm>
            <a:off x="6286337" y="3649098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9B0AC-F17E-48B8-A823-1FF727770FAC}"/>
              </a:ext>
            </a:extLst>
          </p:cNvPr>
          <p:cNvCxnSpPr>
            <a:cxnSpLocks/>
          </p:cNvCxnSpPr>
          <p:nvPr/>
        </p:nvCxnSpPr>
        <p:spPr>
          <a:xfrm>
            <a:off x="4562843" y="3649098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E2C51-37A5-4B27-9A3F-ADAC9ADBD389}"/>
              </a:ext>
            </a:extLst>
          </p:cNvPr>
          <p:cNvSpPr txBox="1"/>
          <p:nvPr/>
        </p:nvSpPr>
        <p:spPr>
          <a:xfrm>
            <a:off x="5114603" y="119501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3506C-C0CF-4078-BCDF-0FCE92E81DDD}"/>
              </a:ext>
            </a:extLst>
          </p:cNvPr>
          <p:cNvSpPr txBox="1"/>
          <p:nvPr/>
        </p:nvSpPr>
        <p:spPr>
          <a:xfrm>
            <a:off x="6824992" y="35858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6EED-9594-4E23-9FED-455C42873D25}"/>
              </a:ext>
            </a:extLst>
          </p:cNvPr>
          <p:cNvCxnSpPr/>
          <p:nvPr/>
        </p:nvCxnSpPr>
        <p:spPr>
          <a:xfrm flipH="1" flipV="1">
            <a:off x="3967633" y="2429243"/>
            <a:ext cx="2696106" cy="162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4C102415-F5EF-4076-A45B-0BFAC5D7F22C}"/>
              </a:ext>
            </a:extLst>
          </p:cNvPr>
          <p:cNvSpPr/>
          <p:nvPr/>
        </p:nvSpPr>
        <p:spPr>
          <a:xfrm>
            <a:off x="4091253" y="1707142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C2AF4A0-FC0F-4FFD-A02A-2631CC164EB8}"/>
              </a:ext>
            </a:extLst>
          </p:cNvPr>
          <p:cNvSpPr/>
          <p:nvPr/>
        </p:nvSpPr>
        <p:spPr>
          <a:xfrm>
            <a:off x="6205885" y="3238337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9DAFC-A7C4-49A3-809A-98C214831292}"/>
              </a:ext>
            </a:extLst>
          </p:cNvPr>
          <p:cNvSpPr/>
          <p:nvPr/>
        </p:nvSpPr>
        <p:spPr>
          <a:xfrm>
            <a:off x="5242343" y="3701455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A07E1-6567-4317-8EEC-944D0684160B}"/>
              </a:ext>
            </a:extLst>
          </p:cNvPr>
          <p:cNvSpPr/>
          <p:nvPr/>
        </p:nvSpPr>
        <p:spPr>
          <a:xfrm>
            <a:off x="6201307" y="4101132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6FB5C7-A812-4739-B7BF-3A9E39C18685}"/>
              </a:ext>
            </a:extLst>
          </p:cNvPr>
          <p:cNvCxnSpPr/>
          <p:nvPr/>
        </p:nvCxnSpPr>
        <p:spPr>
          <a:xfrm>
            <a:off x="5215612" y="4123991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Q1a</a:t>
            </a:r>
          </a:p>
        </p:txBody>
      </p:sp>
    </p:spTree>
    <p:extLst>
      <p:ext uri="{BB962C8B-B14F-4D97-AF65-F5344CB8AC3E}">
        <p14:creationId xmlns:p14="http://schemas.microsoft.com/office/powerpoint/2010/main" val="263089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F5239-3951-46CE-868A-661358731437}"/>
              </a:ext>
            </a:extLst>
          </p:cNvPr>
          <p:cNvCxnSpPr>
            <a:cxnSpLocks/>
          </p:cNvCxnSpPr>
          <p:nvPr/>
        </p:nvCxnSpPr>
        <p:spPr>
          <a:xfrm flipV="1">
            <a:off x="5327374" y="1483447"/>
            <a:ext cx="0" cy="273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31146-0D97-4B95-833C-9395BD45FB98}"/>
              </a:ext>
            </a:extLst>
          </p:cNvPr>
          <p:cNvCxnSpPr/>
          <p:nvPr/>
        </p:nvCxnSpPr>
        <p:spPr>
          <a:xfrm>
            <a:off x="4171705" y="3724316"/>
            <a:ext cx="26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34F1D-F422-44E0-B20D-A6182B213085}"/>
              </a:ext>
            </a:extLst>
          </p:cNvPr>
          <p:cNvCxnSpPr/>
          <p:nvPr/>
        </p:nvCxnSpPr>
        <p:spPr>
          <a:xfrm>
            <a:off x="5239159" y="1773858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CA03-FD1E-48AA-A67A-E42A8CBE9292}"/>
              </a:ext>
            </a:extLst>
          </p:cNvPr>
          <p:cNvCxnSpPr/>
          <p:nvPr/>
        </p:nvCxnSpPr>
        <p:spPr>
          <a:xfrm>
            <a:off x="5227300" y="2487457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9B4A5-92E2-4064-9E25-CB62B9401F5E}"/>
              </a:ext>
            </a:extLst>
          </p:cNvPr>
          <p:cNvCxnSpPr/>
          <p:nvPr/>
        </p:nvCxnSpPr>
        <p:spPr>
          <a:xfrm>
            <a:off x="5224684" y="3244878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2F8191-1797-46CD-9460-C595A927173B}"/>
              </a:ext>
            </a:extLst>
          </p:cNvPr>
          <p:cNvCxnSpPr>
            <a:cxnSpLocks/>
          </p:cNvCxnSpPr>
          <p:nvPr/>
        </p:nvCxnSpPr>
        <p:spPr>
          <a:xfrm>
            <a:off x="6286337" y="3649098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9B0AC-F17E-48B8-A823-1FF727770FAC}"/>
              </a:ext>
            </a:extLst>
          </p:cNvPr>
          <p:cNvCxnSpPr>
            <a:cxnSpLocks/>
          </p:cNvCxnSpPr>
          <p:nvPr/>
        </p:nvCxnSpPr>
        <p:spPr>
          <a:xfrm>
            <a:off x="4562843" y="3649098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E2C51-37A5-4B27-9A3F-ADAC9ADBD389}"/>
              </a:ext>
            </a:extLst>
          </p:cNvPr>
          <p:cNvSpPr txBox="1"/>
          <p:nvPr/>
        </p:nvSpPr>
        <p:spPr>
          <a:xfrm>
            <a:off x="5114603" y="11688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3506C-C0CF-4078-BCDF-0FCE92E81DDD}"/>
              </a:ext>
            </a:extLst>
          </p:cNvPr>
          <p:cNvSpPr txBox="1"/>
          <p:nvPr/>
        </p:nvSpPr>
        <p:spPr>
          <a:xfrm>
            <a:off x="6832666" y="35858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6EED-9594-4E23-9FED-455C42873D25}"/>
              </a:ext>
            </a:extLst>
          </p:cNvPr>
          <p:cNvCxnSpPr/>
          <p:nvPr/>
        </p:nvCxnSpPr>
        <p:spPr>
          <a:xfrm flipH="1" flipV="1">
            <a:off x="3967633" y="2429243"/>
            <a:ext cx="2696106" cy="162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4C102415-F5EF-4076-A45B-0BFAC5D7F22C}"/>
              </a:ext>
            </a:extLst>
          </p:cNvPr>
          <p:cNvSpPr/>
          <p:nvPr/>
        </p:nvSpPr>
        <p:spPr>
          <a:xfrm>
            <a:off x="4091253" y="1707142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C2AF4A0-FC0F-4FFD-A02A-2631CC164EB8}"/>
              </a:ext>
            </a:extLst>
          </p:cNvPr>
          <p:cNvSpPr/>
          <p:nvPr/>
        </p:nvSpPr>
        <p:spPr>
          <a:xfrm>
            <a:off x="6205885" y="3238337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9DAFC-A7C4-49A3-809A-98C214831292}"/>
              </a:ext>
            </a:extLst>
          </p:cNvPr>
          <p:cNvSpPr/>
          <p:nvPr/>
        </p:nvSpPr>
        <p:spPr>
          <a:xfrm>
            <a:off x="5242343" y="3701455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A07E1-6567-4317-8EEC-944D0684160B}"/>
              </a:ext>
            </a:extLst>
          </p:cNvPr>
          <p:cNvSpPr/>
          <p:nvPr/>
        </p:nvSpPr>
        <p:spPr>
          <a:xfrm>
            <a:off x="6201307" y="4101132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6FB5C7-A812-4739-B7BF-3A9E39C18685}"/>
              </a:ext>
            </a:extLst>
          </p:cNvPr>
          <p:cNvCxnSpPr/>
          <p:nvPr/>
        </p:nvCxnSpPr>
        <p:spPr>
          <a:xfrm>
            <a:off x="5215612" y="4123991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Q1b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FD6D4450-BFA4-4CDD-8A09-675477CE1FB8}"/>
              </a:ext>
            </a:extLst>
          </p:cNvPr>
          <p:cNvSpPr/>
          <p:nvPr/>
        </p:nvSpPr>
        <p:spPr>
          <a:xfrm>
            <a:off x="4482391" y="4069481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F5239-3951-46CE-868A-661358731437}"/>
              </a:ext>
            </a:extLst>
          </p:cNvPr>
          <p:cNvCxnSpPr>
            <a:cxnSpLocks/>
          </p:cNvCxnSpPr>
          <p:nvPr/>
        </p:nvCxnSpPr>
        <p:spPr>
          <a:xfrm flipV="1">
            <a:off x="5327374" y="1483447"/>
            <a:ext cx="0" cy="273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31146-0D97-4B95-833C-9395BD45FB98}"/>
              </a:ext>
            </a:extLst>
          </p:cNvPr>
          <p:cNvCxnSpPr/>
          <p:nvPr/>
        </p:nvCxnSpPr>
        <p:spPr>
          <a:xfrm>
            <a:off x="4124611" y="2921110"/>
            <a:ext cx="26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CA03-FD1E-48AA-A67A-E42A8CBE9292}"/>
              </a:ext>
            </a:extLst>
          </p:cNvPr>
          <p:cNvCxnSpPr/>
          <p:nvPr/>
        </p:nvCxnSpPr>
        <p:spPr>
          <a:xfrm>
            <a:off x="5224683" y="2012597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9B4A5-92E2-4064-9E25-CB62B9401F5E}"/>
              </a:ext>
            </a:extLst>
          </p:cNvPr>
          <p:cNvCxnSpPr/>
          <p:nvPr/>
        </p:nvCxnSpPr>
        <p:spPr>
          <a:xfrm>
            <a:off x="5224682" y="3786454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2F8191-1797-46CD-9460-C595A927173B}"/>
              </a:ext>
            </a:extLst>
          </p:cNvPr>
          <p:cNvCxnSpPr>
            <a:cxnSpLocks/>
          </p:cNvCxnSpPr>
          <p:nvPr/>
        </p:nvCxnSpPr>
        <p:spPr>
          <a:xfrm>
            <a:off x="6286336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9B0AC-F17E-48B8-A823-1FF727770FAC}"/>
              </a:ext>
            </a:extLst>
          </p:cNvPr>
          <p:cNvCxnSpPr>
            <a:cxnSpLocks/>
          </p:cNvCxnSpPr>
          <p:nvPr/>
        </p:nvCxnSpPr>
        <p:spPr>
          <a:xfrm>
            <a:off x="4437260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E2C51-37A5-4B27-9A3F-ADAC9ADBD389}"/>
              </a:ext>
            </a:extLst>
          </p:cNvPr>
          <p:cNvSpPr txBox="1"/>
          <p:nvPr/>
        </p:nvSpPr>
        <p:spPr>
          <a:xfrm>
            <a:off x="5112725" y="11489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3506C-C0CF-4078-BCDF-0FCE92E81DDD}"/>
              </a:ext>
            </a:extLst>
          </p:cNvPr>
          <p:cNvSpPr txBox="1"/>
          <p:nvPr/>
        </p:nvSpPr>
        <p:spPr>
          <a:xfrm>
            <a:off x="6824988" y="277825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6EED-9594-4E23-9FED-455C42873D25}"/>
              </a:ext>
            </a:extLst>
          </p:cNvPr>
          <p:cNvCxnSpPr>
            <a:cxnSpLocks/>
          </p:cNvCxnSpPr>
          <p:nvPr/>
        </p:nvCxnSpPr>
        <p:spPr>
          <a:xfrm flipH="1" flipV="1">
            <a:off x="4018651" y="1699293"/>
            <a:ext cx="2635603" cy="246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4C102415-F5EF-4076-A45B-0BFAC5D7F22C}"/>
              </a:ext>
            </a:extLst>
          </p:cNvPr>
          <p:cNvSpPr/>
          <p:nvPr/>
        </p:nvSpPr>
        <p:spPr>
          <a:xfrm>
            <a:off x="5247005" y="1929498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C2AF4A0-FC0F-4FFD-A02A-2631CC164EB8}"/>
              </a:ext>
            </a:extLst>
          </p:cNvPr>
          <p:cNvSpPr/>
          <p:nvPr/>
        </p:nvSpPr>
        <p:spPr>
          <a:xfrm>
            <a:off x="6205884" y="2849390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9DAFC-A7C4-49A3-809A-98C214831292}"/>
              </a:ext>
            </a:extLst>
          </p:cNvPr>
          <p:cNvSpPr/>
          <p:nvPr/>
        </p:nvSpPr>
        <p:spPr>
          <a:xfrm>
            <a:off x="4352231" y="2893899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A07E1-6567-4317-8EEC-944D0684160B}"/>
              </a:ext>
            </a:extLst>
          </p:cNvPr>
          <p:cNvSpPr/>
          <p:nvPr/>
        </p:nvSpPr>
        <p:spPr>
          <a:xfrm>
            <a:off x="5237850" y="3763594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Q2a</a:t>
            </a:r>
          </a:p>
        </p:txBody>
      </p:sp>
    </p:spTree>
    <p:extLst>
      <p:ext uri="{BB962C8B-B14F-4D97-AF65-F5344CB8AC3E}">
        <p14:creationId xmlns:p14="http://schemas.microsoft.com/office/powerpoint/2010/main" val="24260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F5239-3951-46CE-868A-661358731437}"/>
              </a:ext>
            </a:extLst>
          </p:cNvPr>
          <p:cNvCxnSpPr>
            <a:cxnSpLocks/>
          </p:cNvCxnSpPr>
          <p:nvPr/>
        </p:nvCxnSpPr>
        <p:spPr>
          <a:xfrm flipV="1">
            <a:off x="5327374" y="1483447"/>
            <a:ext cx="0" cy="273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31146-0D97-4B95-833C-9395BD45FB98}"/>
              </a:ext>
            </a:extLst>
          </p:cNvPr>
          <p:cNvCxnSpPr/>
          <p:nvPr/>
        </p:nvCxnSpPr>
        <p:spPr>
          <a:xfrm>
            <a:off x="4124611" y="2921110"/>
            <a:ext cx="26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CA03-FD1E-48AA-A67A-E42A8CBE9292}"/>
              </a:ext>
            </a:extLst>
          </p:cNvPr>
          <p:cNvCxnSpPr/>
          <p:nvPr/>
        </p:nvCxnSpPr>
        <p:spPr>
          <a:xfrm>
            <a:off x="5224683" y="2012597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9B4A5-92E2-4064-9E25-CB62B9401F5E}"/>
              </a:ext>
            </a:extLst>
          </p:cNvPr>
          <p:cNvCxnSpPr/>
          <p:nvPr/>
        </p:nvCxnSpPr>
        <p:spPr>
          <a:xfrm>
            <a:off x="5224682" y="3786454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2F8191-1797-46CD-9460-C595A927173B}"/>
              </a:ext>
            </a:extLst>
          </p:cNvPr>
          <p:cNvCxnSpPr>
            <a:cxnSpLocks/>
          </p:cNvCxnSpPr>
          <p:nvPr/>
        </p:nvCxnSpPr>
        <p:spPr>
          <a:xfrm>
            <a:off x="6286336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9B0AC-F17E-48B8-A823-1FF727770FAC}"/>
              </a:ext>
            </a:extLst>
          </p:cNvPr>
          <p:cNvCxnSpPr>
            <a:cxnSpLocks/>
          </p:cNvCxnSpPr>
          <p:nvPr/>
        </p:nvCxnSpPr>
        <p:spPr>
          <a:xfrm>
            <a:off x="4437260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E2C51-37A5-4B27-9A3F-ADAC9ADBD389}"/>
              </a:ext>
            </a:extLst>
          </p:cNvPr>
          <p:cNvSpPr txBox="1"/>
          <p:nvPr/>
        </p:nvSpPr>
        <p:spPr>
          <a:xfrm>
            <a:off x="5114601" y="117328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3506C-C0CF-4078-BCDF-0FCE92E81DDD}"/>
              </a:ext>
            </a:extLst>
          </p:cNvPr>
          <p:cNvSpPr txBox="1"/>
          <p:nvPr/>
        </p:nvSpPr>
        <p:spPr>
          <a:xfrm>
            <a:off x="6864627" y="277825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X_1</a:t>
            </a: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4C102415-F5EF-4076-A45B-0BFAC5D7F22C}"/>
              </a:ext>
            </a:extLst>
          </p:cNvPr>
          <p:cNvSpPr/>
          <p:nvPr/>
        </p:nvSpPr>
        <p:spPr>
          <a:xfrm>
            <a:off x="5247005" y="1929498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C2AF4A0-FC0F-4FFD-A02A-2631CC164EB8}"/>
              </a:ext>
            </a:extLst>
          </p:cNvPr>
          <p:cNvSpPr/>
          <p:nvPr/>
        </p:nvSpPr>
        <p:spPr>
          <a:xfrm>
            <a:off x="5247005" y="3711218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9DAFC-A7C4-49A3-809A-98C214831292}"/>
              </a:ext>
            </a:extLst>
          </p:cNvPr>
          <p:cNvSpPr/>
          <p:nvPr/>
        </p:nvSpPr>
        <p:spPr>
          <a:xfrm>
            <a:off x="4352231" y="2893899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A07E1-6567-4317-8EEC-944D0684160B}"/>
              </a:ext>
            </a:extLst>
          </p:cNvPr>
          <p:cNvSpPr/>
          <p:nvPr/>
        </p:nvSpPr>
        <p:spPr>
          <a:xfrm>
            <a:off x="6201307" y="2893898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Q2b</a:t>
            </a:r>
          </a:p>
        </p:txBody>
      </p:sp>
    </p:spTree>
    <p:extLst>
      <p:ext uri="{BB962C8B-B14F-4D97-AF65-F5344CB8AC3E}">
        <p14:creationId xmlns:p14="http://schemas.microsoft.com/office/powerpoint/2010/main" val="382539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F5239-3951-46CE-868A-661358731437}"/>
              </a:ext>
            </a:extLst>
          </p:cNvPr>
          <p:cNvCxnSpPr>
            <a:cxnSpLocks/>
          </p:cNvCxnSpPr>
          <p:nvPr/>
        </p:nvCxnSpPr>
        <p:spPr>
          <a:xfrm flipV="1">
            <a:off x="5327374" y="1483447"/>
            <a:ext cx="0" cy="273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31146-0D97-4B95-833C-9395BD45FB98}"/>
              </a:ext>
            </a:extLst>
          </p:cNvPr>
          <p:cNvCxnSpPr/>
          <p:nvPr/>
        </p:nvCxnSpPr>
        <p:spPr>
          <a:xfrm>
            <a:off x="4124611" y="2921110"/>
            <a:ext cx="26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CA03-FD1E-48AA-A67A-E42A8CBE9292}"/>
              </a:ext>
            </a:extLst>
          </p:cNvPr>
          <p:cNvCxnSpPr/>
          <p:nvPr/>
        </p:nvCxnSpPr>
        <p:spPr>
          <a:xfrm>
            <a:off x="5224683" y="2012597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9B4A5-92E2-4064-9E25-CB62B9401F5E}"/>
              </a:ext>
            </a:extLst>
          </p:cNvPr>
          <p:cNvCxnSpPr/>
          <p:nvPr/>
        </p:nvCxnSpPr>
        <p:spPr>
          <a:xfrm>
            <a:off x="5224682" y="3786454"/>
            <a:ext cx="200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2F8191-1797-46CD-9460-C595A927173B}"/>
              </a:ext>
            </a:extLst>
          </p:cNvPr>
          <p:cNvCxnSpPr>
            <a:cxnSpLocks/>
          </p:cNvCxnSpPr>
          <p:nvPr/>
        </p:nvCxnSpPr>
        <p:spPr>
          <a:xfrm>
            <a:off x="6286336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9B0AC-F17E-48B8-A823-1FF727770FAC}"/>
              </a:ext>
            </a:extLst>
          </p:cNvPr>
          <p:cNvCxnSpPr>
            <a:cxnSpLocks/>
          </p:cNvCxnSpPr>
          <p:nvPr/>
        </p:nvCxnSpPr>
        <p:spPr>
          <a:xfrm>
            <a:off x="4437260" y="2840659"/>
            <a:ext cx="0" cy="16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E2C51-37A5-4B27-9A3F-ADAC9ADBD389}"/>
              </a:ext>
            </a:extLst>
          </p:cNvPr>
          <p:cNvSpPr txBox="1"/>
          <p:nvPr/>
        </p:nvSpPr>
        <p:spPr>
          <a:xfrm>
            <a:off x="5114601" y="117328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3506C-C0CF-4078-BCDF-0FCE92E81DDD}"/>
              </a:ext>
            </a:extLst>
          </p:cNvPr>
          <p:cNvSpPr txBox="1"/>
          <p:nvPr/>
        </p:nvSpPr>
        <p:spPr>
          <a:xfrm>
            <a:off x="6864627" y="277825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X_1</a:t>
            </a: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4C102415-F5EF-4076-A45B-0BFAC5D7F22C}"/>
              </a:ext>
            </a:extLst>
          </p:cNvPr>
          <p:cNvSpPr/>
          <p:nvPr/>
        </p:nvSpPr>
        <p:spPr>
          <a:xfrm>
            <a:off x="4839714" y="1845481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C2AF4A0-FC0F-4FFD-A02A-2631CC164EB8}"/>
              </a:ext>
            </a:extLst>
          </p:cNvPr>
          <p:cNvSpPr/>
          <p:nvPr/>
        </p:nvSpPr>
        <p:spPr>
          <a:xfrm>
            <a:off x="5866905" y="3711889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9DAFC-A7C4-49A3-809A-98C214831292}"/>
              </a:ext>
            </a:extLst>
          </p:cNvPr>
          <p:cNvSpPr/>
          <p:nvPr/>
        </p:nvSpPr>
        <p:spPr>
          <a:xfrm>
            <a:off x="4267202" y="3326872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A07E1-6567-4317-8EEC-944D0684160B}"/>
              </a:ext>
            </a:extLst>
          </p:cNvPr>
          <p:cNvSpPr/>
          <p:nvPr/>
        </p:nvSpPr>
        <p:spPr>
          <a:xfrm>
            <a:off x="6220758" y="2719293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Q5</a:t>
            </a:r>
          </a:p>
        </p:txBody>
      </p:sp>
    </p:spTree>
    <p:extLst>
      <p:ext uri="{BB962C8B-B14F-4D97-AF65-F5344CB8AC3E}">
        <p14:creationId xmlns:p14="http://schemas.microsoft.com/office/powerpoint/2010/main" val="30709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B4E5479-57EC-4098-916A-CEBB36729F46}"/>
              </a:ext>
            </a:extLst>
          </p:cNvPr>
          <p:cNvSpPr txBox="1"/>
          <p:nvPr/>
        </p:nvSpPr>
        <p:spPr>
          <a:xfrm>
            <a:off x="2676484" y="5639454"/>
            <a:ext cx="27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Q6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5796F-FAFE-4018-83FA-017C8E5A21E1}"/>
              </a:ext>
            </a:extLst>
          </p:cNvPr>
          <p:cNvCxnSpPr>
            <a:cxnSpLocks/>
          </p:cNvCxnSpPr>
          <p:nvPr/>
        </p:nvCxnSpPr>
        <p:spPr>
          <a:xfrm flipV="1">
            <a:off x="190606" y="1562008"/>
            <a:ext cx="0" cy="143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237DE-0164-4D37-8967-45177C55E8C5}"/>
              </a:ext>
            </a:extLst>
          </p:cNvPr>
          <p:cNvCxnSpPr>
            <a:cxnSpLocks/>
          </p:cNvCxnSpPr>
          <p:nvPr/>
        </p:nvCxnSpPr>
        <p:spPr>
          <a:xfrm>
            <a:off x="187987" y="2995316"/>
            <a:ext cx="1429246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ross 30">
            <a:extLst>
              <a:ext uri="{FF2B5EF4-FFF2-40B4-BE49-F238E27FC236}">
                <a16:creationId xmlns:a16="http://schemas.microsoft.com/office/drawing/2014/main" id="{D8844238-0DBB-4E5D-AE9D-11AC894C0554}"/>
              </a:ext>
            </a:extLst>
          </p:cNvPr>
          <p:cNvSpPr/>
          <p:nvPr/>
        </p:nvSpPr>
        <p:spPr>
          <a:xfrm>
            <a:off x="596036" y="1904229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0C38C2-D306-4B42-B9EA-5E8D07909702}"/>
              </a:ext>
            </a:extLst>
          </p:cNvPr>
          <p:cNvSpPr/>
          <p:nvPr/>
        </p:nvSpPr>
        <p:spPr>
          <a:xfrm>
            <a:off x="466333" y="1840294"/>
            <a:ext cx="420308" cy="276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29FC0B-AC4A-4FB2-AB15-A1802C784060}"/>
              </a:ext>
            </a:extLst>
          </p:cNvPr>
          <p:cNvCxnSpPr>
            <a:cxnSpLocks/>
          </p:cNvCxnSpPr>
          <p:nvPr/>
        </p:nvCxnSpPr>
        <p:spPr>
          <a:xfrm flipV="1">
            <a:off x="1807780" y="1557654"/>
            <a:ext cx="0" cy="14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F7A89B-F90D-4ED8-9B3B-1FE0CB0CF52A}"/>
              </a:ext>
            </a:extLst>
          </p:cNvPr>
          <p:cNvCxnSpPr>
            <a:cxnSpLocks/>
          </p:cNvCxnSpPr>
          <p:nvPr/>
        </p:nvCxnSpPr>
        <p:spPr>
          <a:xfrm flipV="1">
            <a:off x="1805161" y="2995316"/>
            <a:ext cx="1429246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ross 51">
            <a:extLst>
              <a:ext uri="{FF2B5EF4-FFF2-40B4-BE49-F238E27FC236}">
                <a16:creationId xmlns:a16="http://schemas.microsoft.com/office/drawing/2014/main" id="{FBF136F2-6FA7-4486-B74B-98E44A3F8E9B}"/>
              </a:ext>
            </a:extLst>
          </p:cNvPr>
          <p:cNvSpPr/>
          <p:nvPr/>
        </p:nvSpPr>
        <p:spPr>
          <a:xfrm>
            <a:off x="2320447" y="1969823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310B78-ECAC-4CD2-95BB-D729D1CBF909}"/>
              </a:ext>
            </a:extLst>
          </p:cNvPr>
          <p:cNvSpPr/>
          <p:nvPr/>
        </p:nvSpPr>
        <p:spPr>
          <a:xfrm>
            <a:off x="2044972" y="2495341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1DBA54-875C-429F-9874-832DCB5894F7}"/>
              </a:ext>
            </a:extLst>
          </p:cNvPr>
          <p:cNvSpPr/>
          <p:nvPr/>
        </p:nvSpPr>
        <p:spPr>
          <a:xfrm>
            <a:off x="2190969" y="1919533"/>
            <a:ext cx="420308" cy="276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9C0444-2328-4987-9F86-4CF863B0C529}"/>
              </a:ext>
            </a:extLst>
          </p:cNvPr>
          <p:cNvCxnSpPr>
            <a:cxnSpLocks/>
          </p:cNvCxnSpPr>
          <p:nvPr/>
        </p:nvCxnSpPr>
        <p:spPr>
          <a:xfrm flipV="1">
            <a:off x="3421681" y="1560663"/>
            <a:ext cx="0" cy="14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16D17C-7A49-48BE-8F54-59318681DC68}"/>
              </a:ext>
            </a:extLst>
          </p:cNvPr>
          <p:cNvCxnSpPr>
            <a:cxnSpLocks/>
          </p:cNvCxnSpPr>
          <p:nvPr/>
        </p:nvCxnSpPr>
        <p:spPr>
          <a:xfrm flipV="1">
            <a:off x="3419062" y="2998325"/>
            <a:ext cx="1429246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ross 56">
            <a:extLst>
              <a:ext uri="{FF2B5EF4-FFF2-40B4-BE49-F238E27FC236}">
                <a16:creationId xmlns:a16="http://schemas.microsoft.com/office/drawing/2014/main" id="{032B871C-6CB4-48F9-98F8-BF2F70D838F6}"/>
              </a:ext>
            </a:extLst>
          </p:cNvPr>
          <p:cNvSpPr/>
          <p:nvPr/>
        </p:nvSpPr>
        <p:spPr>
          <a:xfrm>
            <a:off x="4521674" y="1858607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686ACE-07CD-43A1-8CDF-344065DABA85}"/>
              </a:ext>
            </a:extLst>
          </p:cNvPr>
          <p:cNvSpPr/>
          <p:nvPr/>
        </p:nvSpPr>
        <p:spPr>
          <a:xfrm>
            <a:off x="3882216" y="2015323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F1897-3546-4A95-AB21-675D458A8F1E}"/>
              </a:ext>
            </a:extLst>
          </p:cNvPr>
          <p:cNvSpPr txBox="1"/>
          <p:nvPr/>
        </p:nvSpPr>
        <p:spPr>
          <a:xfrm>
            <a:off x="527357" y="31173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97834-8DBA-4B0E-BBC6-47EFBC8627A2}"/>
              </a:ext>
            </a:extLst>
          </p:cNvPr>
          <p:cNvSpPr txBox="1"/>
          <p:nvPr/>
        </p:nvSpPr>
        <p:spPr>
          <a:xfrm>
            <a:off x="2211885" y="31326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5C8C23-40F6-4C95-BEBB-D31127C74539}"/>
              </a:ext>
            </a:extLst>
          </p:cNvPr>
          <p:cNvSpPr txBox="1"/>
          <p:nvPr/>
        </p:nvSpPr>
        <p:spPr>
          <a:xfrm>
            <a:off x="3864220" y="313564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d=3</a:t>
            </a:r>
          </a:p>
        </p:txBody>
      </p:sp>
      <p:sp>
        <p:nvSpPr>
          <p:cNvPr id="63" name="Cross 62">
            <a:extLst>
              <a:ext uri="{FF2B5EF4-FFF2-40B4-BE49-F238E27FC236}">
                <a16:creationId xmlns:a16="http://schemas.microsoft.com/office/drawing/2014/main" id="{D9B9B6D6-7E48-430C-81C3-5C808A0E4680}"/>
              </a:ext>
            </a:extLst>
          </p:cNvPr>
          <p:cNvSpPr/>
          <p:nvPr/>
        </p:nvSpPr>
        <p:spPr>
          <a:xfrm>
            <a:off x="3654717" y="2434433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277212-8FFE-45F3-8911-E1A990095B70}"/>
              </a:ext>
            </a:extLst>
          </p:cNvPr>
          <p:cNvSpPr/>
          <p:nvPr/>
        </p:nvSpPr>
        <p:spPr>
          <a:xfrm rot="19606402">
            <a:off x="3473097" y="2093620"/>
            <a:ext cx="1356237" cy="276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8D96FF-3476-4D1A-A9D4-4812D4F24839}"/>
              </a:ext>
            </a:extLst>
          </p:cNvPr>
          <p:cNvCxnSpPr>
            <a:cxnSpLocks/>
          </p:cNvCxnSpPr>
          <p:nvPr/>
        </p:nvCxnSpPr>
        <p:spPr>
          <a:xfrm flipV="1">
            <a:off x="5137900" y="1542350"/>
            <a:ext cx="0" cy="14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634450-908F-46C2-BD3A-80481B85AFC6}"/>
              </a:ext>
            </a:extLst>
          </p:cNvPr>
          <p:cNvCxnSpPr>
            <a:cxnSpLocks/>
          </p:cNvCxnSpPr>
          <p:nvPr/>
        </p:nvCxnSpPr>
        <p:spPr>
          <a:xfrm flipV="1">
            <a:off x="5135281" y="2980012"/>
            <a:ext cx="1429246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ross 66">
            <a:extLst>
              <a:ext uri="{FF2B5EF4-FFF2-40B4-BE49-F238E27FC236}">
                <a16:creationId xmlns:a16="http://schemas.microsoft.com/office/drawing/2014/main" id="{3F6345C3-A032-4690-9EED-76BCE8F2E1C8}"/>
              </a:ext>
            </a:extLst>
          </p:cNvPr>
          <p:cNvSpPr/>
          <p:nvPr/>
        </p:nvSpPr>
        <p:spPr>
          <a:xfrm>
            <a:off x="6237893" y="1840294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0425F8-1916-45EE-9C16-3BADEE28873E}"/>
              </a:ext>
            </a:extLst>
          </p:cNvPr>
          <p:cNvSpPr/>
          <p:nvPr/>
        </p:nvSpPr>
        <p:spPr>
          <a:xfrm>
            <a:off x="5598435" y="1997010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725A92-AFBC-4FA2-9DA1-ABF38C4EB09C}"/>
              </a:ext>
            </a:extLst>
          </p:cNvPr>
          <p:cNvSpPr txBox="1"/>
          <p:nvPr/>
        </p:nvSpPr>
        <p:spPr>
          <a:xfrm>
            <a:off x="5580439" y="31173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70" name="Cross 69">
            <a:extLst>
              <a:ext uri="{FF2B5EF4-FFF2-40B4-BE49-F238E27FC236}">
                <a16:creationId xmlns:a16="http://schemas.microsoft.com/office/drawing/2014/main" id="{00236557-36AA-4002-8409-147878C1803A}"/>
              </a:ext>
            </a:extLst>
          </p:cNvPr>
          <p:cNvSpPr/>
          <p:nvPr/>
        </p:nvSpPr>
        <p:spPr>
          <a:xfrm>
            <a:off x="5370936" y="2416120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1DD61C-647C-476C-AE44-958B94AF6FD0}"/>
              </a:ext>
            </a:extLst>
          </p:cNvPr>
          <p:cNvSpPr/>
          <p:nvPr/>
        </p:nvSpPr>
        <p:spPr>
          <a:xfrm rot="19606402">
            <a:off x="5189316" y="2075307"/>
            <a:ext cx="1356237" cy="276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448591-E3E1-4C60-9B22-210F702C0577}"/>
              </a:ext>
            </a:extLst>
          </p:cNvPr>
          <p:cNvSpPr/>
          <p:nvPr/>
        </p:nvSpPr>
        <p:spPr>
          <a:xfrm>
            <a:off x="5949311" y="2486137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75A533-AC91-4696-BC0F-FD28A4F23651}"/>
              </a:ext>
            </a:extLst>
          </p:cNvPr>
          <p:cNvCxnSpPr>
            <a:cxnSpLocks/>
          </p:cNvCxnSpPr>
          <p:nvPr/>
        </p:nvCxnSpPr>
        <p:spPr>
          <a:xfrm flipV="1">
            <a:off x="6706899" y="1538030"/>
            <a:ext cx="0" cy="145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6C10B9-A1CF-480A-A36F-16F4B57F7226}"/>
              </a:ext>
            </a:extLst>
          </p:cNvPr>
          <p:cNvCxnSpPr>
            <a:cxnSpLocks/>
          </p:cNvCxnSpPr>
          <p:nvPr/>
        </p:nvCxnSpPr>
        <p:spPr>
          <a:xfrm flipV="1">
            <a:off x="6704280" y="2975692"/>
            <a:ext cx="1429246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ross 74">
            <a:extLst>
              <a:ext uri="{FF2B5EF4-FFF2-40B4-BE49-F238E27FC236}">
                <a16:creationId xmlns:a16="http://schemas.microsoft.com/office/drawing/2014/main" id="{94EF71B1-7153-4ADE-A926-4773018250BB}"/>
              </a:ext>
            </a:extLst>
          </p:cNvPr>
          <p:cNvSpPr/>
          <p:nvPr/>
        </p:nvSpPr>
        <p:spPr>
          <a:xfrm>
            <a:off x="7806892" y="1835974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4709E0-DE49-4012-BE51-41BD9FCAFBC7}"/>
              </a:ext>
            </a:extLst>
          </p:cNvPr>
          <p:cNvSpPr/>
          <p:nvPr/>
        </p:nvSpPr>
        <p:spPr>
          <a:xfrm>
            <a:off x="7167434" y="1992690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5AAF81-486A-48DF-8BED-D660D657CE3F}"/>
              </a:ext>
            </a:extLst>
          </p:cNvPr>
          <p:cNvSpPr txBox="1"/>
          <p:nvPr/>
        </p:nvSpPr>
        <p:spPr>
          <a:xfrm>
            <a:off x="7149438" y="31130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d=5</a:t>
            </a:r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7F6413B4-716B-4188-8CAB-E767D2123B3E}"/>
              </a:ext>
            </a:extLst>
          </p:cNvPr>
          <p:cNvSpPr/>
          <p:nvPr/>
        </p:nvSpPr>
        <p:spPr>
          <a:xfrm>
            <a:off x="6939935" y="2411800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9B1C00D-E46D-40A5-82A3-5A02338F82BF}"/>
              </a:ext>
            </a:extLst>
          </p:cNvPr>
          <p:cNvSpPr/>
          <p:nvPr/>
        </p:nvSpPr>
        <p:spPr>
          <a:xfrm>
            <a:off x="7518310" y="2481817"/>
            <a:ext cx="17005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1C078F07-6BFD-40BF-8398-F334DF25763A}"/>
              </a:ext>
            </a:extLst>
          </p:cNvPr>
          <p:cNvSpPr/>
          <p:nvPr/>
        </p:nvSpPr>
        <p:spPr>
          <a:xfrm>
            <a:off x="6787888" y="1704805"/>
            <a:ext cx="160903" cy="149129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Wissler</dc:creator>
  <cp:lastModifiedBy>Paul Wissler</cp:lastModifiedBy>
  <cp:revision>1</cp:revision>
  <dcterms:created xsi:type="dcterms:W3CDTF">2021-10-29T21:25:30Z</dcterms:created>
  <dcterms:modified xsi:type="dcterms:W3CDTF">2021-10-30T17:14:42Z</dcterms:modified>
</cp:coreProperties>
</file>