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1495425"/>
            <a:ext cx="6400800" cy="4572000"/>
            <a:chOff x="2148681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577620" y="272409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77620" y="239147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77620" y="205885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89243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31267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7329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77620" y="2557786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77620" y="2225162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77620" y="189253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1823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60255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02279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07409" y="2720592"/>
              <a:ext cx="46894" cy="4689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33843" y="2284379"/>
              <a:ext cx="40227" cy="4022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925" y="2482896"/>
              <a:ext cx="47431" cy="474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6848" y="2701987"/>
              <a:ext cx="43723" cy="4372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51408" y="2157907"/>
              <a:ext cx="51852" cy="5185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44381" y="2049953"/>
              <a:ext cx="47064" cy="47064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60803" y="2089129"/>
              <a:ext cx="45880" cy="458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46440" y="2357348"/>
              <a:ext cx="37018" cy="370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77761" y="2568812"/>
              <a:ext cx="61636" cy="6163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12714" y="2068567"/>
              <a:ext cx="47089" cy="470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63408" y="2566872"/>
              <a:ext cx="40935" cy="409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20698" y="2529715"/>
              <a:ext cx="42371" cy="423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47747" y="2306809"/>
              <a:ext cx="42268" cy="422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826720" y="2411819"/>
              <a:ext cx="38408" cy="384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68994" y="2344142"/>
              <a:ext cx="64161" cy="6416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03248" y="2208752"/>
              <a:ext cx="46124" cy="4612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747152" y="2669283"/>
              <a:ext cx="43937" cy="4393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67692" y="2552969"/>
              <a:ext cx="41864" cy="418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0663" y="2545415"/>
              <a:ext cx="44134" cy="4413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78505" y="2560149"/>
              <a:ext cx="44402" cy="444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63941" y="2054428"/>
              <a:ext cx="50420" cy="5042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65126" y="2613120"/>
              <a:ext cx="40242" cy="402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80507" y="2568446"/>
              <a:ext cx="42144" cy="421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085215" y="2289818"/>
              <a:ext cx="45480" cy="4548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54909" y="2429207"/>
              <a:ext cx="124107" cy="12410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79312" y="2356188"/>
              <a:ext cx="49183" cy="4918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71609" y="2527272"/>
              <a:ext cx="37244" cy="372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06055" y="2546997"/>
              <a:ext cx="50083" cy="5008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82708" y="2502963"/>
              <a:ext cx="39428" cy="394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18852" y="2251842"/>
              <a:ext cx="39574" cy="3957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08373" y="2528616"/>
              <a:ext cx="42474" cy="424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46311" y="2183340"/>
              <a:ext cx="43396" cy="4339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45069" y="2212190"/>
              <a:ext cx="45201" cy="452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79521" y="2087237"/>
              <a:ext cx="47336" cy="4733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39987" y="2023969"/>
              <a:ext cx="43815" cy="4381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23230" y="2625914"/>
              <a:ext cx="36310" cy="363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09770" y="2438236"/>
              <a:ext cx="41919" cy="4191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67247" y="2397263"/>
              <a:ext cx="43071" cy="430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06458" y="2499469"/>
              <a:ext cx="53669" cy="536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43397" y="2449595"/>
              <a:ext cx="41355" cy="4135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87238" y="2630767"/>
              <a:ext cx="37579" cy="375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63082" y="2605267"/>
              <a:ext cx="40482" cy="4048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73210" y="2629716"/>
              <a:ext cx="53120" cy="531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169775" y="2094431"/>
              <a:ext cx="43592" cy="4359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176769" y="2071725"/>
              <a:ext cx="60399" cy="6039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03478" y="2588459"/>
              <a:ext cx="38342" cy="383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730870" y="2705164"/>
              <a:ext cx="37868" cy="378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6168" y="2066869"/>
              <a:ext cx="67117" cy="6711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35149" y="2482980"/>
              <a:ext cx="44869" cy="448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065979" y="2104484"/>
              <a:ext cx="46438" cy="4643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03855" y="2502813"/>
              <a:ext cx="42657" cy="4265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37322" y="2643014"/>
              <a:ext cx="42123" cy="4212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48092" y="2663123"/>
              <a:ext cx="38793" cy="387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56422" y="2576693"/>
              <a:ext cx="42715" cy="4271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87606" y="2505684"/>
              <a:ext cx="40606" cy="4060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43686" y="2188463"/>
              <a:ext cx="41464" cy="414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33705" y="2134353"/>
              <a:ext cx="47568" cy="475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194056" y="1998834"/>
              <a:ext cx="37207" cy="372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16125" y="2547442"/>
              <a:ext cx="108068" cy="10806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89253" y="2564951"/>
              <a:ext cx="69890" cy="698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37554" y="2451017"/>
              <a:ext cx="51582" cy="5158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093622" y="2446929"/>
              <a:ext cx="44758" cy="4475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34522" y="2089016"/>
              <a:ext cx="42447" cy="424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93819" y="2115138"/>
              <a:ext cx="40763" cy="407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15415" y="2095448"/>
              <a:ext cx="61848" cy="6184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35228" y="2229378"/>
              <a:ext cx="40462" cy="404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7891" y="2139376"/>
              <a:ext cx="70787" cy="707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28642" y="2485833"/>
              <a:ext cx="38863" cy="388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23614" y="2497261"/>
              <a:ext cx="45544" cy="455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64348" y="2366955"/>
              <a:ext cx="47174" cy="471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52043" y="2407256"/>
              <a:ext cx="53155" cy="5315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56132" y="2280281"/>
              <a:ext cx="37281" cy="3728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2714" y="2272642"/>
              <a:ext cx="40484" cy="404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647316" y="2502629"/>
              <a:ext cx="39198" cy="3919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59280" y="2563343"/>
              <a:ext cx="39445" cy="394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02416" y="2492621"/>
              <a:ext cx="39756" cy="397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14087" y="2590888"/>
              <a:ext cx="44193" cy="441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681848" y="2598848"/>
              <a:ext cx="42409" cy="424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54043" y="2394160"/>
              <a:ext cx="45751" cy="457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716122" y="2641135"/>
              <a:ext cx="43354" cy="433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02813" y="2528874"/>
              <a:ext cx="39762" cy="397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69931" y="2355764"/>
              <a:ext cx="38622" cy="386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58349" y="2350067"/>
              <a:ext cx="56568" cy="5656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812755" y="2500809"/>
              <a:ext cx="39312" cy="3931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20813" y="2219905"/>
              <a:ext cx="38320" cy="3832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39106" y="2486089"/>
              <a:ext cx="47830" cy="478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21047" y="2679945"/>
              <a:ext cx="45531" cy="455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57989" y="2592604"/>
              <a:ext cx="52803" cy="5280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05602" y="2509829"/>
              <a:ext cx="38536" cy="385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746254" y="2598014"/>
              <a:ext cx="47372" cy="4737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24061" y="1999380"/>
              <a:ext cx="48090" cy="4809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255854" y="2048349"/>
              <a:ext cx="41291" cy="4129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47619" y="2499289"/>
              <a:ext cx="40025" cy="4002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805508" y="2578845"/>
              <a:ext cx="42900" cy="429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857420" y="2590144"/>
              <a:ext cx="57557" cy="5755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247438" y="1993021"/>
              <a:ext cx="42846" cy="4284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57349" y="2578768"/>
              <a:ext cx="38598" cy="3859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78628" y="2470602"/>
              <a:ext cx="60078" cy="6007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09016" y="2285340"/>
              <a:ext cx="39601" cy="396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67544" y="2160773"/>
              <a:ext cx="40665" cy="4066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76576" y="2469574"/>
              <a:ext cx="46633" cy="4663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87853" y="2401984"/>
              <a:ext cx="53754" cy="537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84286" y="2175871"/>
              <a:ext cx="55007" cy="550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41715" y="2204676"/>
              <a:ext cx="46958" cy="469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45156" y="2133183"/>
              <a:ext cx="41594" cy="4159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025638" y="2327290"/>
              <a:ext cx="37760" cy="3776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043749" y="2182053"/>
              <a:ext cx="51291" cy="5129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31647" y="2536800"/>
              <a:ext cx="41971" cy="419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833475" y="2432115"/>
              <a:ext cx="36101" cy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70744" y="2538108"/>
              <a:ext cx="43513" cy="4351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15938" y="2581942"/>
              <a:ext cx="42227" cy="422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68724" y="2235575"/>
              <a:ext cx="45832" cy="4583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830822" y="2697850"/>
              <a:ext cx="41487" cy="414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997049" y="2198598"/>
              <a:ext cx="39955" cy="3995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129695" y="2131109"/>
              <a:ext cx="43080" cy="430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099215" y="2112244"/>
              <a:ext cx="40562" cy="405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74255" y="2653589"/>
              <a:ext cx="41962" cy="419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13955" y="2449397"/>
              <a:ext cx="50165" cy="501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75284" y="2114994"/>
              <a:ext cx="56019" cy="5601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63885" y="2241891"/>
              <a:ext cx="46604" cy="4660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32072" y="2557015"/>
              <a:ext cx="46945" cy="469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78181" y="2515440"/>
              <a:ext cx="37891" cy="378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16994" y="2004906"/>
              <a:ext cx="46019" cy="4601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11401" y="2043050"/>
              <a:ext cx="44238" cy="4423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6838" y="2438353"/>
              <a:ext cx="43183" cy="431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82147" y="2226621"/>
              <a:ext cx="46974" cy="469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93078" y="2514165"/>
              <a:ext cx="46827" cy="468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799392" y="2350723"/>
              <a:ext cx="53294" cy="5329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827578" y="2561077"/>
              <a:ext cx="40118" cy="401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43166" y="2220631"/>
              <a:ext cx="38998" cy="3899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917590" y="2459698"/>
              <a:ext cx="43169" cy="431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62505" y="2471326"/>
              <a:ext cx="53673" cy="5367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798228" y="2535621"/>
              <a:ext cx="45060" cy="4506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35594" y="2041195"/>
              <a:ext cx="62585" cy="6258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83196" y="2043328"/>
              <a:ext cx="82931" cy="829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50797" y="2103380"/>
              <a:ext cx="41627" cy="4162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199936" y="2284476"/>
              <a:ext cx="44756" cy="447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759950" y="2523335"/>
              <a:ext cx="55197" cy="5519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924687" y="2485343"/>
              <a:ext cx="39777" cy="397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09172" y="2659539"/>
              <a:ext cx="44364" cy="443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75914" y="2502825"/>
              <a:ext cx="42132" cy="42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98396" y="2395942"/>
              <a:ext cx="42587" cy="425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577620" y="410829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577620" y="377566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577620" y="344304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889243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31267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57329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577620" y="3941981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577620" y="360935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577620" y="327673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71823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060255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02279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797188" y="3982260"/>
              <a:ext cx="49565" cy="4956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57517" y="3460643"/>
              <a:ext cx="41640" cy="416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92973" y="3675325"/>
              <a:ext cx="50408" cy="504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41610" y="3953884"/>
              <a:ext cx="45115" cy="451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230110" y="3464530"/>
              <a:ext cx="54654" cy="5465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331034" y="3386139"/>
              <a:ext cx="49616" cy="4961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31388" y="3409412"/>
              <a:ext cx="46309" cy="4630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51468" y="3535652"/>
              <a:ext cx="37643" cy="3764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60779" y="3820895"/>
              <a:ext cx="67477" cy="674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330805" y="3395250"/>
              <a:ext cx="47692" cy="4769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66427" y="3804213"/>
              <a:ext cx="42234" cy="422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038208" y="3808308"/>
              <a:ext cx="44022" cy="4402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31513" y="3463786"/>
              <a:ext cx="43336" cy="4333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993732" y="3656037"/>
              <a:ext cx="38892" cy="3889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11430" y="3580825"/>
              <a:ext cx="73562" cy="735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72619" y="3404581"/>
              <a:ext cx="46991" cy="4699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824250" y="3859883"/>
              <a:ext cx="44751" cy="447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20663" y="3852982"/>
              <a:ext cx="43052" cy="430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702652" y="3913586"/>
              <a:ext cx="46245" cy="462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39636" y="3801775"/>
              <a:ext cx="45946" cy="459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349891" y="3368300"/>
              <a:ext cx="53693" cy="536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864440" y="3863887"/>
              <a:ext cx="41200" cy="41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868698" y="3827656"/>
              <a:ext cx="43412" cy="434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140966" y="3528280"/>
              <a:ext cx="47697" cy="4769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733904" y="3484657"/>
              <a:ext cx="145659" cy="14565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048904" y="3555467"/>
              <a:ext cx="53795" cy="5379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967718" y="3774368"/>
              <a:ext cx="37727" cy="377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829389" y="3815388"/>
              <a:ext cx="53977" cy="5397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052920" y="3673898"/>
              <a:ext cx="40323" cy="4032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132159" y="3458282"/>
              <a:ext cx="41072" cy="4107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98998" y="3756353"/>
              <a:ext cx="45250" cy="452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30451" y="3427673"/>
              <a:ext cx="43717" cy="4371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135265" y="3407444"/>
              <a:ext cx="47153" cy="4715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289634" y="3414330"/>
              <a:ext cx="47784" cy="4778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353600" y="3363141"/>
              <a:ext cx="44388" cy="4438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78247" y="3850676"/>
              <a:ext cx="37387" cy="373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85457" y="3593437"/>
              <a:ext cx="44114" cy="4411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35341" y="3606670"/>
              <a:ext cx="45421" cy="4542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964996" y="3727711"/>
              <a:ext cx="58098" cy="5809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09796" y="3617522"/>
              <a:ext cx="43309" cy="4330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786675" y="3914479"/>
              <a:ext cx="37841" cy="3784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38944" y="3852277"/>
              <a:ext cx="41636" cy="416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47818" y="3855132"/>
              <a:ext cx="56780" cy="567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07063" y="3406532"/>
              <a:ext cx="44086" cy="4408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17293" y="3372000"/>
              <a:ext cx="62925" cy="6292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270334" y="3778116"/>
              <a:ext cx="38681" cy="386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806341" y="3950809"/>
              <a:ext cx="38624" cy="386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33312" y="3391815"/>
              <a:ext cx="69196" cy="6919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877776" y="3754009"/>
              <a:ext cx="47477" cy="4747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284852" y="3380533"/>
              <a:ext cx="47189" cy="471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089619" y="3691242"/>
              <a:ext cx="44519" cy="4451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800696" y="3939576"/>
              <a:ext cx="43328" cy="433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820124" y="3980970"/>
              <a:ext cx="38907" cy="389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37499" y="3786164"/>
              <a:ext cx="44137" cy="4413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010963" y="3689843"/>
              <a:ext cx="42461" cy="4246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213893" y="3387974"/>
              <a:ext cx="43616" cy="4361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46049" y="3422988"/>
              <a:ext cx="48097" cy="4809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26670" y="3350098"/>
              <a:ext cx="37542" cy="3754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755768" y="3702366"/>
              <a:ext cx="124953" cy="12495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52892" y="3750331"/>
              <a:ext cx="77186" cy="7718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232139" y="3660257"/>
              <a:ext cx="56728" cy="5672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235878" y="3636131"/>
              <a:ext cx="47902" cy="479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37756" y="3400494"/>
              <a:ext cx="42526" cy="4252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287977" y="3394635"/>
              <a:ext cx="42603" cy="4260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70412" y="3374822"/>
              <a:ext cx="63600" cy="6360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195879" y="3439028"/>
              <a:ext cx="41295" cy="4129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296674" y="3348804"/>
              <a:ext cx="74724" cy="747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80854" y="3646724"/>
              <a:ext cx="40752" cy="407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883294" y="3691969"/>
              <a:ext cx="49019" cy="490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072074" y="3517906"/>
              <a:ext cx="50418" cy="504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034254" y="3537075"/>
              <a:ext cx="57681" cy="5768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656589" y="3461397"/>
              <a:ext cx="39400" cy="394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96659" y="3498129"/>
              <a:ext cx="42141" cy="4214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733790" y="3759576"/>
              <a:ext cx="39937" cy="3993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815673" y="3878231"/>
              <a:ext cx="40552" cy="405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373442" y="3708781"/>
              <a:ext cx="41539" cy="415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46033" y="3838308"/>
              <a:ext cx="45990" cy="459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759587" y="3890528"/>
              <a:ext cx="44166" cy="441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028173" y="3534952"/>
              <a:ext cx="48690" cy="486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758184" y="3919832"/>
              <a:ext cx="45063" cy="450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32277" y="3781508"/>
              <a:ext cx="40311" cy="403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015541" y="3540684"/>
              <a:ext cx="39420" cy="394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169517" y="3538087"/>
              <a:ext cx="64007" cy="640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13499" y="3693090"/>
              <a:ext cx="40290" cy="402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04947" y="3413141"/>
              <a:ext cx="38653" cy="3865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60276" y="3702418"/>
              <a:ext cx="51305" cy="513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794577" y="3912650"/>
              <a:ext cx="47753" cy="47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9327" y="3696616"/>
              <a:ext cx="55989" cy="5598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79646" y="3691677"/>
              <a:ext cx="39358" cy="393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781591" y="3851331"/>
              <a:ext cx="49216" cy="4921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50298" y="3355831"/>
              <a:ext cx="49694" cy="4969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326894" y="3390401"/>
              <a:ext cx="42422" cy="42422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16935" y="3669233"/>
              <a:ext cx="41538" cy="4153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43229" y="3910678"/>
              <a:ext cx="44445" cy="444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932329" y="3863344"/>
              <a:ext cx="63441" cy="6344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354965" y="3349143"/>
              <a:ext cx="43445" cy="4344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257806" y="3720342"/>
              <a:ext cx="39373" cy="3937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848223" y="3710009"/>
              <a:ext cx="67158" cy="6715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40348" y="3485599"/>
              <a:ext cx="40756" cy="407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10721" y="3491614"/>
              <a:ext cx="42064" cy="4206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153093" y="3660057"/>
              <a:ext cx="50011" cy="500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961126" y="3611571"/>
              <a:ext cx="59934" cy="5993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200451" y="3400143"/>
              <a:ext cx="57531" cy="5753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226022" y="3431732"/>
              <a:ext cx="47240" cy="472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30376" y="3385956"/>
              <a:ext cx="42331" cy="423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131090" y="3519042"/>
              <a:ext cx="38466" cy="384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202802" y="3429664"/>
              <a:ext cx="53039" cy="5303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761654" y="3843727"/>
              <a:ext cx="43500" cy="435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928236" y="3649608"/>
              <a:ext cx="36581" cy="365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00043" y="3688265"/>
              <a:ext cx="45551" cy="455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931578" y="3823250"/>
              <a:ext cx="44042" cy="440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252530" y="3441255"/>
              <a:ext cx="46821" cy="4682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904082" y="3997302"/>
              <a:ext cx="42366" cy="423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20651" y="3430262"/>
              <a:ext cx="41499" cy="4149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239549" y="3415201"/>
              <a:ext cx="44046" cy="4404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283360" y="3425603"/>
              <a:ext cx="40872" cy="4087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890575" y="3904121"/>
              <a:ext cx="43356" cy="433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96832" y="3687033"/>
              <a:ext cx="54335" cy="543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48824" y="3363151"/>
              <a:ext cx="58004" cy="5800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881779" y="3500736"/>
              <a:ext cx="49533" cy="4953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934940" y="3832280"/>
              <a:ext cx="50329" cy="5032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061710" y="3763860"/>
              <a:ext cx="38519" cy="385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42804" y="3341197"/>
              <a:ext cx="46696" cy="4669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15578" y="3357430"/>
              <a:ext cx="45498" cy="4549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12123" y="3631469"/>
              <a:ext cx="45717" cy="4571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087877" y="3427873"/>
              <a:ext cx="50633" cy="5063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833269" y="3790060"/>
              <a:ext cx="50382" cy="5038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915827" y="3572887"/>
              <a:ext cx="59469" cy="5946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938384" y="3758990"/>
              <a:ext cx="41373" cy="413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176850" y="3491397"/>
              <a:ext cx="39671" cy="396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24345" y="3660178"/>
              <a:ext cx="44646" cy="446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055813" y="3629701"/>
              <a:ext cx="58932" cy="5893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840839" y="3734783"/>
              <a:ext cx="47978" cy="479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14474" y="3377601"/>
              <a:ext cx="64030" cy="640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355481" y="3375681"/>
              <a:ext cx="90156" cy="901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150055" y="3443959"/>
              <a:ext cx="42311" cy="423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251301" y="3489994"/>
              <a:ext cx="48731" cy="487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81840" y="3740934"/>
              <a:ext cx="61020" cy="6102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048841" y="3647090"/>
              <a:ext cx="39887" cy="398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890566" y="3921401"/>
              <a:ext cx="46216" cy="4621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949465" y="3751905"/>
              <a:ext cx="43970" cy="43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12627" y="3659408"/>
              <a:ext cx="45089" cy="450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577620" y="549248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577620" y="515986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577620" y="482724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89243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3231267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357329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577620" y="532617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577620" y="499355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577620" y="466092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71823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3060255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3402279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774052" y="5272762"/>
              <a:ext cx="51147" cy="5114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8567" y="4779524"/>
              <a:ext cx="42845" cy="4284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121885" y="4837152"/>
              <a:ext cx="55215" cy="552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015147" y="5291870"/>
              <a:ext cx="47092" cy="4709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226068" y="4767259"/>
              <a:ext cx="57827" cy="5782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386966" y="4675670"/>
              <a:ext cx="51676" cy="5167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414082" y="4703508"/>
              <a:ext cx="46559" cy="4655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357993" y="4764654"/>
              <a:ext cx="38658" cy="3865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05264" y="5021837"/>
              <a:ext cx="75882" cy="7588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403880" y="4695856"/>
              <a:ext cx="47893" cy="478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81200" y="5072497"/>
              <a:ext cx="44379" cy="443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036218" y="4971340"/>
              <a:ext cx="45856" cy="458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011463" y="4769145"/>
              <a:ext cx="43745" cy="4374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207930" y="4927736"/>
              <a:ext cx="40327" cy="403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163675" y="4834838"/>
              <a:ext cx="82696" cy="8269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164773" y="4783927"/>
              <a:ext cx="47043" cy="4704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837788" y="5131949"/>
              <a:ext cx="47182" cy="4718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72391" y="5224887"/>
              <a:ext cx="45048" cy="450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784116" y="5039376"/>
              <a:ext cx="47954" cy="479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48713" y="5063495"/>
              <a:ext cx="49245" cy="492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404877" y="4667017"/>
              <a:ext cx="56009" cy="5600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02402" y="5148519"/>
              <a:ext cx="42781" cy="427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60360" y="5108433"/>
              <a:ext cx="45519" cy="455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195309" y="4733711"/>
              <a:ext cx="49818" cy="4981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77973" y="4767295"/>
              <a:ext cx="163464" cy="1634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134318" y="4824548"/>
              <a:ext cx="57905" cy="5790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91982" y="5008607"/>
              <a:ext cx="38444" cy="384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709736" y="5203820"/>
              <a:ext cx="60173" cy="601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90324" y="5031966"/>
              <a:ext cx="41820" cy="418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63050" y="4710884"/>
              <a:ext cx="42685" cy="4268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934204" y="5101167"/>
              <a:ext cx="49406" cy="49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16412" y="4763234"/>
              <a:ext cx="43958" cy="439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143720" y="4729687"/>
              <a:ext cx="48286" cy="4828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304343" y="4763300"/>
              <a:ext cx="48051" cy="480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11027" y="4716327"/>
              <a:ext cx="44537" cy="4453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002435" y="5114075"/>
              <a:ext cx="38225" cy="3822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040757" y="4829814"/>
              <a:ext cx="46177" cy="4617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84606" y="4809526"/>
              <a:ext cx="48301" cy="483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069109" y="4900026"/>
              <a:ext cx="64847" cy="648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106239" y="4858182"/>
              <a:ext cx="44622" cy="4462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875560" y="5181575"/>
              <a:ext cx="38237" cy="3823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59559" y="5138419"/>
              <a:ext cx="43189" cy="431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694156" y="5160105"/>
              <a:ext cx="63017" cy="630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369005" y="4710228"/>
              <a:ext cx="44429" cy="4442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389720" y="4670996"/>
              <a:ext cx="64352" cy="6435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298994" y="4950988"/>
              <a:ext cx="39691" cy="396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783977" y="5096008"/>
              <a:ext cx="39767" cy="397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399138" y="4691494"/>
              <a:ext cx="69589" cy="695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834582" y="5009549"/>
              <a:ext cx="51129" cy="5112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339315" y="4686294"/>
              <a:ext cx="48057" cy="480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04900" y="4913988"/>
              <a:ext cx="46933" cy="4693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11133" y="5160585"/>
              <a:ext cx="45925" cy="4592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803343" y="5251951"/>
              <a:ext cx="39815" cy="398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15031" y="5052507"/>
              <a:ext cx="45442" cy="4544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43709" y="4864899"/>
              <a:ext cx="44459" cy="4445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399736" y="4678294"/>
              <a:ext cx="45064" cy="450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252125" y="4817009"/>
              <a:ext cx="48070" cy="480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406036" y="4662502"/>
              <a:ext cx="37765" cy="3776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6352" y="4916698"/>
              <a:ext cx="146291" cy="14629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978566" y="4905553"/>
              <a:ext cx="86823" cy="868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79360" y="4865512"/>
              <a:ext cx="65087" cy="650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073382" y="4976594"/>
              <a:ext cx="51845" cy="518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341972" y="4714777"/>
              <a:ext cx="43080" cy="430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346074" y="4689815"/>
              <a:ext cx="44341" cy="4434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370069" y="4671394"/>
              <a:ext cx="64220" cy="6422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94967" y="4776978"/>
              <a:ext cx="41783" cy="4178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397133" y="4632722"/>
              <a:ext cx="77700" cy="777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062639" y="4838562"/>
              <a:ext cx="43382" cy="4338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896391" y="4978071"/>
              <a:ext cx="54744" cy="547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071879" y="4801077"/>
              <a:ext cx="53059" cy="5305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269505" y="4759529"/>
              <a:ext cx="60782" cy="6078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60922" y="4720699"/>
              <a:ext cx="40449" cy="404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82186" y="4817648"/>
              <a:ext cx="42734" cy="4273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849060" y="4978277"/>
              <a:ext cx="41028" cy="410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775652" y="5292248"/>
              <a:ext cx="41180" cy="411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239048" y="4826025"/>
              <a:ext cx="43843" cy="4384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55732" y="5098489"/>
              <a:ext cx="49108" cy="491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751349" y="5145573"/>
              <a:ext cx="47874" cy="478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86877" y="4789691"/>
              <a:ext cx="52046" cy="520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798303" y="5163230"/>
              <a:ext cx="46888" cy="468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905495" y="5000549"/>
              <a:ext cx="41456" cy="414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161583" y="4811531"/>
              <a:ext cx="39899" cy="398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222409" y="4767483"/>
              <a:ext cx="71117" cy="7111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951743" y="4951563"/>
              <a:ext cx="41702" cy="417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186875" y="4717401"/>
              <a:ext cx="38897" cy="3889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30840" y="4876344"/>
              <a:ext cx="55032" cy="550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696564" y="5230125"/>
              <a:ext cx="49607" cy="49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662541" y="4974939"/>
              <a:ext cx="59845" cy="598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081642" y="4939975"/>
              <a:ext cx="40662" cy="406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828570" y="5038168"/>
              <a:ext cx="52900" cy="529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410462" y="4678532"/>
              <a:ext cx="50608" cy="5060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349694" y="4700485"/>
              <a:ext cx="42959" cy="42959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984205" y="4874614"/>
              <a:ext cx="43525" cy="4352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757225" y="5179819"/>
              <a:ext cx="46873" cy="468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919879" y="5165835"/>
              <a:ext cx="72146" cy="721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454459" y="4683614"/>
              <a:ext cx="43772" cy="4377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352925" y="4786741"/>
              <a:ext cx="41183" cy="411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951088" y="4941126"/>
              <a:ext cx="76980" cy="7698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75708" y="4765338"/>
              <a:ext cx="41912" cy="4191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96763" y="4834786"/>
              <a:ext cx="43950" cy="439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01758" y="4859273"/>
              <a:ext cx="53750" cy="537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981024" y="4852811"/>
              <a:ext cx="66674" cy="666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93803" y="4781176"/>
              <a:ext cx="59198" cy="5919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25903" y="4722501"/>
              <a:ext cx="47823" cy="4782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0887" y="4740642"/>
              <a:ext cx="43107" cy="431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163293" y="4747669"/>
              <a:ext cx="38899" cy="388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169191" y="4810937"/>
              <a:ext cx="53894" cy="5389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798229" y="5575878"/>
              <a:ext cx="46135" cy="461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915959" y="4929420"/>
              <a:ext cx="37059" cy="3705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97130" y="4822012"/>
              <a:ext cx="51435" cy="5143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903633" y="5000146"/>
              <a:ext cx="46818" cy="468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231406" y="4775768"/>
              <a:ext cx="47763" cy="4776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862955" y="5332026"/>
              <a:ext cx="43749" cy="4374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400977" y="4709603"/>
              <a:ext cx="42751" cy="427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236115" y="4781966"/>
              <a:ext cx="44645" cy="4464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306732" y="4746054"/>
              <a:ext cx="41297" cy="4129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837862" y="5309229"/>
              <a:ext cx="45272" cy="452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81817" y="4932316"/>
              <a:ext cx="59673" cy="596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343616" y="4671567"/>
              <a:ext cx="59551" cy="595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978807" y="4795075"/>
              <a:ext cx="51723" cy="517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913962" y="5072771"/>
              <a:ext cx="55906" cy="559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070454" y="4999109"/>
              <a:ext cx="39645" cy="396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392555" y="4667989"/>
              <a:ext cx="47081" cy="470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442498" y="4670727"/>
              <a:ext cx="45928" cy="4592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054912" y="4814911"/>
              <a:ext cx="49637" cy="4963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312494" y="4729867"/>
              <a:ext cx="53049" cy="530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13048" y="5124883"/>
              <a:ext cx="55327" cy="553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102980" y="4840089"/>
              <a:ext cx="64177" cy="641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857602" y="5004167"/>
              <a:ext cx="43267" cy="432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95045" y="4809507"/>
              <a:ext cx="40056" cy="400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100726" y="4803745"/>
              <a:ext cx="46957" cy="4695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138183" y="4859062"/>
              <a:ext cx="64549" cy="645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772250" y="5153398"/>
              <a:ext cx="52017" cy="520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375232" y="4688231"/>
              <a:ext cx="64473" cy="6447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418219" y="4678004"/>
              <a:ext cx="95904" cy="9590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210651" y="4760141"/>
              <a:ext cx="42660" cy="4266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252912" y="4781677"/>
              <a:ext cx="52875" cy="5287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837932" y="4832476"/>
              <a:ext cx="67295" cy="6729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159664" y="4811212"/>
              <a:ext cx="41437" cy="4143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956520" y="5041889"/>
              <a:ext cx="49714" cy="4971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882758" y="5201294"/>
              <a:ext cx="46865" cy="468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786719" y="4963145"/>
              <a:ext cx="48275" cy="482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804910" y="272409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804910" y="239147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804910" y="205885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4116533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4458557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480058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804910" y="2557786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804910" y="2225162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804910" y="189253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94552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4287545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4629569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043294" y="2694872"/>
              <a:ext cx="47408" cy="4740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194016" y="2216865"/>
              <a:ext cx="40542" cy="4054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265416" y="2439225"/>
              <a:ext cx="48025" cy="4802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308303" y="2668843"/>
              <a:ext cx="44018" cy="440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403698" y="2125700"/>
              <a:ext cx="52601" cy="526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486195" y="2029514"/>
              <a:ext cx="47694" cy="47694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450539" y="2077806"/>
              <a:ext cx="45907" cy="459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501862" y="2309169"/>
              <a:ext cx="37147" cy="3714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98708" y="2537214"/>
              <a:ext cx="62830" cy="6283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465956" y="2047863"/>
              <a:ext cx="47251" cy="472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073107" y="2531233"/>
              <a:ext cx="41197" cy="4119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208515" y="2504990"/>
              <a:ext cx="42726" cy="4272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31293" y="2229649"/>
              <a:ext cx="42581" cy="425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066918" y="2378575"/>
              <a:ext cx="38504" cy="385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223438" y="2303690"/>
              <a:ext cx="66300" cy="6630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265936" y="2092038"/>
              <a:ext cx="46382" cy="4638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996154" y="2620430"/>
              <a:ext cx="44151" cy="441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914030" y="2527858"/>
              <a:ext cx="42127" cy="421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935697" y="2512737"/>
              <a:ext cx="44661" cy="4466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124987" y="2528322"/>
              <a:ext cx="44692" cy="4469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506818" y="2033783"/>
              <a:ext cx="51464" cy="5146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110423" y="2579759"/>
              <a:ext cx="40408" cy="404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125547" y="2538573"/>
              <a:ext cx="42384" cy="4238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327836" y="2267473"/>
              <a:ext cx="45966" cy="4596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941261" y="2317189"/>
              <a:ext cx="130309" cy="13030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219819" y="2281218"/>
              <a:ext cx="50274" cy="5027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114847" y="2498201"/>
              <a:ext cx="37344" cy="373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058449" y="2521542"/>
              <a:ext cx="50801" cy="508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24510" y="2453947"/>
              <a:ext cx="39602" cy="396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268099" y="2204765"/>
              <a:ext cx="39929" cy="3992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148790" y="2495314"/>
              <a:ext cx="42818" cy="428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329962" y="2124081"/>
              <a:ext cx="43500" cy="4350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386941" y="2163657"/>
              <a:ext cx="45673" cy="4567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437974" y="2051194"/>
              <a:ext cx="47574" cy="4757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490392" y="2006770"/>
              <a:ext cx="43953" cy="4395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262504" y="2583971"/>
              <a:ext cx="36507" cy="365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153878" y="2373127"/>
              <a:ext cx="42415" cy="4241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306400" y="2347140"/>
              <a:ext cx="43563" cy="4356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137978" y="2456507"/>
              <a:ext cx="54740" cy="5474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290240" y="2394379"/>
              <a:ext cx="41755" cy="4175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936043" y="2605767"/>
              <a:ext cx="37652" cy="376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898027" y="2569944"/>
              <a:ext cx="40644" cy="406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907844" y="2586267"/>
              <a:ext cx="53902" cy="539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424460" y="2078691"/>
              <a:ext cx="43806" cy="4380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439518" y="2046183"/>
              <a:ext cx="60924" cy="6092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355982" y="2555241"/>
              <a:ext cx="38386" cy="3838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970225" y="2670747"/>
              <a:ext cx="38015" cy="380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463942" y="2040050"/>
              <a:ext cx="67535" cy="6753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085304" y="2455560"/>
              <a:ext cx="45490" cy="454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349764" y="2071101"/>
              <a:ext cx="46679" cy="466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243705" y="2467318"/>
              <a:ext cx="43162" cy="431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85317" y="2627111"/>
              <a:ext cx="42364" cy="423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937716" y="2646649"/>
              <a:ext cx="38846" cy="388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72670" y="2524696"/>
              <a:ext cx="43030" cy="4303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216688" y="2459711"/>
              <a:ext cx="40981" cy="4098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300086" y="2125060"/>
              <a:ext cx="42205" cy="4220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384426" y="2094670"/>
              <a:ext cx="47770" cy="477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462429" y="1982484"/>
              <a:ext cx="37311" cy="3731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54763" y="2497863"/>
              <a:ext cx="111563" cy="1115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038989" y="2523392"/>
              <a:ext cx="71515" cy="7151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278089" y="2412019"/>
              <a:ext cx="52677" cy="526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390893" y="2394776"/>
              <a:ext cx="45384" cy="453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374161" y="2055961"/>
              <a:ext cx="42365" cy="4236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368074" y="2074161"/>
              <a:ext cx="41223" cy="412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382987" y="2064144"/>
              <a:ext cx="62255" cy="6225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347137" y="2161438"/>
              <a:ext cx="40633" cy="4063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315002" y="2097792"/>
              <a:ext cx="71797" cy="7179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189669" y="2443907"/>
              <a:ext cx="39193" cy="3919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067858" y="2456728"/>
              <a:ext cx="46248" cy="462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154265" y="2299846"/>
              <a:ext cx="47512" cy="4751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141766" y="2319974"/>
              <a:ext cx="53822" cy="5382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891208" y="2239095"/>
              <a:ext cx="37560" cy="375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389309" y="2213259"/>
              <a:ext cx="40802" cy="408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94573" y="2454178"/>
              <a:ext cx="39340" cy="3934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999439" y="2546498"/>
              <a:ext cx="39672" cy="396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292406" y="2449779"/>
              <a:ext cx="40088" cy="400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157703" y="2554389"/>
              <a:ext cx="44546" cy="445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929552" y="2582869"/>
              <a:ext cx="42736" cy="427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179009" y="2333294"/>
              <a:ext cx="46442" cy="4644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957034" y="2613970"/>
              <a:ext cx="43732" cy="437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52251" y="2498970"/>
              <a:ext cx="39864" cy="398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202746" y="2237510"/>
              <a:ext cx="38868" cy="388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314283" y="2276076"/>
              <a:ext cx="58163" cy="5816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65387" y="2450763"/>
              <a:ext cx="39484" cy="394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304472" y="2181875"/>
              <a:ext cx="38410" cy="384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161230" y="2443259"/>
              <a:ext cx="48671" cy="486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957726" y="2638269"/>
              <a:ext cx="45958" cy="459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894489" y="2499367"/>
              <a:ext cx="53473" cy="5347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246213" y="2451517"/>
              <a:ext cx="38708" cy="387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88973" y="2572432"/>
              <a:ext cx="47676" cy="4767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490838" y="1984893"/>
              <a:ext cx="48458" cy="484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508398" y="2033727"/>
              <a:ext cx="41597" cy="41597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292725" y="2447268"/>
              <a:ext cx="40354" cy="4035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048421" y="2559496"/>
              <a:ext cx="43213" cy="432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087732" y="2564924"/>
              <a:ext cx="58834" cy="588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499196" y="1980131"/>
              <a:ext cx="43014" cy="4301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219512" y="2537083"/>
              <a:ext cx="38745" cy="387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20104" y="2434576"/>
              <a:ext cx="61580" cy="6158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266523" y="2218530"/>
              <a:ext cx="39839" cy="3983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202705" y="2151517"/>
              <a:ext cx="40982" cy="4098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324333" y="2429950"/>
              <a:ext cx="47349" cy="4734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147911" y="2341721"/>
              <a:ext cx="55133" cy="5513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338697" y="2101245"/>
              <a:ext cx="55908" cy="5590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304339" y="2176476"/>
              <a:ext cx="47144" cy="4714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312997" y="2062313"/>
              <a:ext cx="41636" cy="4163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255978" y="2287840"/>
              <a:ext cx="37962" cy="379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309477" y="2131058"/>
              <a:ext cx="51831" cy="5183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974323" y="2511688"/>
              <a:ext cx="42303" cy="42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056994" y="2390902"/>
              <a:ext cx="36236" cy="362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437757" y="2488141"/>
              <a:ext cx="43892" cy="4389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156362" y="2547666"/>
              <a:ext cx="42558" cy="425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352282" y="2174077"/>
              <a:ext cx="46122" cy="4612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080683" y="2677147"/>
              <a:ext cx="41680" cy="416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259201" y="2152044"/>
              <a:ext cx="40494" cy="4049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388128" y="2079579"/>
              <a:ext cx="43360" cy="4336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382884" y="2074292"/>
              <a:ext cx="40630" cy="406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118901" y="2620197"/>
              <a:ext cx="42256" cy="422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366354" y="2399451"/>
              <a:ext cx="51070" cy="510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332185" y="2086165"/>
              <a:ext cx="56465" cy="5646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089066" y="2177277"/>
              <a:ext cx="47338" cy="4733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174575" y="2540180"/>
              <a:ext cx="47719" cy="477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119178" y="2481826"/>
              <a:ext cx="38028" cy="380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469921" y="1994345"/>
              <a:ext cx="46186" cy="4618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571934" y="2027286"/>
              <a:ext cx="44500" cy="4450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207212" y="2398189"/>
              <a:ext cx="43647" cy="4364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147010" y="2161265"/>
              <a:ext cx="47963" cy="479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015635" y="2484556"/>
              <a:ext cx="47537" cy="4753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033843" y="2303726"/>
              <a:ext cx="54752" cy="547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067418" y="2517520"/>
              <a:ext cx="40351" cy="403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322453" y="2175608"/>
              <a:ext cx="39234" cy="3923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35984" y="2417973"/>
              <a:ext cx="43461" cy="434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209552" y="2395929"/>
              <a:ext cx="54986" cy="5498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034180" y="2492178"/>
              <a:ext cx="45699" cy="456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483750" y="2020441"/>
              <a:ext cx="62846" cy="6284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519600" y="2024816"/>
              <a:ext cx="85030" cy="8503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390495" y="2087092"/>
              <a:ext cx="41839" cy="4183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468256" y="2237111"/>
              <a:ext cx="45718" cy="4571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005781" y="2481684"/>
              <a:ext cx="56175" cy="5617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83903" y="2443544"/>
              <a:ext cx="39852" cy="398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041225" y="2635671"/>
              <a:ext cx="44803" cy="4480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125933" y="2468722"/>
              <a:ext cx="42517" cy="425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966938" y="2362090"/>
              <a:ext cx="43168" cy="431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3804910" y="410829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3804910" y="377566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3804910" y="344304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4116533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4458557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480058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804910" y="3941981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3804910" y="360935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3804910" y="327673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394552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4287545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4629569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034370" y="3942726"/>
              <a:ext cx="50467" cy="5046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95630" y="3439870"/>
              <a:ext cx="41941" cy="4194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347135" y="3616622"/>
              <a:ext cx="51529" cy="5152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266466" y="3927920"/>
              <a:ext cx="45319" cy="453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468142" y="3440576"/>
              <a:ext cx="55464" cy="5546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573157" y="3359967"/>
              <a:ext cx="50070" cy="5007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587745" y="3383792"/>
              <a:ext cx="46326" cy="4632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588367" y="3497379"/>
              <a:ext cx="37919" cy="3791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994891" y="3792066"/>
              <a:ext cx="69554" cy="695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81471" y="3372597"/>
              <a:ext cx="47760" cy="4776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084333" y="3767800"/>
              <a:ext cx="42680" cy="426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295099" y="3753056"/>
              <a:ext cx="44461" cy="4446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294587" y="3423579"/>
              <a:ext cx="43588" cy="4358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280827" y="3601048"/>
              <a:ext cx="39270" cy="392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387026" y="3546599"/>
              <a:ext cx="75988" cy="7598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424305" y="3406008"/>
              <a:ext cx="47131" cy="4713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027491" y="3817360"/>
              <a:ext cx="45111" cy="451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978732" y="3822015"/>
              <a:ext cx="43351" cy="433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967598" y="4065045"/>
              <a:ext cx="45916" cy="4591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176400" y="3763102"/>
              <a:ext cx="46589" cy="465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02927" y="3345887"/>
              <a:ext cx="54281" cy="5428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097749" y="3808546"/>
              <a:ext cx="41518" cy="415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100328" y="3797261"/>
              <a:ext cx="43864" cy="438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343355" y="3467966"/>
              <a:ext cx="48216" cy="4821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974192" y="3468016"/>
              <a:ext cx="150717" cy="15071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302383" y="3518157"/>
              <a:ext cx="54772" cy="5477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109014" y="3741079"/>
              <a:ext cx="37947" cy="379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034047" y="3784550"/>
              <a:ext cx="55282" cy="5528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282486" y="3661801"/>
              <a:ext cx="40636" cy="406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384352" y="3409851"/>
              <a:ext cx="41442" cy="4144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35538" y="3713061"/>
              <a:ext cx="46252" cy="462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493609" y="3410500"/>
              <a:ext cx="43802" cy="438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93890" y="3375194"/>
              <a:ext cx="47589" cy="4758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537593" y="3407256"/>
              <a:ext cx="47961" cy="4796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594408" y="3342810"/>
              <a:ext cx="44469" cy="4446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274415" y="3814746"/>
              <a:ext cx="37633" cy="376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247148" y="3557298"/>
              <a:ext cx="44645" cy="4464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02457" y="3564507"/>
              <a:ext cx="46127" cy="4612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246286" y="3690809"/>
              <a:ext cx="59322" cy="593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358793" y="3642422"/>
              <a:ext cx="43769" cy="4376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074791" y="3889590"/>
              <a:ext cx="37460" cy="3746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963205" y="3845586"/>
              <a:ext cx="41945" cy="419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971606" y="3837956"/>
              <a:ext cx="58037" cy="5803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548547" y="3379048"/>
              <a:ext cx="44173" cy="4417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566157" y="3347700"/>
              <a:ext cx="63294" cy="6329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607823" y="3709717"/>
              <a:ext cx="39101" cy="39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060386" y="3891915"/>
              <a:ext cx="38864" cy="388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582855" y="3366927"/>
              <a:ext cx="69079" cy="690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075505" y="3722375"/>
              <a:ext cx="48180" cy="481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530715" y="3358117"/>
              <a:ext cx="47449" cy="474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349354" y="3652917"/>
              <a:ext cx="44966" cy="4496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056002" y="3907449"/>
              <a:ext cx="43718" cy="437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035291" y="3964546"/>
              <a:ext cx="39190" cy="391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186035" y="3754791"/>
              <a:ext cx="44318" cy="4431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278562" y="3631285"/>
              <a:ext cx="42559" cy="4255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491677" y="3361154"/>
              <a:ext cx="44038" cy="4403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496890" y="3419758"/>
              <a:ext cx="48237" cy="4823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591287" y="3322627"/>
              <a:ext cx="37602" cy="376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000397" y="3640657"/>
              <a:ext cx="130056" cy="13005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116310" y="3690869"/>
              <a:ext cx="79725" cy="7972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494957" y="3618421"/>
              <a:ext cx="58310" cy="5831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35809" y="3578022"/>
              <a:ext cx="48932" cy="4893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491764" y="3387889"/>
              <a:ext cx="42788" cy="4278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21873" y="3370644"/>
              <a:ext cx="43018" cy="430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23154" y="3353155"/>
              <a:ext cx="64026" cy="6402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404013" y="3420463"/>
              <a:ext cx="41504" cy="4150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43351" y="3315613"/>
              <a:ext cx="75911" cy="7591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259396" y="3569890"/>
              <a:ext cx="41214" cy="4121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116170" y="3648163"/>
              <a:ext cx="50281" cy="502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316741" y="3464719"/>
              <a:ext cx="51151" cy="511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334542" y="3500789"/>
              <a:ext cx="58607" cy="5860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78844" y="3433982"/>
              <a:ext cx="39979" cy="3997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448606" y="3486611"/>
              <a:ext cx="42624" cy="426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030414" y="3718860"/>
              <a:ext cx="40174" cy="40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004081" y="3858939"/>
              <a:ext cx="40885" cy="4088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07889" y="3630805"/>
              <a:ext cx="42189" cy="421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151756" y="3804232"/>
              <a:ext cx="46620" cy="466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008076" y="3856875"/>
              <a:ext cx="44913" cy="449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305589" y="3497221"/>
              <a:ext cx="49444" cy="4944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013623" y="3890693"/>
              <a:ext cx="45564" cy="455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149556" y="3741244"/>
              <a:ext cx="40511" cy="405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305232" y="3507591"/>
              <a:ext cx="39547" cy="3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416331" y="3492727"/>
              <a:ext cx="65884" cy="6588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165827" y="3664036"/>
              <a:ext cx="40622" cy="4062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468104" y="3372684"/>
              <a:ext cx="38740" cy="387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222327" y="3654332"/>
              <a:ext cx="52080" cy="520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958755" y="3876229"/>
              <a:ext cx="48515" cy="485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902673" y="3646384"/>
              <a:ext cx="57034" cy="5703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312630" y="3648777"/>
              <a:ext cx="39674" cy="396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013318" y="3804754"/>
              <a:ext cx="50000" cy="500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598122" y="3330917"/>
              <a:ext cx="49960" cy="4996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556046" y="3384785"/>
              <a:ext cx="42676" cy="4267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370869" y="3630437"/>
              <a:ext cx="41995" cy="4199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042014" y="3898036"/>
              <a:ext cx="44949" cy="4494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184984" y="3834148"/>
              <a:ext cx="65519" cy="655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17490" y="3331961"/>
              <a:ext cx="43548" cy="4354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503668" y="3633283"/>
              <a:ext cx="39727" cy="3972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093932" y="3673890"/>
              <a:ext cx="69077" cy="690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367083" y="3444442"/>
              <a:ext cx="41079" cy="4107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280995" y="3482458"/>
              <a:ext cx="42482" cy="4248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389508" y="3609688"/>
              <a:ext cx="50995" cy="5099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217740" y="3577546"/>
              <a:ext cx="61627" cy="6162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456883" y="3402883"/>
              <a:ext cx="58039" cy="5803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473620" y="3412394"/>
              <a:ext cx="47664" cy="4766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469264" y="3364540"/>
              <a:ext cx="42587" cy="4258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331707" y="3472597"/>
              <a:ext cx="38554" cy="385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456429" y="3425304"/>
              <a:ext cx="53443" cy="5344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010241" y="3836774"/>
              <a:ext cx="44102" cy="441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176883" y="3615116"/>
              <a:ext cx="36711" cy="367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681299" y="3607794"/>
              <a:ext cx="46700" cy="467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154693" y="3772007"/>
              <a:ext cx="44611" cy="446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515610" y="3414525"/>
              <a:ext cx="47061" cy="4706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130536" y="3974075"/>
              <a:ext cx="42651" cy="42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493203" y="3408964"/>
              <a:ext cx="41717" cy="4171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487496" y="3413436"/>
              <a:ext cx="44249" cy="442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546523" y="3406439"/>
              <a:ext cx="40947" cy="409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142500" y="3887235"/>
              <a:ext cx="43833" cy="438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429221" y="3655990"/>
              <a:ext cx="55516" cy="5551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513179" y="3340730"/>
              <a:ext cx="58608" cy="5860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126878" y="3485372"/>
              <a:ext cx="50092" cy="5009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210072" y="3786504"/>
              <a:ext cx="51507" cy="515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308862" y="3714117"/>
              <a:ext cx="38717" cy="387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579598" y="3329180"/>
              <a:ext cx="46781" cy="467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641556" y="3330685"/>
              <a:ext cx="45435" cy="4543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276143" y="3566197"/>
              <a:ext cx="46571" cy="4657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369584" y="3407551"/>
              <a:ext cx="51362" cy="5136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068461" y="3751257"/>
              <a:ext cx="51518" cy="515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185507" y="3537439"/>
              <a:ext cx="60878" cy="6087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152945" y="3706806"/>
              <a:ext cx="41696" cy="416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434310" y="3451421"/>
              <a:ext cx="39793" cy="397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272789" y="3589468"/>
              <a:ext cx="45199" cy="451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318774" y="3587364"/>
              <a:ext cx="60383" cy="6038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047350" y="3745499"/>
              <a:ext cx="48699" cy="486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57503" y="3365115"/>
              <a:ext cx="64055" cy="6405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599024" y="3341095"/>
              <a:ext cx="91472" cy="9147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399792" y="3430496"/>
              <a:ext cx="42360" cy="4236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516387" y="3460463"/>
              <a:ext cx="49783" cy="4978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011732" y="3648501"/>
              <a:ext cx="62612" cy="6261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303608" y="3576539"/>
              <a:ext cx="40190" cy="401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180641" y="3849106"/>
              <a:ext cx="46880" cy="4688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157633" y="3730331"/>
              <a:ext cx="44575" cy="445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013367" y="3625204"/>
              <a:ext cx="45674" cy="456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3804910" y="549248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3804910" y="515986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3804910" y="482724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4116533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4458557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480058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3804910" y="532617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3804910" y="499355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3804910" y="466092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394552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287545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629569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996353" y="5270021"/>
              <a:ext cx="53670" cy="536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277824" y="4756704"/>
              <a:ext cx="42949" cy="429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340813" y="4813243"/>
              <a:ext cx="56200" cy="56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217591" y="5286265"/>
              <a:ext cx="47792" cy="4779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481050" y="4743505"/>
              <a:ext cx="58535" cy="5853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638296" y="4654310"/>
              <a:ext cx="52153" cy="52153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53840" y="4679009"/>
              <a:ext cx="46662" cy="466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596123" y="4742543"/>
              <a:ext cx="38839" cy="3883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057272" y="4964567"/>
              <a:ext cx="77529" cy="7752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643912" y="4678015"/>
              <a:ext cx="47983" cy="4798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113950" y="5057794"/>
              <a:ext cx="45246" cy="452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283077" y="4936253"/>
              <a:ext cx="46411" cy="464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346243" y="4751724"/>
              <a:ext cx="43129" cy="4312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449352" y="5097037"/>
              <a:ext cx="40635" cy="406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413197" y="4795149"/>
              <a:ext cx="84538" cy="8453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382994" y="4798588"/>
              <a:ext cx="46659" cy="4665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067281" y="5130440"/>
              <a:ext cx="48073" cy="480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946472" y="5214955"/>
              <a:ext cx="45288" cy="452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023501" y="5026757"/>
              <a:ext cx="48877" cy="488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165865" y="5098227"/>
              <a:ext cx="50131" cy="501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648028" y="4655734"/>
              <a:ext cx="56623" cy="5662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027774" y="5203683"/>
              <a:ext cx="43217" cy="432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078443" y="5110543"/>
              <a:ext cx="46322" cy="463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471369" y="4705348"/>
              <a:ext cx="50330" cy="5033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158905" y="4736668"/>
              <a:ext cx="166975" cy="16697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380992" y="4792544"/>
              <a:ext cx="58982" cy="5898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108808" y="4963249"/>
              <a:ext cx="38654" cy="386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870732" y="5252210"/>
              <a:ext cx="61884" cy="6188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293080" y="5089463"/>
              <a:ext cx="42279" cy="422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403934" y="4684977"/>
              <a:ext cx="43040" cy="4304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174795" y="5168105"/>
              <a:ext cx="50343" cy="5034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470429" y="4744080"/>
              <a:ext cx="43915" cy="4391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365945" y="4700725"/>
              <a:ext cx="48434" cy="4843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551400" y="4736528"/>
              <a:ext cx="48042" cy="4804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658970" y="4703309"/>
              <a:ext cx="44630" cy="446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190907" y="5088193"/>
              <a:ext cx="38333" cy="383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297176" y="4804650"/>
              <a:ext cx="46611" cy="466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419240" y="4764315"/>
              <a:ext cx="48947" cy="4894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311862" y="4840308"/>
              <a:ext cx="66434" cy="664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358692" y="4812460"/>
              <a:ext cx="45028" cy="4502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258517" y="5169852"/>
              <a:ext cx="38401" cy="384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063499" y="5081903"/>
              <a:ext cx="43562" cy="435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955092" y="5137331"/>
              <a:ext cx="64958" cy="649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20011" y="4686406"/>
              <a:ext cx="44507" cy="445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624876" y="4651218"/>
              <a:ext cx="64658" cy="646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540701" y="4965908"/>
              <a:ext cx="39954" cy="399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007994" y="5042315"/>
              <a:ext cx="40147" cy="401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634369" y="4670226"/>
              <a:ext cx="69882" cy="6988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075608" y="4991523"/>
              <a:ext cx="52090" cy="520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577926" y="4672289"/>
              <a:ext cx="48159" cy="4815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340963" y="4864535"/>
              <a:ext cx="47749" cy="4774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053510" y="5112342"/>
              <a:ext cx="46648" cy="466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041846" y="5225096"/>
              <a:ext cx="40074" cy="400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128093" y="5025983"/>
              <a:ext cx="45870" cy="458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274997" y="4843627"/>
              <a:ext cx="45094" cy="4509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650112" y="4638144"/>
              <a:ext cx="45568" cy="4556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497559" y="4785939"/>
              <a:ext cx="48010" cy="480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652070" y="4659483"/>
              <a:ext cx="37816" cy="3781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089508" y="4888370"/>
              <a:ext cx="151657" cy="15165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250919" y="4848698"/>
              <a:ext cx="88771" cy="8877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429020" y="4826913"/>
              <a:ext cx="65783" cy="657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266383" y="4986784"/>
              <a:ext cx="53085" cy="5308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626328" y="4703830"/>
              <a:ext cx="43188" cy="4318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598149" y="4667302"/>
              <a:ext cx="44829" cy="4482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616798" y="4648364"/>
              <a:ext cx="64377" cy="6437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415501" y="4768637"/>
              <a:ext cx="41967" cy="4196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636535" y="4610467"/>
              <a:ext cx="77971" cy="7797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299961" y="4809039"/>
              <a:ext cx="43987" cy="439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125443" y="5058611"/>
              <a:ext cx="55918" cy="559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163862" y="4838336"/>
              <a:ext cx="53414" cy="5341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544114" y="4719234"/>
              <a:ext cx="61441" cy="6144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712394" y="4704371"/>
              <a:ext cx="40974" cy="409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450313" y="4801357"/>
              <a:ext cx="42952" cy="429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109314" y="5046790"/>
              <a:ext cx="41275" cy="412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995215" y="5268458"/>
              <a:ext cx="41561" cy="415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463073" y="4779283"/>
              <a:ext cx="44190" cy="441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73340" y="5052016"/>
              <a:ext cx="50116" cy="5011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013809" y="5177470"/>
              <a:ext cx="48112" cy="481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4470304" y="4768528"/>
              <a:ext cx="52962" cy="5296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036754" y="5137730"/>
              <a:ext cx="47496" cy="474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147232" y="4965469"/>
              <a:ext cx="41863" cy="418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423630" y="4795001"/>
              <a:ext cx="39996" cy="39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454185" y="4729888"/>
              <a:ext cx="72632" cy="7263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189763" y="4912302"/>
              <a:ext cx="41924" cy="419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400417" y="4717149"/>
              <a:ext cx="39069" cy="3906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259604" y="4838151"/>
              <a:ext cx="56012" cy="560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946852" y="5195029"/>
              <a:ext cx="51279" cy="512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20044" y="4957785"/>
              <a:ext cx="60624" cy="606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4312987" y="4991203"/>
              <a:ext cx="40987" cy="409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075623" y="4976112"/>
              <a:ext cx="53974" cy="539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658394" y="4668285"/>
              <a:ext cx="50813" cy="5081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600219" y="4680076"/>
              <a:ext cx="43197" cy="43197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4217636" y="4831388"/>
              <a:ext cx="44060" cy="4406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983859" y="5114194"/>
              <a:ext cx="47667" cy="476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146506" y="5164768"/>
              <a:ext cx="74547" cy="74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4715060" y="4666929"/>
              <a:ext cx="43880" cy="438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589665" y="4764846"/>
              <a:ext cx="41665" cy="4166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183693" y="4923547"/>
              <a:ext cx="79539" cy="7953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415185" y="4743971"/>
              <a:ext cx="42203" cy="4220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325832" y="4814957"/>
              <a:ext cx="44523" cy="4452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375178" y="4826762"/>
              <a:ext cx="54642" cy="5464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225732" y="4816919"/>
              <a:ext cx="68408" cy="6840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467593" y="4751863"/>
              <a:ext cx="59283" cy="5928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567622" y="4703973"/>
              <a:ext cx="47958" cy="479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563626" y="4723825"/>
              <a:ext cx="43278" cy="4327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4389683" y="4728351"/>
              <a:ext cx="39050" cy="390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4414894" y="4804996"/>
              <a:ext cx="53802" cy="538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987470" y="5368214"/>
              <a:ext cx="46081" cy="460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132093" y="4919973"/>
              <a:ext cx="37193" cy="371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591373" y="4791741"/>
              <a:ext cx="53270" cy="532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133570" y="4966649"/>
              <a:ext cx="47587" cy="475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430494" y="4766088"/>
              <a:ext cx="48063" cy="4806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984001" y="5305873"/>
              <a:ext cx="44033" cy="440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679714" y="4686534"/>
              <a:ext cx="43320" cy="4332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505141" y="4759814"/>
              <a:ext cx="44710" cy="447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566227" y="4721265"/>
              <a:ext cx="41314" cy="4131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065623" y="5240227"/>
              <a:ext cx="45668" cy="456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414602" y="4959374"/>
              <a:ext cx="60507" cy="605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587009" y="4651564"/>
              <a:ext cx="59641" cy="5964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242245" y="4793534"/>
              <a:ext cx="52211" cy="5221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155921" y="5041883"/>
              <a:ext cx="57243" cy="5724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312568" y="5068622"/>
              <a:ext cx="39822" cy="398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629441" y="4647476"/>
              <a:ext cx="47194" cy="4719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671128" y="4648372"/>
              <a:ext cx="46068" cy="460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313157" y="4776563"/>
              <a:ext cx="50563" cy="505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588108" y="4713211"/>
              <a:ext cx="53431" cy="5343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031894" y="5157001"/>
              <a:ext cx="56752" cy="567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370395" y="4835947"/>
              <a:ext cx="65044" cy="6504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075800" y="4998427"/>
              <a:ext cx="43804" cy="438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52534" y="4816150"/>
              <a:ext cx="39975" cy="3997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348023" y="4770726"/>
              <a:ext cx="47402" cy="474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390648" y="4813757"/>
              <a:ext cx="65717" cy="6571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039470" y="5223408"/>
              <a:ext cx="53262" cy="532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626070" y="4674845"/>
              <a:ext cx="64703" cy="6470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663604" y="4665111"/>
              <a:ext cx="97741" cy="9774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459440" y="4735617"/>
              <a:ext cx="42779" cy="4277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470470" y="4764685"/>
              <a:ext cx="53728" cy="5372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122252" y="4781749"/>
              <a:ext cx="68630" cy="6863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415061" y="4787859"/>
              <a:ext cx="42307" cy="4230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203597" y="5001023"/>
              <a:ext cx="50918" cy="509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088786" y="5298460"/>
              <a:ext cx="47516" cy="4751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036641" y="5188600"/>
              <a:ext cx="48670" cy="486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5032200" y="272409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5032200" y="239147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5032200" y="205885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5343823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5685847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602787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5032200" y="2557786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5032200" y="2225162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5032200" y="189253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517281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5514835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5856859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276866" y="2666874"/>
              <a:ext cx="48023" cy="480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50981" y="2124539"/>
              <a:ext cx="40920" cy="4092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463964" y="2395475"/>
              <a:ext cx="48444" cy="484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554138" y="2635449"/>
              <a:ext cx="44247" cy="442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637398" y="2112998"/>
              <a:ext cx="53292" cy="5329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731901" y="2019219"/>
              <a:ext cx="48327" cy="48327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711185" y="2043488"/>
              <a:ext cx="46023" cy="4602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744734" y="2257661"/>
              <a:ext cx="37349" cy="373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231572" y="2505452"/>
              <a:ext cx="64219" cy="6421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714283" y="2030995"/>
              <a:ext cx="47394" cy="4739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298437" y="2493496"/>
              <a:ext cx="41498" cy="4149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439840" y="2479216"/>
              <a:ext cx="43116" cy="4311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398329" y="2171629"/>
              <a:ext cx="42868" cy="428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305923" y="2346888"/>
              <a:ext cx="38612" cy="386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499794" y="2262944"/>
              <a:ext cx="68628" cy="6862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552351" y="2043686"/>
              <a:ext cx="46624" cy="4662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250302" y="2571978"/>
              <a:ext cx="44327" cy="4432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129810" y="2502546"/>
              <a:ext cx="42458" cy="424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185823" y="2478360"/>
              <a:ext cx="45259" cy="4525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363022" y="2491311"/>
              <a:ext cx="45036" cy="450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746496" y="2011061"/>
              <a:ext cx="52335" cy="5233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337929" y="2546210"/>
              <a:ext cx="40615" cy="406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363010" y="2507916"/>
              <a:ext cx="42661" cy="426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562692" y="2236393"/>
              <a:ext cx="46590" cy="4659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139052" y="2416732"/>
              <a:ext cx="132382" cy="13238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458488" y="2234970"/>
              <a:ext cx="51464" cy="5146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367671" y="2464767"/>
              <a:ext cx="37455" cy="3745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283489" y="2496655"/>
              <a:ext cx="51678" cy="516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462413" y="2397597"/>
              <a:ext cx="39810" cy="398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520200" y="2157730"/>
              <a:ext cx="40331" cy="403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399997" y="2454120"/>
              <a:ext cx="43349" cy="4334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597102" y="2084791"/>
              <a:ext cx="43579" cy="435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586299" y="2114859"/>
              <a:ext cx="46110" cy="4611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700323" y="2036693"/>
              <a:ext cx="47639" cy="4763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752145" y="1997720"/>
              <a:ext cx="44093" cy="440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498743" y="2544519"/>
              <a:ext cx="36746" cy="367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393452" y="2312459"/>
              <a:ext cx="42975" cy="4297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546702" y="2292243"/>
              <a:ext cx="44123" cy="4412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390176" y="2413557"/>
              <a:ext cx="55887" cy="558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534193" y="2331996"/>
              <a:ext cx="42218" cy="4221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216867" y="2580751"/>
              <a:ext cx="37724" cy="377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142611" y="2534743"/>
              <a:ext cx="40831" cy="408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152078" y="2529409"/>
              <a:ext cx="54791" cy="547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688745" y="2057660"/>
              <a:ext cx="43956" cy="4395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700293" y="2019517"/>
              <a:ext cx="61701" cy="6170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632348" y="2530429"/>
              <a:ext cx="38448" cy="384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5221495" y="2640207"/>
              <a:ext cx="38192" cy="3819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731331" y="2019794"/>
              <a:ext cx="68132" cy="6813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334712" y="2427391"/>
              <a:ext cx="46180" cy="461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611495" y="2043544"/>
              <a:ext cx="46908" cy="4690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479215" y="2420281"/>
              <a:ext cx="43702" cy="4370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242365" y="2607094"/>
              <a:ext cx="42650" cy="426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197430" y="2630001"/>
              <a:ext cx="38913" cy="389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406545" y="2476383"/>
              <a:ext cx="43394" cy="4339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449117" y="2403345"/>
              <a:ext cx="41418" cy="4141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571020" y="2076521"/>
              <a:ext cx="42823" cy="428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649813" y="2068826"/>
              <a:ext cx="47903" cy="4790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709001" y="1978944"/>
              <a:ext cx="37404" cy="3740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198757" y="2440027"/>
              <a:ext cx="115606" cy="11560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263500" y="2479296"/>
              <a:ext cx="73224" cy="732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5545985" y="2375737"/>
              <a:ext cx="53925" cy="5392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667761" y="2344192"/>
              <a:ext cx="46100" cy="461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630420" y="2032871"/>
              <a:ext cx="42311" cy="4231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642533" y="2048145"/>
              <a:ext cx="41699" cy="4169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5657440" y="2040142"/>
              <a:ext cx="62693" cy="626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91084" y="2111446"/>
              <a:ext cx="40828" cy="4082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613843" y="2043661"/>
              <a:ext cx="72620" cy="7262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454224" y="2402846"/>
              <a:ext cx="39588" cy="3958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285924" y="2402056"/>
              <a:ext cx="47056" cy="470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386529" y="2256578"/>
              <a:ext cx="48397" cy="4839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373851" y="2275831"/>
              <a:ext cx="55260" cy="552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088569" y="2198275"/>
              <a:ext cx="38139" cy="3813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605552" y="2169763"/>
              <a:ext cx="41144" cy="4114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156570" y="2409190"/>
              <a:ext cx="39507" cy="395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230204" y="2529472"/>
              <a:ext cx="39930" cy="399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634537" y="2407686"/>
              <a:ext cx="40487" cy="404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390517" y="2521200"/>
              <a:ext cx="44965" cy="449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161307" y="2562654"/>
              <a:ext cx="43150" cy="43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426109" y="2272460"/>
              <a:ext cx="47200" cy="472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186132" y="2586678"/>
              <a:ext cx="44131" cy="441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317354" y="2467141"/>
              <a:ext cx="39991" cy="399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467177" y="2201526"/>
              <a:ext cx="39088" cy="390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558330" y="2223445"/>
              <a:ext cx="60013" cy="6001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317554" y="2400692"/>
              <a:ext cx="39738" cy="3973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571604" y="2143909"/>
              <a:ext cx="38503" cy="3850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380013" y="2401223"/>
              <a:ext cx="49554" cy="495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204639" y="2598395"/>
              <a:ext cx="46475" cy="464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139032" y="2445724"/>
              <a:ext cx="54219" cy="5421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506075" y="2398868"/>
              <a:ext cx="38897" cy="3889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230978" y="2543851"/>
              <a:ext cx="48061" cy="4806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739466" y="1980686"/>
              <a:ext cx="48890" cy="4889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748022" y="2017269"/>
              <a:ext cx="41916" cy="4191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528369" y="2393866"/>
              <a:ext cx="40717" cy="4071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305876" y="2544528"/>
              <a:ext cx="43579" cy="435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321971" y="2538315"/>
              <a:ext cx="60230" cy="602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750929" y="1979559"/>
              <a:ext cx="43160" cy="4316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492116" y="2485691"/>
              <a:ext cx="38914" cy="3891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258962" y="2398585"/>
              <a:ext cx="63278" cy="6327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524005" y="2174886"/>
              <a:ext cx="40112" cy="4011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438139" y="2131977"/>
              <a:ext cx="41311" cy="413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577721" y="2382424"/>
              <a:ext cx="48168" cy="4816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385325" y="2284044"/>
              <a:ext cx="56630" cy="5663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586176" y="2069783"/>
              <a:ext cx="56631" cy="5663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570078" y="2128515"/>
              <a:ext cx="47271" cy="4727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586013" y="2044236"/>
              <a:ext cx="41867" cy="4186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506480" y="2244908"/>
              <a:ext cx="38141" cy="3814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567866" y="2085968"/>
              <a:ext cx="52203" cy="5220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218691" y="2486615"/>
              <a:ext cx="42555" cy="4255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321679" y="2341804"/>
              <a:ext cx="36373" cy="363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725415" y="2437255"/>
              <a:ext cx="44347" cy="4434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392727" y="2512128"/>
              <a:ext cx="42951" cy="42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619343" y="2126626"/>
              <a:ext cx="46358" cy="463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325969" y="2657134"/>
              <a:ext cx="41891" cy="418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530141" y="2108258"/>
              <a:ext cx="40952" cy="409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650325" y="2031497"/>
              <a:ext cx="43728" cy="4372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650025" y="2052633"/>
              <a:ext cx="40706" cy="4070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360527" y="2586702"/>
              <a:ext cx="42586" cy="4258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601707" y="2366257"/>
              <a:ext cx="52063" cy="520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597048" y="2035550"/>
              <a:ext cx="56910" cy="569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316275" y="2164649"/>
              <a:ext cx="48113" cy="4811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418821" y="2519043"/>
              <a:ext cx="48546" cy="485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414733" y="2455673"/>
              <a:ext cx="38178" cy="381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734468" y="1979641"/>
              <a:ext cx="46321" cy="4632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821533" y="2014428"/>
              <a:ext cx="44936" cy="4493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440214" y="2364274"/>
              <a:ext cx="44255" cy="4425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406251" y="2114204"/>
              <a:ext cx="48951" cy="489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248162" y="2462986"/>
              <a:ext cx="48366" cy="483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300290" y="2262539"/>
              <a:ext cx="56267" cy="5626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318913" y="2472247"/>
              <a:ext cx="40622" cy="406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583449" y="2123921"/>
              <a:ext cx="39495" cy="3949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392865" y="2376589"/>
              <a:ext cx="43772" cy="437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443954" y="2328358"/>
              <a:ext cx="56447" cy="564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259540" y="2445705"/>
              <a:ext cx="46408" cy="464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728002" y="2014546"/>
              <a:ext cx="63327" cy="6332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760505" y="2011827"/>
              <a:ext cx="87059" cy="8705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601741" y="2066881"/>
              <a:ext cx="42046" cy="4204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669113" y="2189000"/>
              <a:ext cx="46710" cy="4671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254918" y="2439705"/>
              <a:ext cx="57775" cy="5777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442819" y="2402641"/>
              <a:ext cx="39966" cy="3996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272635" y="2615305"/>
              <a:ext cx="45287" cy="452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370440" y="2436145"/>
              <a:ext cx="42942" cy="429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196711" y="2330375"/>
              <a:ext cx="43764" cy="437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5032200" y="410829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5032200" y="377566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5032200" y="344304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5343823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5685847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602787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5032200" y="3941981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5032200" y="360935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5032200" y="327673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517281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5514835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5856859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299514" y="3919678"/>
              <a:ext cx="49463" cy="494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527436" y="3414932"/>
              <a:ext cx="42255" cy="4225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600649" y="3560216"/>
              <a:ext cx="52778" cy="527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478504" y="3919974"/>
              <a:ext cx="45943" cy="4594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675613" y="3415863"/>
              <a:ext cx="56293" cy="562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810516" y="3338906"/>
              <a:ext cx="50613" cy="50613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830327" y="3366992"/>
              <a:ext cx="46330" cy="463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814370" y="3439709"/>
              <a:ext cx="38205" cy="3820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225289" y="3739474"/>
              <a:ext cx="72090" cy="720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824643" y="3353794"/>
              <a:ext cx="47780" cy="477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348401" y="3739053"/>
              <a:ext cx="43163" cy="431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502162" y="3689030"/>
              <a:ext cx="44917" cy="4491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548616" y="3409735"/>
              <a:ext cx="43668" cy="436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567365" y="3564846"/>
              <a:ext cx="39661" cy="396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622339" y="3514641"/>
              <a:ext cx="78468" cy="7846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664788" y="3401488"/>
              <a:ext cx="47191" cy="4719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268585" y="3784068"/>
              <a:ext cx="45669" cy="456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206753" y="3795712"/>
              <a:ext cx="44035" cy="440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224467" y="3736692"/>
              <a:ext cx="46122" cy="4612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451760" y="3702717"/>
              <a:ext cx="47414" cy="4741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836095" y="3319843"/>
              <a:ext cx="54812" cy="5481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299536" y="3783074"/>
              <a:ext cx="41902" cy="419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267295" y="3761557"/>
              <a:ext cx="44289" cy="442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582164" y="3409291"/>
              <a:ext cx="48715" cy="4871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244438" y="3440410"/>
              <a:ext cx="154118" cy="1541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553454" y="3470838"/>
              <a:ext cx="55742" cy="5574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349479" y="3707837"/>
              <a:ext cx="38106" cy="381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232146" y="3784154"/>
              <a:ext cx="56739" cy="567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578616" y="3643829"/>
              <a:ext cx="40987" cy="409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591120" y="3364748"/>
              <a:ext cx="41839" cy="4183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467993" y="3685790"/>
              <a:ext cx="47274" cy="472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747635" y="3413451"/>
              <a:ext cx="43887" cy="4388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644524" y="3357356"/>
              <a:ext cx="47740" cy="4774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771382" y="3403057"/>
              <a:ext cx="48044" cy="4804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831964" y="3343796"/>
              <a:ext cx="44493" cy="444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489935" y="3776451"/>
              <a:ext cx="37952" cy="379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485230" y="3524787"/>
              <a:ext cx="45171" cy="451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642539" y="3513717"/>
              <a:ext cx="46855" cy="4685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511815" y="3645129"/>
              <a:ext cx="61306" cy="613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547304" y="3643866"/>
              <a:ext cx="43941" cy="4394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296301" y="3862141"/>
              <a:ext cx="37873" cy="378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196769" y="3856240"/>
              <a:ext cx="42091" cy="420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204701" y="3830662"/>
              <a:ext cx="59120" cy="591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5805204" y="3345249"/>
              <a:ext cx="44248" cy="4424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811040" y="3329909"/>
              <a:ext cx="63617" cy="6361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772840" y="3646897"/>
              <a:ext cx="39209" cy="392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277815" y="3829618"/>
              <a:ext cx="39122" cy="391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822340" y="3345288"/>
              <a:ext cx="69116" cy="6911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281080" y="3689068"/>
              <a:ext cx="48667" cy="486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5770321" y="3332028"/>
              <a:ext cx="47739" cy="4773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5574282" y="3617594"/>
              <a:ext cx="45494" cy="4549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279633" y="3871826"/>
              <a:ext cx="44148" cy="441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278165" y="3933491"/>
              <a:ext cx="39367" cy="393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425256" y="3729091"/>
              <a:ext cx="44560" cy="4456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501132" y="3572644"/>
              <a:ext cx="43190" cy="4319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763765" y="3330098"/>
              <a:ext cx="44614" cy="4461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736468" y="3429052"/>
              <a:ext cx="48276" cy="4827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847419" y="3307964"/>
              <a:ext cx="37657" cy="376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5233708" y="3598275"/>
              <a:ext cx="135389" cy="13538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5358149" y="3632087"/>
              <a:ext cx="82301" cy="8230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644786" y="3585390"/>
              <a:ext cx="60574" cy="605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760511" y="3550403"/>
              <a:ext cx="50120" cy="5012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5740088" y="3369987"/>
              <a:ext cx="43002" cy="430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5773604" y="3347349"/>
              <a:ext cx="43374" cy="433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5775772" y="3328149"/>
              <a:ext cx="64144" cy="6414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5615547" y="3402079"/>
              <a:ext cx="41684" cy="4168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796653" y="3286445"/>
              <a:ext cx="76704" cy="7670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551014" y="3526301"/>
              <a:ext cx="41744" cy="4174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353266" y="3604002"/>
              <a:ext cx="51756" cy="517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5543740" y="3432138"/>
              <a:ext cx="51750" cy="517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593619" y="3461151"/>
              <a:ext cx="59484" cy="594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896955" y="3400987"/>
              <a:ext cx="40575" cy="4057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654498" y="3471925"/>
              <a:ext cx="42593" cy="4259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5269082" y="3670996"/>
              <a:ext cx="40439" cy="404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5211957" y="3840666"/>
              <a:ext cx="41240" cy="4124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794755" y="3552085"/>
              <a:ext cx="42863" cy="428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349611" y="3769133"/>
              <a:ext cx="47365" cy="473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227007" y="3825362"/>
              <a:ext cx="45573" cy="455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575409" y="3451181"/>
              <a:ext cx="50252" cy="5025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222784" y="3853888"/>
              <a:ext cx="45930" cy="459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5374842" y="3695431"/>
              <a:ext cx="40765" cy="407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531383" y="3477893"/>
              <a:ext cx="39703" cy="397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681199" y="3452367"/>
              <a:ext cx="67672" cy="6767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426155" y="3630638"/>
              <a:ext cx="40961" cy="4096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722169" y="3355467"/>
              <a:ext cx="38746" cy="3874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471648" y="3588754"/>
              <a:ext cx="52847" cy="528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171418" y="3870843"/>
              <a:ext cx="49308" cy="493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5152287" y="3612659"/>
              <a:ext cx="58057" cy="5805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553149" y="3606568"/>
              <a:ext cx="39904" cy="399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246031" y="3756969"/>
              <a:ext cx="50904" cy="5090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826826" y="3317332"/>
              <a:ext cx="50188" cy="5018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797445" y="3357819"/>
              <a:ext cx="42724" cy="42724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519591" y="3599794"/>
              <a:ext cx="42477" cy="4247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289105" y="3876011"/>
              <a:ext cx="45524" cy="455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371955" y="3811098"/>
              <a:ext cx="67979" cy="679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865367" y="3321949"/>
              <a:ext cx="43615" cy="4361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745960" y="3543858"/>
              <a:ext cx="40258" cy="4025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354924" y="3637366"/>
              <a:ext cx="71777" cy="7177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640383" y="3414521"/>
              <a:ext cx="41347" cy="4134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554387" y="3473591"/>
              <a:ext cx="42886" cy="4288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620436" y="3559993"/>
              <a:ext cx="51961" cy="5196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459982" y="3543046"/>
              <a:ext cx="63369" cy="6336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663776" y="3391820"/>
              <a:ext cx="58543" cy="5854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725561" y="3373085"/>
              <a:ext cx="47782" cy="4778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705988" y="3359280"/>
              <a:ext cx="42796" cy="4279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592872" y="3425645"/>
              <a:ext cx="38626" cy="3862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688070" y="3421839"/>
              <a:ext cx="53721" cy="5372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284086" y="3816163"/>
              <a:ext cx="44810" cy="448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418513" y="3585102"/>
              <a:ext cx="36834" cy="368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5905254" y="3534971"/>
              <a:ext cx="48586" cy="4858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376827" y="3713449"/>
              <a:ext cx="45308" cy="453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769570" y="3416711"/>
              <a:ext cx="47279" cy="472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371858" y="3946350"/>
              <a:ext cx="42986" cy="4298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772020" y="3392720"/>
              <a:ext cx="42108" cy="4210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721234" y="3407522"/>
              <a:ext cx="44435" cy="4443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800511" y="3404811"/>
              <a:ext cx="41109" cy="4110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333357" y="3870304"/>
              <a:ext cx="45064" cy="450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666940" y="3611489"/>
              <a:ext cx="56904" cy="569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748914" y="3308728"/>
              <a:ext cx="59081" cy="590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388127" y="3438357"/>
              <a:ext cx="50721" cy="5072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410952" y="3743589"/>
              <a:ext cx="52917" cy="529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541105" y="3663699"/>
              <a:ext cx="38967" cy="389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822553" y="3312858"/>
              <a:ext cx="46829" cy="4682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877533" y="3316991"/>
              <a:ext cx="45547" cy="455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530867" y="3509264"/>
              <a:ext cx="47512" cy="4751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644870" y="3381058"/>
              <a:ext cx="52126" cy="5212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278715" y="3739208"/>
              <a:ext cx="52699" cy="526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446200" y="3501823"/>
              <a:ext cx="62160" cy="621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357631" y="3663630"/>
              <a:ext cx="42100" cy="421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686088" y="3442502"/>
              <a:ext cx="39936" cy="3993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522333" y="3519163"/>
              <a:ext cx="45741" cy="4574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544262" y="3561249"/>
              <a:ext cx="61757" cy="617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237917" y="3753434"/>
              <a:ext cx="49493" cy="494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792482" y="3343807"/>
              <a:ext cx="64095" cy="6409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832102" y="3319232"/>
              <a:ext cx="92955" cy="9295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637637" y="3408432"/>
              <a:ext cx="42449" cy="4244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715059" y="3441633"/>
              <a:ext cx="50821" cy="5082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236787" y="3597025"/>
              <a:ext cx="64046" cy="640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558684" y="3515849"/>
              <a:ext cx="40462" cy="4046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420824" y="3766590"/>
              <a:ext cx="47661" cy="4766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364009" y="3722748"/>
              <a:ext cx="45272" cy="452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5264302" y="3580134"/>
              <a:ext cx="46372" cy="463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5032200" y="549248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5032200" y="515986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5032200" y="482724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5343823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5685847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602787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5032200" y="532617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5032200" y="499355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5032200" y="466092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517281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5514835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5856859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5246043" y="5263350"/>
              <a:ext cx="54837" cy="5483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567663" y="4711742"/>
              <a:ext cx="43030" cy="430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584382" y="4782232"/>
              <a:ext cx="56954" cy="569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478302" y="5285312"/>
              <a:ext cx="48368" cy="483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670318" y="4725468"/>
              <a:ext cx="59186" cy="5918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887283" y="4628488"/>
              <a:ext cx="52574" cy="52574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5899591" y="4654535"/>
              <a:ext cx="46713" cy="4671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847738" y="4728002"/>
              <a:ext cx="38983" cy="389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5310136" y="4920297"/>
              <a:ext cx="79554" cy="795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5888416" y="4664844"/>
              <a:ext cx="48049" cy="480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5359268" y="5063612"/>
              <a:ext cx="45950" cy="459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5514541" y="4905520"/>
              <a:ext cx="46906" cy="4690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613169" y="4737388"/>
              <a:ext cx="43662" cy="436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717784" y="5195457"/>
              <a:ext cx="40777" cy="4077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643367" y="4767436"/>
              <a:ext cx="86146" cy="8614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5653855" y="4768455"/>
              <a:ext cx="46389" cy="463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309802" y="5124489"/>
              <a:ext cx="49130" cy="491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5167148" y="5180798"/>
              <a:ext cx="45946" cy="459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284568" y="5022827"/>
              <a:ext cx="49486" cy="4948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415363" y="5136776"/>
              <a:ext cx="50967" cy="509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899110" y="4636174"/>
              <a:ext cx="57158" cy="5715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254476" y="5249384"/>
              <a:ext cx="43553" cy="435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329288" y="5127555"/>
              <a:ext cx="47155" cy="4715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709261" y="4671138"/>
              <a:ext cx="50762" cy="507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437779" y="4708699"/>
              <a:ext cx="169625" cy="16962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597348" y="4769277"/>
              <a:ext cx="59980" cy="5998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321105" y="4924651"/>
              <a:ext cx="38879" cy="388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5052894" y="5211658"/>
              <a:ext cx="63856" cy="6385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520081" y="5089046"/>
              <a:ext cx="42847" cy="428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655965" y="4670469"/>
              <a:ext cx="43351" cy="433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388003" y="5186994"/>
              <a:ext cx="51117" cy="511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725644" y="4724173"/>
              <a:ext cx="43947" cy="439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619618" y="4683909"/>
              <a:ext cx="48571" cy="485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794448" y="4711594"/>
              <a:ext cx="48016" cy="4801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899266" y="4685476"/>
              <a:ext cx="44704" cy="4470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419343" y="5084556"/>
              <a:ext cx="38423" cy="3842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564152" y="4789635"/>
              <a:ext cx="47038" cy="4703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603124" y="4733096"/>
              <a:ext cx="49483" cy="4948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5560655" y="4796447"/>
              <a:ext cx="68039" cy="680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592170" y="4792302"/>
              <a:ext cx="45462" cy="454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657917" y="5151426"/>
              <a:ext cx="38564" cy="385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260371" y="5050773"/>
              <a:ext cx="43888" cy="438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186070" y="5114383"/>
              <a:ext cx="66847" cy="668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876862" y="4665759"/>
              <a:ext cx="44555" cy="4455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870972" y="4635260"/>
              <a:ext cx="64973" cy="6497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740147" y="5027293"/>
              <a:ext cx="40255" cy="4025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236885" y="5005877"/>
              <a:ext cx="40513" cy="405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874921" y="4648072"/>
              <a:ext cx="69952" cy="6995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319704" y="4992784"/>
              <a:ext cx="52993" cy="529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5836496" y="4665824"/>
              <a:ext cx="48218" cy="4821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574094" y="4819965"/>
              <a:ext cx="48544" cy="4854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294910" y="5075159"/>
              <a:ext cx="47138" cy="4713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213467" y="5214483"/>
              <a:ext cx="40310" cy="403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345795" y="5001360"/>
              <a:ext cx="46353" cy="4635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498666" y="4828256"/>
              <a:ext cx="45700" cy="4570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888000" y="4613184"/>
              <a:ext cx="45762" cy="4576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5765411" y="4760208"/>
              <a:ext cx="47915" cy="4791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897257" y="4633671"/>
              <a:ext cx="37883" cy="3788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345382" y="4867620"/>
              <a:ext cx="156101" cy="15610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463428" y="4805570"/>
              <a:ext cx="90306" cy="9030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675009" y="4803065"/>
              <a:ext cx="66611" cy="6661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553879" y="5015501"/>
              <a:ext cx="54360" cy="543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909788" y="4676103"/>
              <a:ext cx="43393" cy="433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833309" y="4643375"/>
              <a:ext cx="45218" cy="452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865456" y="4624693"/>
              <a:ext cx="64487" cy="6448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639632" y="4772134"/>
              <a:ext cx="42123" cy="4212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5862470" y="4588588"/>
              <a:ext cx="78155" cy="7815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5536034" y="4783910"/>
              <a:ext cx="44649" cy="446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342771" y="5114873"/>
              <a:ext cx="56987" cy="569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5386517" y="4855922"/>
              <a:ext cx="53665" cy="5366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5802710" y="4679108"/>
              <a:ext cx="61930" cy="6193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5915869" y="4691695"/>
              <a:ext cx="41446" cy="414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688064" y="4788544"/>
              <a:ext cx="43198" cy="4319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5348939" y="5229109"/>
              <a:ext cx="41361" cy="413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198806" y="5242612"/>
              <a:ext cx="42294" cy="4229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691319" y="4759371"/>
              <a:ext cx="44699" cy="446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5283398" y="5013080"/>
              <a:ext cx="51219" cy="512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5233939" y="5218421"/>
              <a:ext cx="48900" cy="489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5698400" y="4749694"/>
              <a:ext cx="53842" cy="5384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5295427" y="5105527"/>
              <a:ext cx="48204" cy="4820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385012" y="4935027"/>
              <a:ext cx="42310" cy="423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684171" y="4774700"/>
              <a:ext cx="40085" cy="4008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5697132" y="4708781"/>
              <a:ext cx="73866" cy="7386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5437147" y="4888780"/>
              <a:ext cx="42134" cy="4213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630080" y="4741465"/>
              <a:ext cx="39133" cy="3913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501601" y="4805186"/>
              <a:ext cx="56914" cy="5691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5223956" y="5233162"/>
              <a:ext cx="52114" cy="5211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5213156" y="4964441"/>
              <a:ext cx="61283" cy="612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547555" y="5114636"/>
              <a:ext cx="41261" cy="412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310031" y="4943736"/>
              <a:ext cx="55060" cy="550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5904179" y="4659848"/>
              <a:ext cx="51057" cy="510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843950" y="4654019"/>
              <a:ext cx="43421" cy="4342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5460736" y="4791078"/>
              <a:ext cx="44517" cy="4451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5216735" y="5060829"/>
              <a:ext cx="48522" cy="485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371574" y="5177802"/>
              <a:ext cx="76952" cy="769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955830" y="4654730"/>
              <a:ext cx="43995" cy="4399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817328" y="4736416"/>
              <a:ext cx="42179" cy="4217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413178" y="4892358"/>
              <a:ext cx="82310" cy="8231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648061" y="4727629"/>
              <a:ext cx="42489" cy="4248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533059" y="4792130"/>
              <a:ext cx="45107" cy="451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604154" y="4801110"/>
              <a:ext cx="55386" cy="5538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5459726" y="4787159"/>
              <a:ext cx="70084" cy="700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5723391" y="4719935"/>
              <a:ext cx="59275" cy="5927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816045" y="4681939"/>
              <a:ext cx="48120" cy="4812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808590" y="4676195"/>
              <a:ext cx="43375" cy="4337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623649" y="4712117"/>
              <a:ext cx="39187" cy="391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5654319" y="4778384"/>
              <a:ext cx="53740" cy="537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263534" y="5246155"/>
              <a:ext cx="46518" cy="465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5361090" y="4902752"/>
              <a:ext cx="37340" cy="3734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804438" y="4772923"/>
              <a:ext cx="54549" cy="545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5375426" y="4942757"/>
              <a:ext cx="48370" cy="483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642528" y="4749838"/>
              <a:ext cx="47932" cy="4793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5244582" y="5287000"/>
              <a:ext cx="44691" cy="446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5919137" y="4659539"/>
              <a:ext cx="43691" cy="4369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5752522" y="4741675"/>
              <a:ext cx="44732" cy="4473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825250" y="4695819"/>
              <a:ext cx="41314" cy="4131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5283365" y="5204228"/>
              <a:ext cx="46451" cy="464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5646885" y="5073421"/>
              <a:ext cx="60958" cy="6095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5847521" y="4634722"/>
              <a:ext cx="59729" cy="5972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5490505" y="4787393"/>
              <a:ext cx="52586" cy="5258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5416614" y="5024536"/>
              <a:ext cx="58809" cy="588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550532" y="5241850"/>
              <a:ext cx="39961" cy="399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882284" y="4636648"/>
              <a:ext cx="47230" cy="4723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910408" y="4627525"/>
              <a:ext cx="46184" cy="4618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543199" y="4750700"/>
              <a:ext cx="51530" cy="5153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839117" y="4684108"/>
              <a:ext cx="53760" cy="537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280839" y="5136654"/>
              <a:ext cx="58030" cy="580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599138" y="4818293"/>
              <a:ext cx="65660" cy="656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285203" y="5011928"/>
              <a:ext cx="44376" cy="443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5725177" y="4824316"/>
              <a:ext cx="39910" cy="3991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602509" y="4752783"/>
              <a:ext cx="47729" cy="4772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5615010" y="4779836"/>
              <a:ext cx="66702" cy="667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287898" y="5168917"/>
              <a:ext cx="54639" cy="546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874212" y="4653872"/>
              <a:ext cx="64970" cy="649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5905293" y="4655973"/>
              <a:ext cx="99386" cy="9938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656278" y="4717537"/>
              <a:ext cx="42883" cy="4288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668891" y="4754004"/>
              <a:ext cx="54468" cy="5446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5390329" y="4742237"/>
              <a:ext cx="69654" cy="696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564396" y="4766369"/>
              <a:ext cx="42910" cy="4291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439463" y="4962324"/>
              <a:ext cx="52212" cy="5221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315769" y="5315491"/>
              <a:ext cx="48213" cy="482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235603" y="5301882"/>
              <a:ext cx="48955" cy="4895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6259490" y="272409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6259490" y="239147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6259490" y="205885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6571113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6913137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725516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6"/>
            <p:cNvSpPr/>
            <p:nvPr/>
          </p:nvSpPr>
          <p:spPr>
            <a:xfrm>
              <a:off x="6259490" y="2557786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6259490" y="2225162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6259490" y="189253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6400101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6742125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7084149" y="1800181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500374" y="2632869"/>
              <a:ext cx="48743" cy="4874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708328" y="2101077"/>
              <a:ext cx="41277" cy="4127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732044" y="2343374"/>
              <a:ext cx="49399" cy="493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825277" y="2602260"/>
              <a:ext cx="44600" cy="446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885101" y="2104487"/>
              <a:ext cx="53948" cy="5394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988494" y="2016092"/>
              <a:ext cx="48926" cy="4892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968688" y="2033424"/>
              <a:ext cx="46195" cy="4619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997451" y="2207688"/>
              <a:ext cx="37508" cy="3750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466609" y="2467526"/>
              <a:ext cx="65664" cy="656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972124" y="2019416"/>
              <a:ext cx="47600" cy="4760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540437" y="2455621"/>
              <a:ext cx="41842" cy="418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696104" y="2452324"/>
              <a:ext cx="43546" cy="4354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666457" y="2123945"/>
              <a:ext cx="43107" cy="431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569239" y="2317263"/>
              <a:ext cx="38722" cy="387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730561" y="2228992"/>
              <a:ext cx="71105" cy="7110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825838" y="2028455"/>
              <a:ext cx="46819" cy="4681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493817" y="2523943"/>
              <a:ext cx="44501" cy="445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382676" y="2477353"/>
              <a:ext cx="42850" cy="428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421682" y="2444776"/>
              <a:ext cx="45903" cy="4590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602914" y="2455248"/>
              <a:ext cx="45449" cy="4544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7003749" y="1996873"/>
              <a:ext cx="53103" cy="5310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556688" y="2512741"/>
              <a:ext cx="40928" cy="409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564553" y="2476388"/>
              <a:ext cx="43018" cy="430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810595" y="2192878"/>
              <a:ext cx="47170" cy="471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402263" y="2182785"/>
              <a:ext cx="138601" cy="13860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697511" y="2199444"/>
              <a:ext cx="52665" cy="5266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644141" y="2431358"/>
              <a:ext cx="37581" cy="375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503492" y="2463960"/>
              <a:ext cx="52739" cy="527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703768" y="2337521"/>
              <a:ext cx="40049" cy="4004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778832" y="2114596"/>
              <a:ext cx="40715" cy="4071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656179" y="2413457"/>
              <a:ext cx="44178" cy="4417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865304" y="2061961"/>
              <a:ext cx="43670" cy="4367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829332" y="2063935"/>
              <a:ext cx="46708" cy="4670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947623" y="2028646"/>
              <a:ext cx="47768" cy="4776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7006682" y="1987492"/>
              <a:ext cx="44258" cy="442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725817" y="2504757"/>
              <a:ext cx="37071" cy="370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619585" y="2257419"/>
              <a:ext cx="43554" cy="4355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793157" y="2258035"/>
              <a:ext cx="44750" cy="447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628722" y="2374689"/>
              <a:ext cx="57085" cy="5708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785719" y="2272724"/>
              <a:ext cx="42748" cy="4274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521373" y="2555749"/>
              <a:ext cx="37769" cy="377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405255" y="2500854"/>
              <a:ext cx="41052" cy="410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414339" y="2494723"/>
              <a:ext cx="55776" cy="557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942156" y="2039648"/>
              <a:ext cx="44057" cy="440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962795" y="2001892"/>
              <a:ext cx="62358" cy="623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899177" y="2462043"/>
              <a:ext cx="38545" cy="385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483435" y="2607489"/>
              <a:ext cx="38400" cy="384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981173" y="2011195"/>
              <a:ext cx="68698" cy="6869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552118" y="2400071"/>
              <a:ext cx="46935" cy="469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898038" y="2018678"/>
              <a:ext cx="47080" cy="470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734443" y="2369142"/>
              <a:ext cx="44131" cy="441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474982" y="2582917"/>
              <a:ext cx="42973" cy="429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478684" y="2613336"/>
              <a:ext cx="38846" cy="388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597221" y="2432057"/>
              <a:ext cx="43801" cy="438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693667" y="2355141"/>
              <a:ext cx="41931" cy="419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845680" y="2037228"/>
              <a:ext cx="43243" cy="4324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913188" y="2043166"/>
              <a:ext cx="47997" cy="4799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979387" y="1978070"/>
              <a:ext cx="37490" cy="3749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434512" y="2378139"/>
              <a:ext cx="120037" cy="12003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471397" y="2421042"/>
              <a:ext cx="75111" cy="7511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831420" y="2322760"/>
              <a:ext cx="55303" cy="5530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906305" y="2293838"/>
              <a:ext cx="46954" cy="469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882226" y="2019693"/>
              <a:ext cx="42390" cy="4239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898085" y="2025298"/>
              <a:ext cx="42157" cy="4215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917907" y="2009637"/>
              <a:ext cx="63167" cy="6316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844714" y="2079707"/>
              <a:ext cx="41109" cy="4110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909705" y="1998287"/>
              <a:ext cx="73560" cy="735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707733" y="2344291"/>
              <a:ext cx="40180" cy="4018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540786" y="2356608"/>
              <a:ext cx="47979" cy="4797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661065" y="2201464"/>
              <a:ext cx="49324" cy="4932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648073" y="2234865"/>
              <a:ext cx="56564" cy="565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7287230" y="2128869"/>
              <a:ext cx="38779" cy="3877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841178" y="2140027"/>
              <a:ext cx="41543" cy="4154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416479" y="2396698"/>
              <a:ext cx="39712" cy="397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477523" y="2512129"/>
              <a:ext cx="40221" cy="402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7036332" y="2367216"/>
              <a:ext cx="40965" cy="409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616591" y="2487147"/>
              <a:ext cx="45448" cy="4544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413438" y="2544495"/>
              <a:ext cx="43645" cy="436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672134" y="2211644"/>
              <a:ext cx="47957" cy="4795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429256" y="2560663"/>
              <a:ext cx="44571" cy="445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595373" y="2433123"/>
              <a:ext cx="40138" cy="4013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690699" y="2179623"/>
              <a:ext cx="39288" cy="392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823644" y="2192364"/>
              <a:ext cx="61937" cy="6193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570190" y="2350637"/>
              <a:ext cx="39996" cy="3999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839814" y="2086493"/>
              <a:ext cx="38579" cy="385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621982" y="2360696"/>
              <a:ext cx="50413" cy="504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434678" y="2565640"/>
              <a:ext cx="47057" cy="4705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347787" y="2374272"/>
              <a:ext cx="55059" cy="5505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763804" y="2352647"/>
              <a:ext cx="39101" cy="39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464193" y="2509010"/>
              <a:ext cx="48590" cy="4859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997882" y="1970661"/>
              <a:ext cx="49313" cy="4931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991125" y="2012472"/>
              <a:ext cx="42196" cy="4219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797360" y="2339583"/>
              <a:ext cx="41115" cy="4111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542397" y="2533826"/>
              <a:ext cx="43994" cy="4399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526929" y="2509617"/>
              <a:ext cx="61745" cy="617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7011656" y="1969342"/>
              <a:ext cx="43304" cy="4330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801190" y="2422007"/>
              <a:ext cx="39120" cy="3912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512621" y="2362227"/>
              <a:ext cx="65146" cy="651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789310" y="2137241"/>
              <a:ext cx="40429" cy="4042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676893" y="2121985"/>
              <a:ext cx="41671" cy="4167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6831068" y="2342908"/>
              <a:ext cx="49066" cy="4906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628058" y="2256015"/>
              <a:ext cx="58271" cy="5827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848376" y="2036776"/>
              <a:ext cx="57119" cy="5711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848094" y="2091734"/>
              <a:ext cx="47322" cy="4732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865323" y="2019502"/>
              <a:ext cx="42105" cy="4210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774153" y="2196987"/>
              <a:ext cx="38321" cy="383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848439" y="2085838"/>
              <a:ext cx="52463" cy="5246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419024" y="2468112"/>
              <a:ext cx="42972" cy="429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592773" y="2299636"/>
              <a:ext cx="36488" cy="3648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7016424" y="2370671"/>
              <a:ext cx="44898" cy="4489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615297" y="2476791"/>
              <a:ext cx="43476" cy="434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887471" y="2086875"/>
              <a:ext cx="46597" cy="4659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566316" y="2634633"/>
              <a:ext cx="42120" cy="421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809163" y="2072376"/>
              <a:ext cx="41268" cy="4126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897597" y="2020595"/>
              <a:ext cx="43912" cy="4391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918225" y="2052086"/>
              <a:ext cx="40802" cy="4080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576710" y="2553324"/>
              <a:ext cx="42950" cy="429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864298" y="2332837"/>
              <a:ext cx="53176" cy="531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882074" y="2006166"/>
              <a:ext cx="57469" cy="5746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552645" y="2129786"/>
              <a:ext cx="48853" cy="4885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620182" y="2485566"/>
              <a:ext cx="49376" cy="493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700430" y="2428300"/>
              <a:ext cx="38342" cy="383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998103" y="1966400"/>
              <a:ext cx="46528" cy="4652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7068671" y="1990159"/>
              <a:ext cx="45244" cy="4524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640994" y="2308213"/>
              <a:ext cx="44948" cy="4494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696674" y="2075499"/>
              <a:ext cx="49857" cy="4985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502527" y="2437380"/>
              <a:ext cx="49319" cy="493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570683" y="2224760"/>
              <a:ext cx="57848" cy="5784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601638" y="2424744"/>
              <a:ext cx="40931" cy="4093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830782" y="2115532"/>
              <a:ext cx="39641" cy="3964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645884" y="2335223"/>
              <a:ext cx="44214" cy="4421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704192" y="2290535"/>
              <a:ext cx="57651" cy="57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515408" y="2400290"/>
              <a:ext cx="47196" cy="471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976509" y="2004356"/>
              <a:ext cx="63750" cy="637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19232" y="2001862"/>
              <a:ext cx="88696" cy="8869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824030" y="2063219"/>
              <a:ext cx="42219" cy="4221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917234" y="2143455"/>
              <a:ext cx="47693" cy="476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448484" y="2397668"/>
              <a:ext cx="59525" cy="5952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701989" y="2344356"/>
              <a:ext cx="39983" cy="3998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507157" y="2585072"/>
              <a:ext cx="45746" cy="457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631958" y="2406888"/>
              <a:ext cx="43413" cy="434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436952" y="2302836"/>
              <a:ext cx="44391" cy="4439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6259490" y="4108294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6259490" y="377566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6"/>
            <p:cNvSpPr/>
            <p:nvPr/>
          </p:nvSpPr>
          <p:spPr>
            <a:xfrm>
              <a:off x="6259490" y="344304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7"/>
            <p:cNvSpPr/>
            <p:nvPr/>
          </p:nvSpPr>
          <p:spPr>
            <a:xfrm>
              <a:off x="6571113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8"/>
            <p:cNvSpPr/>
            <p:nvPr/>
          </p:nvSpPr>
          <p:spPr>
            <a:xfrm>
              <a:off x="6913137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725516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50"/>
            <p:cNvSpPr/>
            <p:nvPr/>
          </p:nvSpPr>
          <p:spPr>
            <a:xfrm>
              <a:off x="6259490" y="3941981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1"/>
            <p:cNvSpPr/>
            <p:nvPr/>
          </p:nvSpPr>
          <p:spPr>
            <a:xfrm>
              <a:off x="6259490" y="360935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2"/>
            <p:cNvSpPr/>
            <p:nvPr/>
          </p:nvSpPr>
          <p:spPr>
            <a:xfrm>
              <a:off x="6259490" y="327673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6400101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6742125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7084149" y="3184376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503043" y="3903327"/>
              <a:ext cx="49967" cy="4996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759578" y="3388492"/>
              <a:ext cx="42581" cy="425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825382" y="3485876"/>
              <a:ext cx="54073" cy="540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683926" y="3920278"/>
              <a:ext cx="46532" cy="465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905191" y="3401640"/>
              <a:ext cx="57065" cy="5706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7057518" y="3312376"/>
              <a:ext cx="51119" cy="51119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7073418" y="3337720"/>
              <a:ext cx="46333" cy="4633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7035311" y="3411349"/>
              <a:ext cx="38445" cy="384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469540" y="3691735"/>
              <a:ext cx="74102" cy="741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7064086" y="3330173"/>
              <a:ext cx="47789" cy="477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568296" y="3714935"/>
              <a:ext cx="43734" cy="437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705906" y="3632419"/>
              <a:ext cx="45314" cy="4531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783429" y="3402175"/>
              <a:ext cx="43820" cy="4382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847520" y="3529119"/>
              <a:ext cx="39999" cy="399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866420" y="3482439"/>
              <a:ext cx="80706" cy="8070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892379" y="3397139"/>
              <a:ext cx="47241" cy="4724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516428" y="3759867"/>
              <a:ext cx="46338" cy="4633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451839" y="3783172"/>
              <a:ext cx="44500" cy="445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466932" y="3687145"/>
              <a:ext cx="46859" cy="4685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694757" y="3668603"/>
              <a:ext cx="48319" cy="483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7088930" y="3301301"/>
              <a:ext cx="55307" cy="553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505350" y="3746442"/>
              <a:ext cx="42323" cy="4232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524593" y="3735788"/>
              <a:ext cx="44803" cy="448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823706" y="3376978"/>
              <a:ext cx="49243" cy="4924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530802" y="3408901"/>
              <a:ext cx="158960" cy="15896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798806" y="3451743"/>
              <a:ext cx="56845" cy="5684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583164" y="3674613"/>
              <a:ext cx="38261" cy="382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458403" y="3789556"/>
              <a:ext cx="58310" cy="5831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780111" y="3630742"/>
              <a:ext cx="41383" cy="4138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829724" y="3342874"/>
              <a:ext cx="42277" cy="4227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662640" y="3674097"/>
              <a:ext cx="48308" cy="483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982492" y="3395790"/>
              <a:ext cx="43950" cy="439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876656" y="3349623"/>
              <a:ext cx="48007" cy="480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7008746" y="3392743"/>
              <a:ext cx="48049" cy="4804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7084347" y="3340965"/>
              <a:ext cx="44501" cy="4450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717253" y="3756019"/>
              <a:ext cx="37970" cy="379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714565" y="3485963"/>
              <a:ext cx="45684" cy="4568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851162" y="3465300"/>
              <a:ext cx="47593" cy="475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755842" y="3581133"/>
              <a:ext cx="63200" cy="63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776181" y="3534771"/>
              <a:ext cx="44261" cy="4426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530541" y="3828742"/>
              <a:ext cx="38080" cy="3808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422677" y="3813456"/>
              <a:ext cx="42407" cy="424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430051" y="3800541"/>
              <a:ext cx="60553" cy="605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7054964" y="3340547"/>
              <a:ext cx="44337" cy="4433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7052500" y="3305644"/>
              <a:ext cx="63918" cy="6391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958603" y="3586457"/>
              <a:ext cx="39481" cy="394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451564" y="3768186"/>
              <a:ext cx="39414" cy="3941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7068825" y="3327941"/>
              <a:ext cx="68985" cy="6898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501883" y="3655330"/>
              <a:ext cx="50117" cy="501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7006842" y="3308189"/>
              <a:ext cx="47851" cy="478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779557" y="3573271"/>
              <a:ext cx="46160" cy="4616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495903" y="3827183"/>
              <a:ext cx="44924" cy="449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483226" y="3901487"/>
              <a:ext cx="39576" cy="395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635526" y="3692694"/>
              <a:ext cx="45007" cy="4500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722600" y="3512725"/>
              <a:ext cx="43850" cy="438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7045537" y="3317495"/>
              <a:ext cx="44872" cy="4487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969685" y="3425918"/>
              <a:ext cx="48223" cy="4822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7099626" y="3303949"/>
              <a:ext cx="37704" cy="3770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480849" y="3562998"/>
              <a:ext cx="140849" cy="14084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608557" y="3564757"/>
              <a:ext cx="84643" cy="8464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847674" y="3527315"/>
              <a:ext cx="62966" cy="6296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949505" y="3499844"/>
              <a:ext cx="51251" cy="512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983557" y="3349002"/>
              <a:ext cx="43062" cy="430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7019231" y="3328062"/>
              <a:ext cx="43696" cy="4369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7028631" y="3304176"/>
              <a:ext cx="64192" cy="6419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850620" y="3392748"/>
              <a:ext cx="41719" cy="4171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7048179" y="3260190"/>
              <a:ext cx="77323" cy="7732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789441" y="3490598"/>
              <a:ext cx="42300" cy="4230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581536" y="3593721"/>
              <a:ext cx="53257" cy="5325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770719" y="3406099"/>
              <a:ext cx="52370" cy="523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891900" y="3416126"/>
              <a:ext cx="60158" cy="6015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7105331" y="3353051"/>
              <a:ext cx="41151" cy="411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821707" y="3456240"/>
              <a:ext cx="42596" cy="4259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491161" y="3635892"/>
              <a:ext cx="40730" cy="4073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418056" y="3820921"/>
              <a:ext cx="41647" cy="416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955327" y="3484019"/>
              <a:ext cx="43317" cy="4331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555947" y="3762380"/>
              <a:ext cx="48198" cy="4819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454566" y="3794713"/>
              <a:ext cx="46499" cy="4649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813331" y="3425784"/>
              <a:ext cx="51154" cy="511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467245" y="3812955"/>
              <a:ext cx="46371" cy="463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594957" y="3652930"/>
              <a:ext cx="41081" cy="410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803104" y="3444100"/>
              <a:ext cx="39800" cy="398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890314" y="3416648"/>
              <a:ext cx="69491" cy="6949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679919" y="3585005"/>
              <a:ext cx="41319" cy="4131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957049" y="3342752"/>
              <a:ext cx="38764" cy="3876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701663" y="3537851"/>
              <a:ext cx="53969" cy="5396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369523" y="3869665"/>
              <a:ext cx="49468" cy="4946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362557" y="3607434"/>
              <a:ext cx="59095" cy="5909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758679" y="3575360"/>
              <a:ext cx="40219" cy="4021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485953" y="3707541"/>
              <a:ext cx="51870" cy="518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7071139" y="3304273"/>
              <a:ext cx="50362" cy="503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7037519" y="3349780"/>
              <a:ext cx="42835" cy="42835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719254" y="3554530"/>
              <a:ext cx="42863" cy="4286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463335" y="3843144"/>
              <a:ext cx="46164" cy="461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576146" y="3792565"/>
              <a:ext cx="69787" cy="697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7123709" y="3323247"/>
              <a:ext cx="43681" cy="4368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7030356" y="3460370"/>
              <a:ext cx="40722" cy="4072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609371" y="3601364"/>
              <a:ext cx="74362" cy="7436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868145" y="3396902"/>
              <a:ext cx="41628" cy="4162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770662" y="3464952"/>
              <a:ext cx="43400" cy="4340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845317" y="3514181"/>
              <a:ext cx="52846" cy="5284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656868" y="3507823"/>
              <a:ext cx="64996" cy="6499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903144" y="3397243"/>
              <a:ext cx="59007" cy="5900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970583" y="3351614"/>
              <a:ext cx="47816" cy="4781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962767" y="3344559"/>
              <a:ext cx="42966" cy="4296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821272" y="3391857"/>
              <a:ext cx="38745" cy="3874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916907" y="3423936"/>
              <a:ext cx="53851" cy="538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504411" y="3852394"/>
              <a:ext cx="45459" cy="4545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608080" y="3562147"/>
              <a:ext cx="36942" cy="3694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7052425" y="3479494"/>
              <a:ext cx="50340" cy="5034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594874" y="3656698"/>
              <a:ext cx="46052" cy="4605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7004397" y="3399087"/>
              <a:ext cx="47401" cy="4740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577781" y="3920190"/>
              <a:ext cx="43384" cy="4338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7036486" y="3362702"/>
              <a:ext cx="42272" cy="4227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958537" y="3402803"/>
              <a:ext cx="44560" cy="4456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7035341" y="3385012"/>
              <a:ext cx="41225" cy="4122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547646" y="3844186"/>
              <a:ext cx="45876" cy="4587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877957" y="3566261"/>
              <a:ext cx="58451" cy="584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997278" y="3298614"/>
              <a:ext cx="59351" cy="593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637384" y="3433879"/>
              <a:ext cx="51229" cy="5122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598249" y="3719347"/>
              <a:ext cx="54634" cy="546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772128" y="3628342"/>
              <a:ext cx="39266" cy="392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7072409" y="3300021"/>
              <a:ext cx="46891" cy="4689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7115742" y="3296967"/>
              <a:ext cx="45680" cy="4568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725454" y="3469081"/>
              <a:ext cx="48580" cy="4858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939921" y="3360167"/>
              <a:ext cx="52663" cy="526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496853" y="3723145"/>
              <a:ext cx="53989" cy="539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710607" y="3476558"/>
              <a:ext cx="63229" cy="6322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565498" y="3638899"/>
              <a:ext cx="42665" cy="4266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877316" y="3429962"/>
              <a:ext cx="40070" cy="4007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760891" y="3471485"/>
              <a:ext cx="46432" cy="464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801979" y="3526056"/>
              <a:ext cx="63222" cy="6322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447629" y="3725242"/>
              <a:ext cx="50660" cy="5066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7049190" y="3327645"/>
              <a:ext cx="64255" cy="64255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7089203" y="3312436"/>
              <a:ext cx="94240" cy="9424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877547" y="3389872"/>
              <a:ext cx="42548" cy="4254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921172" y="3413951"/>
              <a:ext cx="51867" cy="5186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488734" y="3529624"/>
              <a:ext cx="65665" cy="6566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813765" y="3471740"/>
              <a:ext cx="40867" cy="4086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647157" y="3702789"/>
              <a:ext cx="48566" cy="4856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565343" y="3738954"/>
              <a:ext cx="46122" cy="4612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472143" y="3546561"/>
              <a:ext cx="47393" cy="473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8"/>
            <p:cNvSpPr/>
            <p:nvPr/>
          </p:nvSpPr>
          <p:spPr>
            <a:xfrm>
              <a:off x="6259490" y="5492489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9"/>
            <p:cNvSpPr/>
            <p:nvPr/>
          </p:nvSpPr>
          <p:spPr>
            <a:xfrm>
              <a:off x="6259490" y="5159865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700"/>
            <p:cNvSpPr/>
            <p:nvPr/>
          </p:nvSpPr>
          <p:spPr>
            <a:xfrm>
              <a:off x="6259490" y="4827240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1"/>
            <p:cNvSpPr/>
            <p:nvPr/>
          </p:nvSpPr>
          <p:spPr>
            <a:xfrm>
              <a:off x="6571113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2"/>
            <p:cNvSpPr/>
            <p:nvPr/>
          </p:nvSpPr>
          <p:spPr>
            <a:xfrm>
              <a:off x="6913137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3"/>
            <p:cNvSpPr/>
            <p:nvPr/>
          </p:nvSpPr>
          <p:spPr>
            <a:xfrm>
              <a:off x="725516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4"/>
            <p:cNvSpPr/>
            <p:nvPr/>
          </p:nvSpPr>
          <p:spPr>
            <a:xfrm>
              <a:off x="6259490" y="5326177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5"/>
            <p:cNvSpPr/>
            <p:nvPr/>
          </p:nvSpPr>
          <p:spPr>
            <a:xfrm>
              <a:off x="6259490" y="4993553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6"/>
            <p:cNvSpPr/>
            <p:nvPr/>
          </p:nvSpPr>
          <p:spPr>
            <a:xfrm>
              <a:off x="6259490" y="4660928"/>
              <a:ext cx="1157700" cy="0"/>
            </a:xfrm>
            <a:custGeom>
              <a:avLst/>
              <a:pathLst>
                <a:path w="1157700" h="0">
                  <a:moveTo>
                    <a:pt x="0" y="0"/>
                  </a:moveTo>
                  <a:lnTo>
                    <a:pt x="1157700" y="0"/>
                  </a:lnTo>
                  <a:lnTo>
                    <a:pt x="115770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7"/>
            <p:cNvSpPr/>
            <p:nvPr/>
          </p:nvSpPr>
          <p:spPr>
            <a:xfrm>
              <a:off x="6400101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8"/>
            <p:cNvSpPr/>
            <p:nvPr/>
          </p:nvSpPr>
          <p:spPr>
            <a:xfrm>
              <a:off x="6742125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9"/>
            <p:cNvSpPr/>
            <p:nvPr/>
          </p:nvSpPr>
          <p:spPr>
            <a:xfrm>
              <a:off x="7084149" y="4568572"/>
              <a:ext cx="0" cy="1079438"/>
            </a:xfrm>
            <a:custGeom>
              <a:avLst/>
              <a:pathLst>
                <a:path w="0" h="1079438">
                  <a:moveTo>
                    <a:pt x="0" y="10794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522357" y="5233935"/>
              <a:ext cx="57154" cy="5715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838385" y="4698857"/>
              <a:ext cx="43122" cy="4312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839188" y="4760159"/>
              <a:ext cx="57626" cy="5762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798881" y="5256147"/>
              <a:ext cx="49220" cy="492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961161" y="4708876"/>
              <a:ext cx="59773" cy="5977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7134091" y="4613916"/>
              <a:ext cx="52945" cy="52945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7145389" y="4640398"/>
              <a:ext cx="46747" cy="4674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7116264" y="4713970"/>
              <a:ext cx="39106" cy="3910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570875" y="4885065"/>
              <a:ext cx="81863" cy="8186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7132787" y="4646177"/>
              <a:ext cx="48096" cy="4809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594515" y="5024636"/>
              <a:ext cx="46667" cy="4666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760966" y="4877516"/>
              <a:ext cx="47332" cy="4733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876677" y="4724541"/>
              <a:ext cx="44010" cy="440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967826" y="5127362"/>
              <a:ext cx="40790" cy="4079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888570" y="4743726"/>
              <a:ext cx="87531" cy="8753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937292" y="4754185"/>
              <a:ext cx="46157" cy="4615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563829" y="5096598"/>
              <a:ext cx="50195" cy="5019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87601" y="5143414"/>
              <a:ext cx="46871" cy="468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622412" y="4973110"/>
              <a:ext cx="50099" cy="50099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651550" y="5126827"/>
              <a:ext cx="51772" cy="517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7140850" y="4621246"/>
              <a:ext cx="57644" cy="5764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73882" y="5225404"/>
              <a:ext cx="43847" cy="438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622487" y="5125034"/>
              <a:ext cx="48006" cy="480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970652" y="4659428"/>
              <a:ext cx="51132" cy="5113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743363" y="4692192"/>
              <a:ext cx="171607" cy="17160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857822" y="4748742"/>
              <a:ext cx="60901" cy="609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533396" y="4888313"/>
              <a:ext cx="39111" cy="3911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303103" y="5185665"/>
              <a:ext cx="66081" cy="660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754273" y="5049694"/>
              <a:ext cx="43318" cy="433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921111" y="4659369"/>
              <a:ext cx="43633" cy="4363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603748" y="5161716"/>
              <a:ext cx="51912" cy="519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992071" y="4709665"/>
              <a:ext cx="43958" cy="4395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905762" y="4665312"/>
              <a:ext cx="48676" cy="4867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7066301" y="4695370"/>
              <a:ext cx="48000" cy="4800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7142311" y="4666279"/>
              <a:ext cx="44779" cy="4477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661502" y="5060901"/>
              <a:ext cx="38566" cy="385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838744" y="4766341"/>
              <a:ext cx="47456" cy="4745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860032" y="4719229"/>
              <a:ext cx="49911" cy="4991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814616" y="4770228"/>
              <a:ext cx="69520" cy="6952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830883" y="4773062"/>
              <a:ext cx="45889" cy="4588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963111" y="5114246"/>
              <a:ext cx="38716" cy="3871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457225" y="5003991"/>
              <a:ext cx="44316" cy="4431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457716" y="5076488"/>
              <a:ext cx="68729" cy="6872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7132056" y="4650057"/>
              <a:ext cx="44593" cy="44593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7107016" y="4617376"/>
              <a:ext cx="65251" cy="652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976416" y="5027599"/>
              <a:ext cx="40508" cy="4050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486335" y="4982301"/>
              <a:ext cx="40863" cy="408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7113947" y="4635826"/>
              <a:ext cx="69962" cy="699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76837" y="4966224"/>
              <a:ext cx="53924" cy="539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7098204" y="4645388"/>
              <a:ext cx="48277" cy="4827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812168" y="4798282"/>
              <a:ext cx="49301" cy="4930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521321" y="5036043"/>
              <a:ext cx="47835" cy="478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441689" y="5199669"/>
              <a:ext cx="40535" cy="4053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563278" y="4954846"/>
              <a:ext cx="46944" cy="4694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748786" y="4800813"/>
              <a:ext cx="46268" cy="46268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7162042" y="4601248"/>
              <a:ext cx="45917" cy="4591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7025791" y="4747805"/>
              <a:ext cx="47840" cy="478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7150051" y="4612739"/>
              <a:ext cx="37936" cy="3793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628511" y="4835196"/>
              <a:ext cx="160445" cy="16044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725607" y="4770486"/>
              <a:ext cx="91887" cy="9188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940980" y="4777615"/>
              <a:ext cx="67186" cy="6718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783626" y="4973295"/>
              <a:ext cx="55648" cy="5564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7167242" y="4657667"/>
              <a:ext cx="43610" cy="4361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7086588" y="4625780"/>
              <a:ext cx="45517" cy="45517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7096359" y="4619577"/>
              <a:ext cx="64542" cy="6454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874649" y="4763420"/>
              <a:ext cx="42255" cy="42255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7107061" y="4578526"/>
              <a:ext cx="78222" cy="7822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90673" y="4762462"/>
              <a:ext cx="45236" cy="4523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591260" y="5062335"/>
              <a:ext cx="58350" cy="583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607926" y="4845149"/>
              <a:ext cx="54091" cy="5409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7063005" y="4652720"/>
              <a:ext cx="62218" cy="622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7193904" y="4680074"/>
              <a:ext cx="41936" cy="4193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935099" y="4772377"/>
              <a:ext cx="43433" cy="43433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611747" y="5262411"/>
              <a:ext cx="41315" cy="4131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383380" y="5210391"/>
              <a:ext cx="42707" cy="427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958492" y="4738902"/>
              <a:ext cx="45224" cy="4522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536621" y="4976610"/>
              <a:ext cx="52413" cy="5241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483413" y="5163241"/>
              <a:ext cx="49693" cy="4969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959270" y="4729372"/>
              <a:ext cx="54670" cy="5467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537963" y="5061067"/>
              <a:ext cx="49012" cy="4901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634762" y="4902907"/>
              <a:ext cx="42787" cy="4278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944650" y="4760570"/>
              <a:ext cx="40173" cy="4017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942469" y="4686712"/>
              <a:ext cx="74996" cy="7499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727407" y="4859230"/>
              <a:ext cx="42361" cy="4236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916322" y="4732159"/>
              <a:ext cx="39050" cy="390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755663" y="4779000"/>
              <a:ext cx="57763" cy="5776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495795" y="5265178"/>
              <a:ext cx="52744" cy="5274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514545" y="4928205"/>
              <a:ext cx="61874" cy="6187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803298" y="5090848"/>
              <a:ext cx="41372" cy="4137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542218" y="4902532"/>
              <a:ext cx="56141" cy="5614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7146280" y="4639254"/>
              <a:ext cx="51264" cy="5126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7085257" y="4635727"/>
              <a:ext cx="43616" cy="43616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705820" y="4756555"/>
              <a:ext cx="44943" cy="4494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448764" y="5020923"/>
              <a:ext cx="49470" cy="4947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635338" y="5172376"/>
              <a:ext cx="79454" cy="7945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7200090" y="4635630"/>
              <a:ext cx="44076" cy="4407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7065024" y="4712081"/>
              <a:ext cx="42718" cy="4271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676811" y="4860042"/>
              <a:ext cx="84642" cy="8464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924434" y="4713774"/>
              <a:ext cx="42757" cy="4275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776799" y="4775256"/>
              <a:ext cx="45693" cy="45693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869789" y="4775576"/>
              <a:ext cx="56062" cy="56062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717890" y="4763316"/>
              <a:ext cx="71702" cy="71702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993214" y="4705100"/>
              <a:ext cx="59242" cy="5924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7047827" y="4668440"/>
              <a:ext cx="48240" cy="4824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7040079" y="4660057"/>
              <a:ext cx="43454" cy="43454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884093" y="4700449"/>
              <a:ext cx="39307" cy="393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35558" y="4759217"/>
              <a:ext cx="53689" cy="53689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506573" y="5198779"/>
              <a:ext cx="47171" cy="4717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616799" y="4882868"/>
              <a:ext cx="37495" cy="3749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7053397" y="4753213"/>
              <a:ext cx="55684" cy="5568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622762" y="4918058"/>
              <a:ext cx="49139" cy="4913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21440" y="4736705"/>
              <a:ext cx="47954" cy="47954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507397" y="5260815"/>
              <a:ext cx="45306" cy="453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7192274" y="4639388"/>
              <a:ext cx="44011" cy="4401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7033571" y="4727308"/>
              <a:ext cx="44762" cy="44762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7090325" y="4674766"/>
              <a:ext cx="41311" cy="4131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518550" y="5166816"/>
              <a:ext cx="47332" cy="473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05720" y="5140440"/>
              <a:ext cx="60836" cy="6083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7100219" y="4615370"/>
              <a:ext cx="59816" cy="5981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764667" y="4760931"/>
              <a:ext cx="52921" cy="5292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688723" y="4987392"/>
              <a:ext cx="60351" cy="603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793081" y="5312630"/>
              <a:ext cx="39966" cy="3996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7134042" y="4622587"/>
              <a:ext cx="47278" cy="4727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7152015" y="4609480"/>
              <a:ext cx="46317" cy="46317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773886" y="4732099"/>
              <a:ext cx="52475" cy="5247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7102496" y="4660517"/>
              <a:ext cx="54041" cy="5404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543232" y="5088440"/>
              <a:ext cx="59128" cy="591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865865" y="4783901"/>
              <a:ext cx="66188" cy="66188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511571" y="4997348"/>
              <a:ext cx="44964" cy="4496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29794" y="4810337"/>
              <a:ext cx="39826" cy="39826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866353" y="4737982"/>
              <a:ext cx="48028" cy="4802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886690" y="4763904"/>
              <a:ext cx="67566" cy="67566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536600" y="5106102"/>
              <a:ext cx="56234" cy="5623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121744" y="4637902"/>
              <a:ext cx="65178" cy="65178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7147930" y="4639740"/>
              <a:ext cx="100851" cy="1008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6937772" y="4699582"/>
              <a:ext cx="42969" cy="42969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944183" y="4737354"/>
              <a:ext cx="55137" cy="55137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672718" y="4721301"/>
              <a:ext cx="70546" cy="70546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722890" y="4748566"/>
              <a:ext cx="43525" cy="43525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669507" y="4921849"/>
              <a:ext cx="53664" cy="53664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571947" y="5262099"/>
              <a:ext cx="48857" cy="4885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401533" y="5243602"/>
              <a:ext cx="49162" cy="4916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tx1852"/>
            <p:cNvSpPr/>
            <p:nvPr/>
          </p:nvSpPr>
          <p:spPr>
            <a:xfrm>
              <a:off x="3032159" y="44092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1992</a:t>
              </a:r>
            </a:p>
          </p:txBody>
        </p:sp>
        <p:sp>
          <p:nvSpPr>
            <p:cNvPr id="1853" name="tx1853"/>
            <p:cNvSpPr/>
            <p:nvPr/>
          </p:nvSpPr>
          <p:spPr>
            <a:xfrm>
              <a:off x="4259449" y="44092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1997</a:t>
              </a:r>
            </a:p>
          </p:txBody>
        </p:sp>
        <p:sp>
          <p:nvSpPr>
            <p:cNvPr id="1854" name="tx1854"/>
            <p:cNvSpPr/>
            <p:nvPr/>
          </p:nvSpPr>
          <p:spPr>
            <a:xfrm>
              <a:off x="5486739" y="44092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855" name="tx1855"/>
            <p:cNvSpPr/>
            <p:nvPr/>
          </p:nvSpPr>
          <p:spPr>
            <a:xfrm>
              <a:off x="6714029" y="44092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856" name="tx1856"/>
            <p:cNvSpPr/>
            <p:nvPr/>
          </p:nvSpPr>
          <p:spPr>
            <a:xfrm>
              <a:off x="3032159" y="30251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1972</a:t>
              </a:r>
            </a:p>
          </p:txBody>
        </p:sp>
        <p:sp>
          <p:nvSpPr>
            <p:cNvPr id="1857" name="tx1857"/>
            <p:cNvSpPr/>
            <p:nvPr/>
          </p:nvSpPr>
          <p:spPr>
            <a:xfrm>
              <a:off x="4259449" y="30251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1977</a:t>
              </a:r>
            </a:p>
          </p:txBody>
        </p:sp>
        <p:sp>
          <p:nvSpPr>
            <p:cNvPr id="1858" name="tx1858"/>
            <p:cNvSpPr/>
            <p:nvPr/>
          </p:nvSpPr>
          <p:spPr>
            <a:xfrm>
              <a:off x="5486739" y="30251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1859" name="tx1859"/>
            <p:cNvSpPr/>
            <p:nvPr/>
          </p:nvSpPr>
          <p:spPr>
            <a:xfrm>
              <a:off x="6714029" y="30251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1987</a:t>
              </a:r>
            </a:p>
          </p:txBody>
        </p:sp>
        <p:sp>
          <p:nvSpPr>
            <p:cNvPr id="1860" name="tx1860"/>
            <p:cNvSpPr/>
            <p:nvPr/>
          </p:nvSpPr>
          <p:spPr>
            <a:xfrm>
              <a:off x="3032159" y="16409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1952</a:t>
              </a:r>
            </a:p>
          </p:txBody>
        </p:sp>
        <p:sp>
          <p:nvSpPr>
            <p:cNvPr id="1861" name="tx1861"/>
            <p:cNvSpPr/>
            <p:nvPr/>
          </p:nvSpPr>
          <p:spPr>
            <a:xfrm>
              <a:off x="4259449" y="16409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1957</a:t>
              </a:r>
            </a:p>
          </p:txBody>
        </p:sp>
        <p:sp>
          <p:nvSpPr>
            <p:cNvPr id="1862" name="tx1862"/>
            <p:cNvSpPr/>
            <p:nvPr/>
          </p:nvSpPr>
          <p:spPr>
            <a:xfrm>
              <a:off x="5486739" y="16409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1962</a:t>
              </a:r>
            </a:p>
          </p:txBody>
        </p:sp>
        <p:sp>
          <p:nvSpPr>
            <p:cNvPr id="1863" name="tx1863"/>
            <p:cNvSpPr/>
            <p:nvPr/>
          </p:nvSpPr>
          <p:spPr>
            <a:xfrm>
              <a:off x="6714029" y="164090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1967</a:t>
              </a:r>
            </a:p>
          </p:txBody>
        </p:sp>
        <p:sp>
          <p:nvSpPr>
            <p:cNvPr id="1864" name="tx1864"/>
            <p:cNvSpPr/>
            <p:nvPr/>
          </p:nvSpPr>
          <p:spPr>
            <a:xfrm>
              <a:off x="2687153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65" name="tx1865"/>
            <p:cNvSpPr/>
            <p:nvPr/>
          </p:nvSpPr>
          <p:spPr>
            <a:xfrm>
              <a:off x="3029177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66" name="tx1866"/>
            <p:cNvSpPr/>
            <p:nvPr/>
          </p:nvSpPr>
          <p:spPr>
            <a:xfrm>
              <a:off x="3340123" y="57089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67" name="tx1867"/>
            <p:cNvSpPr/>
            <p:nvPr/>
          </p:nvSpPr>
          <p:spPr>
            <a:xfrm>
              <a:off x="3914443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68" name="tx1868"/>
            <p:cNvSpPr/>
            <p:nvPr/>
          </p:nvSpPr>
          <p:spPr>
            <a:xfrm>
              <a:off x="4256467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69" name="tx1869"/>
            <p:cNvSpPr/>
            <p:nvPr/>
          </p:nvSpPr>
          <p:spPr>
            <a:xfrm>
              <a:off x="4567413" y="57089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70" name="tx1870"/>
            <p:cNvSpPr/>
            <p:nvPr/>
          </p:nvSpPr>
          <p:spPr>
            <a:xfrm>
              <a:off x="5141733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1" name="tx1871"/>
            <p:cNvSpPr/>
            <p:nvPr/>
          </p:nvSpPr>
          <p:spPr>
            <a:xfrm>
              <a:off x="5483757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2" name="tx1872"/>
            <p:cNvSpPr/>
            <p:nvPr/>
          </p:nvSpPr>
          <p:spPr>
            <a:xfrm>
              <a:off x="5794703" y="57089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73" name="tx1873"/>
            <p:cNvSpPr/>
            <p:nvPr/>
          </p:nvSpPr>
          <p:spPr>
            <a:xfrm>
              <a:off x="6369023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4" name="tx1874"/>
            <p:cNvSpPr/>
            <p:nvPr/>
          </p:nvSpPr>
          <p:spPr>
            <a:xfrm>
              <a:off x="6711047" y="57089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5" name="tx1875"/>
            <p:cNvSpPr/>
            <p:nvPr/>
          </p:nvSpPr>
          <p:spPr>
            <a:xfrm>
              <a:off x="7021993" y="57089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76" name="tx1876"/>
            <p:cNvSpPr/>
            <p:nvPr/>
          </p:nvSpPr>
          <p:spPr>
            <a:xfrm>
              <a:off x="2390678" y="25160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77" name="tx1877"/>
            <p:cNvSpPr/>
            <p:nvPr/>
          </p:nvSpPr>
          <p:spPr>
            <a:xfrm>
              <a:off x="2390678" y="21834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78" name="tx1878"/>
            <p:cNvSpPr/>
            <p:nvPr/>
          </p:nvSpPr>
          <p:spPr>
            <a:xfrm>
              <a:off x="2390678" y="1850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9" name="tx1879"/>
            <p:cNvSpPr/>
            <p:nvPr/>
          </p:nvSpPr>
          <p:spPr>
            <a:xfrm>
              <a:off x="2390678" y="3900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80" name="tx1880"/>
            <p:cNvSpPr/>
            <p:nvPr/>
          </p:nvSpPr>
          <p:spPr>
            <a:xfrm>
              <a:off x="2390678" y="35676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81" name="tx1881"/>
            <p:cNvSpPr/>
            <p:nvPr/>
          </p:nvSpPr>
          <p:spPr>
            <a:xfrm>
              <a:off x="2390678" y="32350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82" name="tx1882"/>
            <p:cNvSpPr/>
            <p:nvPr/>
          </p:nvSpPr>
          <p:spPr>
            <a:xfrm>
              <a:off x="2390678" y="52844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83" name="tx1883"/>
            <p:cNvSpPr/>
            <p:nvPr/>
          </p:nvSpPr>
          <p:spPr>
            <a:xfrm>
              <a:off x="2390678" y="49518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84" name="tx1884"/>
            <p:cNvSpPr/>
            <p:nvPr/>
          </p:nvSpPr>
          <p:spPr>
            <a:xfrm>
              <a:off x="2390678" y="461923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85" name="tx1885"/>
            <p:cNvSpPr/>
            <p:nvPr/>
          </p:nvSpPr>
          <p:spPr>
            <a:xfrm>
              <a:off x="4519813" y="5838155"/>
              <a:ext cx="9551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log(gdpPercap)</a:t>
              </a:r>
            </a:p>
          </p:txBody>
        </p:sp>
        <p:sp>
          <p:nvSpPr>
            <p:cNvPr id="1886" name="tx1886"/>
            <p:cNvSpPr/>
            <p:nvPr/>
          </p:nvSpPr>
          <p:spPr>
            <a:xfrm rot="-5400000">
              <a:off x="2043884" y="3659362"/>
              <a:ext cx="41930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lifeExp</a:t>
              </a:r>
            </a:p>
          </p:txBody>
        </p:sp>
        <p:sp>
          <p:nvSpPr>
            <p:cNvPr id="1887" name="tx1887"/>
            <p:cNvSpPr/>
            <p:nvPr/>
          </p:nvSpPr>
          <p:spPr>
            <a:xfrm>
              <a:off x="7625958" y="2294974"/>
              <a:ext cx="56698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continent</a:t>
              </a:r>
            </a:p>
          </p:txBody>
        </p:sp>
        <p:sp>
          <p:nvSpPr>
            <p:cNvPr id="1888" name="pt1888"/>
            <p:cNvSpPr/>
            <p:nvPr/>
          </p:nvSpPr>
          <p:spPr>
            <a:xfrm>
              <a:off x="7710860" y="257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7710860" y="2791996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7710860" y="3011452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7710860" y="323090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7710860" y="345036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tx1893"/>
            <p:cNvSpPr/>
            <p:nvPr/>
          </p:nvSpPr>
          <p:spPr>
            <a:xfrm>
              <a:off x="7915003" y="2554692"/>
              <a:ext cx="28567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Africa</a:t>
              </a:r>
            </a:p>
          </p:txBody>
        </p:sp>
        <p:sp>
          <p:nvSpPr>
            <p:cNvPr id="1894" name="tx1894"/>
            <p:cNvSpPr/>
            <p:nvPr/>
          </p:nvSpPr>
          <p:spPr>
            <a:xfrm>
              <a:off x="7915003" y="2775512"/>
              <a:ext cx="46575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Americas</a:t>
              </a:r>
            </a:p>
          </p:txBody>
        </p:sp>
        <p:sp>
          <p:nvSpPr>
            <p:cNvPr id="1895" name="tx1895"/>
            <p:cNvSpPr/>
            <p:nvPr/>
          </p:nvSpPr>
          <p:spPr>
            <a:xfrm>
              <a:off x="7915003" y="2994968"/>
              <a:ext cx="21740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1896" name="tx1896"/>
            <p:cNvSpPr/>
            <p:nvPr/>
          </p:nvSpPr>
          <p:spPr>
            <a:xfrm>
              <a:off x="7915003" y="3193524"/>
              <a:ext cx="36038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897" name="tx1897"/>
            <p:cNvSpPr/>
            <p:nvPr/>
          </p:nvSpPr>
          <p:spPr>
            <a:xfrm>
              <a:off x="7915003" y="3432407"/>
              <a:ext cx="41626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Oceania</a:t>
              </a:r>
            </a:p>
          </p:txBody>
        </p:sp>
        <p:sp>
          <p:nvSpPr>
            <p:cNvPr id="1898" name="tx1898"/>
            <p:cNvSpPr/>
            <p:nvPr/>
          </p:nvSpPr>
          <p:spPr>
            <a:xfrm>
              <a:off x="7625958" y="3882870"/>
              <a:ext cx="23308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pop</a:t>
              </a:r>
            </a:p>
          </p:txBody>
        </p:sp>
        <p:sp>
          <p:nvSpPr>
            <p:cNvPr id="1899" name="pt1899"/>
            <p:cNvSpPr/>
            <p:nvPr/>
          </p:nvSpPr>
          <p:spPr>
            <a:xfrm>
              <a:off x="7688138" y="4137918"/>
              <a:ext cx="95096" cy="9509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7675917" y="4345153"/>
              <a:ext cx="119538" cy="1195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7666540" y="4555232"/>
              <a:ext cx="138292" cy="138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7658635" y="4766783"/>
              <a:ext cx="154102" cy="1541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7651670" y="4979274"/>
              <a:ext cx="168031" cy="1680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tx1904"/>
            <p:cNvSpPr/>
            <p:nvPr/>
          </p:nvSpPr>
          <p:spPr>
            <a:xfrm>
              <a:off x="7915003" y="4143774"/>
              <a:ext cx="4692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2.50e+08</a:t>
              </a:r>
            </a:p>
          </p:txBody>
        </p:sp>
        <p:sp>
          <p:nvSpPr>
            <p:cNvPr id="1905" name="tx1905"/>
            <p:cNvSpPr/>
            <p:nvPr/>
          </p:nvSpPr>
          <p:spPr>
            <a:xfrm>
              <a:off x="7915003" y="4363230"/>
              <a:ext cx="4692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5.00e+08</a:t>
              </a:r>
            </a:p>
          </p:txBody>
        </p:sp>
        <p:sp>
          <p:nvSpPr>
            <p:cNvPr id="1906" name="tx1906"/>
            <p:cNvSpPr/>
            <p:nvPr/>
          </p:nvSpPr>
          <p:spPr>
            <a:xfrm>
              <a:off x="7915003" y="4582686"/>
              <a:ext cx="4692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7.50e+08</a:t>
              </a:r>
            </a:p>
          </p:txBody>
        </p:sp>
        <p:sp>
          <p:nvSpPr>
            <p:cNvPr id="1907" name="tx1907"/>
            <p:cNvSpPr/>
            <p:nvPr/>
          </p:nvSpPr>
          <p:spPr>
            <a:xfrm>
              <a:off x="7915003" y="4802142"/>
              <a:ext cx="4692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1.00e+09</a:t>
              </a:r>
            </a:p>
          </p:txBody>
        </p:sp>
        <p:sp>
          <p:nvSpPr>
            <p:cNvPr id="1908" name="tx1908"/>
            <p:cNvSpPr/>
            <p:nvPr/>
          </p:nvSpPr>
          <p:spPr>
            <a:xfrm>
              <a:off x="7915003" y="5021598"/>
              <a:ext cx="46925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1.25e+09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2019-05-21T15:01:16Z</dcterms:modified>
</cp:coreProperties>
</file>