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89" r:id="rId2"/>
    <p:sldId id="409" r:id="rId3"/>
    <p:sldId id="411" r:id="rId4"/>
    <p:sldId id="412" r:id="rId5"/>
    <p:sldId id="410" r:id="rId6"/>
    <p:sldId id="414" r:id="rId7"/>
    <p:sldId id="415" r:id="rId8"/>
    <p:sldId id="416" r:id="rId9"/>
    <p:sldId id="418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89"/>
            <p14:sldId id="409"/>
            <p14:sldId id="411"/>
            <p14:sldId id="412"/>
            <p14:sldId id="410"/>
            <p14:sldId id="414"/>
            <p14:sldId id="415"/>
            <p14:sldId id="416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7EB66-104F-4B4D-96E0-E379E4EA1D13}" v="519" dt="2020-05-12T14:46:45.450"/>
    <p1510:client id="{85511CA4-E753-4832-AE5D-C2E786899A32}" v="4" dt="2020-05-12T14:37:47.362"/>
    <p1510:client id="{C5F6E032-F7C4-BE06-3C38-0BB829A84B3A}" v="8" dt="2020-05-12T13:44:22.858"/>
    <p1510:client id="{D61BC18B-B229-4E0A-9ED3-A8E186908C76}" v="3254" dt="2020-05-12T15:16:15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152"/>
        <p:guide pos="88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yuan" userId="7c37c34c-d993-4cbf-8f16-b89a13e0e96a" providerId="ADAL" clId="{2397EB66-104F-4B4D-96E0-E379E4EA1D13}"/>
    <pc:docChg chg="undo custSel modSld">
      <pc:chgData name="Jingyuan" userId="7c37c34c-d993-4cbf-8f16-b89a13e0e96a" providerId="ADAL" clId="{2397EB66-104F-4B4D-96E0-E379E4EA1D13}" dt="2020-05-12T14:46:45.451" v="518" actId="20577"/>
      <pc:docMkLst>
        <pc:docMk/>
      </pc:docMkLst>
      <pc:sldChg chg="modSp mod">
        <pc:chgData name="Jingyuan" userId="7c37c34c-d993-4cbf-8f16-b89a13e0e96a" providerId="ADAL" clId="{2397EB66-104F-4B4D-96E0-E379E4EA1D13}" dt="2020-05-12T14:46:45.451" v="518" actId="20577"/>
        <pc:sldMkLst>
          <pc:docMk/>
          <pc:sldMk cId="2124011698" sldId="418"/>
        </pc:sldMkLst>
        <pc:spChg chg="mod">
          <ac:chgData name="Jingyuan" userId="7c37c34c-d993-4cbf-8f16-b89a13e0e96a" providerId="ADAL" clId="{2397EB66-104F-4B4D-96E0-E379E4EA1D13}" dt="2020-05-12T14:46:45.451" v="518" actId="20577"/>
          <ac:spMkLst>
            <pc:docMk/>
            <pc:sldMk cId="2124011698" sldId="418"/>
            <ac:spMk id="4" creationId="{EF9D7BE7-EAF3-4283-B1A0-317846D75BBA}"/>
          </ac:spMkLst>
        </pc:spChg>
      </pc:sldChg>
    </pc:docChg>
  </pc:docChgLst>
  <pc:docChgLst>
    <pc:chgData name="Michael Hetherington" userId="S::20mbh1@queensu.ca::7fd719a6-e54b-45f8-9b97-0e5cb5ca7938" providerId="AD" clId="Web-{C5F6E032-F7C4-BE06-3C38-0BB829A84B3A}"/>
    <pc:docChg chg="modSld">
      <pc:chgData name="Michael Hetherington" userId="S::20mbh1@queensu.ca::7fd719a6-e54b-45f8-9b97-0e5cb5ca7938" providerId="AD" clId="Web-{C5F6E032-F7C4-BE06-3C38-0BB829A84B3A}" dt="2020-05-12T13:44:22.858" v="6" actId="20577"/>
      <pc:docMkLst>
        <pc:docMk/>
      </pc:docMkLst>
      <pc:sldChg chg="modSp">
        <pc:chgData name="Michael Hetherington" userId="S::20mbh1@queensu.ca::7fd719a6-e54b-45f8-9b97-0e5cb5ca7938" providerId="AD" clId="Web-{C5F6E032-F7C4-BE06-3C38-0BB829A84B3A}" dt="2020-05-12T13:44:21.264" v="4" actId="20577"/>
        <pc:sldMkLst>
          <pc:docMk/>
          <pc:sldMk cId="406896134" sldId="411"/>
        </pc:sldMkLst>
        <pc:spChg chg="mod">
          <ac:chgData name="Michael Hetherington" userId="S::20mbh1@queensu.ca::7fd719a6-e54b-45f8-9b97-0e5cb5ca7938" providerId="AD" clId="Web-{C5F6E032-F7C4-BE06-3C38-0BB829A84B3A}" dt="2020-05-12T13:44:21.264" v="4" actId="20577"/>
          <ac:spMkLst>
            <pc:docMk/>
            <pc:sldMk cId="406896134" sldId="411"/>
            <ac:spMk id="2" creationId="{5EAD3CBD-6770-4FE4-A8BE-86D4FB4F29C4}"/>
          </ac:spMkLst>
        </pc:spChg>
      </pc:sldChg>
    </pc:docChg>
  </pc:docChgLst>
  <pc:docChgLst>
    <pc:chgData name="Sally Cheung" userId="c0ca07ef-015b-4499-a726-f8dea2adc5b1" providerId="ADAL" clId="{D61BC18B-B229-4E0A-9ED3-A8E186908C76}"/>
    <pc:docChg chg="undo custSel addSld delSld modSld modSection">
      <pc:chgData name="Sally Cheung" userId="c0ca07ef-015b-4499-a726-f8dea2adc5b1" providerId="ADAL" clId="{D61BC18B-B229-4E0A-9ED3-A8E186908C76}" dt="2020-05-12T15:16:15.124" v="3382" actId="1076"/>
      <pc:docMkLst>
        <pc:docMk/>
      </pc:docMkLst>
      <pc:sldChg chg="modSp mod">
        <pc:chgData name="Sally Cheung" userId="c0ca07ef-015b-4499-a726-f8dea2adc5b1" providerId="ADAL" clId="{D61BC18B-B229-4E0A-9ED3-A8E186908C76}" dt="2020-05-12T13:35:45.564" v="48" actId="5793"/>
        <pc:sldMkLst>
          <pc:docMk/>
          <pc:sldMk cId="3395982846" sldId="409"/>
        </pc:sldMkLst>
        <pc:spChg chg="mod">
          <ac:chgData name="Sally Cheung" userId="c0ca07ef-015b-4499-a726-f8dea2adc5b1" providerId="ADAL" clId="{D61BC18B-B229-4E0A-9ED3-A8E186908C76}" dt="2020-05-12T13:35:45.564" v="48" actId="5793"/>
          <ac:spMkLst>
            <pc:docMk/>
            <pc:sldMk cId="3395982846" sldId="409"/>
            <ac:spMk id="2" creationId="{00000000-0000-0000-0000-000000000000}"/>
          </ac:spMkLst>
        </pc:spChg>
      </pc:sldChg>
      <pc:sldChg chg="modSp add mod">
        <pc:chgData name="Sally Cheung" userId="c0ca07ef-015b-4499-a726-f8dea2adc5b1" providerId="ADAL" clId="{D61BC18B-B229-4E0A-9ED3-A8E186908C76}" dt="2020-05-12T13:36:00.326" v="71" actId="20577"/>
        <pc:sldMkLst>
          <pc:docMk/>
          <pc:sldMk cId="3473209129" sldId="410"/>
        </pc:sldMkLst>
        <pc:spChg chg="mod">
          <ac:chgData name="Sally Cheung" userId="c0ca07ef-015b-4499-a726-f8dea2adc5b1" providerId="ADAL" clId="{D61BC18B-B229-4E0A-9ED3-A8E186908C76}" dt="2020-05-12T13:36:00.326" v="71" actId="20577"/>
          <ac:spMkLst>
            <pc:docMk/>
            <pc:sldMk cId="3473209129" sldId="410"/>
            <ac:spMk id="2" creationId="{00000000-0000-0000-0000-000000000000}"/>
          </ac:spMkLst>
        </pc:spChg>
      </pc:sldChg>
      <pc:sldChg chg="modSp new mod">
        <pc:chgData name="Sally Cheung" userId="c0ca07ef-015b-4499-a726-f8dea2adc5b1" providerId="ADAL" clId="{D61BC18B-B229-4E0A-9ED3-A8E186908C76}" dt="2020-05-12T15:12:43.538" v="3375" actId="20577"/>
        <pc:sldMkLst>
          <pc:docMk/>
          <pc:sldMk cId="406896134" sldId="411"/>
        </pc:sldMkLst>
        <pc:spChg chg="mod">
          <ac:chgData name="Sally Cheung" userId="c0ca07ef-015b-4499-a726-f8dea2adc5b1" providerId="ADAL" clId="{D61BC18B-B229-4E0A-9ED3-A8E186908C76}" dt="2020-05-12T15:12:43.538" v="3375" actId="20577"/>
          <ac:spMkLst>
            <pc:docMk/>
            <pc:sldMk cId="406896134" sldId="411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3:37:57.103" v="89" actId="20577"/>
          <ac:spMkLst>
            <pc:docMk/>
            <pc:sldMk cId="406896134" sldId="411"/>
            <ac:spMk id="3" creationId="{643E0125-8D57-4C58-975D-FF8A2599AE13}"/>
          </ac:spMkLst>
        </pc:spChg>
      </pc:sldChg>
      <pc:sldChg chg="addSp delSp modSp add mod">
        <pc:chgData name="Sally Cheung" userId="c0ca07ef-015b-4499-a726-f8dea2adc5b1" providerId="ADAL" clId="{D61BC18B-B229-4E0A-9ED3-A8E186908C76}" dt="2020-05-12T15:16:15.124" v="3382" actId="1076"/>
        <pc:sldMkLst>
          <pc:docMk/>
          <pc:sldMk cId="720276034" sldId="412"/>
        </pc:sldMkLst>
        <pc:spChg chg="mod">
          <ac:chgData name="Sally Cheung" userId="c0ca07ef-015b-4499-a726-f8dea2adc5b1" providerId="ADAL" clId="{D61BC18B-B229-4E0A-9ED3-A8E186908C76}" dt="2020-05-12T15:13:09.448" v="3379" actId="20577"/>
          <ac:spMkLst>
            <pc:docMk/>
            <pc:sldMk cId="720276034" sldId="412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3:38:10.579" v="125" actId="20577"/>
          <ac:spMkLst>
            <pc:docMk/>
            <pc:sldMk cId="720276034" sldId="412"/>
            <ac:spMk id="3" creationId="{643E0125-8D57-4C58-975D-FF8A2599AE13}"/>
          </ac:spMkLst>
        </pc:spChg>
        <pc:spChg chg="add mod">
          <ac:chgData name="Sally Cheung" userId="c0ca07ef-015b-4499-a726-f8dea2adc5b1" providerId="ADAL" clId="{D61BC18B-B229-4E0A-9ED3-A8E186908C76}" dt="2020-05-12T14:47:53.002" v="2950" actId="113"/>
          <ac:spMkLst>
            <pc:docMk/>
            <pc:sldMk cId="720276034" sldId="412"/>
            <ac:spMk id="4" creationId="{A6DC41A5-CF17-40CD-AE7A-8C5D78494CD7}"/>
          </ac:spMkLst>
        </pc:spChg>
        <pc:picChg chg="add mod">
          <ac:chgData name="Sally Cheung" userId="c0ca07ef-015b-4499-a726-f8dea2adc5b1" providerId="ADAL" clId="{D61BC18B-B229-4E0A-9ED3-A8E186908C76}" dt="2020-05-12T15:16:15.124" v="3382" actId="1076"/>
          <ac:picMkLst>
            <pc:docMk/>
            <pc:sldMk cId="720276034" sldId="412"/>
            <ac:picMk id="5" creationId="{360E27AF-33AB-43E0-88B7-430E450AB0A3}"/>
          </ac:picMkLst>
        </pc:picChg>
        <pc:picChg chg="add del mod">
          <ac:chgData name="Sally Cheung" userId="c0ca07ef-015b-4499-a726-f8dea2adc5b1" providerId="ADAL" clId="{D61BC18B-B229-4E0A-9ED3-A8E186908C76}" dt="2020-05-12T14:08:14.041" v="1100" actId="21"/>
          <ac:picMkLst>
            <pc:docMk/>
            <pc:sldMk cId="720276034" sldId="412"/>
            <ac:picMk id="1026" creationId="{0F48186A-A58E-48D5-B467-034962005FA0}"/>
          </ac:picMkLst>
        </pc:picChg>
      </pc:sldChg>
      <pc:sldChg chg="addSp delSp modSp add del mod">
        <pc:chgData name="Sally Cheung" userId="c0ca07ef-015b-4499-a726-f8dea2adc5b1" providerId="ADAL" clId="{D61BC18B-B229-4E0A-9ED3-A8E186908C76}" dt="2020-05-12T14:47:56.010" v="2951" actId="47"/>
        <pc:sldMkLst>
          <pc:docMk/>
          <pc:sldMk cId="3671833502" sldId="413"/>
        </pc:sldMkLst>
        <pc:spChg chg="del">
          <ac:chgData name="Sally Cheung" userId="c0ca07ef-015b-4499-a726-f8dea2adc5b1" providerId="ADAL" clId="{D61BC18B-B229-4E0A-9ED3-A8E186908C76}" dt="2020-05-12T14:08:19.820" v="1103" actId="478"/>
          <ac:spMkLst>
            <pc:docMk/>
            <pc:sldMk cId="3671833502" sldId="413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3:38:24.297" v="130" actId="20577"/>
          <ac:spMkLst>
            <pc:docMk/>
            <pc:sldMk cId="3671833502" sldId="413"/>
            <ac:spMk id="3" creationId="{643E0125-8D57-4C58-975D-FF8A2599AE13}"/>
          </ac:spMkLst>
        </pc:spChg>
        <pc:spChg chg="add del mod">
          <ac:chgData name="Sally Cheung" userId="c0ca07ef-015b-4499-a726-f8dea2adc5b1" providerId="ADAL" clId="{D61BC18B-B229-4E0A-9ED3-A8E186908C76}" dt="2020-05-12T14:47:44.152" v="2944"/>
          <ac:spMkLst>
            <pc:docMk/>
            <pc:sldMk cId="3671833502" sldId="413"/>
            <ac:spMk id="5" creationId="{CBFB514E-B9EC-44B4-AF39-A3AA7674FF25}"/>
          </ac:spMkLst>
        </pc:spChg>
        <pc:picChg chg="add del mod">
          <ac:chgData name="Sally Cheung" userId="c0ca07ef-015b-4499-a726-f8dea2adc5b1" providerId="ADAL" clId="{D61BC18B-B229-4E0A-9ED3-A8E186908C76}" dt="2020-05-12T14:47:25.234" v="2932" actId="21"/>
          <ac:picMkLst>
            <pc:docMk/>
            <pc:sldMk cId="3671833502" sldId="413"/>
            <ac:picMk id="4" creationId="{F34DD8CA-CF67-4375-B989-9C297924C02B}"/>
          </ac:picMkLst>
        </pc:picChg>
      </pc:sldChg>
      <pc:sldChg chg="modSp add mod">
        <pc:chgData name="Sally Cheung" userId="c0ca07ef-015b-4499-a726-f8dea2adc5b1" providerId="ADAL" clId="{D61BC18B-B229-4E0A-9ED3-A8E186908C76}" dt="2020-05-12T15:13:18.749" v="3380" actId="20577"/>
        <pc:sldMkLst>
          <pc:docMk/>
          <pc:sldMk cId="3222736221" sldId="414"/>
        </pc:sldMkLst>
        <pc:spChg chg="mod">
          <ac:chgData name="Sally Cheung" userId="c0ca07ef-015b-4499-a726-f8dea2adc5b1" providerId="ADAL" clId="{D61BC18B-B229-4E0A-9ED3-A8E186908C76}" dt="2020-05-12T15:13:18.749" v="3380" actId="20577"/>
          <ac:spMkLst>
            <pc:docMk/>
            <pc:sldMk cId="3222736221" sldId="414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4:10:55.116" v="1219" actId="20577"/>
          <ac:spMkLst>
            <pc:docMk/>
            <pc:sldMk cId="3222736221" sldId="414"/>
            <ac:spMk id="3" creationId="{643E0125-8D57-4C58-975D-FF8A2599AE13}"/>
          </ac:spMkLst>
        </pc:spChg>
      </pc:sldChg>
      <pc:sldChg chg="modSp add mod">
        <pc:chgData name="Sally Cheung" userId="c0ca07ef-015b-4499-a726-f8dea2adc5b1" providerId="ADAL" clId="{D61BC18B-B229-4E0A-9ED3-A8E186908C76}" dt="2020-05-12T14:46:37.636" v="2930" actId="20577"/>
        <pc:sldMkLst>
          <pc:docMk/>
          <pc:sldMk cId="2373105910" sldId="415"/>
        </pc:sldMkLst>
        <pc:spChg chg="mod">
          <ac:chgData name="Sally Cheung" userId="c0ca07ef-015b-4499-a726-f8dea2adc5b1" providerId="ADAL" clId="{D61BC18B-B229-4E0A-9ED3-A8E186908C76}" dt="2020-05-12T14:46:37.636" v="2930" actId="20577"/>
          <ac:spMkLst>
            <pc:docMk/>
            <pc:sldMk cId="2373105910" sldId="415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4:16:27.008" v="1618" actId="20577"/>
          <ac:spMkLst>
            <pc:docMk/>
            <pc:sldMk cId="2373105910" sldId="415"/>
            <ac:spMk id="3" creationId="{643E0125-8D57-4C58-975D-FF8A2599AE13}"/>
          </ac:spMkLst>
        </pc:spChg>
      </pc:sldChg>
      <pc:sldChg chg="addSp delSp modSp add mod">
        <pc:chgData name="Sally Cheung" userId="c0ca07ef-015b-4499-a726-f8dea2adc5b1" providerId="ADAL" clId="{D61BC18B-B229-4E0A-9ED3-A8E186908C76}" dt="2020-05-12T14:46:14.840" v="2928" actId="113"/>
        <pc:sldMkLst>
          <pc:docMk/>
          <pc:sldMk cId="1501408809" sldId="416"/>
        </pc:sldMkLst>
        <pc:spChg chg="mod">
          <ac:chgData name="Sally Cheung" userId="c0ca07ef-015b-4499-a726-f8dea2adc5b1" providerId="ADAL" clId="{D61BC18B-B229-4E0A-9ED3-A8E186908C76}" dt="2020-05-12T14:27:42.898" v="2309" actId="20577"/>
          <ac:spMkLst>
            <pc:docMk/>
            <pc:sldMk cId="1501408809" sldId="416"/>
            <ac:spMk id="2" creationId="{5EAD3CBD-6770-4FE4-A8BE-86D4FB4F29C4}"/>
          </ac:spMkLst>
        </pc:spChg>
        <pc:spChg chg="mod">
          <ac:chgData name="Sally Cheung" userId="c0ca07ef-015b-4499-a726-f8dea2adc5b1" providerId="ADAL" clId="{D61BC18B-B229-4E0A-9ED3-A8E186908C76}" dt="2020-05-12T14:27:36.932" v="2308" actId="20577"/>
          <ac:spMkLst>
            <pc:docMk/>
            <pc:sldMk cId="1501408809" sldId="416"/>
            <ac:spMk id="3" creationId="{643E0125-8D57-4C58-975D-FF8A2599AE13}"/>
          </ac:spMkLst>
        </pc:spChg>
        <pc:spChg chg="add mod">
          <ac:chgData name="Sally Cheung" userId="c0ca07ef-015b-4499-a726-f8dea2adc5b1" providerId="ADAL" clId="{D61BC18B-B229-4E0A-9ED3-A8E186908C76}" dt="2020-05-12T14:46:14.840" v="2928" actId="113"/>
          <ac:spMkLst>
            <pc:docMk/>
            <pc:sldMk cId="1501408809" sldId="416"/>
            <ac:spMk id="4" creationId="{EF9D7BE7-EAF3-4283-B1A0-317846D75BBA}"/>
          </ac:spMkLst>
        </pc:spChg>
        <pc:spChg chg="add del mod">
          <ac:chgData name="Sally Cheung" userId="c0ca07ef-015b-4499-a726-f8dea2adc5b1" providerId="ADAL" clId="{D61BC18B-B229-4E0A-9ED3-A8E186908C76}" dt="2020-05-12T14:34:44.380" v="2831" actId="478"/>
          <ac:spMkLst>
            <pc:docMk/>
            <pc:sldMk cId="1501408809" sldId="416"/>
            <ac:spMk id="5" creationId="{7C0A8069-82BD-413F-953F-4B788CB7A2D6}"/>
          </ac:spMkLst>
        </pc:spChg>
      </pc:sldChg>
      <pc:sldChg chg="add del">
        <pc:chgData name="Sally Cheung" userId="c0ca07ef-015b-4499-a726-f8dea2adc5b1" providerId="ADAL" clId="{D61BC18B-B229-4E0A-9ED3-A8E186908C76}" dt="2020-05-12T14:36:36.719" v="2856" actId="47"/>
        <pc:sldMkLst>
          <pc:docMk/>
          <pc:sldMk cId="1631591581" sldId="417"/>
        </pc:sldMkLst>
      </pc:sldChg>
      <pc:sldChg chg="addSp delSp modSp add mod">
        <pc:chgData name="Sally Cheung" userId="c0ca07ef-015b-4499-a726-f8dea2adc5b1" providerId="ADAL" clId="{D61BC18B-B229-4E0A-9ED3-A8E186908C76}" dt="2020-05-12T15:14:54.485" v="3381" actId="20577"/>
        <pc:sldMkLst>
          <pc:docMk/>
          <pc:sldMk cId="2124011698" sldId="418"/>
        </pc:sldMkLst>
        <pc:spChg chg="mod">
          <ac:chgData name="Sally Cheung" userId="c0ca07ef-015b-4499-a726-f8dea2adc5b1" providerId="ADAL" clId="{D61BC18B-B229-4E0A-9ED3-A8E186908C76}" dt="2020-05-12T14:35:48.469" v="2854" actId="20577"/>
          <ac:spMkLst>
            <pc:docMk/>
            <pc:sldMk cId="2124011698" sldId="418"/>
            <ac:spMk id="3" creationId="{643E0125-8D57-4C58-975D-FF8A2599AE13}"/>
          </ac:spMkLst>
        </pc:spChg>
        <pc:spChg chg="mod">
          <ac:chgData name="Sally Cheung" userId="c0ca07ef-015b-4499-a726-f8dea2adc5b1" providerId="ADAL" clId="{D61BC18B-B229-4E0A-9ED3-A8E186908C76}" dt="2020-05-12T15:14:54.485" v="3381" actId="20577"/>
          <ac:spMkLst>
            <pc:docMk/>
            <pc:sldMk cId="2124011698" sldId="418"/>
            <ac:spMk id="4" creationId="{EF9D7BE7-EAF3-4283-B1A0-317846D75BBA}"/>
          </ac:spMkLst>
        </pc:spChg>
        <pc:spChg chg="add del mod">
          <ac:chgData name="Sally Cheung" userId="c0ca07ef-015b-4499-a726-f8dea2adc5b1" providerId="ADAL" clId="{D61BC18B-B229-4E0A-9ED3-A8E186908C76}" dt="2020-05-12T14:37:22.447" v="2864"/>
          <ac:spMkLst>
            <pc:docMk/>
            <pc:sldMk cId="2124011698" sldId="418"/>
            <ac:spMk id="5" creationId="{0706C860-4104-47C5-877F-099CC74D31BA}"/>
          </ac:spMkLst>
        </pc:spChg>
      </pc:sldChg>
    </pc:docChg>
  </pc:docChgLst>
  <pc:docChgLst>
    <pc:chgData name="Richard Dam" userId="25b93fdf-f783-489c-906e-b2b580953d3c" providerId="ADAL" clId="{85511CA4-E753-4832-AE5D-C2E786899A32}"/>
    <pc:docChg chg="modSld">
      <pc:chgData name="Richard Dam" userId="25b93fdf-f783-489c-906e-b2b580953d3c" providerId="ADAL" clId="{85511CA4-E753-4832-AE5D-C2E786899A32}" dt="2020-05-12T14:37:47.362" v="3" actId="20577"/>
      <pc:docMkLst>
        <pc:docMk/>
      </pc:docMkLst>
      <pc:sldChg chg="modSp mod">
        <pc:chgData name="Richard Dam" userId="25b93fdf-f783-489c-906e-b2b580953d3c" providerId="ADAL" clId="{85511CA4-E753-4832-AE5D-C2E786899A32}" dt="2020-05-12T14:37:47.362" v="3" actId="20577"/>
        <pc:sldMkLst>
          <pc:docMk/>
          <pc:sldMk cId="2124011698" sldId="418"/>
        </pc:sldMkLst>
        <pc:spChg chg="mod">
          <ac:chgData name="Richard Dam" userId="25b93fdf-f783-489c-906e-b2b580953d3c" providerId="ADAL" clId="{85511CA4-E753-4832-AE5D-C2E786899A32}" dt="2020-05-12T14:37:47.362" v="3" actId="20577"/>
          <ac:spMkLst>
            <pc:docMk/>
            <pc:sldMk cId="2124011698" sldId="418"/>
            <ac:spMk id="4" creationId="{EF9D7BE7-EAF3-4283-B1A0-317846D75B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207963"/>
            <a:ext cx="8726488" cy="491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332371" y="5561870"/>
            <a:ext cx="6358362" cy="3279196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9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7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3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SESSION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5690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919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061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18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8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4443" y="1373095"/>
            <a:ext cx="10061637" cy="1834445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CA" sz="3100"/>
              <a:t>MMA 801 – Introduction to Management</a:t>
            </a:r>
            <a:br>
              <a:rPr lang="en-CA"/>
            </a:br>
            <a:br>
              <a:rPr lang="en-CA"/>
            </a:br>
            <a:r>
              <a:rPr lang="en-US" sz="4000"/>
              <a:t>Session One – In-Class Assignment 1 </a:t>
            </a:r>
            <a:br>
              <a:rPr lang="en-US" sz="4000"/>
            </a:br>
            <a:r>
              <a:rPr lang="en-US" sz="4000"/>
              <a:t>What is Strategy?  “Disney +” Living Case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94442" y="3207541"/>
            <a:ext cx="10090125" cy="1200329"/>
          </a:xfrm>
        </p:spPr>
        <p:txBody>
          <a:bodyPr/>
          <a:lstStyle/>
          <a:p>
            <a:r>
              <a:rPr lang="en-US" sz="2400"/>
              <a:t>Master of Management in Analytics</a:t>
            </a:r>
            <a:br>
              <a:rPr lang="en-US" sz="2400"/>
            </a:br>
            <a:r>
              <a:rPr lang="en-US" sz="2400"/>
              <a:t>May 12, 2020</a:t>
            </a:r>
            <a:br>
              <a:rPr lang="en-US" sz="2400"/>
            </a:br>
            <a:r>
              <a:rPr lang="en-US" sz="2400"/>
              <a:t>Stirling Team</a:t>
            </a:r>
          </a:p>
        </p:txBody>
      </p:sp>
    </p:spTree>
    <p:extLst>
      <p:ext uri="{BB962C8B-B14F-4D97-AF65-F5344CB8AC3E}">
        <p14:creationId xmlns:p14="http://schemas.microsoft.com/office/powerpoint/2010/main" val="5300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 – WHAT IS Strategy?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417" y="1862933"/>
            <a:ext cx="8316383" cy="1500187"/>
          </a:xfrm>
        </p:spPr>
        <p:txBody>
          <a:bodyPr/>
          <a:lstStyle/>
          <a:p>
            <a:r>
              <a:rPr lang="en-US"/>
              <a:t>MMA 801 – Introduction to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7026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What is Strategy?</a:t>
            </a:r>
          </a:p>
          <a:p>
            <a:pPr marL="456565" indent="-456565"/>
            <a:r>
              <a:rPr lang="en-US">
                <a:cs typeface="Calibri"/>
              </a:rPr>
              <a:t>Set of directives/activities that incorporates the mission and vision of the company based on market information that is actionable and measurable</a:t>
            </a:r>
          </a:p>
          <a:p>
            <a:pPr marL="456565" indent="-456565"/>
            <a:r>
              <a:rPr lang="en-US">
                <a:cs typeface="Calibri"/>
              </a:rPr>
              <a:t>Focused and specific, requires trade off in competing</a:t>
            </a:r>
          </a:p>
          <a:p>
            <a:pPr marL="456565" indent="-456565"/>
            <a:r>
              <a:rPr lang="en-US">
                <a:cs typeface="Calibri"/>
              </a:rPr>
              <a:t>Subject to review based on market changes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The Purpose of the Strategy:</a:t>
            </a:r>
          </a:p>
          <a:p>
            <a:pPr marL="456565" indent="-456565"/>
            <a:r>
              <a:rPr lang="en-US">
                <a:cs typeface="Calibri"/>
              </a:rPr>
              <a:t>Create unique market position that is sustainable as a competitive advantage</a:t>
            </a:r>
          </a:p>
          <a:p>
            <a:pPr marL="456565" indent="-456565"/>
            <a:r>
              <a:rPr lang="en-US">
                <a:cs typeface="Calibri"/>
              </a:rPr>
              <a:t>Should yield value generation</a:t>
            </a:r>
          </a:p>
          <a:p>
            <a:pPr marL="456565" indent="-456565"/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Strategy?</a:t>
            </a:r>
          </a:p>
        </p:txBody>
      </p:sp>
    </p:spTree>
    <p:extLst>
      <p:ext uri="{BB962C8B-B14F-4D97-AF65-F5344CB8AC3E}">
        <p14:creationId xmlns:p14="http://schemas.microsoft.com/office/powerpoint/2010/main" val="4068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09" y="1258414"/>
            <a:ext cx="9889794" cy="40025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/>
              <a:t>Revisit our mission/vision</a:t>
            </a:r>
          </a:p>
          <a:p>
            <a:pPr marL="514350" indent="-514350">
              <a:buAutoNum type="arabicPeriod"/>
            </a:pPr>
            <a:r>
              <a:rPr lang="en-US"/>
              <a:t>Assess the landscape and market </a:t>
            </a:r>
          </a:p>
          <a:p>
            <a:pPr marL="1047736" lvl="1" indent="-514350"/>
            <a:r>
              <a:rPr lang="en-US"/>
              <a:t>External analysis</a:t>
            </a:r>
          </a:p>
          <a:p>
            <a:pPr marL="1047736" lvl="1" indent="-514350"/>
            <a:r>
              <a:rPr lang="en-US"/>
              <a:t> Internal analysis</a:t>
            </a:r>
          </a:p>
          <a:p>
            <a:pPr marL="514350" indent="-514350">
              <a:buAutoNum type="arabicPeriod"/>
            </a:pPr>
            <a:r>
              <a:rPr lang="en-US"/>
              <a:t>Identify strength and weakness</a:t>
            </a:r>
          </a:p>
          <a:p>
            <a:pPr marL="514350" indent="-514350">
              <a:buAutoNum type="arabicPeriod"/>
            </a:pPr>
            <a:r>
              <a:rPr lang="en-US"/>
              <a:t>Definite Strategy </a:t>
            </a:r>
          </a:p>
          <a:p>
            <a:pPr marL="514350" indent="-514350">
              <a:buAutoNum type="arabicPeriod"/>
            </a:pPr>
            <a:r>
              <a:rPr lang="en-US"/>
              <a:t>Develop action plan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33386" lvl="1" indent="0">
              <a:buNone/>
            </a:pPr>
            <a:r>
              <a:rPr lang="en-US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Pre-Strategy Planning Process</a:t>
            </a:r>
          </a:p>
        </p:txBody>
      </p:sp>
      <p:pic>
        <p:nvPicPr>
          <p:cNvPr id="5" name="Picture 2" descr="Figure 6.5: Strategic Planning Process.">
            <a:extLst>
              <a:ext uri="{FF2B5EF4-FFF2-40B4-BE49-F238E27FC236}">
                <a16:creationId xmlns:a16="http://schemas.microsoft.com/office/drawing/2014/main" id="{360E27AF-33AB-43E0-88B7-430E450A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44" y="2325790"/>
            <a:ext cx="6143791" cy="351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DC41A5-CF17-40CD-AE7A-8C5D78494CD7}"/>
              </a:ext>
            </a:extLst>
          </p:cNvPr>
          <p:cNvSpPr/>
          <p:nvPr/>
        </p:nvSpPr>
        <p:spPr>
          <a:xfrm>
            <a:off x="255638" y="6429169"/>
            <a:ext cx="12182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Arial" panose="020B0604020202020204" pitchFamily="34" charset="0"/>
              </a:rPr>
              <a:t>Business: Strategy, Development, Application, 2e, Bissonette, McGraw-Hill Ryerson, Publishers,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 – Disney + Living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417" y="1862933"/>
            <a:ext cx="8316383" cy="1500187"/>
          </a:xfrm>
        </p:spPr>
        <p:txBody>
          <a:bodyPr/>
          <a:lstStyle/>
          <a:p>
            <a:r>
              <a:rPr lang="en-US"/>
              <a:t>MMA 801 – Introduction to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7026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What is the situation which Disney finds itself at this particular strategic pivot point? 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Recently launched and became a major player in the streaming platform market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High expense to be sustainable (large production cost); might not generate healthy ROI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Market is very competitive 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Difficult to increase customer base</a:t>
            </a: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>
              <a:buFontTx/>
              <a:buChar char="-"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6565" indent="-456565"/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2227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b="1">
                <a:cs typeface="Calibri"/>
              </a:rPr>
              <a:t>The complication and/or challenge at hand which Disney must respond to</a:t>
            </a: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>
              <a:buFontTx/>
              <a:buChar char="-"/>
            </a:pPr>
            <a:r>
              <a:rPr lang="en-US">
                <a:cs typeface="Calibri"/>
              </a:rPr>
              <a:t>Increase in competition in a saturated, price sensitive market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Strategy: Challenge to identify specific market segment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Executive: Lack of technological depth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Complication between customers and consumers</a:t>
            </a: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 marL="456565" indent="-456565"/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Complication</a:t>
            </a:r>
          </a:p>
        </p:txBody>
      </p:sp>
    </p:spTree>
    <p:extLst>
      <p:ext uri="{BB962C8B-B14F-4D97-AF65-F5344CB8AC3E}">
        <p14:creationId xmlns:p14="http://schemas.microsoft.com/office/powerpoint/2010/main" val="237310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endParaRPr lang="en-US" b="1">
              <a:cs typeface="Calibri"/>
            </a:endParaRP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 marL="456565" indent="-456565"/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D7BE7-EAF3-4283-B1A0-317846D75BBA}"/>
              </a:ext>
            </a:extLst>
          </p:cNvPr>
          <p:cNvSpPr txBox="1"/>
          <p:nvPr/>
        </p:nvSpPr>
        <p:spPr>
          <a:xfrm>
            <a:off x="560439" y="1445342"/>
            <a:ext cx="10776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Should Disney be satisfied as a premium content provider or vertically integrated entertainment portal?</a:t>
            </a:r>
          </a:p>
          <a:p>
            <a:pPr marL="285750" indent="-285750">
              <a:buFontTx/>
              <a:buChar char="-"/>
            </a:pPr>
            <a:r>
              <a:rPr lang="en-US"/>
              <a:t>How do you evolve revenue model factoring in the cost of content production to make sure it is sustainable?</a:t>
            </a:r>
          </a:p>
          <a:p>
            <a:pPr marL="285750" indent="-285750">
              <a:buFontTx/>
              <a:buChar char="-"/>
            </a:pPr>
            <a:r>
              <a:rPr lang="en-US"/>
              <a:t>How does Disney leverage their customer data to enhance their recommendation system? </a:t>
            </a:r>
          </a:p>
          <a:p>
            <a:pPr marL="285750" indent="-285750">
              <a:buFontTx/>
              <a:buChar char="-"/>
            </a:pPr>
            <a:r>
              <a:rPr lang="en-US"/>
              <a:t>How can they improve technological depth? </a:t>
            </a:r>
          </a:p>
          <a:p>
            <a:pPr marL="285750" indent="-285750">
              <a:buFontTx/>
              <a:buChar char="-"/>
            </a:pPr>
            <a:r>
              <a:rPr lang="en-US"/>
              <a:t>What is the target market segment? </a:t>
            </a:r>
          </a:p>
          <a:p>
            <a:pPr marL="285750" indent="-285750">
              <a:buFontTx/>
              <a:buChar char="-"/>
            </a:pPr>
            <a:endParaRPr lang="en-US" b="1"/>
          </a:p>
          <a:p>
            <a:endParaRPr lang="en-US" b="1"/>
          </a:p>
          <a:p>
            <a:pPr marL="285750" indent="-285750">
              <a:buFontTx/>
              <a:buChar char="-"/>
            </a:pPr>
            <a:endParaRPr lang="en-US" b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endParaRPr lang="en-US" b="1">
              <a:cs typeface="Calibri"/>
            </a:endParaRPr>
          </a:p>
          <a:p>
            <a:pPr>
              <a:buFontTx/>
              <a:buChar char="-"/>
            </a:pPr>
            <a:endParaRPr lang="en-US">
              <a:cs typeface="Calibri"/>
            </a:endParaRPr>
          </a:p>
          <a:p>
            <a:pPr marL="456565" indent="-456565"/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D7BE7-EAF3-4283-B1A0-317846D75BBA}"/>
              </a:ext>
            </a:extLst>
          </p:cNvPr>
          <p:cNvSpPr txBox="1"/>
          <p:nvPr/>
        </p:nvSpPr>
        <p:spPr>
          <a:xfrm>
            <a:off x="560439" y="1445342"/>
            <a:ext cx="107761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Develop data strategy to re-assess the customer market segment</a:t>
            </a:r>
          </a:p>
          <a:p>
            <a:r>
              <a:rPr lang="en-US" b="1"/>
              <a:t>         -    </a:t>
            </a:r>
            <a:r>
              <a:rPr lang="en-US"/>
              <a:t>Build up technological team and infrastructure</a:t>
            </a:r>
          </a:p>
          <a:p>
            <a:r>
              <a:rPr lang="en-US"/>
              <a:t>         -    Analyze consumer data, focusing on the mismatch of target consumer and customer data after launch to                 understand what are the gaps</a:t>
            </a:r>
            <a:endParaRPr lang="en-US" b="1"/>
          </a:p>
          <a:p>
            <a:pPr marL="742950" lvl="1" indent="-285750">
              <a:buFontTx/>
              <a:buChar char="-"/>
            </a:pPr>
            <a:r>
              <a:rPr lang="en-US"/>
              <a:t>Create customer profile and cluster analysis</a:t>
            </a:r>
          </a:p>
          <a:p>
            <a:pPr marL="742950" lvl="1" indent="-285750">
              <a:buFontTx/>
              <a:buChar char="-"/>
            </a:pPr>
            <a:r>
              <a:rPr lang="en-US"/>
              <a:t>Offer accurate movie/recommendation system to viewer that have a click rate of at least 60%+</a:t>
            </a:r>
          </a:p>
          <a:p>
            <a:pPr marL="742950" lvl="1" indent="-285750">
              <a:buFontTx/>
              <a:buChar char="-"/>
            </a:pPr>
            <a:endParaRPr lang="en-US" b="1"/>
          </a:p>
          <a:p>
            <a:r>
              <a:rPr lang="en-US" b="1">
                <a:cs typeface="Calibri"/>
              </a:rPr>
              <a:t>Use the data to calculate estimated customer churning to forecast long term revenue generation</a:t>
            </a: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Create the right content for the target market (e.g. Young adults, Kids)</a:t>
            </a:r>
          </a:p>
          <a:p>
            <a:pPr marL="285750" indent="-285750">
              <a:buFontTx/>
              <a:buChar char="-"/>
            </a:pPr>
            <a:r>
              <a:rPr lang="en-US">
                <a:cs typeface="Calibri"/>
              </a:rPr>
              <a:t>Explore the creation of entertainment ecosystem</a:t>
            </a:r>
          </a:p>
          <a:p>
            <a:pPr marL="285750" indent="-285750">
              <a:buFontTx/>
              <a:buChar char="-"/>
            </a:pPr>
            <a:r>
              <a:rPr lang="en-US">
                <a:cs typeface="Calibri"/>
              </a:rPr>
              <a:t>Redefine the movie experience</a:t>
            </a:r>
          </a:p>
          <a:p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MMA 801 – Introduction to Management  Session One – In-Class Assignment 1  What is Strategy?  “Disney +” Living Case</vt:lpstr>
      <vt:lpstr>Part 1 – WHAT IS Strategy?</vt:lpstr>
      <vt:lpstr>What is Strategy?</vt:lpstr>
      <vt:lpstr>Pre-Strategy Planning Process</vt:lpstr>
      <vt:lpstr>Part 2 – Disney + Living case</vt:lpstr>
      <vt:lpstr>Situation</vt:lpstr>
      <vt:lpstr>Complication</vt:lpstr>
      <vt:lpstr>Critical Questions</vt:lpstr>
      <vt:lpstr>Recommendations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revision>1</cp:revision>
  <cp:lastPrinted>2015-01-28T14:32:47Z</cp:lastPrinted>
  <dcterms:created xsi:type="dcterms:W3CDTF">2011-07-27T15:30:37Z</dcterms:created>
  <dcterms:modified xsi:type="dcterms:W3CDTF">2020-05-12T15:16:15Z</dcterms:modified>
</cp:coreProperties>
</file>