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9" r:id="rId2"/>
    <p:sldId id="411" r:id="rId3"/>
    <p:sldId id="423" r:id="rId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9A13F5-2A52-4FA5-AA27-DF446945FBE2}">
          <p14:sldIdLst>
            <p14:sldId id="389"/>
            <p14:sldId id="411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 Hepburn" initials="JH" lastIdx="4" clrIdx="0"/>
  <p:cmAuthor id="1" name="Queen's University - School of Business" initials="QU-So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5B82E-F371-31C3-E64C-E6B27D5C27F6}" v="96" dt="2020-05-15T08:09:10.355"/>
    <p1510:client id="{84090006-81AC-39FE-6E47-9BDD781152EA}" v="13" dt="2020-05-15T07:59:51.592"/>
    <p1510:client id="{DA021C50-561C-39CC-668A-BEB4F38171BA}" v="37" dt="2020-05-15T07:47:51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>
        <p:guide orient="horz" pos="4152"/>
        <p:guide pos="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etherington" userId="S::20mbh1@queensu.ca::7fd719a6-e54b-45f8-9b97-0e5cb5ca7938" providerId="AD" clId="Web-{DA021C50-561C-39CC-668A-BEB4F38171BA}"/>
    <pc:docChg chg="modSld">
      <pc:chgData name="Michael Hetherington" userId="S::20mbh1@queensu.ca::7fd719a6-e54b-45f8-9b97-0e5cb5ca7938" providerId="AD" clId="Web-{DA021C50-561C-39CC-668A-BEB4F38171BA}" dt="2020-05-15T07:47:51.532" v="36" actId="20577"/>
      <pc:docMkLst>
        <pc:docMk/>
      </pc:docMkLst>
      <pc:sldChg chg="modSp">
        <pc:chgData name="Michael Hetherington" userId="S::20mbh1@queensu.ca::7fd719a6-e54b-45f8-9b97-0e5cb5ca7938" providerId="AD" clId="Web-{DA021C50-561C-39CC-668A-BEB4F38171BA}" dt="2020-05-15T07:47:51.532" v="35" actId="20577"/>
        <pc:sldMkLst>
          <pc:docMk/>
          <pc:sldMk cId="406896134" sldId="411"/>
        </pc:sldMkLst>
        <pc:spChg chg="mod">
          <ac:chgData name="Michael Hetherington" userId="S::20mbh1@queensu.ca::7fd719a6-e54b-45f8-9b97-0e5cb5ca7938" providerId="AD" clId="Web-{DA021C50-561C-39CC-668A-BEB4F38171BA}" dt="2020-05-15T07:47:51.532" v="35" actId="20577"/>
          <ac:spMkLst>
            <pc:docMk/>
            <pc:sldMk cId="406896134" sldId="411"/>
            <ac:spMk id="2" creationId="{5EAD3CBD-6770-4FE4-A8BE-86D4FB4F29C4}"/>
          </ac:spMkLst>
        </pc:spChg>
      </pc:sldChg>
    </pc:docChg>
  </pc:docChgLst>
  <pc:docChgLst>
    <pc:chgData name="Michael Hetherington" userId="S::20mbh1@queensu.ca::7fd719a6-e54b-45f8-9b97-0e5cb5ca7938" providerId="AD" clId="Web-{7185B82E-F371-31C3-E64C-E6B27D5C27F6}"/>
    <pc:docChg chg="addSld delSld modSld modSection">
      <pc:chgData name="Michael Hetherington" userId="S::20mbh1@queensu.ca::7fd719a6-e54b-45f8-9b97-0e5cb5ca7938" providerId="AD" clId="Web-{7185B82E-F371-31C3-E64C-E6B27D5C27F6}" dt="2020-05-15T08:09:10.355" v="90"/>
      <pc:docMkLst>
        <pc:docMk/>
      </pc:docMkLst>
      <pc:sldChg chg="addSp delSp modSp">
        <pc:chgData name="Michael Hetherington" userId="S::20mbh1@queensu.ca::7fd719a6-e54b-45f8-9b97-0e5cb5ca7938" providerId="AD" clId="Web-{7185B82E-F371-31C3-E64C-E6B27D5C27F6}" dt="2020-05-15T08:05:06.980" v="60" actId="20577"/>
        <pc:sldMkLst>
          <pc:docMk/>
          <pc:sldMk cId="1752872455" sldId="425"/>
        </pc:sldMkLst>
        <pc:spChg chg="mod">
          <ac:chgData name="Michael Hetherington" userId="S::20mbh1@queensu.ca::7fd719a6-e54b-45f8-9b97-0e5cb5ca7938" providerId="AD" clId="Web-{7185B82E-F371-31C3-E64C-E6B27D5C27F6}" dt="2020-05-15T08:05:06.980" v="60" actId="20577"/>
          <ac:spMkLst>
            <pc:docMk/>
            <pc:sldMk cId="1752872455" sldId="425"/>
            <ac:spMk id="2" creationId="{5EAD3CBD-6770-4FE4-A8BE-86D4FB4F29C4}"/>
          </ac:spMkLst>
        </pc:spChg>
        <pc:spChg chg="mod">
          <ac:chgData name="Michael Hetherington" userId="S::20mbh1@queensu.ca::7fd719a6-e54b-45f8-9b97-0e5cb5ca7938" providerId="AD" clId="Web-{7185B82E-F371-31C3-E64C-E6B27D5C27F6}" dt="2020-05-15T08:04:17.355" v="25" actId="20577"/>
          <ac:spMkLst>
            <pc:docMk/>
            <pc:sldMk cId="1752872455" sldId="425"/>
            <ac:spMk id="3" creationId="{643E0125-8D57-4C58-975D-FF8A2599AE13}"/>
          </ac:spMkLst>
        </pc:spChg>
        <pc:picChg chg="add del mod">
          <ac:chgData name="Michael Hetherington" userId="S::20mbh1@queensu.ca::7fd719a6-e54b-45f8-9b97-0e5cb5ca7938" providerId="AD" clId="Web-{7185B82E-F371-31C3-E64C-E6B27D5C27F6}" dt="2020-05-15T08:03:57.215" v="20"/>
          <ac:picMkLst>
            <pc:docMk/>
            <pc:sldMk cId="1752872455" sldId="425"/>
            <ac:picMk id="4" creationId="{8ED7D34C-BBC8-4321-ABE5-9657843D638A}"/>
          </ac:picMkLst>
        </pc:picChg>
        <pc:picChg chg="add del mod">
          <ac:chgData name="Michael Hetherington" userId="S::20mbh1@queensu.ca::7fd719a6-e54b-45f8-9b97-0e5cb5ca7938" providerId="AD" clId="Web-{7185B82E-F371-31C3-E64C-E6B27D5C27F6}" dt="2020-05-15T08:03:15.043" v="11"/>
          <ac:picMkLst>
            <pc:docMk/>
            <pc:sldMk cId="1752872455" sldId="425"/>
            <ac:picMk id="5" creationId="{163594C2-2831-4188-9017-E66355D77F82}"/>
          </ac:picMkLst>
        </pc:picChg>
      </pc:sldChg>
      <pc:sldChg chg="add del replId">
        <pc:chgData name="Michael Hetherington" userId="S::20mbh1@queensu.ca::7fd719a6-e54b-45f8-9b97-0e5cb5ca7938" providerId="AD" clId="Web-{7185B82E-F371-31C3-E64C-E6B27D5C27F6}" dt="2020-05-15T08:09:10.355" v="90"/>
        <pc:sldMkLst>
          <pc:docMk/>
          <pc:sldMk cId="2763339376" sldId="426"/>
        </pc:sldMkLst>
      </pc:sldChg>
      <pc:sldChg chg="modSp add replId">
        <pc:chgData name="Michael Hetherington" userId="S::20mbh1@queensu.ca::7fd719a6-e54b-45f8-9b97-0e5cb5ca7938" providerId="AD" clId="Web-{7185B82E-F371-31C3-E64C-E6B27D5C27F6}" dt="2020-05-15T08:07:26.824" v="88" actId="20577"/>
        <pc:sldMkLst>
          <pc:docMk/>
          <pc:sldMk cId="980686197" sldId="427"/>
        </pc:sldMkLst>
        <pc:spChg chg="mod">
          <ac:chgData name="Michael Hetherington" userId="S::20mbh1@queensu.ca::7fd719a6-e54b-45f8-9b97-0e5cb5ca7938" providerId="AD" clId="Web-{7185B82E-F371-31C3-E64C-E6B27D5C27F6}" dt="2020-05-15T08:07:26.824" v="88" actId="20577"/>
          <ac:spMkLst>
            <pc:docMk/>
            <pc:sldMk cId="980686197" sldId="427"/>
            <ac:spMk id="2" creationId="{5EAD3CBD-6770-4FE4-A8BE-86D4FB4F29C4}"/>
          </ac:spMkLst>
        </pc:spChg>
        <pc:spChg chg="mod">
          <ac:chgData name="Michael Hetherington" userId="S::20mbh1@queensu.ca::7fd719a6-e54b-45f8-9b97-0e5cb5ca7938" providerId="AD" clId="Web-{7185B82E-F371-31C3-E64C-E6B27D5C27F6}" dt="2020-05-15T08:06:55.793" v="85" actId="20577"/>
          <ac:spMkLst>
            <pc:docMk/>
            <pc:sldMk cId="980686197" sldId="427"/>
            <ac:spMk id="3" creationId="{643E0125-8D57-4C58-975D-FF8A2599AE13}"/>
          </ac:spMkLst>
        </pc:spChg>
      </pc:sldChg>
      <pc:sldChg chg="add replId">
        <pc:chgData name="Michael Hetherington" userId="S::20mbh1@queensu.ca::7fd719a6-e54b-45f8-9b97-0e5cb5ca7938" providerId="AD" clId="Web-{7185B82E-F371-31C3-E64C-E6B27D5C27F6}" dt="2020-05-15T08:06:20.824" v="76"/>
        <pc:sldMkLst>
          <pc:docMk/>
          <pc:sldMk cId="2571115695" sldId="428"/>
        </pc:sldMkLst>
      </pc:sldChg>
    </pc:docChg>
  </pc:docChgLst>
  <pc:docChgLst>
    <pc:chgData name="Michael Hetherington" userId="S::20mbh1@queensu.ca::7fd719a6-e54b-45f8-9b97-0e5cb5ca7938" providerId="AD" clId="Web-{84090006-81AC-39FE-6E47-9BDD781152EA}"/>
    <pc:docChg chg="addSld modSld modSection">
      <pc:chgData name="Michael Hetherington" userId="S::20mbh1@queensu.ca::7fd719a6-e54b-45f8-9b97-0e5cb5ca7938" providerId="AD" clId="Web-{84090006-81AC-39FE-6E47-9BDD781152EA}" dt="2020-05-15T07:59:50.467" v="11" actId="20577"/>
      <pc:docMkLst>
        <pc:docMk/>
      </pc:docMkLst>
      <pc:sldChg chg="modSp add replId">
        <pc:chgData name="Michael Hetherington" userId="S::20mbh1@queensu.ca::7fd719a6-e54b-45f8-9b97-0e5cb5ca7938" providerId="AD" clId="Web-{84090006-81AC-39FE-6E47-9BDD781152EA}" dt="2020-05-15T07:59:50.467" v="11" actId="20577"/>
        <pc:sldMkLst>
          <pc:docMk/>
          <pc:sldMk cId="1752872455" sldId="425"/>
        </pc:sldMkLst>
        <pc:spChg chg="mod">
          <ac:chgData name="Michael Hetherington" userId="S::20mbh1@queensu.ca::7fd719a6-e54b-45f8-9b97-0e5cb5ca7938" providerId="AD" clId="Web-{84090006-81AC-39FE-6E47-9BDD781152EA}" dt="2020-05-15T07:59:50.467" v="11" actId="20577"/>
          <ac:spMkLst>
            <pc:docMk/>
            <pc:sldMk cId="1752872455" sldId="425"/>
            <ac:spMk id="3" creationId="{643E0125-8D57-4C58-975D-FF8A2599AE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ABB1C8F-3422-4635-96B1-3FEBF5B5BA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92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207963"/>
            <a:ext cx="8726488" cy="491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C36A3A5-7BB6-4F86-88E4-3FFD01987BF6}" type="slidenum">
              <a:rPr lang="en-CA" smtClean="0"/>
              <a:t>‹#›</a:t>
            </a:fld>
            <a:endParaRPr lang="en-CA"/>
          </a:p>
        </p:txBody>
      </p:sp>
      <p:grpSp>
        <p:nvGrpSpPr>
          <p:cNvPr id="23" name="Group 22"/>
          <p:cNvGrpSpPr/>
          <p:nvPr/>
        </p:nvGrpSpPr>
        <p:grpSpPr>
          <a:xfrm>
            <a:off x="332371" y="5561870"/>
            <a:ext cx="6358362" cy="3279196"/>
            <a:chOff x="0" y="4839405"/>
            <a:chExt cx="6696075" cy="3221038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0" y="4839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0" y="5288668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0" y="574269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0" y="62237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0" y="667455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0" y="71254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0" y="7608005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0" y="8060443"/>
              <a:ext cx="669607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2801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7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4443" y="904172"/>
            <a:ext cx="10061637" cy="1834445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l">
              <a:defRPr sz="4800" baseline="0"/>
            </a:lvl1pPr>
          </a:lstStyle>
          <a:p>
            <a:r>
              <a:rPr lang="en-US"/>
              <a:t>CLICK TO EDIT SESSION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4442" y="2738618"/>
            <a:ext cx="10090125" cy="160043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l"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Program Name                                                                            Date (e.g. July 1 to July 9, 2011)                                  Speaker/Faculty Name</a:t>
            </a:r>
          </a:p>
        </p:txBody>
      </p:sp>
    </p:spTree>
    <p:extLst>
      <p:ext uri="{BB962C8B-B14F-4D97-AF65-F5344CB8AC3E}">
        <p14:creationId xmlns:p14="http://schemas.microsoft.com/office/powerpoint/2010/main" val="15690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51117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cap="all" baseline="0"/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9198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022360"/>
            <a:ext cx="10363200" cy="47466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5333" b="1" cap="none" baseline="0"/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0619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14374"/>
            <a:ext cx="4011084" cy="1014372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14374"/>
            <a:ext cx="6815667" cy="5111791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16606"/>
            <a:ext cx="4011084" cy="4009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z="1600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618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667" y="1019606"/>
            <a:ext cx="11260667" cy="528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8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94443" y="1373095"/>
            <a:ext cx="10061637" cy="183444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CA" sz="3100" dirty="0"/>
              <a:t>MMA 801 – Introduction to Management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US" sz="4000" dirty="0"/>
              <a:t>Session One – In-Class Assignment </a:t>
            </a:r>
            <a:r>
              <a:rPr lang="en-US" sz="4000" dirty="0" smtClean="0"/>
              <a:t>5</a:t>
            </a:r>
            <a:br>
              <a:rPr lang="en-US" sz="4000" dirty="0" smtClean="0"/>
            </a:br>
            <a:r>
              <a:rPr lang="en-US" sz="4000" dirty="0" smtClean="0"/>
              <a:t>SCQA – University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94442" y="3207541"/>
            <a:ext cx="10090125" cy="1200329"/>
          </a:xfrm>
        </p:spPr>
        <p:txBody>
          <a:bodyPr/>
          <a:lstStyle/>
          <a:p>
            <a:r>
              <a:rPr lang="en-US" sz="2400" dirty="0"/>
              <a:t>Master of Management in Analytics</a:t>
            </a:r>
            <a:br>
              <a:rPr lang="en-US" sz="2400" dirty="0"/>
            </a:br>
            <a:r>
              <a:rPr lang="en-US" sz="2400" dirty="0"/>
              <a:t>May </a:t>
            </a:r>
            <a:r>
              <a:rPr lang="en-US" sz="2400" dirty="0" smtClean="0"/>
              <a:t>16, </a:t>
            </a:r>
            <a:r>
              <a:rPr lang="en-US" sz="2400" dirty="0"/>
              <a:t>2020</a:t>
            </a:r>
            <a:br>
              <a:rPr lang="en-US" sz="2400" dirty="0"/>
            </a:br>
            <a:r>
              <a:rPr lang="en-US" sz="2400" dirty="0"/>
              <a:t>Stirling Team</a:t>
            </a:r>
          </a:p>
        </p:txBody>
      </p:sp>
    </p:spTree>
    <p:extLst>
      <p:ext uri="{BB962C8B-B14F-4D97-AF65-F5344CB8AC3E}">
        <p14:creationId xmlns:p14="http://schemas.microsoft.com/office/powerpoint/2010/main" val="53006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400" b="1" dirty="0" smtClean="0">
                <a:cs typeface="Calibri"/>
              </a:rPr>
              <a:t>Some students are struggling in the MMA program</a:t>
            </a:r>
            <a:endParaRPr lang="en-US" sz="3600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Attendance</a:t>
            </a:r>
            <a:r>
              <a:rPr lang="en-US" dirty="0" smtClean="0">
                <a:cs typeface="Calibri"/>
              </a:rPr>
              <a:t> are generally high, but some reports see problems with certain students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Students from diverse background with different knowledge base</a:t>
            </a: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  <a:p>
            <a:pPr marL="456565" indent="-456565"/>
            <a:endParaRPr lang="en-US" sz="265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&amp; Complication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 txBox="1">
            <a:spLocks/>
          </p:cNvSpPr>
          <p:nvPr/>
        </p:nvSpPr>
        <p:spPr>
          <a:xfrm>
            <a:off x="465666" y="3661048"/>
            <a:ext cx="11292012" cy="262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b="1" dirty="0" smtClean="0"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b="1" dirty="0" smtClean="0">
                <a:cs typeface="Calibri"/>
              </a:rPr>
              <a:t>Complication:</a:t>
            </a:r>
          </a:p>
          <a:p>
            <a:pPr marL="0" indent="0">
              <a:buFont typeface="Arial"/>
              <a:buNone/>
            </a:pPr>
            <a:r>
              <a:rPr lang="en-US" b="1" dirty="0">
                <a:cs typeface="Calibri"/>
              </a:rPr>
              <a:t>	</a:t>
            </a:r>
            <a:r>
              <a:rPr lang="en-US" b="1" dirty="0" smtClean="0">
                <a:cs typeface="Calibri"/>
              </a:rPr>
              <a:t>The University currently do not know whom to preemptively help</a:t>
            </a:r>
          </a:p>
          <a:p>
            <a:pPr>
              <a:buFontTx/>
              <a:buChar char="-"/>
            </a:pPr>
            <a:endParaRPr lang="en-US" dirty="0" smtClean="0">
              <a:cs typeface="Calibri"/>
            </a:endParaRP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  <a:p>
            <a:pPr>
              <a:buFontTx/>
              <a:buChar char="-"/>
            </a:pPr>
            <a:endParaRPr lang="en-US" dirty="0" smtClean="0">
              <a:cs typeface="Calibri"/>
            </a:endParaRPr>
          </a:p>
          <a:p>
            <a:pPr>
              <a:buFontTx/>
              <a:buChar char="-"/>
            </a:pPr>
            <a:endParaRPr lang="en-US" dirty="0" smtClean="0">
              <a:cs typeface="Calibri"/>
            </a:endParaRPr>
          </a:p>
          <a:p>
            <a:pPr>
              <a:buFontTx/>
              <a:buChar char="-"/>
            </a:pPr>
            <a:endParaRPr lang="en-US" b="1" dirty="0" smtClean="0">
              <a:cs typeface="Calibri"/>
            </a:endParaRPr>
          </a:p>
          <a:p>
            <a:pPr marL="0" indent="0">
              <a:buFont typeface="Arial"/>
              <a:buNone/>
            </a:pPr>
            <a:endParaRPr lang="en-US" dirty="0" smtClean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9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AD3CBD-6770-4FE4-A8BE-86D4FB4F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How does the school predict which students will struggle and how to assist throughout the year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Answer</a:t>
            </a:r>
          </a:p>
          <a:p>
            <a:pPr>
              <a:buFontTx/>
              <a:buChar char="-"/>
            </a:pPr>
            <a:r>
              <a:rPr lang="en-US" altLang="zh-CN" dirty="0" smtClean="0"/>
              <a:t>Help students whose natural language is not English and currently in a different time zone</a:t>
            </a:r>
          </a:p>
          <a:p>
            <a:pPr>
              <a:buFontTx/>
              <a:buChar char="-"/>
            </a:pPr>
            <a:r>
              <a:rPr lang="en-US" dirty="0" smtClean="0">
                <a:cs typeface="Calibri"/>
              </a:rPr>
              <a:t>A predictor could be the more years they are away from school to forecast the extend they need help</a:t>
            </a:r>
          </a:p>
          <a:p>
            <a:pPr>
              <a:buFontTx/>
              <a:buChar char="-"/>
            </a:pPr>
            <a:r>
              <a:rPr lang="en-US" dirty="0" smtClean="0">
                <a:cs typeface="Calibri"/>
              </a:rPr>
              <a:t>Provide target assist based </a:t>
            </a:r>
            <a:r>
              <a:rPr lang="en-US" smtClean="0">
                <a:cs typeface="Calibri"/>
              </a:rPr>
              <a:t>on prior transcript </a:t>
            </a: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>
              <a:buFontTx/>
              <a:buChar char="-"/>
            </a:pP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6565" indent="-456565"/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E0125-8D57-4C58-975D-FF8A259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3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101</Words>
  <Application>Microsoft Office PowerPoint</Application>
  <PresentationFormat>宽屏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Theme</vt:lpstr>
      <vt:lpstr> MMA 801 – Introduction to Management  Session One – In-Class Assignment 5 SCQA – University</vt:lpstr>
      <vt:lpstr>Situation &amp; Complication</vt:lpstr>
      <vt:lpstr>Question &amp; Answer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nvretteas</dc:creator>
  <cp:lastModifiedBy>Yuchao Dong</cp:lastModifiedBy>
  <cp:revision>62</cp:revision>
  <cp:lastPrinted>2015-01-28T14:32:47Z</cp:lastPrinted>
  <dcterms:created xsi:type="dcterms:W3CDTF">2011-07-27T15:30:37Z</dcterms:created>
  <dcterms:modified xsi:type="dcterms:W3CDTF">2020-05-16T15:51:21Z</dcterms:modified>
</cp:coreProperties>
</file>