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3"/>
  </p:notesMasterIdLst>
  <p:handoutMasterIdLst>
    <p:handoutMasterId r:id="rId54"/>
  </p:handoutMasterIdLst>
  <p:sldIdLst>
    <p:sldId id="389" r:id="rId2"/>
    <p:sldId id="443" r:id="rId3"/>
    <p:sldId id="392" r:id="rId4"/>
    <p:sldId id="391" r:id="rId5"/>
    <p:sldId id="393" r:id="rId6"/>
    <p:sldId id="435" r:id="rId7"/>
    <p:sldId id="436" r:id="rId8"/>
    <p:sldId id="397" r:id="rId9"/>
    <p:sldId id="427" r:id="rId10"/>
    <p:sldId id="428" r:id="rId11"/>
    <p:sldId id="429" r:id="rId12"/>
    <p:sldId id="398" r:id="rId13"/>
    <p:sldId id="399" r:id="rId14"/>
    <p:sldId id="402" r:id="rId15"/>
    <p:sldId id="403" r:id="rId16"/>
    <p:sldId id="426" r:id="rId17"/>
    <p:sldId id="404" r:id="rId18"/>
    <p:sldId id="405" r:id="rId19"/>
    <p:sldId id="406" r:id="rId20"/>
    <p:sldId id="408" r:id="rId21"/>
    <p:sldId id="447" r:id="rId22"/>
    <p:sldId id="409" r:id="rId23"/>
    <p:sldId id="412" r:id="rId24"/>
    <p:sldId id="414" r:id="rId25"/>
    <p:sldId id="445" r:id="rId26"/>
    <p:sldId id="419" r:id="rId27"/>
    <p:sldId id="421" r:id="rId28"/>
    <p:sldId id="441" r:id="rId29"/>
    <p:sldId id="420" r:id="rId30"/>
    <p:sldId id="372" r:id="rId31"/>
    <p:sldId id="366" r:id="rId32"/>
    <p:sldId id="367" r:id="rId33"/>
    <p:sldId id="431" r:id="rId34"/>
    <p:sldId id="448" r:id="rId35"/>
    <p:sldId id="369" r:id="rId36"/>
    <p:sldId id="446" r:id="rId37"/>
    <p:sldId id="375" r:id="rId38"/>
    <p:sldId id="433" r:id="rId39"/>
    <p:sldId id="442" r:id="rId40"/>
    <p:sldId id="425" r:id="rId41"/>
    <p:sldId id="438" r:id="rId42"/>
    <p:sldId id="439" r:id="rId43"/>
    <p:sldId id="378" r:id="rId44"/>
    <p:sldId id="381" r:id="rId45"/>
    <p:sldId id="377" r:id="rId46"/>
    <p:sldId id="383" r:id="rId47"/>
    <p:sldId id="376" r:id="rId48"/>
    <p:sldId id="382" r:id="rId49"/>
    <p:sldId id="384" r:id="rId50"/>
    <p:sldId id="386" r:id="rId51"/>
    <p:sldId id="387" r:id="rId5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9A13F5-2A52-4FA5-AA27-DF446945FBE2}">
          <p14:sldIdLst>
            <p14:sldId id="389"/>
            <p14:sldId id="443"/>
            <p14:sldId id="392"/>
            <p14:sldId id="391"/>
            <p14:sldId id="393"/>
            <p14:sldId id="435"/>
            <p14:sldId id="436"/>
            <p14:sldId id="397"/>
            <p14:sldId id="427"/>
            <p14:sldId id="428"/>
            <p14:sldId id="429"/>
            <p14:sldId id="398"/>
            <p14:sldId id="399"/>
            <p14:sldId id="402"/>
            <p14:sldId id="403"/>
            <p14:sldId id="426"/>
            <p14:sldId id="404"/>
            <p14:sldId id="405"/>
            <p14:sldId id="406"/>
            <p14:sldId id="408"/>
            <p14:sldId id="447"/>
            <p14:sldId id="409"/>
            <p14:sldId id="412"/>
            <p14:sldId id="414"/>
            <p14:sldId id="445"/>
            <p14:sldId id="419"/>
            <p14:sldId id="421"/>
            <p14:sldId id="441"/>
            <p14:sldId id="420"/>
            <p14:sldId id="372"/>
            <p14:sldId id="366"/>
            <p14:sldId id="367"/>
            <p14:sldId id="431"/>
            <p14:sldId id="448"/>
            <p14:sldId id="369"/>
            <p14:sldId id="446"/>
            <p14:sldId id="375"/>
            <p14:sldId id="433"/>
            <p14:sldId id="442"/>
            <p14:sldId id="425"/>
            <p14:sldId id="438"/>
            <p14:sldId id="439"/>
            <p14:sldId id="378"/>
            <p14:sldId id="381"/>
            <p14:sldId id="377"/>
            <p14:sldId id="383"/>
            <p14:sldId id="376"/>
            <p14:sldId id="382"/>
            <p14:sldId id="384"/>
            <p14:sldId id="386"/>
            <p14:sldId id="387"/>
          </p14:sldIdLst>
        </p14:section>
      </p14:sectionLst>
    </p:ext>
    <p:ext uri="{EFAFB233-063F-42B5-8137-9DF3F51BA10A}">
      <p15:sldGuideLst xmlns:p15="http://schemas.microsoft.com/office/powerpoint/2012/main">
        <p15:guide id="1" orient="horz" pos="4152" userDrawn="1">
          <p15:clr>
            <a:srgbClr val="A4A3A4"/>
          </p15:clr>
        </p15:guide>
        <p15:guide id="2" pos="888"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Hepburn" initials="JH" lastIdx="4" clrIdx="0"/>
  <p:cmAuthor id="1" name="Queen's University - School of Business" initials="QU-SoB"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85278" autoAdjust="0"/>
  </p:normalViewPr>
  <p:slideViewPr>
    <p:cSldViewPr snapToGrid="0">
      <p:cViewPr varScale="1">
        <p:scale>
          <a:sx n="63" d="100"/>
          <a:sy n="63" d="100"/>
        </p:scale>
        <p:origin x="917" y="67"/>
      </p:cViewPr>
      <p:guideLst>
        <p:guide orient="horz" pos="4152"/>
        <p:guide pos="888"/>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6" d="100"/>
          <a:sy n="76" d="100"/>
        </p:scale>
        <p:origin x="2796" y="108"/>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4B625-EB67-4DA2-BF2F-4B93FCDBF899}"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B33D18A7-C20D-411C-99BC-DE8AC78D5044}">
      <dgm:prSet phldrT="[Text]" custT="1"/>
      <dgm:spPr/>
      <dgm:t>
        <a:bodyPr/>
        <a:lstStyle/>
        <a:p>
          <a:r>
            <a:rPr lang="en-US" sz="1800" dirty="0" smtClean="0"/>
            <a:t>Here is what we are trying to accomplish</a:t>
          </a:r>
        </a:p>
        <a:p>
          <a:r>
            <a:rPr lang="en-US" sz="1800" dirty="0" smtClean="0"/>
            <a:t>(Strategy)</a:t>
          </a:r>
          <a:endParaRPr lang="en-US" sz="1800" dirty="0"/>
        </a:p>
      </dgm:t>
    </dgm:pt>
    <dgm:pt modelId="{6904B7C2-BAF1-4DE7-8CED-FAE50618A287}" type="parTrans" cxnId="{8EBC97BB-718A-4195-9047-C4640D61239A}">
      <dgm:prSet/>
      <dgm:spPr/>
      <dgm:t>
        <a:bodyPr/>
        <a:lstStyle/>
        <a:p>
          <a:endParaRPr lang="en-US"/>
        </a:p>
      </dgm:t>
    </dgm:pt>
    <dgm:pt modelId="{E989F0EE-DF8A-4670-B79D-C7426881206D}" type="sibTrans" cxnId="{8EBC97BB-718A-4195-9047-C4640D61239A}">
      <dgm:prSet/>
      <dgm:spPr/>
      <dgm:t>
        <a:bodyPr/>
        <a:lstStyle/>
        <a:p>
          <a:endParaRPr lang="en-US"/>
        </a:p>
      </dgm:t>
    </dgm:pt>
    <dgm:pt modelId="{5E2D2152-D3D2-4AD2-8581-1C64C606A9FC}">
      <dgm:prSet phldrT="[Text]" custT="1"/>
      <dgm:spPr/>
      <dgm:t>
        <a:bodyPr/>
        <a:lstStyle/>
        <a:p>
          <a:r>
            <a:rPr lang="en-US" sz="1800" dirty="0" smtClean="0"/>
            <a:t>Here is how we are going to do it</a:t>
          </a:r>
        </a:p>
        <a:p>
          <a:r>
            <a:rPr lang="en-US" sz="1800" dirty="0" smtClean="0"/>
            <a:t>(Business Model Analysis)</a:t>
          </a:r>
          <a:endParaRPr lang="en-US" sz="1800" dirty="0"/>
        </a:p>
      </dgm:t>
    </dgm:pt>
    <dgm:pt modelId="{ED4280DF-3039-4464-90EA-04E33097018B}" type="parTrans" cxnId="{B0878D47-36E1-41A5-AB9B-6A72847F8A0B}">
      <dgm:prSet/>
      <dgm:spPr/>
      <dgm:t>
        <a:bodyPr/>
        <a:lstStyle/>
        <a:p>
          <a:endParaRPr lang="en-US"/>
        </a:p>
      </dgm:t>
    </dgm:pt>
    <dgm:pt modelId="{7A177644-55B2-4B77-B972-C4571056E3E1}" type="sibTrans" cxnId="{B0878D47-36E1-41A5-AB9B-6A72847F8A0B}">
      <dgm:prSet/>
      <dgm:spPr/>
      <dgm:t>
        <a:bodyPr/>
        <a:lstStyle/>
        <a:p>
          <a:endParaRPr lang="en-US"/>
        </a:p>
      </dgm:t>
    </dgm:pt>
    <dgm:pt modelId="{EE07EE7E-6F83-4039-AEFE-89F7221584EC}">
      <dgm:prSet phldrT="[Text]" custT="1"/>
      <dgm:spPr/>
      <dgm:t>
        <a:bodyPr/>
        <a:lstStyle/>
        <a:p>
          <a:r>
            <a:rPr lang="en-US" sz="1800" dirty="0" smtClean="0"/>
            <a:t>Here is our CRM</a:t>
          </a:r>
        </a:p>
        <a:p>
          <a:r>
            <a:rPr lang="en-US" sz="1800" dirty="0" smtClean="0"/>
            <a:t>(Driving the  Customer Experience)</a:t>
          </a:r>
          <a:endParaRPr lang="en-US" sz="1800" dirty="0"/>
        </a:p>
      </dgm:t>
    </dgm:pt>
    <dgm:pt modelId="{818B9A8D-BDBC-43B9-8165-707AB41D6A39}" type="parTrans" cxnId="{CB900248-3A76-4515-BBF9-E3DBAD0B2915}">
      <dgm:prSet/>
      <dgm:spPr/>
      <dgm:t>
        <a:bodyPr/>
        <a:lstStyle/>
        <a:p>
          <a:endParaRPr lang="en-US"/>
        </a:p>
      </dgm:t>
    </dgm:pt>
    <dgm:pt modelId="{74D05F11-C82C-4956-8031-50F3C596DF18}" type="sibTrans" cxnId="{CB900248-3A76-4515-BBF9-E3DBAD0B2915}">
      <dgm:prSet/>
      <dgm:spPr/>
      <dgm:t>
        <a:bodyPr/>
        <a:lstStyle/>
        <a:p>
          <a:endParaRPr lang="en-US"/>
        </a:p>
      </dgm:t>
    </dgm:pt>
    <dgm:pt modelId="{57D32D8D-D238-4A56-96F9-6621D03C9A37}">
      <dgm:prSet custT="1"/>
      <dgm:spPr/>
      <dgm:t>
        <a:bodyPr/>
        <a:lstStyle/>
        <a:p>
          <a:r>
            <a:rPr lang="en-US" sz="1800" dirty="0" smtClean="0"/>
            <a:t>Here is how Analytics &amp; AI fits in</a:t>
          </a:r>
        </a:p>
        <a:p>
          <a:r>
            <a:rPr lang="en-US" sz="1800" dirty="0" smtClean="0"/>
            <a:t>(Value Maximization)</a:t>
          </a:r>
          <a:endParaRPr lang="en-US" sz="1800" dirty="0"/>
        </a:p>
      </dgm:t>
    </dgm:pt>
    <dgm:pt modelId="{43845B69-8957-4094-92A0-22AEC09A4127}" type="parTrans" cxnId="{1565892E-6CBE-47C2-A219-B5F5E6ECABE8}">
      <dgm:prSet/>
      <dgm:spPr/>
      <dgm:t>
        <a:bodyPr/>
        <a:lstStyle/>
        <a:p>
          <a:endParaRPr lang="en-US"/>
        </a:p>
      </dgm:t>
    </dgm:pt>
    <dgm:pt modelId="{6BB9627B-09C3-43DA-B1E4-8696D1BC6228}" type="sibTrans" cxnId="{1565892E-6CBE-47C2-A219-B5F5E6ECABE8}">
      <dgm:prSet/>
      <dgm:spPr/>
      <dgm:t>
        <a:bodyPr/>
        <a:lstStyle/>
        <a:p>
          <a:endParaRPr lang="en-US"/>
        </a:p>
      </dgm:t>
    </dgm:pt>
    <dgm:pt modelId="{8008DEA2-A5FB-437A-993E-713AF2D15F0A}" type="pres">
      <dgm:prSet presAssocID="{B9E4B625-EB67-4DA2-BF2F-4B93FCDBF899}" presName="rootnode" presStyleCnt="0">
        <dgm:presLayoutVars>
          <dgm:chMax/>
          <dgm:chPref/>
          <dgm:dir/>
          <dgm:animLvl val="lvl"/>
        </dgm:presLayoutVars>
      </dgm:prSet>
      <dgm:spPr/>
      <dgm:t>
        <a:bodyPr/>
        <a:lstStyle/>
        <a:p>
          <a:endParaRPr lang="en-US"/>
        </a:p>
      </dgm:t>
    </dgm:pt>
    <dgm:pt modelId="{D97E18E7-C659-44A4-8C71-BC8CBC6B358D}" type="pres">
      <dgm:prSet presAssocID="{B33D18A7-C20D-411C-99BC-DE8AC78D5044}" presName="composite" presStyleCnt="0"/>
      <dgm:spPr/>
    </dgm:pt>
    <dgm:pt modelId="{5A049C7B-4491-472A-81E9-705D9C0EF3FE}" type="pres">
      <dgm:prSet presAssocID="{B33D18A7-C20D-411C-99BC-DE8AC78D5044}" presName="bentUpArrow1" presStyleLbl="alignImgPlace1" presStyleIdx="0" presStyleCnt="3"/>
      <dgm:spPr/>
    </dgm:pt>
    <dgm:pt modelId="{9DB5703E-CC26-47B8-82C1-8BBFB755EB33}" type="pres">
      <dgm:prSet presAssocID="{B33D18A7-C20D-411C-99BC-DE8AC78D5044}" presName="ParentText" presStyleLbl="node1" presStyleIdx="0" presStyleCnt="4">
        <dgm:presLayoutVars>
          <dgm:chMax val="1"/>
          <dgm:chPref val="1"/>
          <dgm:bulletEnabled val="1"/>
        </dgm:presLayoutVars>
      </dgm:prSet>
      <dgm:spPr/>
      <dgm:t>
        <a:bodyPr/>
        <a:lstStyle/>
        <a:p>
          <a:endParaRPr lang="en-US"/>
        </a:p>
      </dgm:t>
    </dgm:pt>
    <dgm:pt modelId="{244B6AE6-B034-4FA8-BE22-FAC240B31A4A}" type="pres">
      <dgm:prSet presAssocID="{B33D18A7-C20D-411C-99BC-DE8AC78D5044}" presName="ChildText" presStyleLbl="revTx" presStyleIdx="0" presStyleCnt="3">
        <dgm:presLayoutVars>
          <dgm:chMax val="0"/>
          <dgm:chPref val="0"/>
          <dgm:bulletEnabled val="1"/>
        </dgm:presLayoutVars>
      </dgm:prSet>
      <dgm:spPr/>
      <dgm:t>
        <a:bodyPr/>
        <a:lstStyle/>
        <a:p>
          <a:endParaRPr lang="en-US"/>
        </a:p>
      </dgm:t>
    </dgm:pt>
    <dgm:pt modelId="{B6370C4F-CD2A-47BC-B3ED-E5EC425885BD}" type="pres">
      <dgm:prSet presAssocID="{E989F0EE-DF8A-4670-B79D-C7426881206D}" presName="sibTrans" presStyleCnt="0"/>
      <dgm:spPr/>
    </dgm:pt>
    <dgm:pt modelId="{D8433AE4-A7CA-4F0C-87F0-23097377F02D}" type="pres">
      <dgm:prSet presAssocID="{5E2D2152-D3D2-4AD2-8581-1C64C606A9FC}" presName="composite" presStyleCnt="0"/>
      <dgm:spPr/>
    </dgm:pt>
    <dgm:pt modelId="{00C0E9F3-555B-4E22-9ABC-D0FFDA9BEDFA}" type="pres">
      <dgm:prSet presAssocID="{5E2D2152-D3D2-4AD2-8581-1C64C606A9FC}" presName="bentUpArrow1" presStyleLbl="alignImgPlace1" presStyleIdx="1" presStyleCnt="3"/>
      <dgm:spPr/>
    </dgm:pt>
    <dgm:pt modelId="{7F6BF100-A522-4A57-84D0-B2EB9EE16286}" type="pres">
      <dgm:prSet presAssocID="{5E2D2152-D3D2-4AD2-8581-1C64C606A9FC}" presName="ParentText" presStyleLbl="node1" presStyleIdx="1" presStyleCnt="4">
        <dgm:presLayoutVars>
          <dgm:chMax val="1"/>
          <dgm:chPref val="1"/>
          <dgm:bulletEnabled val="1"/>
        </dgm:presLayoutVars>
      </dgm:prSet>
      <dgm:spPr/>
      <dgm:t>
        <a:bodyPr/>
        <a:lstStyle/>
        <a:p>
          <a:endParaRPr lang="en-US"/>
        </a:p>
      </dgm:t>
    </dgm:pt>
    <dgm:pt modelId="{796953D2-F44D-4857-8AB2-B8727A944B2C}" type="pres">
      <dgm:prSet presAssocID="{5E2D2152-D3D2-4AD2-8581-1C64C606A9FC}" presName="ChildText" presStyleLbl="revTx" presStyleIdx="1" presStyleCnt="3">
        <dgm:presLayoutVars>
          <dgm:chMax val="0"/>
          <dgm:chPref val="0"/>
          <dgm:bulletEnabled val="1"/>
        </dgm:presLayoutVars>
      </dgm:prSet>
      <dgm:spPr/>
      <dgm:t>
        <a:bodyPr/>
        <a:lstStyle/>
        <a:p>
          <a:endParaRPr lang="en-US"/>
        </a:p>
      </dgm:t>
    </dgm:pt>
    <dgm:pt modelId="{2129D6A2-50CB-4BEB-94D1-36F2658FF499}" type="pres">
      <dgm:prSet presAssocID="{7A177644-55B2-4B77-B972-C4571056E3E1}" presName="sibTrans" presStyleCnt="0"/>
      <dgm:spPr/>
    </dgm:pt>
    <dgm:pt modelId="{52B27265-FB1D-4823-ADA7-B2A5BF71623F}" type="pres">
      <dgm:prSet presAssocID="{EE07EE7E-6F83-4039-AEFE-89F7221584EC}" presName="composite" presStyleCnt="0"/>
      <dgm:spPr/>
    </dgm:pt>
    <dgm:pt modelId="{F5772EC5-FF61-49BC-BFE0-5C95756967E0}" type="pres">
      <dgm:prSet presAssocID="{EE07EE7E-6F83-4039-AEFE-89F7221584EC}" presName="bentUpArrow1" presStyleLbl="alignImgPlace1" presStyleIdx="2" presStyleCnt="3"/>
      <dgm:spPr/>
    </dgm:pt>
    <dgm:pt modelId="{43F1C1C7-FCBF-4B1A-B82D-8E17E46FF526}" type="pres">
      <dgm:prSet presAssocID="{EE07EE7E-6F83-4039-AEFE-89F7221584EC}" presName="ParentText" presStyleLbl="node1" presStyleIdx="2" presStyleCnt="4">
        <dgm:presLayoutVars>
          <dgm:chMax val="1"/>
          <dgm:chPref val="1"/>
          <dgm:bulletEnabled val="1"/>
        </dgm:presLayoutVars>
      </dgm:prSet>
      <dgm:spPr/>
      <dgm:t>
        <a:bodyPr/>
        <a:lstStyle/>
        <a:p>
          <a:endParaRPr lang="en-US"/>
        </a:p>
      </dgm:t>
    </dgm:pt>
    <dgm:pt modelId="{0DDE3CEB-8B37-46E5-91B3-482DC4313518}" type="pres">
      <dgm:prSet presAssocID="{EE07EE7E-6F83-4039-AEFE-89F7221584EC}" presName="ChildText" presStyleLbl="revTx" presStyleIdx="2" presStyleCnt="3">
        <dgm:presLayoutVars>
          <dgm:chMax val="0"/>
          <dgm:chPref val="0"/>
          <dgm:bulletEnabled val="1"/>
        </dgm:presLayoutVars>
      </dgm:prSet>
      <dgm:spPr/>
      <dgm:t>
        <a:bodyPr/>
        <a:lstStyle/>
        <a:p>
          <a:endParaRPr lang="en-US"/>
        </a:p>
      </dgm:t>
    </dgm:pt>
    <dgm:pt modelId="{4A2FCD3E-A83B-47A6-B69E-8D4D6CF46689}" type="pres">
      <dgm:prSet presAssocID="{74D05F11-C82C-4956-8031-50F3C596DF18}" presName="sibTrans" presStyleCnt="0"/>
      <dgm:spPr/>
    </dgm:pt>
    <dgm:pt modelId="{06CAA9FD-8C34-4B38-9FB3-43C6A572BBC9}" type="pres">
      <dgm:prSet presAssocID="{57D32D8D-D238-4A56-96F9-6621D03C9A37}" presName="composite" presStyleCnt="0"/>
      <dgm:spPr/>
    </dgm:pt>
    <dgm:pt modelId="{9134BFA4-8FB8-44B7-9F99-025F0E800AED}" type="pres">
      <dgm:prSet presAssocID="{57D32D8D-D238-4A56-96F9-6621D03C9A37}" presName="ParentText" presStyleLbl="node1" presStyleIdx="3" presStyleCnt="4">
        <dgm:presLayoutVars>
          <dgm:chMax val="1"/>
          <dgm:chPref val="1"/>
          <dgm:bulletEnabled val="1"/>
        </dgm:presLayoutVars>
      </dgm:prSet>
      <dgm:spPr/>
      <dgm:t>
        <a:bodyPr/>
        <a:lstStyle/>
        <a:p>
          <a:endParaRPr lang="en-US"/>
        </a:p>
      </dgm:t>
    </dgm:pt>
  </dgm:ptLst>
  <dgm:cxnLst>
    <dgm:cxn modelId="{D5161F33-18FA-408C-B30C-FFA7BE3B47F5}" type="presOf" srcId="{B33D18A7-C20D-411C-99BC-DE8AC78D5044}" destId="{9DB5703E-CC26-47B8-82C1-8BBFB755EB33}" srcOrd="0" destOrd="0" presId="urn:microsoft.com/office/officeart/2005/8/layout/StepDownProcess"/>
    <dgm:cxn modelId="{1565892E-6CBE-47C2-A219-B5F5E6ECABE8}" srcId="{B9E4B625-EB67-4DA2-BF2F-4B93FCDBF899}" destId="{57D32D8D-D238-4A56-96F9-6621D03C9A37}" srcOrd="3" destOrd="0" parTransId="{43845B69-8957-4094-92A0-22AEC09A4127}" sibTransId="{6BB9627B-09C3-43DA-B1E4-8696D1BC6228}"/>
    <dgm:cxn modelId="{CB900248-3A76-4515-BBF9-E3DBAD0B2915}" srcId="{B9E4B625-EB67-4DA2-BF2F-4B93FCDBF899}" destId="{EE07EE7E-6F83-4039-AEFE-89F7221584EC}" srcOrd="2" destOrd="0" parTransId="{818B9A8D-BDBC-43B9-8165-707AB41D6A39}" sibTransId="{74D05F11-C82C-4956-8031-50F3C596DF18}"/>
    <dgm:cxn modelId="{E6DA9C56-4C31-4B09-9EC2-2314CB5E6D93}" type="presOf" srcId="{57D32D8D-D238-4A56-96F9-6621D03C9A37}" destId="{9134BFA4-8FB8-44B7-9F99-025F0E800AED}" srcOrd="0" destOrd="0" presId="urn:microsoft.com/office/officeart/2005/8/layout/StepDownProcess"/>
    <dgm:cxn modelId="{C6C223CA-FCF1-471A-9580-399FCB8AFCC2}" type="presOf" srcId="{EE07EE7E-6F83-4039-AEFE-89F7221584EC}" destId="{43F1C1C7-FCBF-4B1A-B82D-8E17E46FF526}" srcOrd="0" destOrd="0" presId="urn:microsoft.com/office/officeart/2005/8/layout/StepDownProcess"/>
    <dgm:cxn modelId="{8EBC97BB-718A-4195-9047-C4640D61239A}" srcId="{B9E4B625-EB67-4DA2-BF2F-4B93FCDBF899}" destId="{B33D18A7-C20D-411C-99BC-DE8AC78D5044}" srcOrd="0" destOrd="0" parTransId="{6904B7C2-BAF1-4DE7-8CED-FAE50618A287}" sibTransId="{E989F0EE-DF8A-4670-B79D-C7426881206D}"/>
    <dgm:cxn modelId="{14F88B76-E53D-4266-A382-0DB6983AC1D7}" type="presOf" srcId="{5E2D2152-D3D2-4AD2-8581-1C64C606A9FC}" destId="{7F6BF100-A522-4A57-84D0-B2EB9EE16286}" srcOrd="0" destOrd="0" presId="urn:microsoft.com/office/officeart/2005/8/layout/StepDownProcess"/>
    <dgm:cxn modelId="{C69D69CE-64E6-4B4C-96E3-89B256A96477}" type="presOf" srcId="{B9E4B625-EB67-4DA2-BF2F-4B93FCDBF899}" destId="{8008DEA2-A5FB-437A-993E-713AF2D15F0A}" srcOrd="0" destOrd="0" presId="urn:microsoft.com/office/officeart/2005/8/layout/StepDownProcess"/>
    <dgm:cxn modelId="{B0878D47-36E1-41A5-AB9B-6A72847F8A0B}" srcId="{B9E4B625-EB67-4DA2-BF2F-4B93FCDBF899}" destId="{5E2D2152-D3D2-4AD2-8581-1C64C606A9FC}" srcOrd="1" destOrd="0" parTransId="{ED4280DF-3039-4464-90EA-04E33097018B}" sibTransId="{7A177644-55B2-4B77-B972-C4571056E3E1}"/>
    <dgm:cxn modelId="{F3DAB482-EAED-42F7-A1AC-EA485F159C9E}" type="presParOf" srcId="{8008DEA2-A5FB-437A-993E-713AF2D15F0A}" destId="{D97E18E7-C659-44A4-8C71-BC8CBC6B358D}" srcOrd="0" destOrd="0" presId="urn:microsoft.com/office/officeart/2005/8/layout/StepDownProcess"/>
    <dgm:cxn modelId="{23ED19C2-CDB0-4386-B50B-FE9D48E78AED}" type="presParOf" srcId="{D97E18E7-C659-44A4-8C71-BC8CBC6B358D}" destId="{5A049C7B-4491-472A-81E9-705D9C0EF3FE}" srcOrd="0" destOrd="0" presId="urn:microsoft.com/office/officeart/2005/8/layout/StepDownProcess"/>
    <dgm:cxn modelId="{FAB6A04F-9EB2-41E0-8898-B73574A26A35}" type="presParOf" srcId="{D97E18E7-C659-44A4-8C71-BC8CBC6B358D}" destId="{9DB5703E-CC26-47B8-82C1-8BBFB755EB33}" srcOrd="1" destOrd="0" presId="urn:microsoft.com/office/officeart/2005/8/layout/StepDownProcess"/>
    <dgm:cxn modelId="{7771E824-BF7A-4FF1-8415-73731533E93A}" type="presParOf" srcId="{D97E18E7-C659-44A4-8C71-BC8CBC6B358D}" destId="{244B6AE6-B034-4FA8-BE22-FAC240B31A4A}" srcOrd="2" destOrd="0" presId="urn:microsoft.com/office/officeart/2005/8/layout/StepDownProcess"/>
    <dgm:cxn modelId="{7EDFFAB3-A203-44EF-A6BB-A3788783A84C}" type="presParOf" srcId="{8008DEA2-A5FB-437A-993E-713AF2D15F0A}" destId="{B6370C4F-CD2A-47BC-B3ED-E5EC425885BD}" srcOrd="1" destOrd="0" presId="urn:microsoft.com/office/officeart/2005/8/layout/StepDownProcess"/>
    <dgm:cxn modelId="{58747845-7DEC-4D7D-8D07-3684C327D255}" type="presParOf" srcId="{8008DEA2-A5FB-437A-993E-713AF2D15F0A}" destId="{D8433AE4-A7CA-4F0C-87F0-23097377F02D}" srcOrd="2" destOrd="0" presId="urn:microsoft.com/office/officeart/2005/8/layout/StepDownProcess"/>
    <dgm:cxn modelId="{E124B40A-C359-4D7A-8B90-167482BC3B9C}" type="presParOf" srcId="{D8433AE4-A7CA-4F0C-87F0-23097377F02D}" destId="{00C0E9F3-555B-4E22-9ABC-D0FFDA9BEDFA}" srcOrd="0" destOrd="0" presId="urn:microsoft.com/office/officeart/2005/8/layout/StepDownProcess"/>
    <dgm:cxn modelId="{4897963A-DD00-42FE-A64B-03E8B4FF5D6B}" type="presParOf" srcId="{D8433AE4-A7CA-4F0C-87F0-23097377F02D}" destId="{7F6BF100-A522-4A57-84D0-B2EB9EE16286}" srcOrd="1" destOrd="0" presId="urn:microsoft.com/office/officeart/2005/8/layout/StepDownProcess"/>
    <dgm:cxn modelId="{F6BB1D51-94D6-42F9-9410-014970560067}" type="presParOf" srcId="{D8433AE4-A7CA-4F0C-87F0-23097377F02D}" destId="{796953D2-F44D-4857-8AB2-B8727A944B2C}" srcOrd="2" destOrd="0" presId="urn:microsoft.com/office/officeart/2005/8/layout/StepDownProcess"/>
    <dgm:cxn modelId="{016943BF-5323-4C7C-B11F-3E95E2B53D24}" type="presParOf" srcId="{8008DEA2-A5FB-437A-993E-713AF2D15F0A}" destId="{2129D6A2-50CB-4BEB-94D1-36F2658FF499}" srcOrd="3" destOrd="0" presId="urn:microsoft.com/office/officeart/2005/8/layout/StepDownProcess"/>
    <dgm:cxn modelId="{4B6B95BA-9809-4495-A49F-06A8EFEAAC5C}" type="presParOf" srcId="{8008DEA2-A5FB-437A-993E-713AF2D15F0A}" destId="{52B27265-FB1D-4823-ADA7-B2A5BF71623F}" srcOrd="4" destOrd="0" presId="urn:microsoft.com/office/officeart/2005/8/layout/StepDownProcess"/>
    <dgm:cxn modelId="{D9BEAD43-7603-4E44-8F88-B9942E3DC262}" type="presParOf" srcId="{52B27265-FB1D-4823-ADA7-B2A5BF71623F}" destId="{F5772EC5-FF61-49BC-BFE0-5C95756967E0}" srcOrd="0" destOrd="0" presId="urn:microsoft.com/office/officeart/2005/8/layout/StepDownProcess"/>
    <dgm:cxn modelId="{3C6631ED-DEFA-48FF-8411-AFEE2FC22798}" type="presParOf" srcId="{52B27265-FB1D-4823-ADA7-B2A5BF71623F}" destId="{43F1C1C7-FCBF-4B1A-B82D-8E17E46FF526}" srcOrd="1" destOrd="0" presId="urn:microsoft.com/office/officeart/2005/8/layout/StepDownProcess"/>
    <dgm:cxn modelId="{EDBFEBA0-0B9C-408F-9E14-B25BDA510EFB}" type="presParOf" srcId="{52B27265-FB1D-4823-ADA7-B2A5BF71623F}" destId="{0DDE3CEB-8B37-46E5-91B3-482DC4313518}" srcOrd="2" destOrd="0" presId="urn:microsoft.com/office/officeart/2005/8/layout/StepDownProcess"/>
    <dgm:cxn modelId="{9C5E8C3B-C338-4F6A-BC5C-06F7BD549B21}" type="presParOf" srcId="{8008DEA2-A5FB-437A-993E-713AF2D15F0A}" destId="{4A2FCD3E-A83B-47A6-B69E-8D4D6CF46689}" srcOrd="5" destOrd="0" presId="urn:microsoft.com/office/officeart/2005/8/layout/StepDownProcess"/>
    <dgm:cxn modelId="{3CC7A879-4A5A-425F-B1B6-EF619DB565F6}" type="presParOf" srcId="{8008DEA2-A5FB-437A-993E-713AF2D15F0A}" destId="{06CAA9FD-8C34-4B38-9FB3-43C6A572BBC9}" srcOrd="6" destOrd="0" presId="urn:microsoft.com/office/officeart/2005/8/layout/StepDownProcess"/>
    <dgm:cxn modelId="{F95BDDA2-E793-4834-80A7-D07133DA5162}" type="presParOf" srcId="{06CAA9FD-8C34-4B38-9FB3-43C6A572BBC9}" destId="{9134BFA4-8FB8-44B7-9F99-025F0E800AED}"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CDA766D-F423-4E4D-B65D-F39FB4B37CF2}" type="doc">
      <dgm:prSet loTypeId="urn:microsoft.com/office/officeart/2005/8/layout/cycle1" loCatId="cycle" qsTypeId="urn:microsoft.com/office/officeart/2005/8/quickstyle/simple1" qsCatId="simple" csTypeId="urn:microsoft.com/office/officeart/2005/8/colors/accent2_1" csCatId="accent2" phldr="1"/>
      <dgm:spPr/>
      <dgm:t>
        <a:bodyPr/>
        <a:lstStyle/>
        <a:p>
          <a:endParaRPr lang="en-US"/>
        </a:p>
      </dgm:t>
    </dgm:pt>
    <dgm:pt modelId="{F5D4758F-D48A-4936-A814-FCF3279304E4}">
      <dgm:prSet phldrT="[Text]" custT="1"/>
      <dgm:spPr/>
      <dgm:t>
        <a:bodyPr/>
        <a:lstStyle/>
        <a:p>
          <a:r>
            <a:rPr lang="en-US" sz="1100" dirty="0" smtClean="0"/>
            <a:t>Where &amp; Why</a:t>
          </a:r>
          <a:endParaRPr lang="en-US" sz="1100" dirty="0"/>
        </a:p>
      </dgm:t>
    </dgm:pt>
    <dgm:pt modelId="{37DFEA94-F58F-4479-A5A5-D3CFC04F0A38}" type="parTrans" cxnId="{E02B9D92-1FC2-4963-BA9B-70BB3427D4FF}">
      <dgm:prSet/>
      <dgm:spPr/>
      <dgm:t>
        <a:bodyPr/>
        <a:lstStyle/>
        <a:p>
          <a:endParaRPr lang="en-US" sz="2800"/>
        </a:p>
      </dgm:t>
    </dgm:pt>
    <dgm:pt modelId="{7654927B-605F-406B-89CF-494919D96226}" type="sibTrans" cxnId="{E02B9D92-1FC2-4963-BA9B-70BB3427D4FF}">
      <dgm:prSet/>
      <dgm:spPr/>
      <dgm:t>
        <a:bodyPr/>
        <a:lstStyle/>
        <a:p>
          <a:endParaRPr lang="en-US" sz="2800"/>
        </a:p>
      </dgm:t>
    </dgm:pt>
    <dgm:pt modelId="{97BB4B84-CCAC-4E46-9688-549F5E3EC74C}">
      <dgm:prSet phldrT="[Text]" custT="1"/>
      <dgm:spPr/>
      <dgm:t>
        <a:bodyPr/>
        <a:lstStyle/>
        <a:p>
          <a:r>
            <a:rPr lang="en-US" sz="1100" dirty="0" smtClean="0"/>
            <a:t>What</a:t>
          </a:r>
          <a:endParaRPr lang="en-US" sz="1100" dirty="0"/>
        </a:p>
      </dgm:t>
    </dgm:pt>
    <dgm:pt modelId="{C10DA5DA-CC45-45A1-A241-041B1A1ED0C6}" type="parTrans" cxnId="{F71E88E1-2BFC-4171-A5D4-321A1B33B502}">
      <dgm:prSet/>
      <dgm:spPr/>
      <dgm:t>
        <a:bodyPr/>
        <a:lstStyle/>
        <a:p>
          <a:endParaRPr lang="en-US" sz="2800"/>
        </a:p>
      </dgm:t>
    </dgm:pt>
    <dgm:pt modelId="{E56EE22E-CC21-475B-A2A0-EA65EFB5E2D6}" type="sibTrans" cxnId="{F71E88E1-2BFC-4171-A5D4-321A1B33B502}">
      <dgm:prSet/>
      <dgm:spPr/>
      <dgm:t>
        <a:bodyPr/>
        <a:lstStyle/>
        <a:p>
          <a:endParaRPr lang="en-US" sz="2800"/>
        </a:p>
      </dgm:t>
    </dgm:pt>
    <dgm:pt modelId="{117E7D3D-0F39-4ED8-AB56-D8E61440156A}">
      <dgm:prSet phldrT="[Text]" custT="1"/>
      <dgm:spPr/>
      <dgm:t>
        <a:bodyPr/>
        <a:lstStyle/>
        <a:p>
          <a:r>
            <a:rPr lang="en-US" sz="1100" dirty="0" smtClean="0"/>
            <a:t>How</a:t>
          </a:r>
          <a:endParaRPr lang="en-US" sz="1100" dirty="0"/>
        </a:p>
      </dgm:t>
    </dgm:pt>
    <dgm:pt modelId="{1A161FD8-EBD7-4C4B-BE91-7480E6779C3C}" type="parTrans" cxnId="{AFB26848-0CA5-4374-97FB-B6590C6E7FAD}">
      <dgm:prSet/>
      <dgm:spPr/>
      <dgm:t>
        <a:bodyPr/>
        <a:lstStyle/>
        <a:p>
          <a:endParaRPr lang="en-US" sz="2800"/>
        </a:p>
      </dgm:t>
    </dgm:pt>
    <dgm:pt modelId="{AA038E58-ED68-4C15-9F8E-C895B14F89D9}" type="sibTrans" cxnId="{AFB26848-0CA5-4374-97FB-B6590C6E7FAD}">
      <dgm:prSet/>
      <dgm:spPr/>
      <dgm:t>
        <a:bodyPr/>
        <a:lstStyle/>
        <a:p>
          <a:endParaRPr lang="en-US" sz="2800"/>
        </a:p>
      </dgm:t>
    </dgm:pt>
    <dgm:pt modelId="{20958D47-F304-4FF7-B151-E198CA1667C8}">
      <dgm:prSet phldrT="[Text]" custT="1"/>
      <dgm:spPr/>
      <dgm:t>
        <a:bodyPr/>
        <a:lstStyle/>
        <a:p>
          <a:r>
            <a:rPr lang="en-US" sz="1100" dirty="0" smtClean="0"/>
            <a:t>Execute &amp; Evaluate</a:t>
          </a:r>
          <a:endParaRPr lang="en-US" sz="1100" dirty="0"/>
        </a:p>
      </dgm:t>
    </dgm:pt>
    <dgm:pt modelId="{F774599D-5DB4-43EF-8910-F275FB7529CE}" type="parTrans" cxnId="{63DC40B1-3E4D-4B2C-B1D4-21E9830FC2D6}">
      <dgm:prSet/>
      <dgm:spPr/>
      <dgm:t>
        <a:bodyPr/>
        <a:lstStyle/>
        <a:p>
          <a:endParaRPr lang="en-US" sz="2800"/>
        </a:p>
      </dgm:t>
    </dgm:pt>
    <dgm:pt modelId="{A4533C90-22E0-47E8-B7EC-7CDFB3F74DB6}" type="sibTrans" cxnId="{63DC40B1-3E4D-4B2C-B1D4-21E9830FC2D6}">
      <dgm:prSet/>
      <dgm:spPr/>
      <dgm:t>
        <a:bodyPr/>
        <a:lstStyle/>
        <a:p>
          <a:endParaRPr lang="en-US" sz="2800"/>
        </a:p>
      </dgm:t>
    </dgm:pt>
    <dgm:pt modelId="{76255CDA-16A4-4448-9067-743AEAEB602A}">
      <dgm:prSet phldrT="[Text]" custT="1"/>
      <dgm:spPr/>
      <dgm:t>
        <a:bodyPr/>
        <a:lstStyle/>
        <a:p>
          <a:r>
            <a:rPr lang="en-US" sz="1100" dirty="0" smtClean="0"/>
            <a:t>Options</a:t>
          </a:r>
          <a:endParaRPr lang="en-US" sz="1100" dirty="0"/>
        </a:p>
      </dgm:t>
    </dgm:pt>
    <dgm:pt modelId="{E3634ECA-8E0D-4305-BF4F-FDEB97158835}" type="sibTrans" cxnId="{5335C9B0-8608-4029-BA48-32D1E9F2ABEF}">
      <dgm:prSet/>
      <dgm:spPr/>
      <dgm:t>
        <a:bodyPr/>
        <a:lstStyle/>
        <a:p>
          <a:endParaRPr lang="en-US" sz="2800"/>
        </a:p>
      </dgm:t>
    </dgm:pt>
    <dgm:pt modelId="{CAA7CCEE-1B52-4EDC-B936-62BEEA981D8A}" type="parTrans" cxnId="{5335C9B0-8608-4029-BA48-32D1E9F2ABEF}">
      <dgm:prSet/>
      <dgm:spPr/>
      <dgm:t>
        <a:bodyPr/>
        <a:lstStyle/>
        <a:p>
          <a:endParaRPr lang="en-US" sz="2800"/>
        </a:p>
      </dgm:t>
    </dgm:pt>
    <dgm:pt modelId="{D7EBDEC2-D55A-489B-AFB2-B8DB78C2D6B9}" type="pres">
      <dgm:prSet presAssocID="{ACDA766D-F423-4E4D-B65D-F39FB4B37CF2}" presName="cycle" presStyleCnt="0">
        <dgm:presLayoutVars>
          <dgm:dir/>
          <dgm:resizeHandles val="exact"/>
        </dgm:presLayoutVars>
      </dgm:prSet>
      <dgm:spPr/>
      <dgm:t>
        <a:bodyPr/>
        <a:lstStyle/>
        <a:p>
          <a:endParaRPr lang="en-US"/>
        </a:p>
      </dgm:t>
    </dgm:pt>
    <dgm:pt modelId="{31F6357D-11CB-4E24-99BB-B0FF1077020C}" type="pres">
      <dgm:prSet presAssocID="{76255CDA-16A4-4448-9067-743AEAEB602A}" presName="dummy" presStyleCnt="0"/>
      <dgm:spPr/>
    </dgm:pt>
    <dgm:pt modelId="{67A6647F-5388-4AF6-AB69-74F2EDEF8497}" type="pres">
      <dgm:prSet presAssocID="{76255CDA-16A4-4448-9067-743AEAEB602A}" presName="node" presStyleLbl="revTx" presStyleIdx="0" presStyleCnt="5" custScaleX="123504">
        <dgm:presLayoutVars>
          <dgm:bulletEnabled val="1"/>
        </dgm:presLayoutVars>
      </dgm:prSet>
      <dgm:spPr/>
      <dgm:t>
        <a:bodyPr/>
        <a:lstStyle/>
        <a:p>
          <a:endParaRPr lang="en-US"/>
        </a:p>
      </dgm:t>
    </dgm:pt>
    <dgm:pt modelId="{7095D924-4CCB-4789-B5F3-DBD90FF4A9A9}" type="pres">
      <dgm:prSet presAssocID="{E3634ECA-8E0D-4305-BF4F-FDEB97158835}" presName="sibTrans" presStyleLbl="node1" presStyleIdx="0" presStyleCnt="5"/>
      <dgm:spPr/>
      <dgm:t>
        <a:bodyPr/>
        <a:lstStyle/>
        <a:p>
          <a:endParaRPr lang="en-US"/>
        </a:p>
      </dgm:t>
    </dgm:pt>
    <dgm:pt modelId="{1385C419-C682-49DC-A666-4CF2B8FC4728}" type="pres">
      <dgm:prSet presAssocID="{F5D4758F-D48A-4936-A814-FCF3279304E4}" presName="dummy" presStyleCnt="0"/>
      <dgm:spPr/>
    </dgm:pt>
    <dgm:pt modelId="{EE84BE96-609E-489E-86BB-31A5D16AEFA6}" type="pres">
      <dgm:prSet presAssocID="{F5D4758F-D48A-4936-A814-FCF3279304E4}" presName="node" presStyleLbl="revTx" presStyleIdx="1" presStyleCnt="5">
        <dgm:presLayoutVars>
          <dgm:bulletEnabled val="1"/>
        </dgm:presLayoutVars>
      </dgm:prSet>
      <dgm:spPr/>
      <dgm:t>
        <a:bodyPr/>
        <a:lstStyle/>
        <a:p>
          <a:endParaRPr lang="en-US"/>
        </a:p>
      </dgm:t>
    </dgm:pt>
    <dgm:pt modelId="{25B83BBA-B67E-4A23-87E7-FEE40222542E}" type="pres">
      <dgm:prSet presAssocID="{7654927B-605F-406B-89CF-494919D96226}" presName="sibTrans" presStyleLbl="node1" presStyleIdx="1" presStyleCnt="5"/>
      <dgm:spPr/>
      <dgm:t>
        <a:bodyPr/>
        <a:lstStyle/>
        <a:p>
          <a:endParaRPr lang="en-US"/>
        </a:p>
      </dgm:t>
    </dgm:pt>
    <dgm:pt modelId="{66B9D7C6-40E2-46DF-BAB0-8BF2CDBD33B0}" type="pres">
      <dgm:prSet presAssocID="{97BB4B84-CCAC-4E46-9688-549F5E3EC74C}" presName="dummy" presStyleCnt="0"/>
      <dgm:spPr/>
    </dgm:pt>
    <dgm:pt modelId="{15B6E93B-A2AE-4E10-B7D6-B596CA0F157C}" type="pres">
      <dgm:prSet presAssocID="{97BB4B84-CCAC-4E46-9688-549F5E3EC74C}" presName="node" presStyleLbl="revTx" presStyleIdx="2" presStyleCnt="5">
        <dgm:presLayoutVars>
          <dgm:bulletEnabled val="1"/>
        </dgm:presLayoutVars>
      </dgm:prSet>
      <dgm:spPr/>
      <dgm:t>
        <a:bodyPr/>
        <a:lstStyle/>
        <a:p>
          <a:endParaRPr lang="en-US"/>
        </a:p>
      </dgm:t>
    </dgm:pt>
    <dgm:pt modelId="{D3DAFA75-9865-4196-A71A-FFEDF67916AB}" type="pres">
      <dgm:prSet presAssocID="{E56EE22E-CC21-475B-A2A0-EA65EFB5E2D6}" presName="sibTrans" presStyleLbl="node1" presStyleIdx="2" presStyleCnt="5"/>
      <dgm:spPr/>
      <dgm:t>
        <a:bodyPr/>
        <a:lstStyle/>
        <a:p>
          <a:endParaRPr lang="en-US"/>
        </a:p>
      </dgm:t>
    </dgm:pt>
    <dgm:pt modelId="{4D0C242C-2C79-4445-8C05-4296829DFF86}" type="pres">
      <dgm:prSet presAssocID="{117E7D3D-0F39-4ED8-AB56-D8E61440156A}" presName="dummy" presStyleCnt="0"/>
      <dgm:spPr/>
    </dgm:pt>
    <dgm:pt modelId="{9D9D2E89-E212-48AA-BE81-FB917581DFEB}" type="pres">
      <dgm:prSet presAssocID="{117E7D3D-0F39-4ED8-AB56-D8E61440156A}" presName="node" presStyleLbl="revTx" presStyleIdx="3" presStyleCnt="5">
        <dgm:presLayoutVars>
          <dgm:bulletEnabled val="1"/>
        </dgm:presLayoutVars>
      </dgm:prSet>
      <dgm:spPr/>
      <dgm:t>
        <a:bodyPr/>
        <a:lstStyle/>
        <a:p>
          <a:endParaRPr lang="en-US"/>
        </a:p>
      </dgm:t>
    </dgm:pt>
    <dgm:pt modelId="{1E932357-9433-445B-BE49-0D2B2B85B7E0}" type="pres">
      <dgm:prSet presAssocID="{AA038E58-ED68-4C15-9F8E-C895B14F89D9}" presName="sibTrans" presStyleLbl="node1" presStyleIdx="3" presStyleCnt="5"/>
      <dgm:spPr/>
      <dgm:t>
        <a:bodyPr/>
        <a:lstStyle/>
        <a:p>
          <a:endParaRPr lang="en-US"/>
        </a:p>
      </dgm:t>
    </dgm:pt>
    <dgm:pt modelId="{812BE58B-5E0A-4691-8099-A4149007A412}" type="pres">
      <dgm:prSet presAssocID="{20958D47-F304-4FF7-B151-E198CA1667C8}" presName="dummy" presStyleCnt="0"/>
      <dgm:spPr/>
    </dgm:pt>
    <dgm:pt modelId="{9B31C0DB-6AF7-4DF2-B284-A96E7964379F}" type="pres">
      <dgm:prSet presAssocID="{20958D47-F304-4FF7-B151-E198CA1667C8}" presName="node" presStyleLbl="revTx" presStyleIdx="4" presStyleCnt="5" custScaleX="127353" custRadScaleRad="101932" custRadScaleInc="-6121">
        <dgm:presLayoutVars>
          <dgm:bulletEnabled val="1"/>
        </dgm:presLayoutVars>
      </dgm:prSet>
      <dgm:spPr/>
      <dgm:t>
        <a:bodyPr/>
        <a:lstStyle/>
        <a:p>
          <a:endParaRPr lang="en-US"/>
        </a:p>
      </dgm:t>
    </dgm:pt>
    <dgm:pt modelId="{C097E7CA-1FC2-44DD-9D32-927F28F72961}" type="pres">
      <dgm:prSet presAssocID="{A4533C90-22E0-47E8-B7EC-7CDFB3F74DB6}" presName="sibTrans" presStyleLbl="node1" presStyleIdx="4" presStyleCnt="5"/>
      <dgm:spPr/>
      <dgm:t>
        <a:bodyPr/>
        <a:lstStyle/>
        <a:p>
          <a:endParaRPr lang="en-US"/>
        </a:p>
      </dgm:t>
    </dgm:pt>
  </dgm:ptLst>
  <dgm:cxnLst>
    <dgm:cxn modelId="{B239730E-AFA5-4EEB-97BD-214F76CDD087}" type="presOf" srcId="{7654927B-605F-406B-89CF-494919D96226}" destId="{25B83BBA-B67E-4A23-87E7-FEE40222542E}" srcOrd="0" destOrd="0" presId="urn:microsoft.com/office/officeart/2005/8/layout/cycle1"/>
    <dgm:cxn modelId="{63DC40B1-3E4D-4B2C-B1D4-21E9830FC2D6}" srcId="{ACDA766D-F423-4E4D-B65D-F39FB4B37CF2}" destId="{20958D47-F304-4FF7-B151-E198CA1667C8}" srcOrd="4" destOrd="0" parTransId="{F774599D-5DB4-43EF-8910-F275FB7529CE}" sibTransId="{A4533C90-22E0-47E8-B7EC-7CDFB3F74DB6}"/>
    <dgm:cxn modelId="{5335C9B0-8608-4029-BA48-32D1E9F2ABEF}" srcId="{ACDA766D-F423-4E4D-B65D-F39FB4B37CF2}" destId="{76255CDA-16A4-4448-9067-743AEAEB602A}" srcOrd="0" destOrd="0" parTransId="{CAA7CCEE-1B52-4EDC-B936-62BEEA981D8A}" sibTransId="{E3634ECA-8E0D-4305-BF4F-FDEB97158835}"/>
    <dgm:cxn modelId="{E02B9D92-1FC2-4963-BA9B-70BB3427D4FF}" srcId="{ACDA766D-F423-4E4D-B65D-F39FB4B37CF2}" destId="{F5D4758F-D48A-4936-A814-FCF3279304E4}" srcOrd="1" destOrd="0" parTransId="{37DFEA94-F58F-4479-A5A5-D3CFC04F0A38}" sibTransId="{7654927B-605F-406B-89CF-494919D96226}"/>
    <dgm:cxn modelId="{B35965B2-6415-4D52-A6F9-BA7D3F71BD64}" type="presOf" srcId="{76255CDA-16A4-4448-9067-743AEAEB602A}" destId="{67A6647F-5388-4AF6-AB69-74F2EDEF8497}" srcOrd="0" destOrd="0" presId="urn:microsoft.com/office/officeart/2005/8/layout/cycle1"/>
    <dgm:cxn modelId="{E4646C1D-95F1-4F53-82D7-7D34F909C663}" type="presOf" srcId="{F5D4758F-D48A-4936-A814-FCF3279304E4}" destId="{EE84BE96-609E-489E-86BB-31A5D16AEFA6}" srcOrd="0" destOrd="0" presId="urn:microsoft.com/office/officeart/2005/8/layout/cycle1"/>
    <dgm:cxn modelId="{3C5F34E4-296E-47C9-BF5F-3FC3BD41F15B}" type="presOf" srcId="{AA038E58-ED68-4C15-9F8E-C895B14F89D9}" destId="{1E932357-9433-445B-BE49-0D2B2B85B7E0}" srcOrd="0" destOrd="0" presId="urn:microsoft.com/office/officeart/2005/8/layout/cycle1"/>
    <dgm:cxn modelId="{D57A9651-0397-4A79-B6CC-57A5E8CFC1E8}" type="presOf" srcId="{117E7D3D-0F39-4ED8-AB56-D8E61440156A}" destId="{9D9D2E89-E212-48AA-BE81-FB917581DFEB}" srcOrd="0" destOrd="0" presId="urn:microsoft.com/office/officeart/2005/8/layout/cycle1"/>
    <dgm:cxn modelId="{F71E88E1-2BFC-4171-A5D4-321A1B33B502}" srcId="{ACDA766D-F423-4E4D-B65D-F39FB4B37CF2}" destId="{97BB4B84-CCAC-4E46-9688-549F5E3EC74C}" srcOrd="2" destOrd="0" parTransId="{C10DA5DA-CC45-45A1-A241-041B1A1ED0C6}" sibTransId="{E56EE22E-CC21-475B-A2A0-EA65EFB5E2D6}"/>
    <dgm:cxn modelId="{5F8F3B7C-442F-44D9-80C9-B8511F61DBEF}" type="presOf" srcId="{E56EE22E-CC21-475B-A2A0-EA65EFB5E2D6}" destId="{D3DAFA75-9865-4196-A71A-FFEDF67916AB}" srcOrd="0" destOrd="0" presId="urn:microsoft.com/office/officeart/2005/8/layout/cycle1"/>
    <dgm:cxn modelId="{3698CA04-9B78-496B-AAB9-0F542BE231D9}" type="presOf" srcId="{97BB4B84-CCAC-4E46-9688-549F5E3EC74C}" destId="{15B6E93B-A2AE-4E10-B7D6-B596CA0F157C}" srcOrd="0" destOrd="0" presId="urn:microsoft.com/office/officeart/2005/8/layout/cycle1"/>
    <dgm:cxn modelId="{AFB26848-0CA5-4374-97FB-B6590C6E7FAD}" srcId="{ACDA766D-F423-4E4D-B65D-F39FB4B37CF2}" destId="{117E7D3D-0F39-4ED8-AB56-D8E61440156A}" srcOrd="3" destOrd="0" parTransId="{1A161FD8-EBD7-4C4B-BE91-7480E6779C3C}" sibTransId="{AA038E58-ED68-4C15-9F8E-C895B14F89D9}"/>
    <dgm:cxn modelId="{ECE0F83F-1CBB-4B8B-8F3B-0D787507BCB7}" type="presOf" srcId="{A4533C90-22E0-47E8-B7EC-7CDFB3F74DB6}" destId="{C097E7CA-1FC2-44DD-9D32-927F28F72961}" srcOrd="0" destOrd="0" presId="urn:microsoft.com/office/officeart/2005/8/layout/cycle1"/>
    <dgm:cxn modelId="{3E6D6887-30AE-400F-905B-532D44A1A80F}" type="presOf" srcId="{ACDA766D-F423-4E4D-B65D-F39FB4B37CF2}" destId="{D7EBDEC2-D55A-489B-AFB2-B8DB78C2D6B9}" srcOrd="0" destOrd="0" presId="urn:microsoft.com/office/officeart/2005/8/layout/cycle1"/>
    <dgm:cxn modelId="{531DE566-3CC5-48D8-BF11-1AE4377D761C}" type="presOf" srcId="{E3634ECA-8E0D-4305-BF4F-FDEB97158835}" destId="{7095D924-4CCB-4789-B5F3-DBD90FF4A9A9}" srcOrd="0" destOrd="0" presId="urn:microsoft.com/office/officeart/2005/8/layout/cycle1"/>
    <dgm:cxn modelId="{76B28CFD-9E3D-47FC-A1B2-7BBF488906F1}" type="presOf" srcId="{20958D47-F304-4FF7-B151-E198CA1667C8}" destId="{9B31C0DB-6AF7-4DF2-B284-A96E7964379F}" srcOrd="0" destOrd="0" presId="urn:microsoft.com/office/officeart/2005/8/layout/cycle1"/>
    <dgm:cxn modelId="{9FE7FDB6-BFCC-4547-976C-71A863200D33}" type="presParOf" srcId="{D7EBDEC2-D55A-489B-AFB2-B8DB78C2D6B9}" destId="{31F6357D-11CB-4E24-99BB-B0FF1077020C}" srcOrd="0" destOrd="0" presId="urn:microsoft.com/office/officeart/2005/8/layout/cycle1"/>
    <dgm:cxn modelId="{1836545A-4ABB-49A6-B48E-E499071BE68F}" type="presParOf" srcId="{D7EBDEC2-D55A-489B-AFB2-B8DB78C2D6B9}" destId="{67A6647F-5388-4AF6-AB69-74F2EDEF8497}" srcOrd="1" destOrd="0" presId="urn:microsoft.com/office/officeart/2005/8/layout/cycle1"/>
    <dgm:cxn modelId="{2FD34155-3EDF-443F-9AF2-723278F3A4D3}" type="presParOf" srcId="{D7EBDEC2-D55A-489B-AFB2-B8DB78C2D6B9}" destId="{7095D924-4CCB-4789-B5F3-DBD90FF4A9A9}" srcOrd="2" destOrd="0" presId="urn:microsoft.com/office/officeart/2005/8/layout/cycle1"/>
    <dgm:cxn modelId="{C543F951-A05E-4C0D-A13F-3F373583B9DD}" type="presParOf" srcId="{D7EBDEC2-D55A-489B-AFB2-B8DB78C2D6B9}" destId="{1385C419-C682-49DC-A666-4CF2B8FC4728}" srcOrd="3" destOrd="0" presId="urn:microsoft.com/office/officeart/2005/8/layout/cycle1"/>
    <dgm:cxn modelId="{1DEF4D5D-D08C-4A7C-8207-BCEBA6585270}" type="presParOf" srcId="{D7EBDEC2-D55A-489B-AFB2-B8DB78C2D6B9}" destId="{EE84BE96-609E-489E-86BB-31A5D16AEFA6}" srcOrd="4" destOrd="0" presId="urn:microsoft.com/office/officeart/2005/8/layout/cycle1"/>
    <dgm:cxn modelId="{E811008D-5234-445E-97C1-1CCED27459C1}" type="presParOf" srcId="{D7EBDEC2-D55A-489B-AFB2-B8DB78C2D6B9}" destId="{25B83BBA-B67E-4A23-87E7-FEE40222542E}" srcOrd="5" destOrd="0" presId="urn:microsoft.com/office/officeart/2005/8/layout/cycle1"/>
    <dgm:cxn modelId="{1880A2FB-0258-455C-996E-F30ED0558BE2}" type="presParOf" srcId="{D7EBDEC2-D55A-489B-AFB2-B8DB78C2D6B9}" destId="{66B9D7C6-40E2-46DF-BAB0-8BF2CDBD33B0}" srcOrd="6" destOrd="0" presId="urn:microsoft.com/office/officeart/2005/8/layout/cycle1"/>
    <dgm:cxn modelId="{FD608E27-F871-4B4F-9B96-DF134E2965D4}" type="presParOf" srcId="{D7EBDEC2-D55A-489B-AFB2-B8DB78C2D6B9}" destId="{15B6E93B-A2AE-4E10-B7D6-B596CA0F157C}" srcOrd="7" destOrd="0" presId="urn:microsoft.com/office/officeart/2005/8/layout/cycle1"/>
    <dgm:cxn modelId="{9BBDA295-18CE-4A18-9BD0-B4ED0C36ABCB}" type="presParOf" srcId="{D7EBDEC2-D55A-489B-AFB2-B8DB78C2D6B9}" destId="{D3DAFA75-9865-4196-A71A-FFEDF67916AB}" srcOrd="8" destOrd="0" presId="urn:microsoft.com/office/officeart/2005/8/layout/cycle1"/>
    <dgm:cxn modelId="{2CDF21F0-8CB4-401B-9F60-7BAB45C82B14}" type="presParOf" srcId="{D7EBDEC2-D55A-489B-AFB2-B8DB78C2D6B9}" destId="{4D0C242C-2C79-4445-8C05-4296829DFF86}" srcOrd="9" destOrd="0" presId="urn:microsoft.com/office/officeart/2005/8/layout/cycle1"/>
    <dgm:cxn modelId="{BD925255-B956-423E-BE80-4E5F753DE125}" type="presParOf" srcId="{D7EBDEC2-D55A-489B-AFB2-B8DB78C2D6B9}" destId="{9D9D2E89-E212-48AA-BE81-FB917581DFEB}" srcOrd="10" destOrd="0" presId="urn:microsoft.com/office/officeart/2005/8/layout/cycle1"/>
    <dgm:cxn modelId="{B1612F21-9CCB-4CCC-B7C8-907586860D86}" type="presParOf" srcId="{D7EBDEC2-D55A-489B-AFB2-B8DB78C2D6B9}" destId="{1E932357-9433-445B-BE49-0D2B2B85B7E0}" srcOrd="11" destOrd="0" presId="urn:microsoft.com/office/officeart/2005/8/layout/cycle1"/>
    <dgm:cxn modelId="{D2555440-A0EB-4B51-A198-AAF16C2A4865}" type="presParOf" srcId="{D7EBDEC2-D55A-489B-AFB2-B8DB78C2D6B9}" destId="{812BE58B-5E0A-4691-8099-A4149007A412}" srcOrd="12" destOrd="0" presId="urn:microsoft.com/office/officeart/2005/8/layout/cycle1"/>
    <dgm:cxn modelId="{7A57FA17-7416-4258-B1D0-2C36A0988569}" type="presParOf" srcId="{D7EBDEC2-D55A-489B-AFB2-B8DB78C2D6B9}" destId="{9B31C0DB-6AF7-4DF2-B284-A96E7964379F}" srcOrd="13" destOrd="0" presId="urn:microsoft.com/office/officeart/2005/8/layout/cycle1"/>
    <dgm:cxn modelId="{DA6F5FD7-26A2-4A43-B9E1-A095568EF73C}" type="presParOf" srcId="{D7EBDEC2-D55A-489B-AFB2-B8DB78C2D6B9}" destId="{C097E7CA-1FC2-44DD-9D32-927F28F72961}"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A66A8E-0C0F-4451-9AC0-D1457752012A}" type="doc">
      <dgm:prSet loTypeId="urn:microsoft.com/office/officeart/2005/8/layout/cycle8" loCatId="cycle" qsTypeId="urn:microsoft.com/office/officeart/2005/8/quickstyle/3d3" qsCatId="3D" csTypeId="urn:microsoft.com/office/officeart/2005/8/colors/colorful1" csCatId="colorful" phldr="1"/>
      <dgm:spPr/>
    </dgm:pt>
    <dgm:pt modelId="{784D15B9-6D6C-4C83-BBDF-F2AC9286C5B0}">
      <dgm:prSet phldrT="[Text]"/>
      <dgm:spPr/>
      <dgm:t>
        <a:bodyPr/>
        <a:lstStyle/>
        <a:p>
          <a:endParaRPr lang="en-CA" dirty="0"/>
        </a:p>
      </dgm:t>
    </dgm:pt>
    <dgm:pt modelId="{81635FD8-B727-4119-9DC1-13E2DDC82B41}" type="parTrans" cxnId="{3255D07A-1D11-4FE0-AA02-00FB6598CA62}">
      <dgm:prSet/>
      <dgm:spPr/>
      <dgm:t>
        <a:bodyPr/>
        <a:lstStyle/>
        <a:p>
          <a:endParaRPr lang="en-CA"/>
        </a:p>
      </dgm:t>
    </dgm:pt>
    <dgm:pt modelId="{6CF43291-ED83-41FD-8FC7-EE52F319330A}" type="sibTrans" cxnId="{3255D07A-1D11-4FE0-AA02-00FB6598CA62}">
      <dgm:prSet/>
      <dgm:spPr/>
      <dgm:t>
        <a:bodyPr/>
        <a:lstStyle/>
        <a:p>
          <a:endParaRPr lang="en-CA"/>
        </a:p>
      </dgm:t>
    </dgm:pt>
    <dgm:pt modelId="{05986BE5-4BAB-4093-993E-27A96A4F1FB0}">
      <dgm:prSet phldrT="[Text]"/>
      <dgm:spPr/>
      <dgm:t>
        <a:bodyPr/>
        <a:lstStyle/>
        <a:p>
          <a:endParaRPr lang="en-CA" dirty="0"/>
        </a:p>
      </dgm:t>
    </dgm:pt>
    <dgm:pt modelId="{BB6690A8-80FF-47CC-ABBF-9E98484AB42C}" type="parTrans" cxnId="{82203B1D-1C6B-4DBC-A01E-E15AE11664F8}">
      <dgm:prSet/>
      <dgm:spPr/>
      <dgm:t>
        <a:bodyPr/>
        <a:lstStyle/>
        <a:p>
          <a:endParaRPr lang="en-CA"/>
        </a:p>
      </dgm:t>
    </dgm:pt>
    <dgm:pt modelId="{840248DD-E1BE-48CD-80F9-96B8DB762F7F}" type="sibTrans" cxnId="{82203B1D-1C6B-4DBC-A01E-E15AE11664F8}">
      <dgm:prSet/>
      <dgm:spPr/>
      <dgm:t>
        <a:bodyPr/>
        <a:lstStyle/>
        <a:p>
          <a:endParaRPr lang="en-CA"/>
        </a:p>
      </dgm:t>
    </dgm:pt>
    <dgm:pt modelId="{C4C8429F-993C-4604-BDDE-A8319395A5D7}">
      <dgm:prSet/>
      <dgm:spPr/>
      <dgm:t>
        <a:bodyPr/>
        <a:lstStyle/>
        <a:p>
          <a:endParaRPr lang="en-CA" dirty="0"/>
        </a:p>
      </dgm:t>
    </dgm:pt>
    <dgm:pt modelId="{97D6C17E-8F08-4740-BE07-52F407EE1CF4}" type="parTrans" cxnId="{02E0EBA9-0BE3-4AD0-85DB-753FB110E7E2}">
      <dgm:prSet/>
      <dgm:spPr/>
      <dgm:t>
        <a:bodyPr/>
        <a:lstStyle/>
        <a:p>
          <a:endParaRPr lang="en-CA"/>
        </a:p>
      </dgm:t>
    </dgm:pt>
    <dgm:pt modelId="{62F9C6DC-2CF7-4EB3-B0B5-EBF9FBA7D24E}" type="sibTrans" cxnId="{02E0EBA9-0BE3-4AD0-85DB-753FB110E7E2}">
      <dgm:prSet/>
      <dgm:spPr/>
      <dgm:t>
        <a:bodyPr/>
        <a:lstStyle/>
        <a:p>
          <a:endParaRPr lang="en-CA"/>
        </a:p>
      </dgm:t>
    </dgm:pt>
    <dgm:pt modelId="{0AF18709-3FD1-4A7C-B48C-2A790D7FEDCF}">
      <dgm:prSet/>
      <dgm:spPr/>
      <dgm:t>
        <a:bodyPr/>
        <a:lstStyle/>
        <a:p>
          <a:endParaRPr lang="en-US" dirty="0"/>
        </a:p>
      </dgm:t>
    </dgm:pt>
    <dgm:pt modelId="{7DD6863D-9223-417A-9CA3-EF9006F9E218}" type="parTrans" cxnId="{D2E1152D-1A37-48EB-B866-8DBF5B13A825}">
      <dgm:prSet/>
      <dgm:spPr/>
      <dgm:t>
        <a:bodyPr/>
        <a:lstStyle/>
        <a:p>
          <a:endParaRPr lang="en-US"/>
        </a:p>
      </dgm:t>
    </dgm:pt>
    <dgm:pt modelId="{A16154AD-3C8C-4853-8EEC-E63BD814877C}" type="sibTrans" cxnId="{D2E1152D-1A37-48EB-B866-8DBF5B13A825}">
      <dgm:prSet/>
      <dgm:spPr/>
      <dgm:t>
        <a:bodyPr/>
        <a:lstStyle/>
        <a:p>
          <a:endParaRPr lang="en-US"/>
        </a:p>
      </dgm:t>
    </dgm:pt>
    <dgm:pt modelId="{622D19D1-C00C-4E47-9D68-438421FADDC0}" type="pres">
      <dgm:prSet presAssocID="{1AA66A8E-0C0F-4451-9AC0-D1457752012A}" presName="compositeShape" presStyleCnt="0">
        <dgm:presLayoutVars>
          <dgm:chMax val="7"/>
          <dgm:dir/>
          <dgm:resizeHandles val="exact"/>
        </dgm:presLayoutVars>
      </dgm:prSet>
      <dgm:spPr/>
    </dgm:pt>
    <dgm:pt modelId="{24D7B49D-27D9-4882-BAE4-53374E71FB26}" type="pres">
      <dgm:prSet presAssocID="{1AA66A8E-0C0F-4451-9AC0-D1457752012A}" presName="wedge1" presStyleLbl="node1" presStyleIdx="0" presStyleCnt="4"/>
      <dgm:spPr/>
      <dgm:t>
        <a:bodyPr/>
        <a:lstStyle/>
        <a:p>
          <a:endParaRPr lang="en-CA"/>
        </a:p>
      </dgm:t>
    </dgm:pt>
    <dgm:pt modelId="{23ECE0CD-AC17-4F12-8C4A-079C9339669A}" type="pres">
      <dgm:prSet presAssocID="{1AA66A8E-0C0F-4451-9AC0-D1457752012A}" presName="dummy1a" presStyleCnt="0"/>
      <dgm:spPr/>
    </dgm:pt>
    <dgm:pt modelId="{40E1CB42-81F1-495E-882A-BCAF887C25E1}" type="pres">
      <dgm:prSet presAssocID="{1AA66A8E-0C0F-4451-9AC0-D1457752012A}" presName="dummy1b" presStyleCnt="0"/>
      <dgm:spPr/>
    </dgm:pt>
    <dgm:pt modelId="{CBAD3F2F-2549-4955-93D5-9B4DAE1DF892}" type="pres">
      <dgm:prSet presAssocID="{1AA66A8E-0C0F-4451-9AC0-D1457752012A}" presName="wedge1Tx" presStyleLbl="node1" presStyleIdx="0" presStyleCnt="4">
        <dgm:presLayoutVars>
          <dgm:chMax val="0"/>
          <dgm:chPref val="0"/>
          <dgm:bulletEnabled val="1"/>
        </dgm:presLayoutVars>
      </dgm:prSet>
      <dgm:spPr/>
      <dgm:t>
        <a:bodyPr/>
        <a:lstStyle/>
        <a:p>
          <a:endParaRPr lang="en-CA"/>
        </a:p>
      </dgm:t>
    </dgm:pt>
    <dgm:pt modelId="{142434D9-2EA2-442B-9D91-45F38CE95479}" type="pres">
      <dgm:prSet presAssocID="{1AA66A8E-0C0F-4451-9AC0-D1457752012A}" presName="wedge2" presStyleLbl="node1" presStyleIdx="1" presStyleCnt="4" custScaleX="98221" custScaleY="98221"/>
      <dgm:spPr/>
      <dgm:t>
        <a:bodyPr/>
        <a:lstStyle/>
        <a:p>
          <a:endParaRPr lang="en-CA"/>
        </a:p>
      </dgm:t>
    </dgm:pt>
    <dgm:pt modelId="{093CF102-1A84-4CDF-A038-30B75180D0C0}" type="pres">
      <dgm:prSet presAssocID="{1AA66A8E-0C0F-4451-9AC0-D1457752012A}" presName="dummy2a" presStyleCnt="0"/>
      <dgm:spPr/>
    </dgm:pt>
    <dgm:pt modelId="{22E3E0C4-5169-4CB6-9613-B92F76CFBDF3}" type="pres">
      <dgm:prSet presAssocID="{1AA66A8E-0C0F-4451-9AC0-D1457752012A}" presName="dummy2b" presStyleCnt="0"/>
      <dgm:spPr/>
    </dgm:pt>
    <dgm:pt modelId="{F6FEF554-B490-49DE-A4E0-CD692E7262C6}" type="pres">
      <dgm:prSet presAssocID="{1AA66A8E-0C0F-4451-9AC0-D1457752012A}" presName="wedge2Tx" presStyleLbl="node1" presStyleIdx="1" presStyleCnt="4">
        <dgm:presLayoutVars>
          <dgm:chMax val="0"/>
          <dgm:chPref val="0"/>
          <dgm:bulletEnabled val="1"/>
        </dgm:presLayoutVars>
      </dgm:prSet>
      <dgm:spPr/>
      <dgm:t>
        <a:bodyPr/>
        <a:lstStyle/>
        <a:p>
          <a:endParaRPr lang="en-CA"/>
        </a:p>
      </dgm:t>
    </dgm:pt>
    <dgm:pt modelId="{231A5B5B-89D5-4DDD-8F3E-99CD97A13D47}" type="pres">
      <dgm:prSet presAssocID="{1AA66A8E-0C0F-4451-9AC0-D1457752012A}" presName="wedge3" presStyleLbl="node1" presStyleIdx="2" presStyleCnt="4"/>
      <dgm:spPr/>
      <dgm:t>
        <a:bodyPr/>
        <a:lstStyle/>
        <a:p>
          <a:endParaRPr lang="en-CA"/>
        </a:p>
      </dgm:t>
    </dgm:pt>
    <dgm:pt modelId="{23773787-1014-4CD4-9C6E-4350C818A64D}" type="pres">
      <dgm:prSet presAssocID="{1AA66A8E-0C0F-4451-9AC0-D1457752012A}" presName="dummy3a" presStyleCnt="0"/>
      <dgm:spPr/>
    </dgm:pt>
    <dgm:pt modelId="{69CF56B9-65E5-4A0D-B977-F17170BF805F}" type="pres">
      <dgm:prSet presAssocID="{1AA66A8E-0C0F-4451-9AC0-D1457752012A}" presName="dummy3b" presStyleCnt="0"/>
      <dgm:spPr/>
    </dgm:pt>
    <dgm:pt modelId="{A799C8BA-BD9E-4792-AAAB-1CDBD90A578F}" type="pres">
      <dgm:prSet presAssocID="{1AA66A8E-0C0F-4451-9AC0-D1457752012A}" presName="wedge3Tx" presStyleLbl="node1" presStyleIdx="2" presStyleCnt="4">
        <dgm:presLayoutVars>
          <dgm:chMax val="0"/>
          <dgm:chPref val="0"/>
          <dgm:bulletEnabled val="1"/>
        </dgm:presLayoutVars>
      </dgm:prSet>
      <dgm:spPr/>
      <dgm:t>
        <a:bodyPr/>
        <a:lstStyle/>
        <a:p>
          <a:endParaRPr lang="en-CA"/>
        </a:p>
      </dgm:t>
    </dgm:pt>
    <dgm:pt modelId="{0A1AE89D-8C54-43FF-BB15-4C54DBEB58E0}" type="pres">
      <dgm:prSet presAssocID="{1AA66A8E-0C0F-4451-9AC0-D1457752012A}" presName="wedge4" presStyleLbl="node1" presStyleIdx="3" presStyleCnt="4"/>
      <dgm:spPr/>
      <dgm:t>
        <a:bodyPr/>
        <a:lstStyle/>
        <a:p>
          <a:endParaRPr lang="en-CA"/>
        </a:p>
      </dgm:t>
    </dgm:pt>
    <dgm:pt modelId="{7C1D393B-7D39-444F-B45F-081544AA3BBD}" type="pres">
      <dgm:prSet presAssocID="{1AA66A8E-0C0F-4451-9AC0-D1457752012A}" presName="dummy4a" presStyleCnt="0"/>
      <dgm:spPr/>
    </dgm:pt>
    <dgm:pt modelId="{0E89A357-FEEF-47E5-BED1-660006EED2C0}" type="pres">
      <dgm:prSet presAssocID="{1AA66A8E-0C0F-4451-9AC0-D1457752012A}" presName="dummy4b" presStyleCnt="0"/>
      <dgm:spPr/>
    </dgm:pt>
    <dgm:pt modelId="{BF2F5844-C303-4319-9B0D-A707740A78F2}" type="pres">
      <dgm:prSet presAssocID="{1AA66A8E-0C0F-4451-9AC0-D1457752012A}" presName="wedge4Tx" presStyleLbl="node1" presStyleIdx="3" presStyleCnt="4">
        <dgm:presLayoutVars>
          <dgm:chMax val="0"/>
          <dgm:chPref val="0"/>
          <dgm:bulletEnabled val="1"/>
        </dgm:presLayoutVars>
      </dgm:prSet>
      <dgm:spPr/>
      <dgm:t>
        <a:bodyPr/>
        <a:lstStyle/>
        <a:p>
          <a:endParaRPr lang="en-CA"/>
        </a:p>
      </dgm:t>
    </dgm:pt>
    <dgm:pt modelId="{649D147B-F497-4669-BB79-1539338185E1}" type="pres">
      <dgm:prSet presAssocID="{6CF43291-ED83-41FD-8FC7-EE52F319330A}" presName="arrowWedge1" presStyleLbl="fgSibTrans2D1" presStyleIdx="0" presStyleCnt="4" custLinFactNeighborX="226" custLinFactNeighborY="907"/>
      <dgm:spPr/>
    </dgm:pt>
    <dgm:pt modelId="{BDBB3210-8E14-447D-9796-34D86C8272CD}" type="pres">
      <dgm:prSet presAssocID="{62F9C6DC-2CF7-4EB3-B0B5-EBF9FBA7D24E}" presName="arrowWedge2" presStyleLbl="fgSibTrans2D1" presStyleIdx="1" presStyleCnt="4"/>
      <dgm:spPr/>
    </dgm:pt>
    <dgm:pt modelId="{48419930-2192-4374-9E8D-827396A07477}" type="pres">
      <dgm:prSet presAssocID="{A16154AD-3C8C-4853-8EEC-E63BD814877C}" presName="arrowWedge3" presStyleLbl="fgSibTrans2D1" presStyleIdx="2" presStyleCnt="4"/>
      <dgm:spPr/>
    </dgm:pt>
    <dgm:pt modelId="{1C2C17C0-532A-42A0-96BF-88782BF50787}" type="pres">
      <dgm:prSet presAssocID="{840248DD-E1BE-48CD-80F9-96B8DB762F7F}" presName="arrowWedge4" presStyleLbl="fgSibTrans2D1" presStyleIdx="3" presStyleCnt="4"/>
      <dgm:spPr/>
    </dgm:pt>
  </dgm:ptLst>
  <dgm:cxnLst>
    <dgm:cxn modelId="{2CBF2385-D4A9-4B42-A9EC-A2681692A90F}" type="presOf" srcId="{0AF18709-3FD1-4A7C-B48C-2A790D7FEDCF}" destId="{A799C8BA-BD9E-4792-AAAB-1CDBD90A578F}" srcOrd="1" destOrd="0" presId="urn:microsoft.com/office/officeart/2005/8/layout/cycle8"/>
    <dgm:cxn modelId="{4FFECDF7-9208-40CD-BF9F-89DE9B71B774}" type="presOf" srcId="{C4C8429F-993C-4604-BDDE-A8319395A5D7}" destId="{F6FEF554-B490-49DE-A4E0-CD692E7262C6}" srcOrd="1" destOrd="0" presId="urn:microsoft.com/office/officeart/2005/8/layout/cycle8"/>
    <dgm:cxn modelId="{D5856A6A-7C59-4F6D-A487-AC9D65A7EE74}" type="presOf" srcId="{784D15B9-6D6C-4C83-BBDF-F2AC9286C5B0}" destId="{24D7B49D-27D9-4882-BAE4-53374E71FB26}" srcOrd="0" destOrd="0" presId="urn:microsoft.com/office/officeart/2005/8/layout/cycle8"/>
    <dgm:cxn modelId="{34E25989-66FD-433F-B34D-76DDAC8BF455}" type="presOf" srcId="{1AA66A8E-0C0F-4451-9AC0-D1457752012A}" destId="{622D19D1-C00C-4E47-9D68-438421FADDC0}" srcOrd="0" destOrd="0" presId="urn:microsoft.com/office/officeart/2005/8/layout/cycle8"/>
    <dgm:cxn modelId="{02E0EBA9-0BE3-4AD0-85DB-753FB110E7E2}" srcId="{1AA66A8E-0C0F-4451-9AC0-D1457752012A}" destId="{C4C8429F-993C-4604-BDDE-A8319395A5D7}" srcOrd="1" destOrd="0" parTransId="{97D6C17E-8F08-4740-BE07-52F407EE1CF4}" sibTransId="{62F9C6DC-2CF7-4EB3-B0B5-EBF9FBA7D24E}"/>
    <dgm:cxn modelId="{5610BF82-04B3-4D18-A30C-3A3E6467363A}" type="presOf" srcId="{C4C8429F-993C-4604-BDDE-A8319395A5D7}" destId="{142434D9-2EA2-442B-9D91-45F38CE95479}" srcOrd="0" destOrd="0" presId="urn:microsoft.com/office/officeart/2005/8/layout/cycle8"/>
    <dgm:cxn modelId="{1849F4A0-6E40-4F91-B3E2-434946FA35C2}" type="presOf" srcId="{05986BE5-4BAB-4093-993E-27A96A4F1FB0}" destId="{0A1AE89D-8C54-43FF-BB15-4C54DBEB58E0}" srcOrd="0" destOrd="0" presId="urn:microsoft.com/office/officeart/2005/8/layout/cycle8"/>
    <dgm:cxn modelId="{82203B1D-1C6B-4DBC-A01E-E15AE11664F8}" srcId="{1AA66A8E-0C0F-4451-9AC0-D1457752012A}" destId="{05986BE5-4BAB-4093-993E-27A96A4F1FB0}" srcOrd="3" destOrd="0" parTransId="{BB6690A8-80FF-47CC-ABBF-9E98484AB42C}" sibTransId="{840248DD-E1BE-48CD-80F9-96B8DB762F7F}"/>
    <dgm:cxn modelId="{3255D07A-1D11-4FE0-AA02-00FB6598CA62}" srcId="{1AA66A8E-0C0F-4451-9AC0-D1457752012A}" destId="{784D15B9-6D6C-4C83-BBDF-F2AC9286C5B0}" srcOrd="0" destOrd="0" parTransId="{81635FD8-B727-4119-9DC1-13E2DDC82B41}" sibTransId="{6CF43291-ED83-41FD-8FC7-EE52F319330A}"/>
    <dgm:cxn modelId="{5B5C0D4C-53DE-4F1F-B9D6-43AF36950DDD}" type="presOf" srcId="{05986BE5-4BAB-4093-993E-27A96A4F1FB0}" destId="{BF2F5844-C303-4319-9B0D-A707740A78F2}" srcOrd="1" destOrd="0" presId="urn:microsoft.com/office/officeart/2005/8/layout/cycle8"/>
    <dgm:cxn modelId="{AC340AC2-6CBD-4759-B174-700F81BAD768}" type="presOf" srcId="{0AF18709-3FD1-4A7C-B48C-2A790D7FEDCF}" destId="{231A5B5B-89D5-4DDD-8F3E-99CD97A13D47}" srcOrd="0" destOrd="0" presId="urn:microsoft.com/office/officeart/2005/8/layout/cycle8"/>
    <dgm:cxn modelId="{4A9CD604-E4FD-4EC4-969B-1DC3D569B7B6}" type="presOf" srcId="{784D15B9-6D6C-4C83-BBDF-F2AC9286C5B0}" destId="{CBAD3F2F-2549-4955-93D5-9B4DAE1DF892}" srcOrd="1" destOrd="0" presId="urn:microsoft.com/office/officeart/2005/8/layout/cycle8"/>
    <dgm:cxn modelId="{D2E1152D-1A37-48EB-B866-8DBF5B13A825}" srcId="{1AA66A8E-0C0F-4451-9AC0-D1457752012A}" destId="{0AF18709-3FD1-4A7C-B48C-2A790D7FEDCF}" srcOrd="2" destOrd="0" parTransId="{7DD6863D-9223-417A-9CA3-EF9006F9E218}" sibTransId="{A16154AD-3C8C-4853-8EEC-E63BD814877C}"/>
    <dgm:cxn modelId="{DBC54190-1879-48EE-9364-533D5832A79C}" type="presParOf" srcId="{622D19D1-C00C-4E47-9D68-438421FADDC0}" destId="{24D7B49D-27D9-4882-BAE4-53374E71FB26}" srcOrd="0" destOrd="0" presId="urn:microsoft.com/office/officeart/2005/8/layout/cycle8"/>
    <dgm:cxn modelId="{B10EE84A-163B-4E3A-B542-64A5E8441C44}" type="presParOf" srcId="{622D19D1-C00C-4E47-9D68-438421FADDC0}" destId="{23ECE0CD-AC17-4F12-8C4A-079C9339669A}" srcOrd="1" destOrd="0" presId="urn:microsoft.com/office/officeart/2005/8/layout/cycle8"/>
    <dgm:cxn modelId="{2AFD9C45-57C3-49C9-9348-8D173C6A75F3}" type="presParOf" srcId="{622D19D1-C00C-4E47-9D68-438421FADDC0}" destId="{40E1CB42-81F1-495E-882A-BCAF887C25E1}" srcOrd="2" destOrd="0" presId="urn:microsoft.com/office/officeart/2005/8/layout/cycle8"/>
    <dgm:cxn modelId="{6694D470-B2F4-44FD-B1B7-B6989AE0D185}" type="presParOf" srcId="{622D19D1-C00C-4E47-9D68-438421FADDC0}" destId="{CBAD3F2F-2549-4955-93D5-9B4DAE1DF892}" srcOrd="3" destOrd="0" presId="urn:microsoft.com/office/officeart/2005/8/layout/cycle8"/>
    <dgm:cxn modelId="{94C3F4E2-3B79-4055-B178-3315B2FC5038}" type="presParOf" srcId="{622D19D1-C00C-4E47-9D68-438421FADDC0}" destId="{142434D9-2EA2-442B-9D91-45F38CE95479}" srcOrd="4" destOrd="0" presId="urn:microsoft.com/office/officeart/2005/8/layout/cycle8"/>
    <dgm:cxn modelId="{109C977D-3814-4BC3-B8B0-D8B3BC2ACD39}" type="presParOf" srcId="{622D19D1-C00C-4E47-9D68-438421FADDC0}" destId="{093CF102-1A84-4CDF-A038-30B75180D0C0}" srcOrd="5" destOrd="0" presId="urn:microsoft.com/office/officeart/2005/8/layout/cycle8"/>
    <dgm:cxn modelId="{F36A0A6A-370B-4681-995A-D2DE21B4B02A}" type="presParOf" srcId="{622D19D1-C00C-4E47-9D68-438421FADDC0}" destId="{22E3E0C4-5169-4CB6-9613-B92F76CFBDF3}" srcOrd="6" destOrd="0" presId="urn:microsoft.com/office/officeart/2005/8/layout/cycle8"/>
    <dgm:cxn modelId="{3C2372C5-D717-4ECE-8E44-6B055E2D8435}" type="presParOf" srcId="{622D19D1-C00C-4E47-9D68-438421FADDC0}" destId="{F6FEF554-B490-49DE-A4E0-CD692E7262C6}" srcOrd="7" destOrd="0" presId="urn:microsoft.com/office/officeart/2005/8/layout/cycle8"/>
    <dgm:cxn modelId="{3C997C67-5867-4DE0-A4FC-365B56858ADA}" type="presParOf" srcId="{622D19D1-C00C-4E47-9D68-438421FADDC0}" destId="{231A5B5B-89D5-4DDD-8F3E-99CD97A13D47}" srcOrd="8" destOrd="0" presId="urn:microsoft.com/office/officeart/2005/8/layout/cycle8"/>
    <dgm:cxn modelId="{1D521130-D83F-4F49-8484-DB883C34BA31}" type="presParOf" srcId="{622D19D1-C00C-4E47-9D68-438421FADDC0}" destId="{23773787-1014-4CD4-9C6E-4350C818A64D}" srcOrd="9" destOrd="0" presId="urn:microsoft.com/office/officeart/2005/8/layout/cycle8"/>
    <dgm:cxn modelId="{AF2651B1-4044-4F63-9BE0-E1A2A1D961AA}" type="presParOf" srcId="{622D19D1-C00C-4E47-9D68-438421FADDC0}" destId="{69CF56B9-65E5-4A0D-B977-F17170BF805F}" srcOrd="10" destOrd="0" presId="urn:microsoft.com/office/officeart/2005/8/layout/cycle8"/>
    <dgm:cxn modelId="{631AA6AE-99C5-4322-B559-57DBD93B19A8}" type="presParOf" srcId="{622D19D1-C00C-4E47-9D68-438421FADDC0}" destId="{A799C8BA-BD9E-4792-AAAB-1CDBD90A578F}" srcOrd="11" destOrd="0" presId="urn:microsoft.com/office/officeart/2005/8/layout/cycle8"/>
    <dgm:cxn modelId="{12892479-3125-4859-AF05-07F20D6D8978}" type="presParOf" srcId="{622D19D1-C00C-4E47-9D68-438421FADDC0}" destId="{0A1AE89D-8C54-43FF-BB15-4C54DBEB58E0}" srcOrd="12" destOrd="0" presId="urn:microsoft.com/office/officeart/2005/8/layout/cycle8"/>
    <dgm:cxn modelId="{9F12BC5D-CD0C-4FFA-97B1-D20875AC389D}" type="presParOf" srcId="{622D19D1-C00C-4E47-9D68-438421FADDC0}" destId="{7C1D393B-7D39-444F-B45F-081544AA3BBD}" srcOrd="13" destOrd="0" presId="urn:microsoft.com/office/officeart/2005/8/layout/cycle8"/>
    <dgm:cxn modelId="{A746FA7D-8E94-4496-AFEF-67E408652AEC}" type="presParOf" srcId="{622D19D1-C00C-4E47-9D68-438421FADDC0}" destId="{0E89A357-FEEF-47E5-BED1-660006EED2C0}" srcOrd="14" destOrd="0" presId="urn:microsoft.com/office/officeart/2005/8/layout/cycle8"/>
    <dgm:cxn modelId="{1B879932-2C97-4FB3-A729-6914A66F4FB4}" type="presParOf" srcId="{622D19D1-C00C-4E47-9D68-438421FADDC0}" destId="{BF2F5844-C303-4319-9B0D-A707740A78F2}" srcOrd="15" destOrd="0" presId="urn:microsoft.com/office/officeart/2005/8/layout/cycle8"/>
    <dgm:cxn modelId="{2B4F6A17-D626-48B2-BC6D-6A025AE77DF9}" type="presParOf" srcId="{622D19D1-C00C-4E47-9D68-438421FADDC0}" destId="{649D147B-F497-4669-BB79-1539338185E1}" srcOrd="16" destOrd="0" presId="urn:microsoft.com/office/officeart/2005/8/layout/cycle8"/>
    <dgm:cxn modelId="{4DFB19A1-D447-4DBF-8759-62BE27A63470}" type="presParOf" srcId="{622D19D1-C00C-4E47-9D68-438421FADDC0}" destId="{BDBB3210-8E14-447D-9796-34D86C8272CD}" srcOrd="17" destOrd="0" presId="urn:microsoft.com/office/officeart/2005/8/layout/cycle8"/>
    <dgm:cxn modelId="{2D3459CB-DBCB-44A9-9761-0C24F95F0603}" type="presParOf" srcId="{622D19D1-C00C-4E47-9D68-438421FADDC0}" destId="{48419930-2192-4374-9E8D-827396A07477}" srcOrd="18" destOrd="0" presId="urn:microsoft.com/office/officeart/2005/8/layout/cycle8"/>
    <dgm:cxn modelId="{AA87256C-A3E8-488F-A9BA-A214890BEB36}" type="presParOf" srcId="{622D19D1-C00C-4E47-9D68-438421FADDC0}" destId="{1C2C17C0-532A-42A0-96BF-88782BF50787}"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96B73A-5442-4287-96E9-9B7DECF5954B}"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3002F8F5-E8CA-4010-88B2-3A92626C96A2}">
      <dgm:prSet phldrT="[Text]"/>
      <dgm:spPr/>
      <dgm:t>
        <a:bodyPr/>
        <a:lstStyle/>
        <a:p>
          <a:r>
            <a:rPr lang="en-US" dirty="0" smtClean="0"/>
            <a:t>Situation</a:t>
          </a:r>
          <a:endParaRPr lang="en-US" dirty="0"/>
        </a:p>
      </dgm:t>
    </dgm:pt>
    <dgm:pt modelId="{D3AE48E9-70AD-4AEE-9903-F470446409DB}" type="parTrans" cxnId="{F292CE91-BA9F-479C-A218-A0F821E2817C}">
      <dgm:prSet/>
      <dgm:spPr/>
      <dgm:t>
        <a:bodyPr/>
        <a:lstStyle/>
        <a:p>
          <a:endParaRPr lang="en-US"/>
        </a:p>
      </dgm:t>
    </dgm:pt>
    <dgm:pt modelId="{E476E446-1CA2-4D28-A48D-EC26E8296A00}" type="sibTrans" cxnId="{F292CE91-BA9F-479C-A218-A0F821E2817C}">
      <dgm:prSet/>
      <dgm:spPr/>
      <dgm:t>
        <a:bodyPr/>
        <a:lstStyle/>
        <a:p>
          <a:endParaRPr lang="en-US"/>
        </a:p>
      </dgm:t>
    </dgm:pt>
    <dgm:pt modelId="{CF21C9DC-4354-4CF9-9FBF-33C399EF5987}">
      <dgm:prSet phldrT="[Text]"/>
      <dgm:spPr/>
      <dgm:t>
        <a:bodyPr/>
        <a:lstStyle/>
        <a:p>
          <a:endParaRPr lang="en-US" dirty="0"/>
        </a:p>
      </dgm:t>
    </dgm:pt>
    <dgm:pt modelId="{481227B6-ABF2-49EA-A6C4-29FDAA1C8AF7}" type="parTrans" cxnId="{FEBF2B26-EB35-48EB-8B63-773163F1C985}">
      <dgm:prSet/>
      <dgm:spPr/>
      <dgm:t>
        <a:bodyPr/>
        <a:lstStyle/>
        <a:p>
          <a:endParaRPr lang="en-US"/>
        </a:p>
      </dgm:t>
    </dgm:pt>
    <dgm:pt modelId="{4FA94336-C5C1-4970-A65C-58E15922BE83}" type="sibTrans" cxnId="{FEBF2B26-EB35-48EB-8B63-773163F1C985}">
      <dgm:prSet/>
      <dgm:spPr/>
      <dgm:t>
        <a:bodyPr/>
        <a:lstStyle/>
        <a:p>
          <a:endParaRPr lang="en-US"/>
        </a:p>
      </dgm:t>
    </dgm:pt>
    <dgm:pt modelId="{C1B362A6-0F89-41F0-90BB-CB4E6AE152CE}">
      <dgm:prSet phldrT="[Text]"/>
      <dgm:spPr/>
      <dgm:t>
        <a:bodyPr/>
        <a:lstStyle/>
        <a:p>
          <a:r>
            <a:rPr lang="en-US" dirty="0" smtClean="0"/>
            <a:t>Complication - Challenge</a:t>
          </a:r>
          <a:endParaRPr lang="en-US" dirty="0"/>
        </a:p>
      </dgm:t>
    </dgm:pt>
    <dgm:pt modelId="{51FA0101-8AA6-4E5C-8812-B1CCF012A0B9}" type="parTrans" cxnId="{91B4A6A8-A79C-44CC-AD7B-40A8064B4E48}">
      <dgm:prSet/>
      <dgm:spPr/>
      <dgm:t>
        <a:bodyPr/>
        <a:lstStyle/>
        <a:p>
          <a:endParaRPr lang="en-US"/>
        </a:p>
      </dgm:t>
    </dgm:pt>
    <dgm:pt modelId="{49065AFF-E231-4F52-AA5E-C61C67608C61}" type="sibTrans" cxnId="{91B4A6A8-A79C-44CC-AD7B-40A8064B4E48}">
      <dgm:prSet/>
      <dgm:spPr/>
      <dgm:t>
        <a:bodyPr/>
        <a:lstStyle/>
        <a:p>
          <a:endParaRPr lang="en-US"/>
        </a:p>
      </dgm:t>
    </dgm:pt>
    <dgm:pt modelId="{B948CE61-28FA-4883-8665-C1816BFE2455}">
      <dgm:prSet phldrT="[Text]"/>
      <dgm:spPr/>
      <dgm:t>
        <a:bodyPr/>
        <a:lstStyle/>
        <a:p>
          <a:endParaRPr lang="en-US" dirty="0"/>
        </a:p>
      </dgm:t>
    </dgm:pt>
    <dgm:pt modelId="{DC4F43DC-7DF0-44E3-BE7E-26EF5011966D}" type="parTrans" cxnId="{B12498DE-C993-4AB6-99CD-1133EF2992CE}">
      <dgm:prSet/>
      <dgm:spPr/>
      <dgm:t>
        <a:bodyPr/>
        <a:lstStyle/>
        <a:p>
          <a:endParaRPr lang="en-US"/>
        </a:p>
      </dgm:t>
    </dgm:pt>
    <dgm:pt modelId="{B1106E1E-2209-44DA-96AF-3BF41EBDE25E}" type="sibTrans" cxnId="{B12498DE-C993-4AB6-99CD-1133EF2992CE}">
      <dgm:prSet/>
      <dgm:spPr/>
      <dgm:t>
        <a:bodyPr/>
        <a:lstStyle/>
        <a:p>
          <a:endParaRPr lang="en-US"/>
        </a:p>
      </dgm:t>
    </dgm:pt>
    <dgm:pt modelId="{E2A7D50C-88B5-42FB-A943-834B3C4C2D44}">
      <dgm:prSet phldrT="[Text]"/>
      <dgm:spPr/>
      <dgm:t>
        <a:bodyPr/>
        <a:lstStyle/>
        <a:p>
          <a:r>
            <a:rPr lang="en-US" dirty="0" smtClean="0"/>
            <a:t>Critical Value-Driven Questions</a:t>
          </a:r>
          <a:endParaRPr lang="en-US" dirty="0"/>
        </a:p>
      </dgm:t>
    </dgm:pt>
    <dgm:pt modelId="{D27FBF9A-D53A-4731-87DC-8F3175B4CB7B}" type="parTrans" cxnId="{91C5EA3B-42E3-44EC-AB53-A38AF489E153}">
      <dgm:prSet/>
      <dgm:spPr/>
      <dgm:t>
        <a:bodyPr/>
        <a:lstStyle/>
        <a:p>
          <a:endParaRPr lang="en-US"/>
        </a:p>
      </dgm:t>
    </dgm:pt>
    <dgm:pt modelId="{AC8B8B28-B134-4E37-A531-2BB9620F025F}" type="sibTrans" cxnId="{91C5EA3B-42E3-44EC-AB53-A38AF489E153}">
      <dgm:prSet/>
      <dgm:spPr/>
      <dgm:t>
        <a:bodyPr/>
        <a:lstStyle/>
        <a:p>
          <a:endParaRPr lang="en-US"/>
        </a:p>
      </dgm:t>
    </dgm:pt>
    <dgm:pt modelId="{87DCC369-9908-4A94-AF98-05F1C57F5F58}">
      <dgm:prSet phldrT="[Text]"/>
      <dgm:spPr/>
      <dgm:t>
        <a:bodyPr/>
        <a:lstStyle/>
        <a:p>
          <a:endParaRPr lang="en-US" dirty="0"/>
        </a:p>
      </dgm:t>
    </dgm:pt>
    <dgm:pt modelId="{FC78E992-AF5A-4474-A046-CB02A55E0642}" type="parTrans" cxnId="{E484216C-9DF8-4DA1-A98A-502ECBEFA2B0}">
      <dgm:prSet/>
      <dgm:spPr/>
      <dgm:t>
        <a:bodyPr/>
        <a:lstStyle/>
        <a:p>
          <a:endParaRPr lang="en-US"/>
        </a:p>
      </dgm:t>
    </dgm:pt>
    <dgm:pt modelId="{B841F8A5-D8A7-46BB-8281-9BE27994B553}" type="sibTrans" cxnId="{E484216C-9DF8-4DA1-A98A-502ECBEFA2B0}">
      <dgm:prSet/>
      <dgm:spPr/>
      <dgm:t>
        <a:bodyPr/>
        <a:lstStyle/>
        <a:p>
          <a:endParaRPr lang="en-US"/>
        </a:p>
      </dgm:t>
    </dgm:pt>
    <dgm:pt modelId="{EEF1785D-6D6C-4457-9A4B-980C93AD048F}">
      <dgm:prSet/>
      <dgm:spPr/>
      <dgm:t>
        <a:bodyPr/>
        <a:lstStyle/>
        <a:p>
          <a:r>
            <a:rPr lang="en-US" dirty="0" smtClean="0"/>
            <a:t>Analytical Methodologies to create Value-Based Conclusions</a:t>
          </a:r>
          <a:endParaRPr lang="en-US" dirty="0"/>
        </a:p>
      </dgm:t>
    </dgm:pt>
    <dgm:pt modelId="{1FA36FC8-F5F1-4722-BB92-1C4895B9E20A}" type="parTrans" cxnId="{E736E785-5848-4C37-999D-7FB0CFD8D4BE}">
      <dgm:prSet/>
      <dgm:spPr/>
      <dgm:t>
        <a:bodyPr/>
        <a:lstStyle/>
        <a:p>
          <a:endParaRPr lang="en-US"/>
        </a:p>
      </dgm:t>
    </dgm:pt>
    <dgm:pt modelId="{017B28CC-FD7B-4CA5-ADBE-817C68FB5D09}" type="sibTrans" cxnId="{E736E785-5848-4C37-999D-7FB0CFD8D4BE}">
      <dgm:prSet/>
      <dgm:spPr/>
      <dgm:t>
        <a:bodyPr/>
        <a:lstStyle/>
        <a:p>
          <a:endParaRPr lang="en-US"/>
        </a:p>
      </dgm:t>
    </dgm:pt>
    <dgm:pt modelId="{4D43AB7E-E407-4D2D-8E24-69B2F6F1C1CF}" type="pres">
      <dgm:prSet presAssocID="{9296B73A-5442-4287-96E9-9B7DECF5954B}" presName="rootnode" presStyleCnt="0">
        <dgm:presLayoutVars>
          <dgm:chMax/>
          <dgm:chPref/>
          <dgm:dir/>
          <dgm:animLvl val="lvl"/>
        </dgm:presLayoutVars>
      </dgm:prSet>
      <dgm:spPr/>
      <dgm:t>
        <a:bodyPr/>
        <a:lstStyle/>
        <a:p>
          <a:endParaRPr lang="en-US"/>
        </a:p>
      </dgm:t>
    </dgm:pt>
    <dgm:pt modelId="{E298DD7F-F725-4122-9070-378F9CF2B545}" type="pres">
      <dgm:prSet presAssocID="{3002F8F5-E8CA-4010-88B2-3A92626C96A2}" presName="composite" presStyleCnt="0"/>
      <dgm:spPr/>
    </dgm:pt>
    <dgm:pt modelId="{3792C39F-1195-4AFE-8C2D-4D986E0879FE}" type="pres">
      <dgm:prSet presAssocID="{3002F8F5-E8CA-4010-88B2-3A92626C96A2}" presName="bentUpArrow1" presStyleLbl="alignImgPlace1" presStyleIdx="0" presStyleCnt="3"/>
      <dgm:spPr/>
    </dgm:pt>
    <dgm:pt modelId="{633DAA91-85F5-4FCF-81B2-3D99ED83FD4A}" type="pres">
      <dgm:prSet presAssocID="{3002F8F5-E8CA-4010-88B2-3A92626C96A2}" presName="ParentText" presStyleLbl="node1" presStyleIdx="0" presStyleCnt="4">
        <dgm:presLayoutVars>
          <dgm:chMax val="1"/>
          <dgm:chPref val="1"/>
          <dgm:bulletEnabled val="1"/>
        </dgm:presLayoutVars>
      </dgm:prSet>
      <dgm:spPr/>
      <dgm:t>
        <a:bodyPr/>
        <a:lstStyle/>
        <a:p>
          <a:endParaRPr lang="en-US"/>
        </a:p>
      </dgm:t>
    </dgm:pt>
    <dgm:pt modelId="{48CF6736-22F5-4F6E-8355-AE8F320058F6}" type="pres">
      <dgm:prSet presAssocID="{3002F8F5-E8CA-4010-88B2-3A92626C96A2}" presName="ChildText" presStyleLbl="revTx" presStyleIdx="0" presStyleCnt="3">
        <dgm:presLayoutVars>
          <dgm:chMax val="0"/>
          <dgm:chPref val="0"/>
          <dgm:bulletEnabled val="1"/>
        </dgm:presLayoutVars>
      </dgm:prSet>
      <dgm:spPr/>
      <dgm:t>
        <a:bodyPr/>
        <a:lstStyle/>
        <a:p>
          <a:endParaRPr lang="en-US"/>
        </a:p>
      </dgm:t>
    </dgm:pt>
    <dgm:pt modelId="{CEAF9050-02E2-4E03-A2D2-E513403A461E}" type="pres">
      <dgm:prSet presAssocID="{E476E446-1CA2-4D28-A48D-EC26E8296A00}" presName="sibTrans" presStyleCnt="0"/>
      <dgm:spPr/>
    </dgm:pt>
    <dgm:pt modelId="{7F2C22A2-1B06-483E-85B4-81819F17F374}" type="pres">
      <dgm:prSet presAssocID="{C1B362A6-0F89-41F0-90BB-CB4E6AE152CE}" presName="composite" presStyleCnt="0"/>
      <dgm:spPr/>
    </dgm:pt>
    <dgm:pt modelId="{98A43FE9-1A06-45E1-9C6A-0C3959A7E95A}" type="pres">
      <dgm:prSet presAssocID="{C1B362A6-0F89-41F0-90BB-CB4E6AE152CE}" presName="bentUpArrow1" presStyleLbl="alignImgPlace1" presStyleIdx="1" presStyleCnt="3"/>
      <dgm:spPr/>
    </dgm:pt>
    <dgm:pt modelId="{81BA1945-7F0F-4CDF-9ED0-C4965202158F}" type="pres">
      <dgm:prSet presAssocID="{C1B362A6-0F89-41F0-90BB-CB4E6AE152CE}" presName="ParentText" presStyleLbl="node1" presStyleIdx="1" presStyleCnt="4">
        <dgm:presLayoutVars>
          <dgm:chMax val="1"/>
          <dgm:chPref val="1"/>
          <dgm:bulletEnabled val="1"/>
        </dgm:presLayoutVars>
      </dgm:prSet>
      <dgm:spPr/>
      <dgm:t>
        <a:bodyPr/>
        <a:lstStyle/>
        <a:p>
          <a:endParaRPr lang="en-US"/>
        </a:p>
      </dgm:t>
    </dgm:pt>
    <dgm:pt modelId="{1A6D1880-C404-43B0-894E-DB79679A8D18}" type="pres">
      <dgm:prSet presAssocID="{C1B362A6-0F89-41F0-90BB-CB4E6AE152CE}" presName="ChildText" presStyleLbl="revTx" presStyleIdx="1" presStyleCnt="3">
        <dgm:presLayoutVars>
          <dgm:chMax val="0"/>
          <dgm:chPref val="0"/>
          <dgm:bulletEnabled val="1"/>
        </dgm:presLayoutVars>
      </dgm:prSet>
      <dgm:spPr/>
      <dgm:t>
        <a:bodyPr/>
        <a:lstStyle/>
        <a:p>
          <a:endParaRPr lang="en-US"/>
        </a:p>
      </dgm:t>
    </dgm:pt>
    <dgm:pt modelId="{6B6E6AA2-D052-48BE-8E4D-4E7E3099D749}" type="pres">
      <dgm:prSet presAssocID="{49065AFF-E231-4F52-AA5E-C61C67608C61}" presName="sibTrans" presStyleCnt="0"/>
      <dgm:spPr/>
    </dgm:pt>
    <dgm:pt modelId="{AC710DAE-C67F-4E15-BFBF-8A91427A3E7B}" type="pres">
      <dgm:prSet presAssocID="{E2A7D50C-88B5-42FB-A943-834B3C4C2D44}" presName="composite" presStyleCnt="0"/>
      <dgm:spPr/>
    </dgm:pt>
    <dgm:pt modelId="{D889FBFB-CD8F-43EA-A344-79CCCB51736C}" type="pres">
      <dgm:prSet presAssocID="{E2A7D50C-88B5-42FB-A943-834B3C4C2D44}" presName="bentUpArrow1" presStyleLbl="alignImgPlace1" presStyleIdx="2" presStyleCnt="3"/>
      <dgm:spPr/>
    </dgm:pt>
    <dgm:pt modelId="{D20BE21B-A26B-4431-8407-40AA34BFFA1D}" type="pres">
      <dgm:prSet presAssocID="{E2A7D50C-88B5-42FB-A943-834B3C4C2D44}" presName="ParentText" presStyleLbl="node1" presStyleIdx="2" presStyleCnt="4">
        <dgm:presLayoutVars>
          <dgm:chMax val="1"/>
          <dgm:chPref val="1"/>
          <dgm:bulletEnabled val="1"/>
        </dgm:presLayoutVars>
      </dgm:prSet>
      <dgm:spPr/>
      <dgm:t>
        <a:bodyPr/>
        <a:lstStyle/>
        <a:p>
          <a:endParaRPr lang="en-US"/>
        </a:p>
      </dgm:t>
    </dgm:pt>
    <dgm:pt modelId="{223721C9-B4D0-42DB-ABEB-39ADB82DB47A}" type="pres">
      <dgm:prSet presAssocID="{E2A7D50C-88B5-42FB-A943-834B3C4C2D44}" presName="ChildText" presStyleLbl="revTx" presStyleIdx="2" presStyleCnt="3">
        <dgm:presLayoutVars>
          <dgm:chMax val="0"/>
          <dgm:chPref val="0"/>
          <dgm:bulletEnabled val="1"/>
        </dgm:presLayoutVars>
      </dgm:prSet>
      <dgm:spPr/>
      <dgm:t>
        <a:bodyPr/>
        <a:lstStyle/>
        <a:p>
          <a:endParaRPr lang="en-US"/>
        </a:p>
      </dgm:t>
    </dgm:pt>
    <dgm:pt modelId="{E375B1E4-C4D3-459E-822A-D299C5557C05}" type="pres">
      <dgm:prSet presAssocID="{AC8B8B28-B134-4E37-A531-2BB9620F025F}" presName="sibTrans" presStyleCnt="0"/>
      <dgm:spPr/>
    </dgm:pt>
    <dgm:pt modelId="{B8BA82AF-7AF5-4B28-8D22-9E12972364E6}" type="pres">
      <dgm:prSet presAssocID="{EEF1785D-6D6C-4457-9A4B-980C93AD048F}" presName="composite" presStyleCnt="0"/>
      <dgm:spPr/>
    </dgm:pt>
    <dgm:pt modelId="{3385C1DA-B951-4539-80C4-FB401AEA2A82}" type="pres">
      <dgm:prSet presAssocID="{EEF1785D-6D6C-4457-9A4B-980C93AD048F}" presName="ParentText" presStyleLbl="node1" presStyleIdx="3" presStyleCnt="4">
        <dgm:presLayoutVars>
          <dgm:chMax val="1"/>
          <dgm:chPref val="1"/>
          <dgm:bulletEnabled val="1"/>
        </dgm:presLayoutVars>
      </dgm:prSet>
      <dgm:spPr/>
      <dgm:t>
        <a:bodyPr/>
        <a:lstStyle/>
        <a:p>
          <a:endParaRPr lang="en-US"/>
        </a:p>
      </dgm:t>
    </dgm:pt>
  </dgm:ptLst>
  <dgm:cxnLst>
    <dgm:cxn modelId="{C502AE9A-17E9-4A59-9608-C33E03B7F4D3}" type="presOf" srcId="{E2A7D50C-88B5-42FB-A943-834B3C4C2D44}" destId="{D20BE21B-A26B-4431-8407-40AA34BFFA1D}" srcOrd="0" destOrd="0" presId="urn:microsoft.com/office/officeart/2005/8/layout/StepDownProcess"/>
    <dgm:cxn modelId="{4A64019D-E089-452D-B3A1-25F1E850B50E}" type="presOf" srcId="{CF21C9DC-4354-4CF9-9FBF-33C399EF5987}" destId="{48CF6736-22F5-4F6E-8355-AE8F320058F6}" srcOrd="0" destOrd="0" presId="urn:microsoft.com/office/officeart/2005/8/layout/StepDownProcess"/>
    <dgm:cxn modelId="{02514D19-CC6B-4960-BBBA-9406D80B187A}" type="presOf" srcId="{C1B362A6-0F89-41F0-90BB-CB4E6AE152CE}" destId="{81BA1945-7F0F-4CDF-9ED0-C4965202158F}" srcOrd="0" destOrd="0" presId="urn:microsoft.com/office/officeart/2005/8/layout/StepDownProcess"/>
    <dgm:cxn modelId="{40406423-6C28-416D-A8DA-9E5A3E4BCF46}" type="presOf" srcId="{87DCC369-9908-4A94-AF98-05F1C57F5F58}" destId="{223721C9-B4D0-42DB-ABEB-39ADB82DB47A}" srcOrd="0" destOrd="0" presId="urn:microsoft.com/office/officeart/2005/8/layout/StepDownProcess"/>
    <dgm:cxn modelId="{F292CE91-BA9F-479C-A218-A0F821E2817C}" srcId="{9296B73A-5442-4287-96E9-9B7DECF5954B}" destId="{3002F8F5-E8CA-4010-88B2-3A92626C96A2}" srcOrd="0" destOrd="0" parTransId="{D3AE48E9-70AD-4AEE-9903-F470446409DB}" sibTransId="{E476E446-1CA2-4D28-A48D-EC26E8296A00}"/>
    <dgm:cxn modelId="{E736E785-5848-4C37-999D-7FB0CFD8D4BE}" srcId="{9296B73A-5442-4287-96E9-9B7DECF5954B}" destId="{EEF1785D-6D6C-4457-9A4B-980C93AD048F}" srcOrd="3" destOrd="0" parTransId="{1FA36FC8-F5F1-4722-BB92-1C4895B9E20A}" sibTransId="{017B28CC-FD7B-4CA5-ADBE-817C68FB5D09}"/>
    <dgm:cxn modelId="{FEBF2B26-EB35-48EB-8B63-773163F1C985}" srcId="{3002F8F5-E8CA-4010-88B2-3A92626C96A2}" destId="{CF21C9DC-4354-4CF9-9FBF-33C399EF5987}" srcOrd="0" destOrd="0" parTransId="{481227B6-ABF2-49EA-A6C4-29FDAA1C8AF7}" sibTransId="{4FA94336-C5C1-4970-A65C-58E15922BE83}"/>
    <dgm:cxn modelId="{8357FCED-AF4B-431B-9195-33C0DA8048BA}" type="presOf" srcId="{B948CE61-28FA-4883-8665-C1816BFE2455}" destId="{1A6D1880-C404-43B0-894E-DB79679A8D18}" srcOrd="0" destOrd="0" presId="urn:microsoft.com/office/officeart/2005/8/layout/StepDownProcess"/>
    <dgm:cxn modelId="{B12498DE-C993-4AB6-99CD-1133EF2992CE}" srcId="{C1B362A6-0F89-41F0-90BB-CB4E6AE152CE}" destId="{B948CE61-28FA-4883-8665-C1816BFE2455}" srcOrd="0" destOrd="0" parTransId="{DC4F43DC-7DF0-44E3-BE7E-26EF5011966D}" sibTransId="{B1106E1E-2209-44DA-96AF-3BF41EBDE25E}"/>
    <dgm:cxn modelId="{A7E758E4-61C7-469D-886A-301B8F3962BE}" type="presOf" srcId="{EEF1785D-6D6C-4457-9A4B-980C93AD048F}" destId="{3385C1DA-B951-4539-80C4-FB401AEA2A82}" srcOrd="0" destOrd="0" presId="urn:microsoft.com/office/officeart/2005/8/layout/StepDownProcess"/>
    <dgm:cxn modelId="{A0B7357F-3CCA-4985-AF55-F384506F431A}" type="presOf" srcId="{3002F8F5-E8CA-4010-88B2-3A92626C96A2}" destId="{633DAA91-85F5-4FCF-81B2-3D99ED83FD4A}" srcOrd="0" destOrd="0" presId="urn:microsoft.com/office/officeart/2005/8/layout/StepDownProcess"/>
    <dgm:cxn modelId="{E484216C-9DF8-4DA1-A98A-502ECBEFA2B0}" srcId="{E2A7D50C-88B5-42FB-A943-834B3C4C2D44}" destId="{87DCC369-9908-4A94-AF98-05F1C57F5F58}" srcOrd="0" destOrd="0" parTransId="{FC78E992-AF5A-4474-A046-CB02A55E0642}" sibTransId="{B841F8A5-D8A7-46BB-8281-9BE27994B553}"/>
    <dgm:cxn modelId="{91C5EA3B-42E3-44EC-AB53-A38AF489E153}" srcId="{9296B73A-5442-4287-96E9-9B7DECF5954B}" destId="{E2A7D50C-88B5-42FB-A943-834B3C4C2D44}" srcOrd="2" destOrd="0" parTransId="{D27FBF9A-D53A-4731-87DC-8F3175B4CB7B}" sibTransId="{AC8B8B28-B134-4E37-A531-2BB9620F025F}"/>
    <dgm:cxn modelId="{030CCBCF-F971-4942-93C7-23F2799E15EC}" type="presOf" srcId="{9296B73A-5442-4287-96E9-9B7DECF5954B}" destId="{4D43AB7E-E407-4D2D-8E24-69B2F6F1C1CF}" srcOrd="0" destOrd="0" presId="urn:microsoft.com/office/officeart/2005/8/layout/StepDownProcess"/>
    <dgm:cxn modelId="{91B4A6A8-A79C-44CC-AD7B-40A8064B4E48}" srcId="{9296B73A-5442-4287-96E9-9B7DECF5954B}" destId="{C1B362A6-0F89-41F0-90BB-CB4E6AE152CE}" srcOrd="1" destOrd="0" parTransId="{51FA0101-8AA6-4E5C-8812-B1CCF012A0B9}" sibTransId="{49065AFF-E231-4F52-AA5E-C61C67608C61}"/>
    <dgm:cxn modelId="{77055934-A6B2-40B7-9CFA-0272A6E2BF56}" type="presParOf" srcId="{4D43AB7E-E407-4D2D-8E24-69B2F6F1C1CF}" destId="{E298DD7F-F725-4122-9070-378F9CF2B545}" srcOrd="0" destOrd="0" presId="urn:microsoft.com/office/officeart/2005/8/layout/StepDownProcess"/>
    <dgm:cxn modelId="{EBF2AF0A-E087-4E6B-8291-D99DAA0B88F2}" type="presParOf" srcId="{E298DD7F-F725-4122-9070-378F9CF2B545}" destId="{3792C39F-1195-4AFE-8C2D-4D986E0879FE}" srcOrd="0" destOrd="0" presId="urn:microsoft.com/office/officeart/2005/8/layout/StepDownProcess"/>
    <dgm:cxn modelId="{959ECE24-C36C-4616-B504-63C891225941}" type="presParOf" srcId="{E298DD7F-F725-4122-9070-378F9CF2B545}" destId="{633DAA91-85F5-4FCF-81B2-3D99ED83FD4A}" srcOrd="1" destOrd="0" presId="urn:microsoft.com/office/officeart/2005/8/layout/StepDownProcess"/>
    <dgm:cxn modelId="{AB197E02-5B78-4133-A794-453B676146FA}" type="presParOf" srcId="{E298DD7F-F725-4122-9070-378F9CF2B545}" destId="{48CF6736-22F5-4F6E-8355-AE8F320058F6}" srcOrd="2" destOrd="0" presId="urn:microsoft.com/office/officeart/2005/8/layout/StepDownProcess"/>
    <dgm:cxn modelId="{A031E7A2-B15B-4BBE-A896-7E8311D9E1CF}" type="presParOf" srcId="{4D43AB7E-E407-4D2D-8E24-69B2F6F1C1CF}" destId="{CEAF9050-02E2-4E03-A2D2-E513403A461E}" srcOrd="1" destOrd="0" presId="urn:microsoft.com/office/officeart/2005/8/layout/StepDownProcess"/>
    <dgm:cxn modelId="{60A40339-3FBB-49B4-AC42-447EC70F1922}" type="presParOf" srcId="{4D43AB7E-E407-4D2D-8E24-69B2F6F1C1CF}" destId="{7F2C22A2-1B06-483E-85B4-81819F17F374}" srcOrd="2" destOrd="0" presId="urn:microsoft.com/office/officeart/2005/8/layout/StepDownProcess"/>
    <dgm:cxn modelId="{BAF3208A-01A6-4235-89DF-3EFA74FF9981}" type="presParOf" srcId="{7F2C22A2-1B06-483E-85B4-81819F17F374}" destId="{98A43FE9-1A06-45E1-9C6A-0C3959A7E95A}" srcOrd="0" destOrd="0" presId="urn:microsoft.com/office/officeart/2005/8/layout/StepDownProcess"/>
    <dgm:cxn modelId="{88FF24E3-F84C-4A00-A0E2-DD9E18AA5AA1}" type="presParOf" srcId="{7F2C22A2-1B06-483E-85B4-81819F17F374}" destId="{81BA1945-7F0F-4CDF-9ED0-C4965202158F}" srcOrd="1" destOrd="0" presId="urn:microsoft.com/office/officeart/2005/8/layout/StepDownProcess"/>
    <dgm:cxn modelId="{293DDE5C-AFDB-4155-AEC0-8D3FC4048BDB}" type="presParOf" srcId="{7F2C22A2-1B06-483E-85B4-81819F17F374}" destId="{1A6D1880-C404-43B0-894E-DB79679A8D18}" srcOrd="2" destOrd="0" presId="urn:microsoft.com/office/officeart/2005/8/layout/StepDownProcess"/>
    <dgm:cxn modelId="{9A33B948-E4E2-4D76-AA3B-F22F5CADFE28}" type="presParOf" srcId="{4D43AB7E-E407-4D2D-8E24-69B2F6F1C1CF}" destId="{6B6E6AA2-D052-48BE-8E4D-4E7E3099D749}" srcOrd="3" destOrd="0" presId="urn:microsoft.com/office/officeart/2005/8/layout/StepDownProcess"/>
    <dgm:cxn modelId="{FAC3B993-CD7B-4F52-9023-AD82AA238E4A}" type="presParOf" srcId="{4D43AB7E-E407-4D2D-8E24-69B2F6F1C1CF}" destId="{AC710DAE-C67F-4E15-BFBF-8A91427A3E7B}" srcOrd="4" destOrd="0" presId="urn:microsoft.com/office/officeart/2005/8/layout/StepDownProcess"/>
    <dgm:cxn modelId="{215A3CB9-4061-4400-AF3E-416270B65347}" type="presParOf" srcId="{AC710DAE-C67F-4E15-BFBF-8A91427A3E7B}" destId="{D889FBFB-CD8F-43EA-A344-79CCCB51736C}" srcOrd="0" destOrd="0" presId="urn:microsoft.com/office/officeart/2005/8/layout/StepDownProcess"/>
    <dgm:cxn modelId="{2184CEE7-2E35-4C0C-AB8F-97D32A80B548}" type="presParOf" srcId="{AC710DAE-C67F-4E15-BFBF-8A91427A3E7B}" destId="{D20BE21B-A26B-4431-8407-40AA34BFFA1D}" srcOrd="1" destOrd="0" presId="urn:microsoft.com/office/officeart/2005/8/layout/StepDownProcess"/>
    <dgm:cxn modelId="{7595406F-79C1-4496-BD09-0D5C42AF3656}" type="presParOf" srcId="{AC710DAE-C67F-4E15-BFBF-8A91427A3E7B}" destId="{223721C9-B4D0-42DB-ABEB-39ADB82DB47A}" srcOrd="2" destOrd="0" presId="urn:microsoft.com/office/officeart/2005/8/layout/StepDownProcess"/>
    <dgm:cxn modelId="{A7A872DB-34C0-4DEF-B346-5F56AA7EC802}" type="presParOf" srcId="{4D43AB7E-E407-4D2D-8E24-69B2F6F1C1CF}" destId="{E375B1E4-C4D3-459E-822A-D299C5557C05}" srcOrd="5" destOrd="0" presId="urn:microsoft.com/office/officeart/2005/8/layout/StepDownProcess"/>
    <dgm:cxn modelId="{39FBC472-A83C-4CBA-8410-EEAD1EB13405}" type="presParOf" srcId="{4D43AB7E-E407-4D2D-8E24-69B2F6F1C1CF}" destId="{B8BA82AF-7AF5-4B28-8D22-9E12972364E6}" srcOrd="6" destOrd="0" presId="urn:microsoft.com/office/officeart/2005/8/layout/StepDownProcess"/>
    <dgm:cxn modelId="{627FDBC8-6025-4BF4-BB0C-343E9CE0146A}" type="presParOf" srcId="{B8BA82AF-7AF5-4B28-8D22-9E12972364E6}" destId="{3385C1DA-B951-4539-80C4-FB401AEA2A82}"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4753D-0AD9-439D-9BD7-83D57279D64F}"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D70B37AC-4BDB-42E7-B4E6-D5C92C682A6C}">
      <dgm:prSet phldrT="[Text]" custT="1"/>
      <dgm:spPr/>
      <dgm:t>
        <a:bodyPr/>
        <a:lstStyle/>
        <a:p>
          <a:r>
            <a:rPr lang="en-US" sz="1600" dirty="0" smtClean="0"/>
            <a:t>Analytics  &amp; AI GVM Analysis</a:t>
          </a:r>
          <a:endParaRPr lang="en-US" sz="1600" dirty="0"/>
        </a:p>
      </dgm:t>
    </dgm:pt>
    <dgm:pt modelId="{691721C7-E380-4494-A3C4-A9098B3194F8}" type="parTrans" cxnId="{2576C66D-C4E7-4806-9F8C-EAAFE5CBAC9E}">
      <dgm:prSet/>
      <dgm:spPr/>
      <dgm:t>
        <a:bodyPr/>
        <a:lstStyle/>
        <a:p>
          <a:endParaRPr lang="en-US" sz="2400"/>
        </a:p>
      </dgm:t>
    </dgm:pt>
    <dgm:pt modelId="{28046232-676E-42B2-A32C-9D00E68C1A4C}" type="sibTrans" cxnId="{2576C66D-C4E7-4806-9F8C-EAAFE5CBAC9E}">
      <dgm:prSet/>
      <dgm:spPr/>
      <dgm:t>
        <a:bodyPr/>
        <a:lstStyle/>
        <a:p>
          <a:endParaRPr lang="en-US" sz="2400"/>
        </a:p>
      </dgm:t>
    </dgm:pt>
    <dgm:pt modelId="{732BC1D6-2794-4FFA-94A5-120DB32C90AD}">
      <dgm:prSet phldrT="[Text]" custT="1"/>
      <dgm:spPr/>
      <dgm:t>
        <a:bodyPr/>
        <a:lstStyle/>
        <a:p>
          <a:r>
            <a:rPr lang="en-US" sz="1600" dirty="0" smtClean="0"/>
            <a:t>Absorption Challenge</a:t>
          </a:r>
          <a:endParaRPr lang="en-US" sz="1600" dirty="0"/>
        </a:p>
      </dgm:t>
    </dgm:pt>
    <dgm:pt modelId="{A9B77B73-E9BA-461B-9735-5A781A599015}" type="parTrans" cxnId="{39B4DB23-730C-422A-88CB-68C70982E2A6}">
      <dgm:prSet/>
      <dgm:spPr/>
      <dgm:t>
        <a:bodyPr/>
        <a:lstStyle/>
        <a:p>
          <a:endParaRPr lang="en-US" sz="2400"/>
        </a:p>
      </dgm:t>
    </dgm:pt>
    <dgm:pt modelId="{FD172012-B9EA-432B-8FA6-E2FC081F6126}" type="sibTrans" cxnId="{39B4DB23-730C-422A-88CB-68C70982E2A6}">
      <dgm:prSet/>
      <dgm:spPr/>
      <dgm:t>
        <a:bodyPr/>
        <a:lstStyle/>
        <a:p>
          <a:endParaRPr lang="en-US" sz="2400"/>
        </a:p>
      </dgm:t>
    </dgm:pt>
    <dgm:pt modelId="{F9DF63DD-E0B6-49D2-AEED-D8DE17B3BFFB}">
      <dgm:prSet phldrT="[Text]" custT="1"/>
      <dgm:spPr/>
      <dgm:t>
        <a:bodyPr/>
        <a:lstStyle/>
        <a:p>
          <a:r>
            <a:rPr lang="en-US" sz="1600" dirty="0" smtClean="0"/>
            <a:t>Quality Improvement Challenge</a:t>
          </a:r>
          <a:endParaRPr lang="en-US" sz="1600" dirty="0"/>
        </a:p>
      </dgm:t>
    </dgm:pt>
    <dgm:pt modelId="{C6802E6D-9432-4C28-BBBB-8BBA0C442AC2}" type="parTrans" cxnId="{F358DE36-A572-4A6E-9C1B-744D07283F23}">
      <dgm:prSet/>
      <dgm:spPr/>
      <dgm:t>
        <a:bodyPr/>
        <a:lstStyle/>
        <a:p>
          <a:endParaRPr lang="en-US" sz="2400"/>
        </a:p>
      </dgm:t>
    </dgm:pt>
    <dgm:pt modelId="{EFF10E1D-7141-4B8C-B31F-BEE537334C6A}" type="sibTrans" cxnId="{F358DE36-A572-4A6E-9C1B-744D07283F23}">
      <dgm:prSet/>
      <dgm:spPr/>
      <dgm:t>
        <a:bodyPr/>
        <a:lstStyle/>
        <a:p>
          <a:endParaRPr lang="en-US" sz="2400"/>
        </a:p>
      </dgm:t>
    </dgm:pt>
    <dgm:pt modelId="{A40BFD78-7111-4D9E-8E34-F7301D97BDF4}">
      <dgm:prSet phldrT="[Text]" custT="1"/>
      <dgm:spPr/>
      <dgm:t>
        <a:bodyPr/>
        <a:lstStyle/>
        <a:p>
          <a:r>
            <a:rPr lang="en-US" sz="1600" dirty="0" smtClean="0"/>
            <a:t>Investment Challenge</a:t>
          </a:r>
          <a:endParaRPr lang="en-US" sz="1600" dirty="0"/>
        </a:p>
      </dgm:t>
    </dgm:pt>
    <dgm:pt modelId="{C90BCB1A-22DE-469C-B4FD-D1458D00650B}" type="parTrans" cxnId="{E5A98316-4A09-497C-B0C3-381EC00E9FD0}">
      <dgm:prSet/>
      <dgm:spPr/>
      <dgm:t>
        <a:bodyPr/>
        <a:lstStyle/>
        <a:p>
          <a:endParaRPr lang="en-US" sz="2400"/>
        </a:p>
      </dgm:t>
    </dgm:pt>
    <dgm:pt modelId="{3A0ADFDD-4421-4EA8-8160-AA86CC736851}" type="sibTrans" cxnId="{E5A98316-4A09-497C-B0C3-381EC00E9FD0}">
      <dgm:prSet/>
      <dgm:spPr/>
      <dgm:t>
        <a:bodyPr/>
        <a:lstStyle/>
        <a:p>
          <a:endParaRPr lang="en-US" sz="2400"/>
        </a:p>
      </dgm:t>
    </dgm:pt>
    <dgm:pt modelId="{94BA694B-7AD9-46F6-BFF8-54C0A6053259}">
      <dgm:prSet custT="1"/>
      <dgm:spPr/>
      <dgm:t>
        <a:bodyPr/>
        <a:lstStyle/>
        <a:p>
          <a:r>
            <a:rPr lang="en-US" sz="1600" dirty="0" smtClean="0"/>
            <a:t>Occupation Susceptibility</a:t>
          </a:r>
          <a:endParaRPr lang="en-US" sz="1600" dirty="0"/>
        </a:p>
      </dgm:t>
    </dgm:pt>
    <dgm:pt modelId="{E8EAA598-C29D-4ADD-B1D5-C5452C9511CD}" type="parTrans" cxnId="{974E1A06-251B-4C85-ADB1-37700984EDAD}">
      <dgm:prSet/>
      <dgm:spPr/>
      <dgm:t>
        <a:bodyPr/>
        <a:lstStyle/>
        <a:p>
          <a:endParaRPr lang="en-US" sz="2400"/>
        </a:p>
      </dgm:t>
    </dgm:pt>
    <dgm:pt modelId="{6306898A-71EB-4433-AE93-5E48FC62FAA6}" type="sibTrans" cxnId="{974E1A06-251B-4C85-ADB1-37700984EDAD}">
      <dgm:prSet/>
      <dgm:spPr/>
      <dgm:t>
        <a:bodyPr/>
        <a:lstStyle/>
        <a:p>
          <a:endParaRPr lang="en-US" sz="2400"/>
        </a:p>
      </dgm:t>
    </dgm:pt>
    <dgm:pt modelId="{F800D45C-0BFD-4373-A757-EA19AE6B1CBA}">
      <dgm:prSet custT="1"/>
      <dgm:spPr/>
      <dgm:t>
        <a:bodyPr/>
        <a:lstStyle/>
        <a:p>
          <a:r>
            <a:rPr lang="en-US" sz="1600" dirty="0" smtClean="0"/>
            <a:t>Occupational Spread</a:t>
          </a:r>
          <a:endParaRPr lang="en-US" sz="1600" dirty="0"/>
        </a:p>
      </dgm:t>
    </dgm:pt>
    <dgm:pt modelId="{D5E3378E-A96A-4B92-842C-EFBCCB7AA72E}" type="parTrans" cxnId="{5DFF05A6-C897-4798-8D23-E34A8FFC6B02}">
      <dgm:prSet/>
      <dgm:spPr/>
      <dgm:t>
        <a:bodyPr/>
        <a:lstStyle/>
        <a:p>
          <a:endParaRPr lang="en-US" sz="2400"/>
        </a:p>
      </dgm:t>
    </dgm:pt>
    <dgm:pt modelId="{7719CE67-5D65-419C-B077-1255AE939DC7}" type="sibTrans" cxnId="{5DFF05A6-C897-4798-8D23-E34A8FFC6B02}">
      <dgm:prSet/>
      <dgm:spPr/>
      <dgm:t>
        <a:bodyPr/>
        <a:lstStyle/>
        <a:p>
          <a:endParaRPr lang="en-US" sz="2400"/>
        </a:p>
      </dgm:t>
    </dgm:pt>
    <dgm:pt modelId="{79C90D9E-DC65-40CE-B565-B9557820A5D3}">
      <dgm:prSet custT="1"/>
      <dgm:spPr/>
      <dgm:t>
        <a:bodyPr/>
        <a:lstStyle/>
        <a:p>
          <a:r>
            <a:rPr lang="en-US" sz="1600" dirty="0" smtClean="0"/>
            <a:t>Cultural Absorption Rate</a:t>
          </a:r>
          <a:endParaRPr lang="en-US" sz="1600" dirty="0"/>
        </a:p>
      </dgm:t>
    </dgm:pt>
    <dgm:pt modelId="{CD6A939C-32FD-4975-8BD8-DC188FEFAF46}" type="parTrans" cxnId="{3F2A02F6-A916-4CDB-8AC3-627FD92F61CF}">
      <dgm:prSet/>
      <dgm:spPr/>
      <dgm:t>
        <a:bodyPr/>
        <a:lstStyle/>
        <a:p>
          <a:endParaRPr lang="en-US" sz="2400"/>
        </a:p>
      </dgm:t>
    </dgm:pt>
    <dgm:pt modelId="{1DABD668-0C5C-4BC9-A3E3-D6161673CAC0}" type="sibTrans" cxnId="{3F2A02F6-A916-4CDB-8AC3-627FD92F61CF}">
      <dgm:prSet/>
      <dgm:spPr/>
      <dgm:t>
        <a:bodyPr/>
        <a:lstStyle/>
        <a:p>
          <a:endParaRPr lang="en-US" sz="2400"/>
        </a:p>
      </dgm:t>
    </dgm:pt>
    <dgm:pt modelId="{21EA5A4D-77D8-4761-8FDE-85653D809A02}">
      <dgm:prSet custT="1"/>
      <dgm:spPr/>
      <dgm:t>
        <a:bodyPr/>
        <a:lstStyle/>
        <a:p>
          <a:r>
            <a:rPr lang="en-US" sz="1600" dirty="0" smtClean="0"/>
            <a:t>Innovation</a:t>
          </a:r>
        </a:p>
        <a:p>
          <a:r>
            <a:rPr lang="en-US" sz="1600" dirty="0" smtClean="0"/>
            <a:t>Effect - TFP</a:t>
          </a:r>
          <a:endParaRPr lang="en-US" sz="1600" dirty="0"/>
        </a:p>
      </dgm:t>
    </dgm:pt>
    <dgm:pt modelId="{18770410-B23E-4CDE-8B6C-ABA6A3366CA7}" type="parTrans" cxnId="{E1B09AD3-F5BA-48D5-994D-36E8857679CC}">
      <dgm:prSet/>
      <dgm:spPr/>
      <dgm:t>
        <a:bodyPr/>
        <a:lstStyle/>
        <a:p>
          <a:endParaRPr lang="en-US" sz="2400"/>
        </a:p>
      </dgm:t>
    </dgm:pt>
    <dgm:pt modelId="{5DF24E21-619E-4D07-85D6-D4014862EA37}" type="sibTrans" cxnId="{E1B09AD3-F5BA-48D5-994D-36E8857679CC}">
      <dgm:prSet/>
      <dgm:spPr/>
      <dgm:t>
        <a:bodyPr/>
        <a:lstStyle/>
        <a:p>
          <a:endParaRPr lang="en-US" sz="2400"/>
        </a:p>
      </dgm:t>
    </dgm:pt>
    <dgm:pt modelId="{B64D91EC-D24D-4CE0-9CB8-8E2E5F8E23C2}">
      <dgm:prSet custT="1"/>
      <dgm:spPr/>
      <dgm:t>
        <a:bodyPr/>
        <a:lstStyle/>
        <a:p>
          <a:r>
            <a:rPr lang="en-US" sz="1600" dirty="0" smtClean="0"/>
            <a:t>Quantification</a:t>
          </a:r>
        </a:p>
        <a:p>
          <a:r>
            <a:rPr lang="en-US" sz="1600" dirty="0" smtClean="0"/>
            <a:t>Effect - TFP</a:t>
          </a:r>
          <a:endParaRPr lang="en-US" sz="1600" dirty="0"/>
        </a:p>
      </dgm:t>
    </dgm:pt>
    <dgm:pt modelId="{67F53BFA-82E3-4283-B226-B71F595381BC}" type="parTrans" cxnId="{219169C3-9623-417A-95A0-1F59BB276FF2}">
      <dgm:prSet/>
      <dgm:spPr/>
      <dgm:t>
        <a:bodyPr/>
        <a:lstStyle/>
        <a:p>
          <a:endParaRPr lang="en-US" sz="2400"/>
        </a:p>
      </dgm:t>
    </dgm:pt>
    <dgm:pt modelId="{6D15E79B-0ECD-4D14-8CC3-166BB1A7C8F4}" type="sibTrans" cxnId="{219169C3-9623-417A-95A0-1F59BB276FF2}">
      <dgm:prSet/>
      <dgm:spPr/>
      <dgm:t>
        <a:bodyPr/>
        <a:lstStyle/>
        <a:p>
          <a:endParaRPr lang="en-US" sz="2400"/>
        </a:p>
      </dgm:t>
    </dgm:pt>
    <dgm:pt modelId="{080318E5-4F7E-4D6F-A469-7251C23A4234}">
      <dgm:prSet custT="1"/>
      <dgm:spPr/>
      <dgm:t>
        <a:bodyPr/>
        <a:lstStyle/>
        <a:p>
          <a:r>
            <a:rPr lang="en-US" sz="1600" dirty="0" smtClean="0"/>
            <a:t>Near-Term</a:t>
          </a:r>
          <a:endParaRPr lang="en-US" sz="1600" dirty="0"/>
        </a:p>
      </dgm:t>
    </dgm:pt>
    <dgm:pt modelId="{FFE95D2C-92F7-4FDC-B93E-FBA5A8571DA5}" type="parTrans" cxnId="{6C82FF84-8EA3-431B-9C08-9B7BE5C65206}">
      <dgm:prSet/>
      <dgm:spPr/>
      <dgm:t>
        <a:bodyPr/>
        <a:lstStyle/>
        <a:p>
          <a:endParaRPr lang="en-US" sz="2400"/>
        </a:p>
      </dgm:t>
    </dgm:pt>
    <dgm:pt modelId="{637D03B0-CA2F-4734-B3FE-FF94454DC630}" type="sibTrans" cxnId="{6C82FF84-8EA3-431B-9C08-9B7BE5C65206}">
      <dgm:prSet/>
      <dgm:spPr/>
      <dgm:t>
        <a:bodyPr/>
        <a:lstStyle/>
        <a:p>
          <a:endParaRPr lang="en-US" sz="2400"/>
        </a:p>
      </dgm:t>
    </dgm:pt>
    <dgm:pt modelId="{851E890D-10DB-4BE9-85D4-D4E61CD9E162}">
      <dgm:prSet custT="1"/>
      <dgm:spPr/>
      <dgm:t>
        <a:bodyPr/>
        <a:lstStyle/>
        <a:p>
          <a:r>
            <a:rPr lang="en-US" sz="1600" dirty="0" smtClean="0"/>
            <a:t>Mid-Term</a:t>
          </a:r>
          <a:endParaRPr lang="en-US" sz="1600" dirty="0"/>
        </a:p>
      </dgm:t>
    </dgm:pt>
    <dgm:pt modelId="{E7D03A74-7EDB-4931-89D4-92F310B82662}" type="parTrans" cxnId="{8BA13CD9-357C-4E72-B0ED-8E6A09C4572E}">
      <dgm:prSet/>
      <dgm:spPr/>
      <dgm:t>
        <a:bodyPr/>
        <a:lstStyle/>
        <a:p>
          <a:endParaRPr lang="en-US" sz="2400"/>
        </a:p>
      </dgm:t>
    </dgm:pt>
    <dgm:pt modelId="{254BE141-ED30-4856-84FD-0F7DA5FE875E}" type="sibTrans" cxnId="{8BA13CD9-357C-4E72-B0ED-8E6A09C4572E}">
      <dgm:prSet/>
      <dgm:spPr/>
      <dgm:t>
        <a:bodyPr/>
        <a:lstStyle/>
        <a:p>
          <a:endParaRPr lang="en-US" sz="2400"/>
        </a:p>
      </dgm:t>
    </dgm:pt>
    <dgm:pt modelId="{F1DDCC9D-920F-4ADE-BFE5-251DCCF95D7E}">
      <dgm:prSet custT="1"/>
      <dgm:spPr/>
      <dgm:t>
        <a:bodyPr/>
        <a:lstStyle/>
        <a:p>
          <a:r>
            <a:rPr lang="en-US" sz="1600" dirty="0" smtClean="0"/>
            <a:t>Long-Term</a:t>
          </a:r>
          <a:endParaRPr lang="en-US" sz="1600" dirty="0"/>
        </a:p>
      </dgm:t>
    </dgm:pt>
    <dgm:pt modelId="{29775596-440C-48BF-B326-599A965A275E}" type="parTrans" cxnId="{A206A37B-89A6-4A15-8E8D-3AEF67BE26FD}">
      <dgm:prSet/>
      <dgm:spPr/>
      <dgm:t>
        <a:bodyPr/>
        <a:lstStyle/>
        <a:p>
          <a:endParaRPr lang="en-US" sz="2400"/>
        </a:p>
      </dgm:t>
    </dgm:pt>
    <dgm:pt modelId="{3993551E-A907-4993-90F6-F8A65D694A83}" type="sibTrans" cxnId="{A206A37B-89A6-4A15-8E8D-3AEF67BE26FD}">
      <dgm:prSet/>
      <dgm:spPr/>
      <dgm:t>
        <a:bodyPr/>
        <a:lstStyle/>
        <a:p>
          <a:endParaRPr lang="en-US" sz="2400"/>
        </a:p>
      </dgm:t>
    </dgm:pt>
    <dgm:pt modelId="{03CAC279-2A00-49DE-B797-0CB163F64280}">
      <dgm:prSet custT="1"/>
      <dgm:spPr/>
      <dgm:t>
        <a:bodyPr/>
        <a:lstStyle/>
        <a:p>
          <a:r>
            <a:rPr lang="en-US" sz="1600" dirty="0" smtClean="0"/>
            <a:t>Near-Term</a:t>
          </a:r>
          <a:endParaRPr lang="en-US" sz="1600" dirty="0"/>
        </a:p>
      </dgm:t>
    </dgm:pt>
    <dgm:pt modelId="{3950E158-6038-49E7-9B40-EE9F0D9F2D57}" type="parTrans" cxnId="{F1B5435C-0AC5-45E3-A8A3-B3B755C08A99}">
      <dgm:prSet/>
      <dgm:spPr/>
      <dgm:t>
        <a:bodyPr/>
        <a:lstStyle/>
        <a:p>
          <a:endParaRPr lang="en-US" sz="2400"/>
        </a:p>
      </dgm:t>
    </dgm:pt>
    <dgm:pt modelId="{8A6C9925-3B1E-4A0B-926B-07CB34B2E94E}" type="sibTrans" cxnId="{F1B5435C-0AC5-45E3-A8A3-B3B755C08A99}">
      <dgm:prSet/>
      <dgm:spPr/>
      <dgm:t>
        <a:bodyPr/>
        <a:lstStyle/>
        <a:p>
          <a:endParaRPr lang="en-US" sz="2400"/>
        </a:p>
      </dgm:t>
    </dgm:pt>
    <dgm:pt modelId="{7EE85E30-3CBB-4D8D-9A4C-79A3A69A55F5}">
      <dgm:prSet custT="1"/>
      <dgm:spPr/>
      <dgm:t>
        <a:bodyPr/>
        <a:lstStyle/>
        <a:p>
          <a:r>
            <a:rPr lang="en-US" sz="1600" dirty="0" smtClean="0"/>
            <a:t>Mid-Term</a:t>
          </a:r>
          <a:endParaRPr lang="en-US" sz="1600" dirty="0"/>
        </a:p>
      </dgm:t>
    </dgm:pt>
    <dgm:pt modelId="{9421FABF-18BF-406E-BDC3-CE6D79DBEE3A}" type="parTrans" cxnId="{E36EBDAC-D306-4D8E-9107-827AE3058827}">
      <dgm:prSet/>
      <dgm:spPr/>
      <dgm:t>
        <a:bodyPr/>
        <a:lstStyle/>
        <a:p>
          <a:endParaRPr lang="en-US" sz="2400"/>
        </a:p>
      </dgm:t>
    </dgm:pt>
    <dgm:pt modelId="{3B58C6D7-319E-4D56-945B-AA49AE9B90F0}" type="sibTrans" cxnId="{E36EBDAC-D306-4D8E-9107-827AE3058827}">
      <dgm:prSet/>
      <dgm:spPr/>
      <dgm:t>
        <a:bodyPr/>
        <a:lstStyle/>
        <a:p>
          <a:endParaRPr lang="en-US" sz="2400"/>
        </a:p>
      </dgm:t>
    </dgm:pt>
    <dgm:pt modelId="{A7C3DD05-56A6-458B-B58C-B66B72DA1EC6}">
      <dgm:prSet custT="1"/>
      <dgm:spPr/>
      <dgm:t>
        <a:bodyPr/>
        <a:lstStyle/>
        <a:p>
          <a:r>
            <a:rPr lang="en-US" sz="1600" dirty="0" smtClean="0"/>
            <a:t>Long-Term</a:t>
          </a:r>
        </a:p>
        <a:p>
          <a:endParaRPr lang="en-US" sz="1600" dirty="0"/>
        </a:p>
      </dgm:t>
    </dgm:pt>
    <dgm:pt modelId="{6040853B-ECD6-4251-A1E1-5AF438F11548}" type="parTrans" cxnId="{A9D0E225-4670-420A-8B56-516D9B33458F}">
      <dgm:prSet/>
      <dgm:spPr/>
      <dgm:t>
        <a:bodyPr/>
        <a:lstStyle/>
        <a:p>
          <a:endParaRPr lang="en-US" sz="2400"/>
        </a:p>
      </dgm:t>
    </dgm:pt>
    <dgm:pt modelId="{5AA89E8D-2BFA-44B0-B5B2-52F51A1C6CF1}" type="sibTrans" cxnId="{A9D0E225-4670-420A-8B56-516D9B33458F}">
      <dgm:prSet/>
      <dgm:spPr/>
      <dgm:t>
        <a:bodyPr/>
        <a:lstStyle/>
        <a:p>
          <a:endParaRPr lang="en-US" sz="2400"/>
        </a:p>
      </dgm:t>
    </dgm:pt>
    <dgm:pt modelId="{BDCF459F-C787-48FE-BCB0-1E2593495A80}">
      <dgm:prSet custT="1"/>
      <dgm:spPr/>
      <dgm:t>
        <a:bodyPr/>
        <a:lstStyle/>
        <a:p>
          <a:r>
            <a:rPr lang="en-US" sz="1600" dirty="0" smtClean="0"/>
            <a:t>Software, Hardware, Services</a:t>
          </a:r>
          <a:endParaRPr lang="en-US" sz="1600" dirty="0"/>
        </a:p>
      </dgm:t>
    </dgm:pt>
    <dgm:pt modelId="{BE4C72C5-C1BE-4B35-963C-45A3611F6508}" type="parTrans" cxnId="{55E37B47-6533-46AF-9D13-AFE7EF4117B2}">
      <dgm:prSet/>
      <dgm:spPr/>
      <dgm:t>
        <a:bodyPr/>
        <a:lstStyle/>
        <a:p>
          <a:endParaRPr lang="en-US" sz="2400"/>
        </a:p>
      </dgm:t>
    </dgm:pt>
    <dgm:pt modelId="{09DF5188-44B4-4F36-981F-90D965B02885}" type="sibTrans" cxnId="{55E37B47-6533-46AF-9D13-AFE7EF4117B2}">
      <dgm:prSet/>
      <dgm:spPr/>
      <dgm:t>
        <a:bodyPr/>
        <a:lstStyle/>
        <a:p>
          <a:endParaRPr lang="en-US" sz="2400"/>
        </a:p>
      </dgm:t>
    </dgm:pt>
    <dgm:pt modelId="{D3F23EA1-0E95-4EC3-9FA2-49A3E47E67BA}">
      <dgm:prSet custT="1"/>
      <dgm:spPr/>
      <dgm:t>
        <a:bodyPr/>
        <a:lstStyle/>
        <a:p>
          <a:r>
            <a:rPr lang="en-US" sz="1600" dirty="0" smtClean="0"/>
            <a:t>Ecosystem Absorption Rate</a:t>
          </a:r>
          <a:endParaRPr lang="en-US" sz="1600" dirty="0"/>
        </a:p>
      </dgm:t>
    </dgm:pt>
    <dgm:pt modelId="{4D9891F1-E15A-4057-B00F-248D95DAEC9A}" type="parTrans" cxnId="{341D59CB-34A8-4FC5-838C-CCD615BCC1EF}">
      <dgm:prSet/>
      <dgm:spPr/>
      <dgm:t>
        <a:bodyPr/>
        <a:lstStyle/>
        <a:p>
          <a:endParaRPr lang="en-US" sz="2400"/>
        </a:p>
      </dgm:t>
    </dgm:pt>
    <dgm:pt modelId="{B57154CC-27EC-4AEC-A11A-51866D1C3EF8}" type="sibTrans" cxnId="{341D59CB-34A8-4FC5-838C-CCD615BCC1EF}">
      <dgm:prSet/>
      <dgm:spPr/>
      <dgm:t>
        <a:bodyPr/>
        <a:lstStyle/>
        <a:p>
          <a:endParaRPr lang="en-US" sz="2400"/>
        </a:p>
      </dgm:t>
    </dgm:pt>
    <dgm:pt modelId="{620410D0-24D7-4442-987B-9159F9AB7E06}">
      <dgm:prSet custT="1"/>
      <dgm:spPr/>
      <dgm:t>
        <a:bodyPr/>
        <a:lstStyle/>
        <a:p>
          <a:r>
            <a:rPr lang="en-US" sz="1600" dirty="0" smtClean="0"/>
            <a:t>Impact on information Infrastructure</a:t>
          </a:r>
          <a:endParaRPr lang="en-US" sz="1600" dirty="0"/>
        </a:p>
      </dgm:t>
    </dgm:pt>
    <dgm:pt modelId="{625BDE24-87DA-422F-B180-E31352F078A4}" type="parTrans" cxnId="{FB85FB9F-12B9-41A9-A993-1CAA6AE93745}">
      <dgm:prSet/>
      <dgm:spPr/>
      <dgm:t>
        <a:bodyPr/>
        <a:lstStyle/>
        <a:p>
          <a:endParaRPr lang="en-US" sz="2400"/>
        </a:p>
      </dgm:t>
    </dgm:pt>
    <dgm:pt modelId="{24EBCD69-3E09-45A0-80CE-9A4C589E7157}" type="sibTrans" cxnId="{FB85FB9F-12B9-41A9-A993-1CAA6AE93745}">
      <dgm:prSet/>
      <dgm:spPr/>
      <dgm:t>
        <a:bodyPr/>
        <a:lstStyle/>
        <a:p>
          <a:endParaRPr lang="en-US" sz="2400"/>
        </a:p>
      </dgm:t>
    </dgm:pt>
    <dgm:pt modelId="{1BB6259D-1BC7-44FB-AAB3-69F0D4B4EC91}">
      <dgm:prSet custT="1"/>
      <dgm:spPr/>
      <dgm:t>
        <a:bodyPr/>
        <a:lstStyle/>
        <a:p>
          <a:r>
            <a:rPr lang="en-US" sz="1500" dirty="0" smtClean="0"/>
            <a:t>Impact on Communications Structure</a:t>
          </a:r>
          <a:endParaRPr lang="en-US" sz="1500" dirty="0"/>
        </a:p>
      </dgm:t>
    </dgm:pt>
    <dgm:pt modelId="{C31FBDC1-C64E-4F10-8A6A-3FAF54F95495}" type="parTrans" cxnId="{FF42ED33-1982-4754-80CC-211F64A5D0B2}">
      <dgm:prSet/>
      <dgm:spPr/>
      <dgm:t>
        <a:bodyPr/>
        <a:lstStyle/>
        <a:p>
          <a:endParaRPr lang="en-US" sz="2400"/>
        </a:p>
      </dgm:t>
    </dgm:pt>
    <dgm:pt modelId="{BF8BF78B-AAE8-4D5C-9683-797A759A49D0}" type="sibTrans" cxnId="{FF42ED33-1982-4754-80CC-211F64A5D0B2}">
      <dgm:prSet/>
      <dgm:spPr/>
      <dgm:t>
        <a:bodyPr/>
        <a:lstStyle/>
        <a:p>
          <a:endParaRPr lang="en-US" sz="2400"/>
        </a:p>
      </dgm:t>
    </dgm:pt>
    <dgm:pt modelId="{F79840A9-9916-484E-BFD5-73467C493958}">
      <dgm:prSet custT="1"/>
      <dgm:spPr/>
      <dgm:t>
        <a:bodyPr/>
        <a:lstStyle/>
        <a:p>
          <a:pPr>
            <a:lnSpc>
              <a:spcPct val="80000"/>
            </a:lnSpc>
          </a:pPr>
          <a:r>
            <a:rPr lang="en-US" sz="1400" dirty="0" smtClean="0"/>
            <a:t>Impact on Organizational Structure &amp; Leadership</a:t>
          </a:r>
          <a:endParaRPr lang="en-US" sz="1400" dirty="0"/>
        </a:p>
      </dgm:t>
    </dgm:pt>
    <dgm:pt modelId="{BC72DF83-7226-4B80-815E-7DE1F26CC343}" type="parTrans" cxnId="{F63C3470-E34D-4948-A3CC-1B983EE77A5D}">
      <dgm:prSet/>
      <dgm:spPr/>
      <dgm:t>
        <a:bodyPr/>
        <a:lstStyle/>
        <a:p>
          <a:endParaRPr lang="en-US" sz="2400"/>
        </a:p>
      </dgm:t>
    </dgm:pt>
    <dgm:pt modelId="{26E48175-2D41-424F-B948-2BA3131A7DE3}" type="sibTrans" cxnId="{F63C3470-E34D-4948-A3CC-1B983EE77A5D}">
      <dgm:prSet/>
      <dgm:spPr/>
      <dgm:t>
        <a:bodyPr/>
        <a:lstStyle/>
        <a:p>
          <a:endParaRPr lang="en-US" sz="2400"/>
        </a:p>
      </dgm:t>
    </dgm:pt>
    <dgm:pt modelId="{6F75D0A7-2462-4060-864E-7974BCBE09EB}" type="pres">
      <dgm:prSet presAssocID="{4C24753D-0AD9-439D-9BD7-83D57279D64F}" presName="hierChild1" presStyleCnt="0">
        <dgm:presLayoutVars>
          <dgm:orgChart val="1"/>
          <dgm:chPref val="1"/>
          <dgm:dir/>
          <dgm:animOne val="branch"/>
          <dgm:animLvl val="lvl"/>
          <dgm:resizeHandles/>
        </dgm:presLayoutVars>
      </dgm:prSet>
      <dgm:spPr/>
      <dgm:t>
        <a:bodyPr/>
        <a:lstStyle/>
        <a:p>
          <a:endParaRPr lang="en-US"/>
        </a:p>
      </dgm:t>
    </dgm:pt>
    <dgm:pt modelId="{0D3A8D4E-76ED-44B0-9AAB-A22980ECA8C4}" type="pres">
      <dgm:prSet presAssocID="{D70B37AC-4BDB-42E7-B4E6-D5C92C682A6C}" presName="hierRoot1" presStyleCnt="0">
        <dgm:presLayoutVars>
          <dgm:hierBranch val="init"/>
        </dgm:presLayoutVars>
      </dgm:prSet>
      <dgm:spPr/>
    </dgm:pt>
    <dgm:pt modelId="{240DB25B-56EC-4F41-BA23-250356AE3543}" type="pres">
      <dgm:prSet presAssocID="{D70B37AC-4BDB-42E7-B4E6-D5C92C682A6C}" presName="rootComposite1" presStyleCnt="0"/>
      <dgm:spPr/>
    </dgm:pt>
    <dgm:pt modelId="{8212A9EA-A744-44A1-B4F1-955516879997}" type="pres">
      <dgm:prSet presAssocID="{D70B37AC-4BDB-42E7-B4E6-D5C92C682A6C}" presName="rootText1" presStyleLbl="node0" presStyleIdx="0" presStyleCnt="1">
        <dgm:presLayoutVars>
          <dgm:chPref val="3"/>
        </dgm:presLayoutVars>
      </dgm:prSet>
      <dgm:spPr/>
      <dgm:t>
        <a:bodyPr/>
        <a:lstStyle/>
        <a:p>
          <a:endParaRPr lang="en-US"/>
        </a:p>
      </dgm:t>
    </dgm:pt>
    <dgm:pt modelId="{BD2DA06A-BC32-432F-8577-E07F010BAA87}" type="pres">
      <dgm:prSet presAssocID="{D70B37AC-4BDB-42E7-B4E6-D5C92C682A6C}" presName="rootConnector1" presStyleLbl="node1" presStyleIdx="0" presStyleCnt="0"/>
      <dgm:spPr/>
      <dgm:t>
        <a:bodyPr/>
        <a:lstStyle/>
        <a:p>
          <a:endParaRPr lang="en-US"/>
        </a:p>
      </dgm:t>
    </dgm:pt>
    <dgm:pt modelId="{5EED7328-359F-498E-B57B-B5F36212E9CF}" type="pres">
      <dgm:prSet presAssocID="{D70B37AC-4BDB-42E7-B4E6-D5C92C682A6C}" presName="hierChild2" presStyleCnt="0"/>
      <dgm:spPr/>
    </dgm:pt>
    <dgm:pt modelId="{ACE83D36-01E2-464F-8899-680785F3FDAF}" type="pres">
      <dgm:prSet presAssocID="{A9B77B73-E9BA-461B-9735-5A781A599015}" presName="Name37" presStyleLbl="parChTrans1D2" presStyleIdx="0" presStyleCnt="3"/>
      <dgm:spPr/>
      <dgm:t>
        <a:bodyPr/>
        <a:lstStyle/>
        <a:p>
          <a:endParaRPr lang="en-US"/>
        </a:p>
      </dgm:t>
    </dgm:pt>
    <dgm:pt modelId="{9812133B-0519-41B7-9809-F697132DA564}" type="pres">
      <dgm:prSet presAssocID="{732BC1D6-2794-4FFA-94A5-120DB32C90AD}" presName="hierRoot2" presStyleCnt="0">
        <dgm:presLayoutVars>
          <dgm:hierBranch val="init"/>
        </dgm:presLayoutVars>
      </dgm:prSet>
      <dgm:spPr/>
    </dgm:pt>
    <dgm:pt modelId="{BF3CCB7E-8C9B-43ED-8341-6AC8944B184C}" type="pres">
      <dgm:prSet presAssocID="{732BC1D6-2794-4FFA-94A5-120DB32C90AD}" presName="rootComposite" presStyleCnt="0"/>
      <dgm:spPr/>
    </dgm:pt>
    <dgm:pt modelId="{5372A07B-921A-40E6-AA6C-BC0CBFFB349E}" type="pres">
      <dgm:prSet presAssocID="{732BC1D6-2794-4FFA-94A5-120DB32C90AD}" presName="rootText" presStyleLbl="node2" presStyleIdx="0" presStyleCnt="3">
        <dgm:presLayoutVars>
          <dgm:chPref val="3"/>
        </dgm:presLayoutVars>
      </dgm:prSet>
      <dgm:spPr/>
      <dgm:t>
        <a:bodyPr/>
        <a:lstStyle/>
        <a:p>
          <a:endParaRPr lang="en-US"/>
        </a:p>
      </dgm:t>
    </dgm:pt>
    <dgm:pt modelId="{455BC30B-FD17-43A6-8D8A-DED4DF48B14E}" type="pres">
      <dgm:prSet presAssocID="{732BC1D6-2794-4FFA-94A5-120DB32C90AD}" presName="rootConnector" presStyleLbl="node2" presStyleIdx="0" presStyleCnt="3"/>
      <dgm:spPr/>
      <dgm:t>
        <a:bodyPr/>
        <a:lstStyle/>
        <a:p>
          <a:endParaRPr lang="en-US"/>
        </a:p>
      </dgm:t>
    </dgm:pt>
    <dgm:pt modelId="{278ED2C9-8D1B-4A6A-A42E-530984CBAAFC}" type="pres">
      <dgm:prSet presAssocID="{732BC1D6-2794-4FFA-94A5-120DB32C90AD}" presName="hierChild4" presStyleCnt="0"/>
      <dgm:spPr/>
    </dgm:pt>
    <dgm:pt modelId="{669E1E03-A344-40E7-9C42-394A216FB1E4}" type="pres">
      <dgm:prSet presAssocID="{E8EAA598-C29D-4ADD-B1D5-C5452C9511CD}" presName="Name37" presStyleLbl="parChTrans1D3" presStyleIdx="0" presStyleCnt="10"/>
      <dgm:spPr/>
      <dgm:t>
        <a:bodyPr/>
        <a:lstStyle/>
        <a:p>
          <a:endParaRPr lang="en-US"/>
        </a:p>
      </dgm:t>
    </dgm:pt>
    <dgm:pt modelId="{2BC176E2-8434-46AA-BF69-3C579496DACB}" type="pres">
      <dgm:prSet presAssocID="{94BA694B-7AD9-46F6-BFF8-54C0A6053259}" presName="hierRoot2" presStyleCnt="0">
        <dgm:presLayoutVars>
          <dgm:hierBranch val="init"/>
        </dgm:presLayoutVars>
      </dgm:prSet>
      <dgm:spPr/>
    </dgm:pt>
    <dgm:pt modelId="{E603760D-BD78-4298-8AB4-611203ACD602}" type="pres">
      <dgm:prSet presAssocID="{94BA694B-7AD9-46F6-BFF8-54C0A6053259}" presName="rootComposite" presStyleCnt="0"/>
      <dgm:spPr/>
    </dgm:pt>
    <dgm:pt modelId="{A57DE9F9-F9E6-4555-9E87-CCFD1F379744}" type="pres">
      <dgm:prSet presAssocID="{94BA694B-7AD9-46F6-BFF8-54C0A6053259}" presName="rootText" presStyleLbl="node3" presStyleIdx="0" presStyleCnt="10">
        <dgm:presLayoutVars>
          <dgm:chPref val="3"/>
        </dgm:presLayoutVars>
      </dgm:prSet>
      <dgm:spPr/>
      <dgm:t>
        <a:bodyPr/>
        <a:lstStyle/>
        <a:p>
          <a:endParaRPr lang="en-US"/>
        </a:p>
      </dgm:t>
    </dgm:pt>
    <dgm:pt modelId="{20019095-3947-4ED7-B5D0-540D5C4EB8DD}" type="pres">
      <dgm:prSet presAssocID="{94BA694B-7AD9-46F6-BFF8-54C0A6053259}" presName="rootConnector" presStyleLbl="node3" presStyleIdx="0" presStyleCnt="10"/>
      <dgm:spPr/>
      <dgm:t>
        <a:bodyPr/>
        <a:lstStyle/>
        <a:p>
          <a:endParaRPr lang="en-US"/>
        </a:p>
      </dgm:t>
    </dgm:pt>
    <dgm:pt modelId="{4C490100-593F-40BC-9025-5FAB702ACACC}" type="pres">
      <dgm:prSet presAssocID="{94BA694B-7AD9-46F6-BFF8-54C0A6053259}" presName="hierChild4" presStyleCnt="0"/>
      <dgm:spPr/>
    </dgm:pt>
    <dgm:pt modelId="{EEAD47E5-A4D4-4A9D-953B-1F99C638446B}" type="pres">
      <dgm:prSet presAssocID="{94BA694B-7AD9-46F6-BFF8-54C0A6053259}" presName="hierChild5" presStyleCnt="0"/>
      <dgm:spPr/>
    </dgm:pt>
    <dgm:pt modelId="{EEA02AC9-B62B-4007-9D1A-9FEA071A321A}" type="pres">
      <dgm:prSet presAssocID="{D5E3378E-A96A-4B92-842C-EFBCCB7AA72E}" presName="Name37" presStyleLbl="parChTrans1D3" presStyleIdx="1" presStyleCnt="10"/>
      <dgm:spPr/>
      <dgm:t>
        <a:bodyPr/>
        <a:lstStyle/>
        <a:p>
          <a:endParaRPr lang="en-US"/>
        </a:p>
      </dgm:t>
    </dgm:pt>
    <dgm:pt modelId="{17E877C1-789F-4765-9EA8-CC46FE334D4D}" type="pres">
      <dgm:prSet presAssocID="{F800D45C-0BFD-4373-A757-EA19AE6B1CBA}" presName="hierRoot2" presStyleCnt="0">
        <dgm:presLayoutVars>
          <dgm:hierBranch val="init"/>
        </dgm:presLayoutVars>
      </dgm:prSet>
      <dgm:spPr/>
    </dgm:pt>
    <dgm:pt modelId="{578E09E4-D14A-450A-95EB-771FD159B525}" type="pres">
      <dgm:prSet presAssocID="{F800D45C-0BFD-4373-A757-EA19AE6B1CBA}" presName="rootComposite" presStyleCnt="0"/>
      <dgm:spPr/>
    </dgm:pt>
    <dgm:pt modelId="{D061F664-C70C-4A8C-8308-492ECE230ACD}" type="pres">
      <dgm:prSet presAssocID="{F800D45C-0BFD-4373-A757-EA19AE6B1CBA}" presName="rootText" presStyleLbl="node3" presStyleIdx="1" presStyleCnt="10">
        <dgm:presLayoutVars>
          <dgm:chPref val="3"/>
        </dgm:presLayoutVars>
      </dgm:prSet>
      <dgm:spPr/>
      <dgm:t>
        <a:bodyPr/>
        <a:lstStyle/>
        <a:p>
          <a:endParaRPr lang="en-US"/>
        </a:p>
      </dgm:t>
    </dgm:pt>
    <dgm:pt modelId="{01D8D76C-9F71-4F41-9B4D-DB82477140AD}" type="pres">
      <dgm:prSet presAssocID="{F800D45C-0BFD-4373-A757-EA19AE6B1CBA}" presName="rootConnector" presStyleLbl="node3" presStyleIdx="1" presStyleCnt="10"/>
      <dgm:spPr/>
      <dgm:t>
        <a:bodyPr/>
        <a:lstStyle/>
        <a:p>
          <a:endParaRPr lang="en-US"/>
        </a:p>
      </dgm:t>
    </dgm:pt>
    <dgm:pt modelId="{229AC064-49D5-46F8-900B-F33E8592432F}" type="pres">
      <dgm:prSet presAssocID="{F800D45C-0BFD-4373-A757-EA19AE6B1CBA}" presName="hierChild4" presStyleCnt="0"/>
      <dgm:spPr/>
    </dgm:pt>
    <dgm:pt modelId="{B2C86B36-9011-48CD-A68E-CE524093F921}" type="pres">
      <dgm:prSet presAssocID="{F800D45C-0BFD-4373-A757-EA19AE6B1CBA}" presName="hierChild5" presStyleCnt="0"/>
      <dgm:spPr/>
    </dgm:pt>
    <dgm:pt modelId="{8981B40B-01EB-4025-96E3-9011BD89696E}" type="pres">
      <dgm:prSet presAssocID="{CD6A939C-32FD-4975-8BD8-DC188FEFAF46}" presName="Name37" presStyleLbl="parChTrans1D3" presStyleIdx="2" presStyleCnt="10"/>
      <dgm:spPr/>
      <dgm:t>
        <a:bodyPr/>
        <a:lstStyle/>
        <a:p>
          <a:endParaRPr lang="en-US"/>
        </a:p>
      </dgm:t>
    </dgm:pt>
    <dgm:pt modelId="{8DADEE82-BD2A-4CFD-A93B-1F17F697A392}" type="pres">
      <dgm:prSet presAssocID="{79C90D9E-DC65-40CE-B565-B9557820A5D3}" presName="hierRoot2" presStyleCnt="0">
        <dgm:presLayoutVars>
          <dgm:hierBranch val="init"/>
        </dgm:presLayoutVars>
      </dgm:prSet>
      <dgm:spPr/>
    </dgm:pt>
    <dgm:pt modelId="{15B3D586-FC32-4821-8C91-3AAC9B47ACE1}" type="pres">
      <dgm:prSet presAssocID="{79C90D9E-DC65-40CE-B565-B9557820A5D3}" presName="rootComposite" presStyleCnt="0"/>
      <dgm:spPr/>
    </dgm:pt>
    <dgm:pt modelId="{0EF4DC4F-8326-44E3-8EC4-3237C95A1147}" type="pres">
      <dgm:prSet presAssocID="{79C90D9E-DC65-40CE-B565-B9557820A5D3}" presName="rootText" presStyleLbl="node3" presStyleIdx="2" presStyleCnt="10">
        <dgm:presLayoutVars>
          <dgm:chPref val="3"/>
        </dgm:presLayoutVars>
      </dgm:prSet>
      <dgm:spPr/>
      <dgm:t>
        <a:bodyPr/>
        <a:lstStyle/>
        <a:p>
          <a:endParaRPr lang="en-US"/>
        </a:p>
      </dgm:t>
    </dgm:pt>
    <dgm:pt modelId="{FA317840-31E7-4FDD-8256-85585402C0F6}" type="pres">
      <dgm:prSet presAssocID="{79C90D9E-DC65-40CE-B565-B9557820A5D3}" presName="rootConnector" presStyleLbl="node3" presStyleIdx="2" presStyleCnt="10"/>
      <dgm:spPr/>
      <dgm:t>
        <a:bodyPr/>
        <a:lstStyle/>
        <a:p>
          <a:endParaRPr lang="en-US"/>
        </a:p>
      </dgm:t>
    </dgm:pt>
    <dgm:pt modelId="{14033EA7-B8BD-4194-9A69-1E6B664870E8}" type="pres">
      <dgm:prSet presAssocID="{79C90D9E-DC65-40CE-B565-B9557820A5D3}" presName="hierChild4" presStyleCnt="0"/>
      <dgm:spPr/>
    </dgm:pt>
    <dgm:pt modelId="{818BACB8-77D2-4568-96CC-DB60B5C01F5C}" type="pres">
      <dgm:prSet presAssocID="{79C90D9E-DC65-40CE-B565-B9557820A5D3}" presName="hierChild5" presStyleCnt="0"/>
      <dgm:spPr/>
    </dgm:pt>
    <dgm:pt modelId="{E34148C6-2137-4512-A83A-15AF947CBCAE}" type="pres">
      <dgm:prSet presAssocID="{4D9891F1-E15A-4057-B00F-248D95DAEC9A}" presName="Name37" presStyleLbl="parChTrans1D3" presStyleIdx="3" presStyleCnt="10"/>
      <dgm:spPr/>
      <dgm:t>
        <a:bodyPr/>
        <a:lstStyle/>
        <a:p>
          <a:endParaRPr lang="en-US"/>
        </a:p>
      </dgm:t>
    </dgm:pt>
    <dgm:pt modelId="{0DD86FE2-1359-486A-AAEF-B0800B2B866C}" type="pres">
      <dgm:prSet presAssocID="{D3F23EA1-0E95-4EC3-9FA2-49A3E47E67BA}" presName="hierRoot2" presStyleCnt="0">
        <dgm:presLayoutVars>
          <dgm:hierBranch val="init"/>
        </dgm:presLayoutVars>
      </dgm:prSet>
      <dgm:spPr/>
    </dgm:pt>
    <dgm:pt modelId="{3BB60F2D-A3E9-4FAB-AD98-325D9DD1AEB2}" type="pres">
      <dgm:prSet presAssocID="{D3F23EA1-0E95-4EC3-9FA2-49A3E47E67BA}" presName="rootComposite" presStyleCnt="0"/>
      <dgm:spPr/>
    </dgm:pt>
    <dgm:pt modelId="{CC299050-4034-4FDE-BEFC-E85FFD142626}" type="pres">
      <dgm:prSet presAssocID="{D3F23EA1-0E95-4EC3-9FA2-49A3E47E67BA}" presName="rootText" presStyleLbl="node3" presStyleIdx="3" presStyleCnt="10">
        <dgm:presLayoutVars>
          <dgm:chPref val="3"/>
        </dgm:presLayoutVars>
      </dgm:prSet>
      <dgm:spPr/>
      <dgm:t>
        <a:bodyPr/>
        <a:lstStyle/>
        <a:p>
          <a:endParaRPr lang="en-US"/>
        </a:p>
      </dgm:t>
    </dgm:pt>
    <dgm:pt modelId="{8344782E-5385-4945-9CAF-CC74FD33321A}" type="pres">
      <dgm:prSet presAssocID="{D3F23EA1-0E95-4EC3-9FA2-49A3E47E67BA}" presName="rootConnector" presStyleLbl="node3" presStyleIdx="3" presStyleCnt="10"/>
      <dgm:spPr/>
      <dgm:t>
        <a:bodyPr/>
        <a:lstStyle/>
        <a:p>
          <a:endParaRPr lang="en-US"/>
        </a:p>
      </dgm:t>
    </dgm:pt>
    <dgm:pt modelId="{79303A1B-1FA4-481A-A3F8-BF98309C5B81}" type="pres">
      <dgm:prSet presAssocID="{D3F23EA1-0E95-4EC3-9FA2-49A3E47E67BA}" presName="hierChild4" presStyleCnt="0"/>
      <dgm:spPr/>
    </dgm:pt>
    <dgm:pt modelId="{549C31D1-E1E0-4F0F-B75B-FB11A24504A1}" type="pres">
      <dgm:prSet presAssocID="{D3F23EA1-0E95-4EC3-9FA2-49A3E47E67BA}" presName="hierChild5" presStyleCnt="0"/>
      <dgm:spPr/>
    </dgm:pt>
    <dgm:pt modelId="{B3925A21-5164-438E-B9A6-7F33B4332062}" type="pres">
      <dgm:prSet presAssocID="{732BC1D6-2794-4FFA-94A5-120DB32C90AD}" presName="hierChild5" presStyleCnt="0"/>
      <dgm:spPr/>
    </dgm:pt>
    <dgm:pt modelId="{579E48F2-0A0A-4FB2-AF72-6CC8DD18B8BD}" type="pres">
      <dgm:prSet presAssocID="{C6802E6D-9432-4C28-BBBB-8BBA0C442AC2}" presName="Name37" presStyleLbl="parChTrans1D2" presStyleIdx="1" presStyleCnt="3"/>
      <dgm:spPr/>
      <dgm:t>
        <a:bodyPr/>
        <a:lstStyle/>
        <a:p>
          <a:endParaRPr lang="en-US"/>
        </a:p>
      </dgm:t>
    </dgm:pt>
    <dgm:pt modelId="{CDA1BD6E-41D7-4CC7-A85B-4F021E63F11C}" type="pres">
      <dgm:prSet presAssocID="{F9DF63DD-E0B6-49D2-AEED-D8DE17B3BFFB}" presName="hierRoot2" presStyleCnt="0">
        <dgm:presLayoutVars>
          <dgm:hierBranch val="init"/>
        </dgm:presLayoutVars>
      </dgm:prSet>
      <dgm:spPr/>
    </dgm:pt>
    <dgm:pt modelId="{6A7C2BF1-2834-41F0-8249-B995BF4FFFD7}" type="pres">
      <dgm:prSet presAssocID="{F9DF63DD-E0B6-49D2-AEED-D8DE17B3BFFB}" presName="rootComposite" presStyleCnt="0"/>
      <dgm:spPr/>
    </dgm:pt>
    <dgm:pt modelId="{BCA40429-529D-42B9-A6E2-2DF52EBB9088}" type="pres">
      <dgm:prSet presAssocID="{F9DF63DD-E0B6-49D2-AEED-D8DE17B3BFFB}" presName="rootText" presStyleLbl="node2" presStyleIdx="1" presStyleCnt="3">
        <dgm:presLayoutVars>
          <dgm:chPref val="3"/>
        </dgm:presLayoutVars>
      </dgm:prSet>
      <dgm:spPr/>
      <dgm:t>
        <a:bodyPr/>
        <a:lstStyle/>
        <a:p>
          <a:endParaRPr lang="en-US"/>
        </a:p>
      </dgm:t>
    </dgm:pt>
    <dgm:pt modelId="{AB8182BA-D36C-46E1-920C-CBEC55E835DD}" type="pres">
      <dgm:prSet presAssocID="{F9DF63DD-E0B6-49D2-AEED-D8DE17B3BFFB}" presName="rootConnector" presStyleLbl="node2" presStyleIdx="1" presStyleCnt="3"/>
      <dgm:spPr/>
      <dgm:t>
        <a:bodyPr/>
        <a:lstStyle/>
        <a:p>
          <a:endParaRPr lang="en-US"/>
        </a:p>
      </dgm:t>
    </dgm:pt>
    <dgm:pt modelId="{506EE7E7-D80D-4600-9906-3869DDF89B3B}" type="pres">
      <dgm:prSet presAssocID="{F9DF63DD-E0B6-49D2-AEED-D8DE17B3BFFB}" presName="hierChild4" presStyleCnt="0"/>
      <dgm:spPr/>
    </dgm:pt>
    <dgm:pt modelId="{299CC8CF-DC73-4FD1-993B-633F4CE3C04E}" type="pres">
      <dgm:prSet presAssocID="{18770410-B23E-4CDE-8B6C-ABA6A3366CA7}" presName="Name37" presStyleLbl="parChTrans1D3" presStyleIdx="4" presStyleCnt="10"/>
      <dgm:spPr/>
      <dgm:t>
        <a:bodyPr/>
        <a:lstStyle/>
        <a:p>
          <a:endParaRPr lang="en-US"/>
        </a:p>
      </dgm:t>
    </dgm:pt>
    <dgm:pt modelId="{3A46F765-3E73-4360-B883-73CB3CF47014}" type="pres">
      <dgm:prSet presAssocID="{21EA5A4D-77D8-4761-8FDE-85653D809A02}" presName="hierRoot2" presStyleCnt="0">
        <dgm:presLayoutVars>
          <dgm:hierBranch val="init"/>
        </dgm:presLayoutVars>
      </dgm:prSet>
      <dgm:spPr/>
    </dgm:pt>
    <dgm:pt modelId="{27949217-9CE3-47BF-9DA0-C4DD3E93B438}" type="pres">
      <dgm:prSet presAssocID="{21EA5A4D-77D8-4761-8FDE-85653D809A02}" presName="rootComposite" presStyleCnt="0"/>
      <dgm:spPr/>
    </dgm:pt>
    <dgm:pt modelId="{F77C884D-E0A6-4EC2-9E86-B47AD990E67F}" type="pres">
      <dgm:prSet presAssocID="{21EA5A4D-77D8-4761-8FDE-85653D809A02}" presName="rootText" presStyleLbl="node3" presStyleIdx="4" presStyleCnt="10">
        <dgm:presLayoutVars>
          <dgm:chPref val="3"/>
        </dgm:presLayoutVars>
      </dgm:prSet>
      <dgm:spPr/>
      <dgm:t>
        <a:bodyPr/>
        <a:lstStyle/>
        <a:p>
          <a:endParaRPr lang="en-US"/>
        </a:p>
      </dgm:t>
    </dgm:pt>
    <dgm:pt modelId="{5480BA14-B154-4D45-8B2B-E5BE388B7876}" type="pres">
      <dgm:prSet presAssocID="{21EA5A4D-77D8-4761-8FDE-85653D809A02}" presName="rootConnector" presStyleLbl="node3" presStyleIdx="4" presStyleCnt="10"/>
      <dgm:spPr/>
      <dgm:t>
        <a:bodyPr/>
        <a:lstStyle/>
        <a:p>
          <a:endParaRPr lang="en-US"/>
        </a:p>
      </dgm:t>
    </dgm:pt>
    <dgm:pt modelId="{52A9FC8A-9A4C-4517-A083-7CABE2B71147}" type="pres">
      <dgm:prSet presAssocID="{21EA5A4D-77D8-4761-8FDE-85653D809A02}" presName="hierChild4" presStyleCnt="0"/>
      <dgm:spPr/>
    </dgm:pt>
    <dgm:pt modelId="{ECCA2BC4-60BF-44BF-8868-D129EB4C8882}" type="pres">
      <dgm:prSet presAssocID="{FFE95D2C-92F7-4FDC-B93E-FBA5A8571DA5}" presName="Name37" presStyleLbl="parChTrans1D4" presStyleIdx="0" presStyleCnt="6"/>
      <dgm:spPr/>
      <dgm:t>
        <a:bodyPr/>
        <a:lstStyle/>
        <a:p>
          <a:endParaRPr lang="en-US"/>
        </a:p>
      </dgm:t>
    </dgm:pt>
    <dgm:pt modelId="{9E20FD4C-8B33-42E7-8BC2-E9BC9536C6C5}" type="pres">
      <dgm:prSet presAssocID="{080318E5-4F7E-4D6F-A469-7251C23A4234}" presName="hierRoot2" presStyleCnt="0">
        <dgm:presLayoutVars>
          <dgm:hierBranch val="init"/>
        </dgm:presLayoutVars>
      </dgm:prSet>
      <dgm:spPr/>
    </dgm:pt>
    <dgm:pt modelId="{6309966C-6242-452F-B257-CBD1D62CF0C0}" type="pres">
      <dgm:prSet presAssocID="{080318E5-4F7E-4D6F-A469-7251C23A4234}" presName="rootComposite" presStyleCnt="0"/>
      <dgm:spPr/>
    </dgm:pt>
    <dgm:pt modelId="{D6D8A1AD-4972-4D24-BF0F-DEFB94251112}" type="pres">
      <dgm:prSet presAssocID="{080318E5-4F7E-4D6F-A469-7251C23A4234}" presName="rootText" presStyleLbl="node4" presStyleIdx="0" presStyleCnt="6">
        <dgm:presLayoutVars>
          <dgm:chPref val="3"/>
        </dgm:presLayoutVars>
      </dgm:prSet>
      <dgm:spPr/>
      <dgm:t>
        <a:bodyPr/>
        <a:lstStyle/>
        <a:p>
          <a:endParaRPr lang="en-US"/>
        </a:p>
      </dgm:t>
    </dgm:pt>
    <dgm:pt modelId="{4B2839B2-BAFF-43D1-8958-10EB41A1B6B5}" type="pres">
      <dgm:prSet presAssocID="{080318E5-4F7E-4D6F-A469-7251C23A4234}" presName="rootConnector" presStyleLbl="node4" presStyleIdx="0" presStyleCnt="6"/>
      <dgm:spPr/>
      <dgm:t>
        <a:bodyPr/>
        <a:lstStyle/>
        <a:p>
          <a:endParaRPr lang="en-US"/>
        </a:p>
      </dgm:t>
    </dgm:pt>
    <dgm:pt modelId="{A88F4941-09E7-4268-8529-573BFF61D350}" type="pres">
      <dgm:prSet presAssocID="{080318E5-4F7E-4D6F-A469-7251C23A4234}" presName="hierChild4" presStyleCnt="0"/>
      <dgm:spPr/>
    </dgm:pt>
    <dgm:pt modelId="{03DF9F07-890A-474E-B7F9-55AFF22A7803}" type="pres">
      <dgm:prSet presAssocID="{080318E5-4F7E-4D6F-A469-7251C23A4234}" presName="hierChild5" presStyleCnt="0"/>
      <dgm:spPr/>
    </dgm:pt>
    <dgm:pt modelId="{0EFCB193-E673-4B34-A1F8-DFAA4D28322F}" type="pres">
      <dgm:prSet presAssocID="{E7D03A74-7EDB-4931-89D4-92F310B82662}" presName="Name37" presStyleLbl="parChTrans1D4" presStyleIdx="1" presStyleCnt="6"/>
      <dgm:spPr/>
      <dgm:t>
        <a:bodyPr/>
        <a:lstStyle/>
        <a:p>
          <a:endParaRPr lang="en-US"/>
        </a:p>
      </dgm:t>
    </dgm:pt>
    <dgm:pt modelId="{B72F0352-5CD4-441A-B899-5C2FC00F5B99}" type="pres">
      <dgm:prSet presAssocID="{851E890D-10DB-4BE9-85D4-D4E61CD9E162}" presName="hierRoot2" presStyleCnt="0">
        <dgm:presLayoutVars>
          <dgm:hierBranch val="init"/>
        </dgm:presLayoutVars>
      </dgm:prSet>
      <dgm:spPr/>
    </dgm:pt>
    <dgm:pt modelId="{ECB1D776-3FE4-4C1D-A924-1E404AEA1671}" type="pres">
      <dgm:prSet presAssocID="{851E890D-10DB-4BE9-85D4-D4E61CD9E162}" presName="rootComposite" presStyleCnt="0"/>
      <dgm:spPr/>
    </dgm:pt>
    <dgm:pt modelId="{3638838F-7079-4B2C-AB8F-5DC667CC11DC}" type="pres">
      <dgm:prSet presAssocID="{851E890D-10DB-4BE9-85D4-D4E61CD9E162}" presName="rootText" presStyleLbl="node4" presStyleIdx="1" presStyleCnt="6">
        <dgm:presLayoutVars>
          <dgm:chPref val="3"/>
        </dgm:presLayoutVars>
      </dgm:prSet>
      <dgm:spPr/>
      <dgm:t>
        <a:bodyPr/>
        <a:lstStyle/>
        <a:p>
          <a:endParaRPr lang="en-US"/>
        </a:p>
      </dgm:t>
    </dgm:pt>
    <dgm:pt modelId="{C8CD4D9C-58C3-40A5-BCA2-2CAD72A5D6DC}" type="pres">
      <dgm:prSet presAssocID="{851E890D-10DB-4BE9-85D4-D4E61CD9E162}" presName="rootConnector" presStyleLbl="node4" presStyleIdx="1" presStyleCnt="6"/>
      <dgm:spPr/>
      <dgm:t>
        <a:bodyPr/>
        <a:lstStyle/>
        <a:p>
          <a:endParaRPr lang="en-US"/>
        </a:p>
      </dgm:t>
    </dgm:pt>
    <dgm:pt modelId="{D5D1D35B-282F-4C76-B787-BF5C2B045A9A}" type="pres">
      <dgm:prSet presAssocID="{851E890D-10DB-4BE9-85D4-D4E61CD9E162}" presName="hierChild4" presStyleCnt="0"/>
      <dgm:spPr/>
    </dgm:pt>
    <dgm:pt modelId="{576274E4-7A12-4510-B773-48685C991501}" type="pres">
      <dgm:prSet presAssocID="{851E890D-10DB-4BE9-85D4-D4E61CD9E162}" presName="hierChild5" presStyleCnt="0"/>
      <dgm:spPr/>
    </dgm:pt>
    <dgm:pt modelId="{D33657A6-A687-4D1F-9883-953504093726}" type="pres">
      <dgm:prSet presAssocID="{29775596-440C-48BF-B326-599A965A275E}" presName="Name37" presStyleLbl="parChTrans1D4" presStyleIdx="2" presStyleCnt="6"/>
      <dgm:spPr/>
      <dgm:t>
        <a:bodyPr/>
        <a:lstStyle/>
        <a:p>
          <a:endParaRPr lang="en-US"/>
        </a:p>
      </dgm:t>
    </dgm:pt>
    <dgm:pt modelId="{15C11CAF-5123-41A4-AD48-A04C20DD1243}" type="pres">
      <dgm:prSet presAssocID="{F1DDCC9D-920F-4ADE-BFE5-251DCCF95D7E}" presName="hierRoot2" presStyleCnt="0">
        <dgm:presLayoutVars>
          <dgm:hierBranch val="init"/>
        </dgm:presLayoutVars>
      </dgm:prSet>
      <dgm:spPr/>
    </dgm:pt>
    <dgm:pt modelId="{2013DEC7-A7B4-43E3-B142-884DD10669EF}" type="pres">
      <dgm:prSet presAssocID="{F1DDCC9D-920F-4ADE-BFE5-251DCCF95D7E}" presName="rootComposite" presStyleCnt="0"/>
      <dgm:spPr/>
    </dgm:pt>
    <dgm:pt modelId="{5D207594-9454-4C4D-9DB9-6982FC91B8DA}" type="pres">
      <dgm:prSet presAssocID="{F1DDCC9D-920F-4ADE-BFE5-251DCCF95D7E}" presName="rootText" presStyleLbl="node4" presStyleIdx="2" presStyleCnt="6">
        <dgm:presLayoutVars>
          <dgm:chPref val="3"/>
        </dgm:presLayoutVars>
      </dgm:prSet>
      <dgm:spPr/>
      <dgm:t>
        <a:bodyPr/>
        <a:lstStyle/>
        <a:p>
          <a:endParaRPr lang="en-US"/>
        </a:p>
      </dgm:t>
    </dgm:pt>
    <dgm:pt modelId="{C8EBAE94-2567-4E03-AB9B-446188E6E4C1}" type="pres">
      <dgm:prSet presAssocID="{F1DDCC9D-920F-4ADE-BFE5-251DCCF95D7E}" presName="rootConnector" presStyleLbl="node4" presStyleIdx="2" presStyleCnt="6"/>
      <dgm:spPr/>
      <dgm:t>
        <a:bodyPr/>
        <a:lstStyle/>
        <a:p>
          <a:endParaRPr lang="en-US"/>
        </a:p>
      </dgm:t>
    </dgm:pt>
    <dgm:pt modelId="{09A34CF6-17B7-4BF7-9057-81F03FB5D40B}" type="pres">
      <dgm:prSet presAssocID="{F1DDCC9D-920F-4ADE-BFE5-251DCCF95D7E}" presName="hierChild4" presStyleCnt="0"/>
      <dgm:spPr/>
    </dgm:pt>
    <dgm:pt modelId="{DC9959BA-322E-4F97-B0E9-D70F8DF97210}" type="pres">
      <dgm:prSet presAssocID="{F1DDCC9D-920F-4ADE-BFE5-251DCCF95D7E}" presName="hierChild5" presStyleCnt="0"/>
      <dgm:spPr/>
    </dgm:pt>
    <dgm:pt modelId="{3A9EC385-462E-4317-BB7D-AC66A95BDE83}" type="pres">
      <dgm:prSet presAssocID="{21EA5A4D-77D8-4761-8FDE-85653D809A02}" presName="hierChild5" presStyleCnt="0"/>
      <dgm:spPr/>
    </dgm:pt>
    <dgm:pt modelId="{44215442-20D0-4C7E-BDF4-62A053D8AD2A}" type="pres">
      <dgm:prSet presAssocID="{67F53BFA-82E3-4283-B226-B71F595381BC}" presName="Name37" presStyleLbl="parChTrans1D3" presStyleIdx="5" presStyleCnt="10"/>
      <dgm:spPr/>
      <dgm:t>
        <a:bodyPr/>
        <a:lstStyle/>
        <a:p>
          <a:endParaRPr lang="en-US"/>
        </a:p>
      </dgm:t>
    </dgm:pt>
    <dgm:pt modelId="{D9018E52-49C5-4EF4-A2A0-A016246C12CD}" type="pres">
      <dgm:prSet presAssocID="{B64D91EC-D24D-4CE0-9CB8-8E2E5F8E23C2}" presName="hierRoot2" presStyleCnt="0">
        <dgm:presLayoutVars>
          <dgm:hierBranch val="init"/>
        </dgm:presLayoutVars>
      </dgm:prSet>
      <dgm:spPr/>
    </dgm:pt>
    <dgm:pt modelId="{3D1B81BB-8571-40F8-87AD-01F70F6D56AF}" type="pres">
      <dgm:prSet presAssocID="{B64D91EC-D24D-4CE0-9CB8-8E2E5F8E23C2}" presName="rootComposite" presStyleCnt="0"/>
      <dgm:spPr/>
    </dgm:pt>
    <dgm:pt modelId="{CF0CA9BF-EB2C-4E03-BFC0-DFB3EB4E7E34}" type="pres">
      <dgm:prSet presAssocID="{B64D91EC-D24D-4CE0-9CB8-8E2E5F8E23C2}" presName="rootText" presStyleLbl="node3" presStyleIdx="5" presStyleCnt="10">
        <dgm:presLayoutVars>
          <dgm:chPref val="3"/>
        </dgm:presLayoutVars>
      </dgm:prSet>
      <dgm:spPr/>
      <dgm:t>
        <a:bodyPr/>
        <a:lstStyle/>
        <a:p>
          <a:endParaRPr lang="en-US"/>
        </a:p>
      </dgm:t>
    </dgm:pt>
    <dgm:pt modelId="{B7BA632A-56B1-4AE4-9A50-ECAEF4E06655}" type="pres">
      <dgm:prSet presAssocID="{B64D91EC-D24D-4CE0-9CB8-8E2E5F8E23C2}" presName="rootConnector" presStyleLbl="node3" presStyleIdx="5" presStyleCnt="10"/>
      <dgm:spPr/>
      <dgm:t>
        <a:bodyPr/>
        <a:lstStyle/>
        <a:p>
          <a:endParaRPr lang="en-US"/>
        </a:p>
      </dgm:t>
    </dgm:pt>
    <dgm:pt modelId="{549978FB-0539-4762-9668-99FACA9866B9}" type="pres">
      <dgm:prSet presAssocID="{B64D91EC-D24D-4CE0-9CB8-8E2E5F8E23C2}" presName="hierChild4" presStyleCnt="0"/>
      <dgm:spPr/>
    </dgm:pt>
    <dgm:pt modelId="{0B6EB57E-4EC2-4C6E-ABFE-FCBE944D1055}" type="pres">
      <dgm:prSet presAssocID="{3950E158-6038-49E7-9B40-EE9F0D9F2D57}" presName="Name37" presStyleLbl="parChTrans1D4" presStyleIdx="3" presStyleCnt="6"/>
      <dgm:spPr/>
      <dgm:t>
        <a:bodyPr/>
        <a:lstStyle/>
        <a:p>
          <a:endParaRPr lang="en-US"/>
        </a:p>
      </dgm:t>
    </dgm:pt>
    <dgm:pt modelId="{894060A3-5D17-401B-A1DD-FF71216F7D81}" type="pres">
      <dgm:prSet presAssocID="{03CAC279-2A00-49DE-B797-0CB163F64280}" presName="hierRoot2" presStyleCnt="0">
        <dgm:presLayoutVars>
          <dgm:hierBranch val="init"/>
        </dgm:presLayoutVars>
      </dgm:prSet>
      <dgm:spPr/>
    </dgm:pt>
    <dgm:pt modelId="{6D413229-0E7C-42EC-AB23-9FEF9AAB34C2}" type="pres">
      <dgm:prSet presAssocID="{03CAC279-2A00-49DE-B797-0CB163F64280}" presName="rootComposite" presStyleCnt="0"/>
      <dgm:spPr/>
    </dgm:pt>
    <dgm:pt modelId="{F9399C93-6298-4BFD-BB26-C31221BD70CF}" type="pres">
      <dgm:prSet presAssocID="{03CAC279-2A00-49DE-B797-0CB163F64280}" presName="rootText" presStyleLbl="node4" presStyleIdx="3" presStyleCnt="6">
        <dgm:presLayoutVars>
          <dgm:chPref val="3"/>
        </dgm:presLayoutVars>
      </dgm:prSet>
      <dgm:spPr/>
      <dgm:t>
        <a:bodyPr/>
        <a:lstStyle/>
        <a:p>
          <a:endParaRPr lang="en-US"/>
        </a:p>
      </dgm:t>
    </dgm:pt>
    <dgm:pt modelId="{54A3E390-0686-443A-ACA8-BB26CDDBDB4D}" type="pres">
      <dgm:prSet presAssocID="{03CAC279-2A00-49DE-B797-0CB163F64280}" presName="rootConnector" presStyleLbl="node4" presStyleIdx="3" presStyleCnt="6"/>
      <dgm:spPr/>
      <dgm:t>
        <a:bodyPr/>
        <a:lstStyle/>
        <a:p>
          <a:endParaRPr lang="en-US"/>
        </a:p>
      </dgm:t>
    </dgm:pt>
    <dgm:pt modelId="{7799D76E-8D25-4321-83C5-A242FC477B86}" type="pres">
      <dgm:prSet presAssocID="{03CAC279-2A00-49DE-B797-0CB163F64280}" presName="hierChild4" presStyleCnt="0"/>
      <dgm:spPr/>
    </dgm:pt>
    <dgm:pt modelId="{82B87EB6-F7D7-45F0-B450-ED5BC07A2B23}" type="pres">
      <dgm:prSet presAssocID="{03CAC279-2A00-49DE-B797-0CB163F64280}" presName="hierChild5" presStyleCnt="0"/>
      <dgm:spPr/>
    </dgm:pt>
    <dgm:pt modelId="{F4298033-8899-4012-81A9-FCDB4B90F5ED}" type="pres">
      <dgm:prSet presAssocID="{9421FABF-18BF-406E-BDC3-CE6D79DBEE3A}" presName="Name37" presStyleLbl="parChTrans1D4" presStyleIdx="4" presStyleCnt="6"/>
      <dgm:spPr/>
      <dgm:t>
        <a:bodyPr/>
        <a:lstStyle/>
        <a:p>
          <a:endParaRPr lang="en-US"/>
        </a:p>
      </dgm:t>
    </dgm:pt>
    <dgm:pt modelId="{F390EDEC-78FE-41E5-A515-18F22BBAA20F}" type="pres">
      <dgm:prSet presAssocID="{7EE85E30-3CBB-4D8D-9A4C-79A3A69A55F5}" presName="hierRoot2" presStyleCnt="0">
        <dgm:presLayoutVars>
          <dgm:hierBranch val="init"/>
        </dgm:presLayoutVars>
      </dgm:prSet>
      <dgm:spPr/>
    </dgm:pt>
    <dgm:pt modelId="{FF488230-9A1E-4EF4-BAE5-221B23CF8802}" type="pres">
      <dgm:prSet presAssocID="{7EE85E30-3CBB-4D8D-9A4C-79A3A69A55F5}" presName="rootComposite" presStyleCnt="0"/>
      <dgm:spPr/>
    </dgm:pt>
    <dgm:pt modelId="{A3300140-11E0-4B71-B4D7-0788AF82E475}" type="pres">
      <dgm:prSet presAssocID="{7EE85E30-3CBB-4D8D-9A4C-79A3A69A55F5}" presName="rootText" presStyleLbl="node4" presStyleIdx="4" presStyleCnt="6">
        <dgm:presLayoutVars>
          <dgm:chPref val="3"/>
        </dgm:presLayoutVars>
      </dgm:prSet>
      <dgm:spPr/>
      <dgm:t>
        <a:bodyPr/>
        <a:lstStyle/>
        <a:p>
          <a:endParaRPr lang="en-US"/>
        </a:p>
      </dgm:t>
    </dgm:pt>
    <dgm:pt modelId="{05DA87F9-243D-494F-863E-F81782E8EC07}" type="pres">
      <dgm:prSet presAssocID="{7EE85E30-3CBB-4D8D-9A4C-79A3A69A55F5}" presName="rootConnector" presStyleLbl="node4" presStyleIdx="4" presStyleCnt="6"/>
      <dgm:spPr/>
      <dgm:t>
        <a:bodyPr/>
        <a:lstStyle/>
        <a:p>
          <a:endParaRPr lang="en-US"/>
        </a:p>
      </dgm:t>
    </dgm:pt>
    <dgm:pt modelId="{03A7AB2E-81C3-42C5-B26B-EDDCD5BDCB02}" type="pres">
      <dgm:prSet presAssocID="{7EE85E30-3CBB-4D8D-9A4C-79A3A69A55F5}" presName="hierChild4" presStyleCnt="0"/>
      <dgm:spPr/>
    </dgm:pt>
    <dgm:pt modelId="{EAC74F72-B7E1-45ED-9B1B-F148C7999EEA}" type="pres">
      <dgm:prSet presAssocID="{7EE85E30-3CBB-4D8D-9A4C-79A3A69A55F5}" presName="hierChild5" presStyleCnt="0"/>
      <dgm:spPr/>
    </dgm:pt>
    <dgm:pt modelId="{4E27E7DF-AB1B-4319-921E-3642F20776C5}" type="pres">
      <dgm:prSet presAssocID="{6040853B-ECD6-4251-A1E1-5AF438F11548}" presName="Name37" presStyleLbl="parChTrans1D4" presStyleIdx="5" presStyleCnt="6"/>
      <dgm:spPr/>
      <dgm:t>
        <a:bodyPr/>
        <a:lstStyle/>
        <a:p>
          <a:endParaRPr lang="en-US"/>
        </a:p>
      </dgm:t>
    </dgm:pt>
    <dgm:pt modelId="{B3AC3F6B-00BB-4F48-9333-0EBFE559875F}" type="pres">
      <dgm:prSet presAssocID="{A7C3DD05-56A6-458B-B58C-B66B72DA1EC6}" presName="hierRoot2" presStyleCnt="0">
        <dgm:presLayoutVars>
          <dgm:hierBranch val="init"/>
        </dgm:presLayoutVars>
      </dgm:prSet>
      <dgm:spPr/>
    </dgm:pt>
    <dgm:pt modelId="{A49E0CC1-2CC4-44B2-B0B4-F4BAB44F7F8F}" type="pres">
      <dgm:prSet presAssocID="{A7C3DD05-56A6-458B-B58C-B66B72DA1EC6}" presName="rootComposite" presStyleCnt="0"/>
      <dgm:spPr/>
    </dgm:pt>
    <dgm:pt modelId="{0ED7DF07-3F92-4A39-90A8-249E9BC58F48}" type="pres">
      <dgm:prSet presAssocID="{A7C3DD05-56A6-458B-B58C-B66B72DA1EC6}" presName="rootText" presStyleLbl="node4" presStyleIdx="5" presStyleCnt="6">
        <dgm:presLayoutVars>
          <dgm:chPref val="3"/>
        </dgm:presLayoutVars>
      </dgm:prSet>
      <dgm:spPr/>
      <dgm:t>
        <a:bodyPr/>
        <a:lstStyle/>
        <a:p>
          <a:endParaRPr lang="en-US"/>
        </a:p>
      </dgm:t>
    </dgm:pt>
    <dgm:pt modelId="{9300072D-B88F-411A-9882-FC34634BF1FA}" type="pres">
      <dgm:prSet presAssocID="{A7C3DD05-56A6-458B-B58C-B66B72DA1EC6}" presName="rootConnector" presStyleLbl="node4" presStyleIdx="5" presStyleCnt="6"/>
      <dgm:spPr/>
      <dgm:t>
        <a:bodyPr/>
        <a:lstStyle/>
        <a:p>
          <a:endParaRPr lang="en-US"/>
        </a:p>
      </dgm:t>
    </dgm:pt>
    <dgm:pt modelId="{E7CFA44C-21F2-466B-BDBD-C9F153B6A5B9}" type="pres">
      <dgm:prSet presAssocID="{A7C3DD05-56A6-458B-B58C-B66B72DA1EC6}" presName="hierChild4" presStyleCnt="0"/>
      <dgm:spPr/>
    </dgm:pt>
    <dgm:pt modelId="{F4B8330D-138E-4017-BCB5-3DDC7C11D7E1}" type="pres">
      <dgm:prSet presAssocID="{A7C3DD05-56A6-458B-B58C-B66B72DA1EC6}" presName="hierChild5" presStyleCnt="0"/>
      <dgm:spPr/>
    </dgm:pt>
    <dgm:pt modelId="{41DED0C2-E241-4421-9761-7359987D38AC}" type="pres">
      <dgm:prSet presAssocID="{B64D91EC-D24D-4CE0-9CB8-8E2E5F8E23C2}" presName="hierChild5" presStyleCnt="0"/>
      <dgm:spPr/>
    </dgm:pt>
    <dgm:pt modelId="{BAF0F372-D6FC-4BDE-B123-0B471ADB00BD}" type="pres">
      <dgm:prSet presAssocID="{F9DF63DD-E0B6-49D2-AEED-D8DE17B3BFFB}" presName="hierChild5" presStyleCnt="0"/>
      <dgm:spPr/>
    </dgm:pt>
    <dgm:pt modelId="{2C4D37BF-D90A-4F60-9FE4-A31A3DE62FC8}" type="pres">
      <dgm:prSet presAssocID="{C90BCB1A-22DE-469C-B4FD-D1458D00650B}" presName="Name37" presStyleLbl="parChTrans1D2" presStyleIdx="2" presStyleCnt="3"/>
      <dgm:spPr/>
      <dgm:t>
        <a:bodyPr/>
        <a:lstStyle/>
        <a:p>
          <a:endParaRPr lang="en-US"/>
        </a:p>
      </dgm:t>
    </dgm:pt>
    <dgm:pt modelId="{A58CC1B4-5F4A-4E65-8947-8E74A9C260C4}" type="pres">
      <dgm:prSet presAssocID="{A40BFD78-7111-4D9E-8E34-F7301D97BDF4}" presName="hierRoot2" presStyleCnt="0">
        <dgm:presLayoutVars>
          <dgm:hierBranch val="init"/>
        </dgm:presLayoutVars>
      </dgm:prSet>
      <dgm:spPr/>
    </dgm:pt>
    <dgm:pt modelId="{7B3E832B-94D3-40EE-86AC-5B2085FA963B}" type="pres">
      <dgm:prSet presAssocID="{A40BFD78-7111-4D9E-8E34-F7301D97BDF4}" presName="rootComposite" presStyleCnt="0"/>
      <dgm:spPr/>
    </dgm:pt>
    <dgm:pt modelId="{6D74304C-CB86-4066-9B6E-A6125FB35055}" type="pres">
      <dgm:prSet presAssocID="{A40BFD78-7111-4D9E-8E34-F7301D97BDF4}" presName="rootText" presStyleLbl="node2" presStyleIdx="2" presStyleCnt="3">
        <dgm:presLayoutVars>
          <dgm:chPref val="3"/>
        </dgm:presLayoutVars>
      </dgm:prSet>
      <dgm:spPr/>
      <dgm:t>
        <a:bodyPr/>
        <a:lstStyle/>
        <a:p>
          <a:endParaRPr lang="en-US"/>
        </a:p>
      </dgm:t>
    </dgm:pt>
    <dgm:pt modelId="{491373E4-B25E-4069-919B-4F389995B2B2}" type="pres">
      <dgm:prSet presAssocID="{A40BFD78-7111-4D9E-8E34-F7301D97BDF4}" presName="rootConnector" presStyleLbl="node2" presStyleIdx="2" presStyleCnt="3"/>
      <dgm:spPr/>
      <dgm:t>
        <a:bodyPr/>
        <a:lstStyle/>
        <a:p>
          <a:endParaRPr lang="en-US"/>
        </a:p>
      </dgm:t>
    </dgm:pt>
    <dgm:pt modelId="{6B8EB4B3-B82E-4B92-A9A9-D01D572DA0DF}" type="pres">
      <dgm:prSet presAssocID="{A40BFD78-7111-4D9E-8E34-F7301D97BDF4}" presName="hierChild4" presStyleCnt="0"/>
      <dgm:spPr/>
    </dgm:pt>
    <dgm:pt modelId="{DA7353B3-7468-40A7-B0D0-60F14CCD383E}" type="pres">
      <dgm:prSet presAssocID="{BE4C72C5-C1BE-4B35-963C-45A3611F6508}" presName="Name37" presStyleLbl="parChTrans1D3" presStyleIdx="6" presStyleCnt="10"/>
      <dgm:spPr/>
      <dgm:t>
        <a:bodyPr/>
        <a:lstStyle/>
        <a:p>
          <a:endParaRPr lang="en-US"/>
        </a:p>
      </dgm:t>
    </dgm:pt>
    <dgm:pt modelId="{BC1C9C9D-7AF1-4300-A164-5013E3BB0BD0}" type="pres">
      <dgm:prSet presAssocID="{BDCF459F-C787-48FE-BCB0-1E2593495A80}" presName="hierRoot2" presStyleCnt="0">
        <dgm:presLayoutVars>
          <dgm:hierBranch val="init"/>
        </dgm:presLayoutVars>
      </dgm:prSet>
      <dgm:spPr/>
    </dgm:pt>
    <dgm:pt modelId="{BC4D9B0B-00BF-405B-B56F-33811AF48832}" type="pres">
      <dgm:prSet presAssocID="{BDCF459F-C787-48FE-BCB0-1E2593495A80}" presName="rootComposite" presStyleCnt="0"/>
      <dgm:spPr/>
    </dgm:pt>
    <dgm:pt modelId="{5A66C607-03DE-47C8-A241-888EE34D2968}" type="pres">
      <dgm:prSet presAssocID="{BDCF459F-C787-48FE-BCB0-1E2593495A80}" presName="rootText" presStyleLbl="node3" presStyleIdx="6" presStyleCnt="10">
        <dgm:presLayoutVars>
          <dgm:chPref val="3"/>
        </dgm:presLayoutVars>
      </dgm:prSet>
      <dgm:spPr/>
      <dgm:t>
        <a:bodyPr/>
        <a:lstStyle/>
        <a:p>
          <a:endParaRPr lang="en-US"/>
        </a:p>
      </dgm:t>
    </dgm:pt>
    <dgm:pt modelId="{22A71505-5B17-4F04-A998-4EE22BC01A38}" type="pres">
      <dgm:prSet presAssocID="{BDCF459F-C787-48FE-BCB0-1E2593495A80}" presName="rootConnector" presStyleLbl="node3" presStyleIdx="6" presStyleCnt="10"/>
      <dgm:spPr/>
      <dgm:t>
        <a:bodyPr/>
        <a:lstStyle/>
        <a:p>
          <a:endParaRPr lang="en-US"/>
        </a:p>
      </dgm:t>
    </dgm:pt>
    <dgm:pt modelId="{8D5AD287-8BFA-4CBF-9F34-9B3980DCB9E6}" type="pres">
      <dgm:prSet presAssocID="{BDCF459F-C787-48FE-BCB0-1E2593495A80}" presName="hierChild4" presStyleCnt="0"/>
      <dgm:spPr/>
    </dgm:pt>
    <dgm:pt modelId="{09C9AF7C-644B-481E-ABB9-1B2BA057F271}" type="pres">
      <dgm:prSet presAssocID="{BDCF459F-C787-48FE-BCB0-1E2593495A80}" presName="hierChild5" presStyleCnt="0"/>
      <dgm:spPr/>
    </dgm:pt>
    <dgm:pt modelId="{0BDBF5BF-981C-4C71-B022-A945440F0A11}" type="pres">
      <dgm:prSet presAssocID="{625BDE24-87DA-422F-B180-E31352F078A4}" presName="Name37" presStyleLbl="parChTrans1D3" presStyleIdx="7" presStyleCnt="10"/>
      <dgm:spPr/>
      <dgm:t>
        <a:bodyPr/>
        <a:lstStyle/>
        <a:p>
          <a:endParaRPr lang="en-US"/>
        </a:p>
      </dgm:t>
    </dgm:pt>
    <dgm:pt modelId="{30773AE5-D335-488A-BB1E-8037E66609F1}" type="pres">
      <dgm:prSet presAssocID="{620410D0-24D7-4442-987B-9159F9AB7E06}" presName="hierRoot2" presStyleCnt="0">
        <dgm:presLayoutVars>
          <dgm:hierBranch val="init"/>
        </dgm:presLayoutVars>
      </dgm:prSet>
      <dgm:spPr/>
    </dgm:pt>
    <dgm:pt modelId="{81C13CA4-46A2-413C-AD58-236D50DDCE11}" type="pres">
      <dgm:prSet presAssocID="{620410D0-24D7-4442-987B-9159F9AB7E06}" presName="rootComposite" presStyleCnt="0"/>
      <dgm:spPr/>
    </dgm:pt>
    <dgm:pt modelId="{791A72AE-C630-40A8-BCFD-4D1ED8B783F8}" type="pres">
      <dgm:prSet presAssocID="{620410D0-24D7-4442-987B-9159F9AB7E06}" presName="rootText" presStyleLbl="node3" presStyleIdx="7" presStyleCnt="10">
        <dgm:presLayoutVars>
          <dgm:chPref val="3"/>
        </dgm:presLayoutVars>
      </dgm:prSet>
      <dgm:spPr/>
      <dgm:t>
        <a:bodyPr/>
        <a:lstStyle/>
        <a:p>
          <a:endParaRPr lang="en-US"/>
        </a:p>
      </dgm:t>
    </dgm:pt>
    <dgm:pt modelId="{1BCDAF77-5475-450C-A9D6-32F1DD138F01}" type="pres">
      <dgm:prSet presAssocID="{620410D0-24D7-4442-987B-9159F9AB7E06}" presName="rootConnector" presStyleLbl="node3" presStyleIdx="7" presStyleCnt="10"/>
      <dgm:spPr/>
      <dgm:t>
        <a:bodyPr/>
        <a:lstStyle/>
        <a:p>
          <a:endParaRPr lang="en-US"/>
        </a:p>
      </dgm:t>
    </dgm:pt>
    <dgm:pt modelId="{EA4B7282-C468-43D9-A1BA-87F4E77BE1FC}" type="pres">
      <dgm:prSet presAssocID="{620410D0-24D7-4442-987B-9159F9AB7E06}" presName="hierChild4" presStyleCnt="0"/>
      <dgm:spPr/>
    </dgm:pt>
    <dgm:pt modelId="{6296ABE1-9497-43FF-8C0B-211BEBA28682}" type="pres">
      <dgm:prSet presAssocID="{620410D0-24D7-4442-987B-9159F9AB7E06}" presName="hierChild5" presStyleCnt="0"/>
      <dgm:spPr/>
    </dgm:pt>
    <dgm:pt modelId="{BC22D815-5FF4-43F0-8715-4C7ECBB93F54}" type="pres">
      <dgm:prSet presAssocID="{C31FBDC1-C64E-4F10-8A6A-3FAF54F95495}" presName="Name37" presStyleLbl="parChTrans1D3" presStyleIdx="8" presStyleCnt="10"/>
      <dgm:spPr/>
      <dgm:t>
        <a:bodyPr/>
        <a:lstStyle/>
        <a:p>
          <a:endParaRPr lang="en-US"/>
        </a:p>
      </dgm:t>
    </dgm:pt>
    <dgm:pt modelId="{00F64719-09B6-4915-924D-6C15FB5EC207}" type="pres">
      <dgm:prSet presAssocID="{1BB6259D-1BC7-44FB-AAB3-69F0D4B4EC91}" presName="hierRoot2" presStyleCnt="0">
        <dgm:presLayoutVars>
          <dgm:hierBranch val="init"/>
        </dgm:presLayoutVars>
      </dgm:prSet>
      <dgm:spPr/>
    </dgm:pt>
    <dgm:pt modelId="{0138333A-3963-4928-ADB0-FFBA71B5C038}" type="pres">
      <dgm:prSet presAssocID="{1BB6259D-1BC7-44FB-AAB3-69F0D4B4EC91}" presName="rootComposite" presStyleCnt="0"/>
      <dgm:spPr/>
    </dgm:pt>
    <dgm:pt modelId="{0B8671F6-E6B6-41E1-9779-A4E29F6A514C}" type="pres">
      <dgm:prSet presAssocID="{1BB6259D-1BC7-44FB-AAB3-69F0D4B4EC91}" presName="rootText" presStyleLbl="node3" presStyleIdx="8" presStyleCnt="10">
        <dgm:presLayoutVars>
          <dgm:chPref val="3"/>
        </dgm:presLayoutVars>
      </dgm:prSet>
      <dgm:spPr/>
      <dgm:t>
        <a:bodyPr/>
        <a:lstStyle/>
        <a:p>
          <a:endParaRPr lang="en-US"/>
        </a:p>
      </dgm:t>
    </dgm:pt>
    <dgm:pt modelId="{B542F00C-6692-447C-B04D-EB5026EA18FF}" type="pres">
      <dgm:prSet presAssocID="{1BB6259D-1BC7-44FB-AAB3-69F0D4B4EC91}" presName="rootConnector" presStyleLbl="node3" presStyleIdx="8" presStyleCnt="10"/>
      <dgm:spPr/>
      <dgm:t>
        <a:bodyPr/>
        <a:lstStyle/>
        <a:p>
          <a:endParaRPr lang="en-US"/>
        </a:p>
      </dgm:t>
    </dgm:pt>
    <dgm:pt modelId="{2F4E41D1-1A7F-4606-A334-0B176DB354D6}" type="pres">
      <dgm:prSet presAssocID="{1BB6259D-1BC7-44FB-AAB3-69F0D4B4EC91}" presName="hierChild4" presStyleCnt="0"/>
      <dgm:spPr/>
    </dgm:pt>
    <dgm:pt modelId="{01B81329-1151-436F-8667-84AC6D6D8E4F}" type="pres">
      <dgm:prSet presAssocID="{1BB6259D-1BC7-44FB-AAB3-69F0D4B4EC91}" presName="hierChild5" presStyleCnt="0"/>
      <dgm:spPr/>
    </dgm:pt>
    <dgm:pt modelId="{4AD48616-C62E-4990-8142-F601509B0340}" type="pres">
      <dgm:prSet presAssocID="{BC72DF83-7226-4B80-815E-7DE1F26CC343}" presName="Name37" presStyleLbl="parChTrans1D3" presStyleIdx="9" presStyleCnt="10"/>
      <dgm:spPr/>
      <dgm:t>
        <a:bodyPr/>
        <a:lstStyle/>
        <a:p>
          <a:endParaRPr lang="en-US"/>
        </a:p>
      </dgm:t>
    </dgm:pt>
    <dgm:pt modelId="{835AF1C8-82FA-4353-9023-BFBF04DC51FB}" type="pres">
      <dgm:prSet presAssocID="{F79840A9-9916-484E-BFD5-73467C493958}" presName="hierRoot2" presStyleCnt="0">
        <dgm:presLayoutVars>
          <dgm:hierBranch val="init"/>
        </dgm:presLayoutVars>
      </dgm:prSet>
      <dgm:spPr/>
    </dgm:pt>
    <dgm:pt modelId="{1049B1F5-E958-4B17-8735-7F410C6B5AA2}" type="pres">
      <dgm:prSet presAssocID="{F79840A9-9916-484E-BFD5-73467C493958}" presName="rootComposite" presStyleCnt="0"/>
      <dgm:spPr/>
    </dgm:pt>
    <dgm:pt modelId="{02C89FE0-80F5-4A49-A751-FB2D93916263}" type="pres">
      <dgm:prSet presAssocID="{F79840A9-9916-484E-BFD5-73467C493958}" presName="rootText" presStyleLbl="node3" presStyleIdx="9" presStyleCnt="10">
        <dgm:presLayoutVars>
          <dgm:chPref val="3"/>
        </dgm:presLayoutVars>
      </dgm:prSet>
      <dgm:spPr/>
      <dgm:t>
        <a:bodyPr/>
        <a:lstStyle/>
        <a:p>
          <a:endParaRPr lang="en-US"/>
        </a:p>
      </dgm:t>
    </dgm:pt>
    <dgm:pt modelId="{1E6BA503-EACA-47AB-A490-6393F10E58B4}" type="pres">
      <dgm:prSet presAssocID="{F79840A9-9916-484E-BFD5-73467C493958}" presName="rootConnector" presStyleLbl="node3" presStyleIdx="9" presStyleCnt="10"/>
      <dgm:spPr/>
      <dgm:t>
        <a:bodyPr/>
        <a:lstStyle/>
        <a:p>
          <a:endParaRPr lang="en-US"/>
        </a:p>
      </dgm:t>
    </dgm:pt>
    <dgm:pt modelId="{DDEAD610-9627-45E9-A573-CD5C05FDE278}" type="pres">
      <dgm:prSet presAssocID="{F79840A9-9916-484E-BFD5-73467C493958}" presName="hierChild4" presStyleCnt="0"/>
      <dgm:spPr/>
    </dgm:pt>
    <dgm:pt modelId="{C5D403D4-C25C-4B3D-BC65-E9AE5381D962}" type="pres">
      <dgm:prSet presAssocID="{F79840A9-9916-484E-BFD5-73467C493958}" presName="hierChild5" presStyleCnt="0"/>
      <dgm:spPr/>
    </dgm:pt>
    <dgm:pt modelId="{F4AF7C6A-2277-481E-A5BC-2CC04038F04A}" type="pres">
      <dgm:prSet presAssocID="{A40BFD78-7111-4D9E-8E34-F7301D97BDF4}" presName="hierChild5" presStyleCnt="0"/>
      <dgm:spPr/>
    </dgm:pt>
    <dgm:pt modelId="{97ED29CC-8290-405A-9E93-33A011B77214}" type="pres">
      <dgm:prSet presAssocID="{D70B37AC-4BDB-42E7-B4E6-D5C92C682A6C}" presName="hierChild3" presStyleCnt="0"/>
      <dgm:spPr/>
    </dgm:pt>
  </dgm:ptLst>
  <dgm:cxnLst>
    <dgm:cxn modelId="{FF42ED33-1982-4754-80CC-211F64A5D0B2}" srcId="{A40BFD78-7111-4D9E-8E34-F7301D97BDF4}" destId="{1BB6259D-1BC7-44FB-AAB3-69F0D4B4EC91}" srcOrd="2" destOrd="0" parTransId="{C31FBDC1-C64E-4F10-8A6A-3FAF54F95495}" sibTransId="{BF8BF78B-AAE8-4D5C-9683-797A759A49D0}"/>
    <dgm:cxn modelId="{8BA13CD9-357C-4E72-B0ED-8E6A09C4572E}" srcId="{21EA5A4D-77D8-4761-8FDE-85653D809A02}" destId="{851E890D-10DB-4BE9-85D4-D4E61CD9E162}" srcOrd="1" destOrd="0" parTransId="{E7D03A74-7EDB-4931-89D4-92F310B82662}" sibTransId="{254BE141-ED30-4856-84FD-0F7DA5FE875E}"/>
    <dgm:cxn modelId="{F086B104-7152-4268-8B70-BD06B4105007}" type="presOf" srcId="{F9DF63DD-E0B6-49D2-AEED-D8DE17B3BFFB}" destId="{AB8182BA-D36C-46E1-920C-CBEC55E835DD}" srcOrd="1" destOrd="0" presId="urn:microsoft.com/office/officeart/2005/8/layout/orgChart1"/>
    <dgm:cxn modelId="{2E23EAB0-62F6-4B19-A20E-5A987EB5F1AF}" type="presOf" srcId="{080318E5-4F7E-4D6F-A469-7251C23A4234}" destId="{4B2839B2-BAFF-43D1-8958-10EB41A1B6B5}" srcOrd="1" destOrd="0" presId="urn:microsoft.com/office/officeart/2005/8/layout/orgChart1"/>
    <dgm:cxn modelId="{EBDDC819-022D-49DF-9F4B-466CBFB3C57A}" type="presOf" srcId="{BDCF459F-C787-48FE-BCB0-1E2593495A80}" destId="{5A66C607-03DE-47C8-A241-888EE34D2968}" srcOrd="0" destOrd="0" presId="urn:microsoft.com/office/officeart/2005/8/layout/orgChart1"/>
    <dgm:cxn modelId="{AFB79FAD-0D48-435F-8778-544A8DBEEE7D}" type="presOf" srcId="{D5E3378E-A96A-4B92-842C-EFBCCB7AA72E}" destId="{EEA02AC9-B62B-4007-9D1A-9FEA071A321A}" srcOrd="0" destOrd="0" presId="urn:microsoft.com/office/officeart/2005/8/layout/orgChart1"/>
    <dgm:cxn modelId="{F688BD0D-A028-4586-B6E2-35A5DAE94FF4}" type="presOf" srcId="{3950E158-6038-49E7-9B40-EE9F0D9F2D57}" destId="{0B6EB57E-4EC2-4C6E-ABFE-FCBE944D1055}" srcOrd="0" destOrd="0" presId="urn:microsoft.com/office/officeart/2005/8/layout/orgChart1"/>
    <dgm:cxn modelId="{BCA6B22E-D3E9-4ABF-B583-19273E9984BC}" type="presOf" srcId="{79C90D9E-DC65-40CE-B565-B9557820A5D3}" destId="{0EF4DC4F-8326-44E3-8EC4-3237C95A1147}" srcOrd="0" destOrd="0" presId="urn:microsoft.com/office/officeart/2005/8/layout/orgChart1"/>
    <dgm:cxn modelId="{CE85F3A9-C34A-41D0-930B-55B4E769050E}" type="presOf" srcId="{C31FBDC1-C64E-4F10-8A6A-3FAF54F95495}" destId="{BC22D815-5FF4-43F0-8715-4C7ECBB93F54}" srcOrd="0" destOrd="0" presId="urn:microsoft.com/office/officeart/2005/8/layout/orgChart1"/>
    <dgm:cxn modelId="{E5A98316-4A09-497C-B0C3-381EC00E9FD0}" srcId="{D70B37AC-4BDB-42E7-B4E6-D5C92C682A6C}" destId="{A40BFD78-7111-4D9E-8E34-F7301D97BDF4}" srcOrd="2" destOrd="0" parTransId="{C90BCB1A-22DE-469C-B4FD-D1458D00650B}" sibTransId="{3A0ADFDD-4421-4EA8-8160-AA86CC736851}"/>
    <dgm:cxn modelId="{4F94FA45-C16D-41EC-8656-68744A1D047B}" type="presOf" srcId="{FFE95D2C-92F7-4FDC-B93E-FBA5A8571DA5}" destId="{ECCA2BC4-60BF-44BF-8868-D129EB4C8882}" srcOrd="0" destOrd="0" presId="urn:microsoft.com/office/officeart/2005/8/layout/orgChart1"/>
    <dgm:cxn modelId="{15BAFE61-46F4-4645-979A-A8D2B2112880}" type="presOf" srcId="{94BA694B-7AD9-46F6-BFF8-54C0A6053259}" destId="{20019095-3947-4ED7-B5D0-540D5C4EB8DD}" srcOrd="1" destOrd="0" presId="urn:microsoft.com/office/officeart/2005/8/layout/orgChart1"/>
    <dgm:cxn modelId="{A26CD3C6-AF14-4DF9-B924-A0A18E390F1A}" type="presOf" srcId="{CD6A939C-32FD-4975-8BD8-DC188FEFAF46}" destId="{8981B40B-01EB-4025-96E3-9011BD89696E}" srcOrd="0" destOrd="0" presId="urn:microsoft.com/office/officeart/2005/8/layout/orgChart1"/>
    <dgm:cxn modelId="{7FC8D521-2E7D-449D-8D26-ABFF9C645C4A}" type="presOf" srcId="{29775596-440C-48BF-B326-599A965A275E}" destId="{D33657A6-A687-4D1F-9883-953504093726}" srcOrd="0" destOrd="0" presId="urn:microsoft.com/office/officeart/2005/8/layout/orgChart1"/>
    <dgm:cxn modelId="{5DFF05A6-C897-4798-8D23-E34A8FFC6B02}" srcId="{732BC1D6-2794-4FFA-94A5-120DB32C90AD}" destId="{F800D45C-0BFD-4373-A757-EA19AE6B1CBA}" srcOrd="1" destOrd="0" parTransId="{D5E3378E-A96A-4B92-842C-EFBCCB7AA72E}" sibTransId="{7719CE67-5D65-419C-B077-1255AE939DC7}"/>
    <dgm:cxn modelId="{F1B5435C-0AC5-45E3-A8A3-B3B755C08A99}" srcId="{B64D91EC-D24D-4CE0-9CB8-8E2E5F8E23C2}" destId="{03CAC279-2A00-49DE-B797-0CB163F64280}" srcOrd="0" destOrd="0" parTransId="{3950E158-6038-49E7-9B40-EE9F0D9F2D57}" sibTransId="{8A6C9925-3B1E-4A0B-926B-07CB34B2E94E}"/>
    <dgm:cxn modelId="{4350E3E2-7EE8-46AB-ACDE-9C0A2A7B0FFB}" type="presOf" srcId="{03CAC279-2A00-49DE-B797-0CB163F64280}" destId="{F9399C93-6298-4BFD-BB26-C31221BD70CF}" srcOrd="0" destOrd="0" presId="urn:microsoft.com/office/officeart/2005/8/layout/orgChart1"/>
    <dgm:cxn modelId="{BF7339DB-E416-44AA-8549-E10F4FED03F2}" type="presOf" srcId="{79C90D9E-DC65-40CE-B565-B9557820A5D3}" destId="{FA317840-31E7-4FDD-8256-85585402C0F6}" srcOrd="1" destOrd="0" presId="urn:microsoft.com/office/officeart/2005/8/layout/orgChart1"/>
    <dgm:cxn modelId="{F902A6E8-932D-4295-8409-29AAFBCF14E2}" type="presOf" srcId="{7EE85E30-3CBB-4D8D-9A4C-79A3A69A55F5}" destId="{A3300140-11E0-4B71-B4D7-0788AF82E475}" srcOrd="0" destOrd="0" presId="urn:microsoft.com/office/officeart/2005/8/layout/orgChart1"/>
    <dgm:cxn modelId="{304B5F99-0FB3-486D-A983-9E6E48636FF2}" type="presOf" srcId="{080318E5-4F7E-4D6F-A469-7251C23A4234}" destId="{D6D8A1AD-4972-4D24-BF0F-DEFB94251112}" srcOrd="0" destOrd="0" presId="urn:microsoft.com/office/officeart/2005/8/layout/orgChart1"/>
    <dgm:cxn modelId="{0F6F7CB1-4C87-473E-BB82-E16F8264507A}" type="presOf" srcId="{BE4C72C5-C1BE-4B35-963C-45A3611F6508}" destId="{DA7353B3-7468-40A7-B0D0-60F14CCD383E}" srcOrd="0" destOrd="0" presId="urn:microsoft.com/office/officeart/2005/8/layout/orgChart1"/>
    <dgm:cxn modelId="{39B4DB23-730C-422A-88CB-68C70982E2A6}" srcId="{D70B37AC-4BDB-42E7-B4E6-D5C92C682A6C}" destId="{732BC1D6-2794-4FFA-94A5-120DB32C90AD}" srcOrd="0" destOrd="0" parTransId="{A9B77B73-E9BA-461B-9735-5A781A599015}" sibTransId="{FD172012-B9EA-432B-8FA6-E2FC081F6126}"/>
    <dgm:cxn modelId="{2110C19B-DEE7-4EF8-A16C-D94C5CC4B803}" type="presOf" srcId="{A40BFD78-7111-4D9E-8E34-F7301D97BDF4}" destId="{6D74304C-CB86-4066-9B6E-A6125FB35055}" srcOrd="0" destOrd="0" presId="urn:microsoft.com/office/officeart/2005/8/layout/orgChart1"/>
    <dgm:cxn modelId="{02116182-E18C-45AD-8CF5-2F1B44FDC340}" type="presOf" srcId="{D3F23EA1-0E95-4EC3-9FA2-49A3E47E67BA}" destId="{CC299050-4034-4FDE-BEFC-E85FFD142626}" srcOrd="0" destOrd="0" presId="urn:microsoft.com/office/officeart/2005/8/layout/orgChart1"/>
    <dgm:cxn modelId="{A0B5B77B-456C-4C6F-BFE9-80D0C6E8AEB9}" type="presOf" srcId="{7EE85E30-3CBB-4D8D-9A4C-79A3A69A55F5}" destId="{05DA87F9-243D-494F-863E-F81782E8EC07}" srcOrd="1" destOrd="0" presId="urn:microsoft.com/office/officeart/2005/8/layout/orgChart1"/>
    <dgm:cxn modelId="{6C82FF84-8EA3-431B-9C08-9B7BE5C65206}" srcId="{21EA5A4D-77D8-4761-8FDE-85653D809A02}" destId="{080318E5-4F7E-4D6F-A469-7251C23A4234}" srcOrd="0" destOrd="0" parTransId="{FFE95D2C-92F7-4FDC-B93E-FBA5A8571DA5}" sibTransId="{637D03B0-CA2F-4734-B3FE-FF94454DC630}"/>
    <dgm:cxn modelId="{FB85FB9F-12B9-41A9-A993-1CAA6AE93745}" srcId="{A40BFD78-7111-4D9E-8E34-F7301D97BDF4}" destId="{620410D0-24D7-4442-987B-9159F9AB7E06}" srcOrd="1" destOrd="0" parTransId="{625BDE24-87DA-422F-B180-E31352F078A4}" sibTransId="{24EBCD69-3E09-45A0-80CE-9A4C589E7157}"/>
    <dgm:cxn modelId="{DDA321B0-8470-48D4-899E-100C7573866C}" type="presOf" srcId="{94BA694B-7AD9-46F6-BFF8-54C0A6053259}" destId="{A57DE9F9-F9E6-4555-9E87-CCFD1F379744}" srcOrd="0" destOrd="0" presId="urn:microsoft.com/office/officeart/2005/8/layout/orgChart1"/>
    <dgm:cxn modelId="{F6A8EE0A-8D66-4DCC-9AC6-85AC1EA557B1}" type="presOf" srcId="{851E890D-10DB-4BE9-85D4-D4E61CD9E162}" destId="{C8CD4D9C-58C3-40A5-BCA2-2CAD72A5D6DC}" srcOrd="1" destOrd="0" presId="urn:microsoft.com/office/officeart/2005/8/layout/orgChart1"/>
    <dgm:cxn modelId="{C2961DC6-F4BF-4448-9D02-A275ACE92094}" type="presOf" srcId="{1BB6259D-1BC7-44FB-AAB3-69F0D4B4EC91}" destId="{0B8671F6-E6B6-41E1-9779-A4E29F6A514C}" srcOrd="0" destOrd="0" presId="urn:microsoft.com/office/officeart/2005/8/layout/orgChart1"/>
    <dgm:cxn modelId="{B33D55D8-C116-4D8E-96D5-19A937C1D6AE}" type="presOf" srcId="{21EA5A4D-77D8-4761-8FDE-85653D809A02}" destId="{5480BA14-B154-4D45-8B2B-E5BE388B7876}" srcOrd="1" destOrd="0" presId="urn:microsoft.com/office/officeart/2005/8/layout/orgChart1"/>
    <dgm:cxn modelId="{2BAC424E-B186-4B9F-A490-6B5E405A8A61}" type="presOf" srcId="{9421FABF-18BF-406E-BDC3-CE6D79DBEE3A}" destId="{F4298033-8899-4012-81A9-FCDB4B90F5ED}" srcOrd="0" destOrd="0" presId="urn:microsoft.com/office/officeart/2005/8/layout/orgChart1"/>
    <dgm:cxn modelId="{2BF318F1-94A4-46FE-87F1-68B104F18CA3}" type="presOf" srcId="{F79840A9-9916-484E-BFD5-73467C493958}" destId="{1E6BA503-EACA-47AB-A490-6393F10E58B4}" srcOrd="1" destOrd="0" presId="urn:microsoft.com/office/officeart/2005/8/layout/orgChart1"/>
    <dgm:cxn modelId="{2576C66D-C4E7-4806-9F8C-EAAFE5CBAC9E}" srcId="{4C24753D-0AD9-439D-9BD7-83D57279D64F}" destId="{D70B37AC-4BDB-42E7-B4E6-D5C92C682A6C}" srcOrd="0" destOrd="0" parTransId="{691721C7-E380-4494-A3C4-A9098B3194F8}" sibTransId="{28046232-676E-42B2-A32C-9D00E68C1A4C}"/>
    <dgm:cxn modelId="{974E1A06-251B-4C85-ADB1-37700984EDAD}" srcId="{732BC1D6-2794-4FFA-94A5-120DB32C90AD}" destId="{94BA694B-7AD9-46F6-BFF8-54C0A6053259}" srcOrd="0" destOrd="0" parTransId="{E8EAA598-C29D-4ADD-B1D5-C5452C9511CD}" sibTransId="{6306898A-71EB-4433-AE93-5E48FC62FAA6}"/>
    <dgm:cxn modelId="{B59BD153-B96F-4F54-A1A7-879B1D57735D}" type="presOf" srcId="{732BC1D6-2794-4FFA-94A5-120DB32C90AD}" destId="{5372A07B-921A-40E6-AA6C-BC0CBFFB349E}" srcOrd="0" destOrd="0" presId="urn:microsoft.com/office/officeart/2005/8/layout/orgChart1"/>
    <dgm:cxn modelId="{56EE03D6-8002-46AA-99A7-8C2234EC0873}" type="presOf" srcId="{F79840A9-9916-484E-BFD5-73467C493958}" destId="{02C89FE0-80F5-4A49-A751-FB2D93916263}" srcOrd="0" destOrd="0" presId="urn:microsoft.com/office/officeart/2005/8/layout/orgChart1"/>
    <dgm:cxn modelId="{C11F7D02-CEAB-4D1E-BF69-F3E5450397D6}" type="presOf" srcId="{BC72DF83-7226-4B80-815E-7DE1F26CC343}" destId="{4AD48616-C62E-4990-8142-F601509B0340}" srcOrd="0" destOrd="0" presId="urn:microsoft.com/office/officeart/2005/8/layout/orgChart1"/>
    <dgm:cxn modelId="{72DE15F4-6B2A-41F6-8DCF-D78BAEB0FCD5}" type="presOf" srcId="{BDCF459F-C787-48FE-BCB0-1E2593495A80}" destId="{22A71505-5B17-4F04-A998-4EE22BC01A38}" srcOrd="1" destOrd="0" presId="urn:microsoft.com/office/officeart/2005/8/layout/orgChart1"/>
    <dgm:cxn modelId="{A9D0E225-4670-420A-8B56-516D9B33458F}" srcId="{B64D91EC-D24D-4CE0-9CB8-8E2E5F8E23C2}" destId="{A7C3DD05-56A6-458B-B58C-B66B72DA1EC6}" srcOrd="2" destOrd="0" parTransId="{6040853B-ECD6-4251-A1E1-5AF438F11548}" sibTransId="{5AA89E8D-2BFA-44B0-B5B2-52F51A1C6CF1}"/>
    <dgm:cxn modelId="{40B79EA0-6299-41EA-A5EC-BC8CBE6F70D0}" type="presOf" srcId="{C90BCB1A-22DE-469C-B4FD-D1458D00650B}" destId="{2C4D37BF-D90A-4F60-9FE4-A31A3DE62FC8}" srcOrd="0" destOrd="0" presId="urn:microsoft.com/office/officeart/2005/8/layout/orgChart1"/>
    <dgm:cxn modelId="{341D59CB-34A8-4FC5-838C-CCD615BCC1EF}" srcId="{732BC1D6-2794-4FFA-94A5-120DB32C90AD}" destId="{D3F23EA1-0E95-4EC3-9FA2-49A3E47E67BA}" srcOrd="3" destOrd="0" parTransId="{4D9891F1-E15A-4057-B00F-248D95DAEC9A}" sibTransId="{B57154CC-27EC-4AEC-A11A-51866D1C3EF8}"/>
    <dgm:cxn modelId="{7470A112-A5FA-44F4-BD14-EF3B61321909}" type="presOf" srcId="{620410D0-24D7-4442-987B-9159F9AB7E06}" destId="{1BCDAF77-5475-450C-A9D6-32F1DD138F01}" srcOrd="1" destOrd="0" presId="urn:microsoft.com/office/officeart/2005/8/layout/orgChart1"/>
    <dgm:cxn modelId="{4E92A359-57A4-40BD-863F-2AA8EDAB870D}" type="presOf" srcId="{4D9891F1-E15A-4057-B00F-248D95DAEC9A}" destId="{E34148C6-2137-4512-A83A-15AF947CBCAE}" srcOrd="0" destOrd="0" presId="urn:microsoft.com/office/officeart/2005/8/layout/orgChart1"/>
    <dgm:cxn modelId="{219169C3-9623-417A-95A0-1F59BB276FF2}" srcId="{F9DF63DD-E0B6-49D2-AEED-D8DE17B3BFFB}" destId="{B64D91EC-D24D-4CE0-9CB8-8E2E5F8E23C2}" srcOrd="1" destOrd="0" parTransId="{67F53BFA-82E3-4283-B226-B71F595381BC}" sibTransId="{6D15E79B-0ECD-4D14-8CC3-166BB1A7C8F4}"/>
    <dgm:cxn modelId="{F358DE36-A572-4A6E-9C1B-744D07283F23}" srcId="{D70B37AC-4BDB-42E7-B4E6-D5C92C682A6C}" destId="{F9DF63DD-E0B6-49D2-AEED-D8DE17B3BFFB}" srcOrd="1" destOrd="0" parTransId="{C6802E6D-9432-4C28-BBBB-8BBA0C442AC2}" sibTransId="{EFF10E1D-7141-4B8C-B31F-BEE537334C6A}"/>
    <dgm:cxn modelId="{890E6D0F-1DDC-44E5-9ADD-8FA0E37CF990}" type="presOf" srcId="{F1DDCC9D-920F-4ADE-BFE5-251DCCF95D7E}" destId="{5D207594-9454-4C4D-9DB9-6982FC91B8DA}" srcOrd="0" destOrd="0" presId="urn:microsoft.com/office/officeart/2005/8/layout/orgChart1"/>
    <dgm:cxn modelId="{E1B09AD3-F5BA-48D5-994D-36E8857679CC}" srcId="{F9DF63DD-E0B6-49D2-AEED-D8DE17B3BFFB}" destId="{21EA5A4D-77D8-4761-8FDE-85653D809A02}" srcOrd="0" destOrd="0" parTransId="{18770410-B23E-4CDE-8B6C-ABA6A3366CA7}" sibTransId="{5DF24E21-619E-4D07-85D6-D4014862EA37}"/>
    <dgm:cxn modelId="{117EB4D9-F223-4FC9-8666-F85E43DDEED7}" type="presOf" srcId="{625BDE24-87DA-422F-B180-E31352F078A4}" destId="{0BDBF5BF-981C-4C71-B022-A945440F0A11}" srcOrd="0" destOrd="0" presId="urn:microsoft.com/office/officeart/2005/8/layout/orgChart1"/>
    <dgm:cxn modelId="{B0D93340-AA5F-419B-AC71-43973E7EDAB6}" type="presOf" srcId="{F1DDCC9D-920F-4ADE-BFE5-251DCCF95D7E}" destId="{C8EBAE94-2567-4E03-AB9B-446188E6E4C1}" srcOrd="1" destOrd="0" presId="urn:microsoft.com/office/officeart/2005/8/layout/orgChart1"/>
    <dgm:cxn modelId="{1094F62D-BD73-481F-B3BA-2115320F19FB}" type="presOf" srcId="{C6802E6D-9432-4C28-BBBB-8BBA0C442AC2}" destId="{579E48F2-0A0A-4FB2-AF72-6CC8DD18B8BD}" srcOrd="0" destOrd="0" presId="urn:microsoft.com/office/officeart/2005/8/layout/orgChart1"/>
    <dgm:cxn modelId="{3F2A02F6-A916-4CDB-8AC3-627FD92F61CF}" srcId="{732BC1D6-2794-4FFA-94A5-120DB32C90AD}" destId="{79C90D9E-DC65-40CE-B565-B9557820A5D3}" srcOrd="2" destOrd="0" parTransId="{CD6A939C-32FD-4975-8BD8-DC188FEFAF46}" sibTransId="{1DABD668-0C5C-4BC9-A3E3-D6161673CAC0}"/>
    <dgm:cxn modelId="{F63C3470-E34D-4948-A3CC-1B983EE77A5D}" srcId="{A40BFD78-7111-4D9E-8E34-F7301D97BDF4}" destId="{F79840A9-9916-484E-BFD5-73467C493958}" srcOrd="3" destOrd="0" parTransId="{BC72DF83-7226-4B80-815E-7DE1F26CC343}" sibTransId="{26E48175-2D41-424F-B948-2BA3131A7DE3}"/>
    <dgm:cxn modelId="{8AC1E539-C528-4969-9210-900265721909}" type="presOf" srcId="{F800D45C-0BFD-4373-A757-EA19AE6B1CBA}" destId="{01D8D76C-9F71-4F41-9B4D-DB82477140AD}" srcOrd="1" destOrd="0" presId="urn:microsoft.com/office/officeart/2005/8/layout/orgChart1"/>
    <dgm:cxn modelId="{88E1E819-5294-4114-9872-C695143AA130}" type="presOf" srcId="{4C24753D-0AD9-439D-9BD7-83D57279D64F}" destId="{6F75D0A7-2462-4060-864E-7974BCBE09EB}" srcOrd="0" destOrd="0" presId="urn:microsoft.com/office/officeart/2005/8/layout/orgChart1"/>
    <dgm:cxn modelId="{7322A835-A541-469F-91FE-5A3E74777221}" type="presOf" srcId="{A9B77B73-E9BA-461B-9735-5A781A599015}" destId="{ACE83D36-01E2-464F-8899-680785F3FDAF}" srcOrd="0" destOrd="0" presId="urn:microsoft.com/office/officeart/2005/8/layout/orgChart1"/>
    <dgm:cxn modelId="{5F6986CE-1096-4FDD-8C08-8D33CE1BE6ED}" type="presOf" srcId="{D3F23EA1-0E95-4EC3-9FA2-49A3E47E67BA}" destId="{8344782E-5385-4945-9CAF-CC74FD33321A}" srcOrd="1" destOrd="0" presId="urn:microsoft.com/office/officeart/2005/8/layout/orgChart1"/>
    <dgm:cxn modelId="{D44A37D3-9756-4A93-AD62-81C06C86DF9A}" type="presOf" srcId="{21EA5A4D-77D8-4761-8FDE-85653D809A02}" destId="{F77C884D-E0A6-4EC2-9E86-B47AD990E67F}" srcOrd="0" destOrd="0" presId="urn:microsoft.com/office/officeart/2005/8/layout/orgChart1"/>
    <dgm:cxn modelId="{55E37B47-6533-46AF-9D13-AFE7EF4117B2}" srcId="{A40BFD78-7111-4D9E-8E34-F7301D97BDF4}" destId="{BDCF459F-C787-48FE-BCB0-1E2593495A80}" srcOrd="0" destOrd="0" parTransId="{BE4C72C5-C1BE-4B35-963C-45A3611F6508}" sibTransId="{09DF5188-44B4-4F36-981F-90D965B02885}"/>
    <dgm:cxn modelId="{9DACBA01-3254-453A-A642-99EAFA1AB058}" type="presOf" srcId="{B64D91EC-D24D-4CE0-9CB8-8E2E5F8E23C2}" destId="{CF0CA9BF-EB2C-4E03-BFC0-DFB3EB4E7E34}" srcOrd="0" destOrd="0" presId="urn:microsoft.com/office/officeart/2005/8/layout/orgChart1"/>
    <dgm:cxn modelId="{A631FCF5-1FCF-4C56-AC14-2284C21C8D28}" type="presOf" srcId="{E7D03A74-7EDB-4931-89D4-92F310B82662}" destId="{0EFCB193-E673-4B34-A1F8-DFAA4D28322F}" srcOrd="0" destOrd="0" presId="urn:microsoft.com/office/officeart/2005/8/layout/orgChart1"/>
    <dgm:cxn modelId="{A5650888-505D-47A9-87E8-A7247E28D014}" type="presOf" srcId="{E8EAA598-C29D-4ADD-B1D5-C5452C9511CD}" destId="{669E1E03-A344-40E7-9C42-394A216FB1E4}" srcOrd="0" destOrd="0" presId="urn:microsoft.com/office/officeart/2005/8/layout/orgChart1"/>
    <dgm:cxn modelId="{B5810847-F170-4FF9-AEA4-F593C0379E42}" type="presOf" srcId="{6040853B-ECD6-4251-A1E1-5AF438F11548}" destId="{4E27E7DF-AB1B-4319-921E-3642F20776C5}" srcOrd="0" destOrd="0" presId="urn:microsoft.com/office/officeart/2005/8/layout/orgChart1"/>
    <dgm:cxn modelId="{BE1AA4B2-EB9E-49EB-9DB5-4D16D63DE945}" type="presOf" srcId="{A7C3DD05-56A6-458B-B58C-B66B72DA1EC6}" destId="{0ED7DF07-3F92-4A39-90A8-249E9BC58F48}" srcOrd="0" destOrd="0" presId="urn:microsoft.com/office/officeart/2005/8/layout/orgChart1"/>
    <dgm:cxn modelId="{1141B66D-F1A5-4C88-826B-4165C31DACB0}" type="presOf" srcId="{732BC1D6-2794-4FFA-94A5-120DB32C90AD}" destId="{455BC30B-FD17-43A6-8D8A-DED4DF48B14E}" srcOrd="1" destOrd="0" presId="urn:microsoft.com/office/officeart/2005/8/layout/orgChart1"/>
    <dgm:cxn modelId="{9779377A-E692-4542-9D4D-8DB4C71BF225}" type="presOf" srcId="{F9DF63DD-E0B6-49D2-AEED-D8DE17B3BFFB}" destId="{BCA40429-529D-42B9-A6E2-2DF52EBB9088}" srcOrd="0" destOrd="0" presId="urn:microsoft.com/office/officeart/2005/8/layout/orgChart1"/>
    <dgm:cxn modelId="{A206A37B-89A6-4A15-8E8D-3AEF67BE26FD}" srcId="{21EA5A4D-77D8-4761-8FDE-85653D809A02}" destId="{F1DDCC9D-920F-4ADE-BFE5-251DCCF95D7E}" srcOrd="2" destOrd="0" parTransId="{29775596-440C-48BF-B326-599A965A275E}" sibTransId="{3993551E-A907-4993-90F6-F8A65D694A83}"/>
    <dgm:cxn modelId="{0D9BC861-BE24-4999-B609-C21137AED78A}" type="presOf" srcId="{67F53BFA-82E3-4283-B226-B71F595381BC}" destId="{44215442-20D0-4C7E-BDF4-62A053D8AD2A}" srcOrd="0" destOrd="0" presId="urn:microsoft.com/office/officeart/2005/8/layout/orgChart1"/>
    <dgm:cxn modelId="{3C462014-FDF5-44FE-8227-C52C90BC40CF}" type="presOf" srcId="{F800D45C-0BFD-4373-A757-EA19AE6B1CBA}" destId="{D061F664-C70C-4A8C-8308-492ECE230ACD}" srcOrd="0" destOrd="0" presId="urn:microsoft.com/office/officeart/2005/8/layout/orgChart1"/>
    <dgm:cxn modelId="{35149918-C2EF-4E5F-975F-7644A1113B35}" type="presOf" srcId="{A40BFD78-7111-4D9E-8E34-F7301D97BDF4}" destId="{491373E4-B25E-4069-919B-4F389995B2B2}" srcOrd="1" destOrd="0" presId="urn:microsoft.com/office/officeart/2005/8/layout/orgChart1"/>
    <dgm:cxn modelId="{97608621-4BFD-4A4F-A044-CE7CA356D608}" type="presOf" srcId="{620410D0-24D7-4442-987B-9159F9AB7E06}" destId="{791A72AE-C630-40A8-BCFD-4D1ED8B783F8}" srcOrd="0" destOrd="0" presId="urn:microsoft.com/office/officeart/2005/8/layout/orgChart1"/>
    <dgm:cxn modelId="{62D263E3-7D59-4065-843E-198610B1826C}" type="presOf" srcId="{D70B37AC-4BDB-42E7-B4E6-D5C92C682A6C}" destId="{8212A9EA-A744-44A1-B4F1-955516879997}" srcOrd="0" destOrd="0" presId="urn:microsoft.com/office/officeart/2005/8/layout/orgChart1"/>
    <dgm:cxn modelId="{E36EBDAC-D306-4D8E-9107-827AE3058827}" srcId="{B64D91EC-D24D-4CE0-9CB8-8E2E5F8E23C2}" destId="{7EE85E30-3CBB-4D8D-9A4C-79A3A69A55F5}" srcOrd="1" destOrd="0" parTransId="{9421FABF-18BF-406E-BDC3-CE6D79DBEE3A}" sibTransId="{3B58C6D7-319E-4D56-945B-AA49AE9B90F0}"/>
    <dgm:cxn modelId="{7CFC3D35-45B9-40C4-B04F-0024B8990DCF}" type="presOf" srcId="{1BB6259D-1BC7-44FB-AAB3-69F0D4B4EC91}" destId="{B542F00C-6692-447C-B04D-EB5026EA18FF}" srcOrd="1" destOrd="0" presId="urn:microsoft.com/office/officeart/2005/8/layout/orgChart1"/>
    <dgm:cxn modelId="{5B913FBF-47DE-47E9-969B-4394976110A8}" type="presOf" srcId="{D70B37AC-4BDB-42E7-B4E6-D5C92C682A6C}" destId="{BD2DA06A-BC32-432F-8577-E07F010BAA87}" srcOrd="1" destOrd="0" presId="urn:microsoft.com/office/officeart/2005/8/layout/orgChart1"/>
    <dgm:cxn modelId="{339C0540-3CCE-4A1A-B751-82577492F7A7}" type="presOf" srcId="{18770410-B23E-4CDE-8B6C-ABA6A3366CA7}" destId="{299CC8CF-DC73-4FD1-993B-633F4CE3C04E}" srcOrd="0" destOrd="0" presId="urn:microsoft.com/office/officeart/2005/8/layout/orgChart1"/>
    <dgm:cxn modelId="{08494D22-68E2-42BB-AC5E-E988168C4027}" type="presOf" srcId="{851E890D-10DB-4BE9-85D4-D4E61CD9E162}" destId="{3638838F-7079-4B2C-AB8F-5DC667CC11DC}" srcOrd="0" destOrd="0" presId="urn:microsoft.com/office/officeart/2005/8/layout/orgChart1"/>
    <dgm:cxn modelId="{70DE3CFE-6722-4EE4-BBFE-1C0C2BDC6D85}" type="presOf" srcId="{03CAC279-2A00-49DE-B797-0CB163F64280}" destId="{54A3E390-0686-443A-ACA8-BB26CDDBDB4D}" srcOrd="1" destOrd="0" presId="urn:microsoft.com/office/officeart/2005/8/layout/orgChart1"/>
    <dgm:cxn modelId="{F8CFE7D1-9804-4E74-93D0-F6DC08D0B29C}" type="presOf" srcId="{B64D91EC-D24D-4CE0-9CB8-8E2E5F8E23C2}" destId="{B7BA632A-56B1-4AE4-9A50-ECAEF4E06655}" srcOrd="1" destOrd="0" presId="urn:microsoft.com/office/officeart/2005/8/layout/orgChart1"/>
    <dgm:cxn modelId="{A9973A9B-7461-4DF5-BFC6-EC01EAFA0762}" type="presOf" srcId="{A7C3DD05-56A6-458B-B58C-B66B72DA1EC6}" destId="{9300072D-B88F-411A-9882-FC34634BF1FA}" srcOrd="1" destOrd="0" presId="urn:microsoft.com/office/officeart/2005/8/layout/orgChart1"/>
    <dgm:cxn modelId="{E6B8DDBA-162B-4F7C-A5F9-5664807ED9CF}" type="presParOf" srcId="{6F75D0A7-2462-4060-864E-7974BCBE09EB}" destId="{0D3A8D4E-76ED-44B0-9AAB-A22980ECA8C4}" srcOrd="0" destOrd="0" presId="urn:microsoft.com/office/officeart/2005/8/layout/orgChart1"/>
    <dgm:cxn modelId="{309BD9FD-DD0C-482C-8D3A-AB1D7B00EF10}" type="presParOf" srcId="{0D3A8D4E-76ED-44B0-9AAB-A22980ECA8C4}" destId="{240DB25B-56EC-4F41-BA23-250356AE3543}" srcOrd="0" destOrd="0" presId="urn:microsoft.com/office/officeart/2005/8/layout/orgChart1"/>
    <dgm:cxn modelId="{A60767BB-A9E3-41F0-98D0-1AAE2BCC6E22}" type="presParOf" srcId="{240DB25B-56EC-4F41-BA23-250356AE3543}" destId="{8212A9EA-A744-44A1-B4F1-955516879997}" srcOrd="0" destOrd="0" presId="urn:microsoft.com/office/officeart/2005/8/layout/orgChart1"/>
    <dgm:cxn modelId="{011444C9-3799-4752-817C-A3A6033C98C8}" type="presParOf" srcId="{240DB25B-56EC-4F41-BA23-250356AE3543}" destId="{BD2DA06A-BC32-432F-8577-E07F010BAA87}" srcOrd="1" destOrd="0" presId="urn:microsoft.com/office/officeart/2005/8/layout/orgChart1"/>
    <dgm:cxn modelId="{8933DD58-B7BE-4EF8-83F5-0088FD2FB6B1}" type="presParOf" srcId="{0D3A8D4E-76ED-44B0-9AAB-A22980ECA8C4}" destId="{5EED7328-359F-498E-B57B-B5F36212E9CF}" srcOrd="1" destOrd="0" presId="urn:microsoft.com/office/officeart/2005/8/layout/orgChart1"/>
    <dgm:cxn modelId="{01FF446C-BA3F-4219-933A-64E80491ECC8}" type="presParOf" srcId="{5EED7328-359F-498E-B57B-B5F36212E9CF}" destId="{ACE83D36-01E2-464F-8899-680785F3FDAF}" srcOrd="0" destOrd="0" presId="urn:microsoft.com/office/officeart/2005/8/layout/orgChart1"/>
    <dgm:cxn modelId="{862DAE13-AC59-4D9A-B431-501F2BDACC02}" type="presParOf" srcId="{5EED7328-359F-498E-B57B-B5F36212E9CF}" destId="{9812133B-0519-41B7-9809-F697132DA564}" srcOrd="1" destOrd="0" presId="urn:microsoft.com/office/officeart/2005/8/layout/orgChart1"/>
    <dgm:cxn modelId="{6CF13958-1315-42C1-9625-3B4C0D072C76}" type="presParOf" srcId="{9812133B-0519-41B7-9809-F697132DA564}" destId="{BF3CCB7E-8C9B-43ED-8341-6AC8944B184C}" srcOrd="0" destOrd="0" presId="urn:microsoft.com/office/officeart/2005/8/layout/orgChart1"/>
    <dgm:cxn modelId="{010CA8D4-CEEF-4298-90C1-53603E350B32}" type="presParOf" srcId="{BF3CCB7E-8C9B-43ED-8341-6AC8944B184C}" destId="{5372A07B-921A-40E6-AA6C-BC0CBFFB349E}" srcOrd="0" destOrd="0" presId="urn:microsoft.com/office/officeart/2005/8/layout/orgChart1"/>
    <dgm:cxn modelId="{2D039680-A6CD-447E-926E-5F1CC0610B2A}" type="presParOf" srcId="{BF3CCB7E-8C9B-43ED-8341-6AC8944B184C}" destId="{455BC30B-FD17-43A6-8D8A-DED4DF48B14E}" srcOrd="1" destOrd="0" presId="urn:microsoft.com/office/officeart/2005/8/layout/orgChart1"/>
    <dgm:cxn modelId="{8EB7F371-46DC-4DCE-AEDB-61D913C1BFD7}" type="presParOf" srcId="{9812133B-0519-41B7-9809-F697132DA564}" destId="{278ED2C9-8D1B-4A6A-A42E-530984CBAAFC}" srcOrd="1" destOrd="0" presId="urn:microsoft.com/office/officeart/2005/8/layout/orgChart1"/>
    <dgm:cxn modelId="{7E60E069-C200-49C2-B1B2-E3DFB73B9FF0}" type="presParOf" srcId="{278ED2C9-8D1B-4A6A-A42E-530984CBAAFC}" destId="{669E1E03-A344-40E7-9C42-394A216FB1E4}" srcOrd="0" destOrd="0" presId="urn:microsoft.com/office/officeart/2005/8/layout/orgChart1"/>
    <dgm:cxn modelId="{9A024B56-1F4B-458C-9374-FB3B404DCF36}" type="presParOf" srcId="{278ED2C9-8D1B-4A6A-A42E-530984CBAAFC}" destId="{2BC176E2-8434-46AA-BF69-3C579496DACB}" srcOrd="1" destOrd="0" presId="urn:microsoft.com/office/officeart/2005/8/layout/orgChart1"/>
    <dgm:cxn modelId="{AD1A6A5A-90F9-4631-855F-58F5C4814C81}" type="presParOf" srcId="{2BC176E2-8434-46AA-BF69-3C579496DACB}" destId="{E603760D-BD78-4298-8AB4-611203ACD602}" srcOrd="0" destOrd="0" presId="urn:microsoft.com/office/officeart/2005/8/layout/orgChart1"/>
    <dgm:cxn modelId="{5D794847-E5CF-4DDB-92CF-791690E82DB8}" type="presParOf" srcId="{E603760D-BD78-4298-8AB4-611203ACD602}" destId="{A57DE9F9-F9E6-4555-9E87-CCFD1F379744}" srcOrd="0" destOrd="0" presId="urn:microsoft.com/office/officeart/2005/8/layout/orgChart1"/>
    <dgm:cxn modelId="{B46052C3-C34B-4966-9E27-9AE3F3B11798}" type="presParOf" srcId="{E603760D-BD78-4298-8AB4-611203ACD602}" destId="{20019095-3947-4ED7-B5D0-540D5C4EB8DD}" srcOrd="1" destOrd="0" presId="urn:microsoft.com/office/officeart/2005/8/layout/orgChart1"/>
    <dgm:cxn modelId="{7190E356-D256-4E7C-AA4D-30EF72B19B4D}" type="presParOf" srcId="{2BC176E2-8434-46AA-BF69-3C579496DACB}" destId="{4C490100-593F-40BC-9025-5FAB702ACACC}" srcOrd="1" destOrd="0" presId="urn:microsoft.com/office/officeart/2005/8/layout/orgChart1"/>
    <dgm:cxn modelId="{FD7483D3-ED3A-460D-80C8-197A6450C803}" type="presParOf" srcId="{2BC176E2-8434-46AA-BF69-3C579496DACB}" destId="{EEAD47E5-A4D4-4A9D-953B-1F99C638446B}" srcOrd="2" destOrd="0" presId="urn:microsoft.com/office/officeart/2005/8/layout/orgChart1"/>
    <dgm:cxn modelId="{77EA4BA9-5BD1-4A30-A4D3-75891EA50F39}" type="presParOf" srcId="{278ED2C9-8D1B-4A6A-A42E-530984CBAAFC}" destId="{EEA02AC9-B62B-4007-9D1A-9FEA071A321A}" srcOrd="2" destOrd="0" presId="urn:microsoft.com/office/officeart/2005/8/layout/orgChart1"/>
    <dgm:cxn modelId="{857A8CA9-7966-4182-A28E-B0B6F6911205}" type="presParOf" srcId="{278ED2C9-8D1B-4A6A-A42E-530984CBAAFC}" destId="{17E877C1-789F-4765-9EA8-CC46FE334D4D}" srcOrd="3" destOrd="0" presId="urn:microsoft.com/office/officeart/2005/8/layout/orgChart1"/>
    <dgm:cxn modelId="{18622D3E-F52D-495A-9433-42C80DA7F964}" type="presParOf" srcId="{17E877C1-789F-4765-9EA8-CC46FE334D4D}" destId="{578E09E4-D14A-450A-95EB-771FD159B525}" srcOrd="0" destOrd="0" presId="urn:microsoft.com/office/officeart/2005/8/layout/orgChart1"/>
    <dgm:cxn modelId="{A0E021A3-28C5-4EA6-B17D-3FB5533D860D}" type="presParOf" srcId="{578E09E4-D14A-450A-95EB-771FD159B525}" destId="{D061F664-C70C-4A8C-8308-492ECE230ACD}" srcOrd="0" destOrd="0" presId="urn:microsoft.com/office/officeart/2005/8/layout/orgChart1"/>
    <dgm:cxn modelId="{03210E64-E1C9-4DE3-A597-38C4C85ACB24}" type="presParOf" srcId="{578E09E4-D14A-450A-95EB-771FD159B525}" destId="{01D8D76C-9F71-4F41-9B4D-DB82477140AD}" srcOrd="1" destOrd="0" presId="urn:microsoft.com/office/officeart/2005/8/layout/orgChart1"/>
    <dgm:cxn modelId="{54914D27-3D4D-40B7-96AD-FDEC48656DBE}" type="presParOf" srcId="{17E877C1-789F-4765-9EA8-CC46FE334D4D}" destId="{229AC064-49D5-46F8-900B-F33E8592432F}" srcOrd="1" destOrd="0" presId="urn:microsoft.com/office/officeart/2005/8/layout/orgChart1"/>
    <dgm:cxn modelId="{60D97D1D-8425-471E-AF94-D56BC5CEB7A7}" type="presParOf" srcId="{17E877C1-789F-4765-9EA8-CC46FE334D4D}" destId="{B2C86B36-9011-48CD-A68E-CE524093F921}" srcOrd="2" destOrd="0" presId="urn:microsoft.com/office/officeart/2005/8/layout/orgChart1"/>
    <dgm:cxn modelId="{AACC5D6D-08F3-4897-8400-2CD82F87101D}" type="presParOf" srcId="{278ED2C9-8D1B-4A6A-A42E-530984CBAAFC}" destId="{8981B40B-01EB-4025-96E3-9011BD89696E}" srcOrd="4" destOrd="0" presId="urn:microsoft.com/office/officeart/2005/8/layout/orgChart1"/>
    <dgm:cxn modelId="{63047C2C-300C-4A0A-8D62-25C28A12544C}" type="presParOf" srcId="{278ED2C9-8D1B-4A6A-A42E-530984CBAAFC}" destId="{8DADEE82-BD2A-4CFD-A93B-1F17F697A392}" srcOrd="5" destOrd="0" presId="urn:microsoft.com/office/officeart/2005/8/layout/orgChart1"/>
    <dgm:cxn modelId="{5C0BDA2D-C363-4639-A1CF-500A26AF9D68}" type="presParOf" srcId="{8DADEE82-BD2A-4CFD-A93B-1F17F697A392}" destId="{15B3D586-FC32-4821-8C91-3AAC9B47ACE1}" srcOrd="0" destOrd="0" presId="urn:microsoft.com/office/officeart/2005/8/layout/orgChart1"/>
    <dgm:cxn modelId="{36800FDD-199D-485C-8401-6C44BE3F124C}" type="presParOf" srcId="{15B3D586-FC32-4821-8C91-3AAC9B47ACE1}" destId="{0EF4DC4F-8326-44E3-8EC4-3237C95A1147}" srcOrd="0" destOrd="0" presId="urn:microsoft.com/office/officeart/2005/8/layout/orgChart1"/>
    <dgm:cxn modelId="{1FDB9293-FB97-4D06-BD64-DBC4E21FD03F}" type="presParOf" srcId="{15B3D586-FC32-4821-8C91-3AAC9B47ACE1}" destId="{FA317840-31E7-4FDD-8256-85585402C0F6}" srcOrd="1" destOrd="0" presId="urn:microsoft.com/office/officeart/2005/8/layout/orgChart1"/>
    <dgm:cxn modelId="{1846D146-8B9F-4475-B186-56913C35EA4D}" type="presParOf" srcId="{8DADEE82-BD2A-4CFD-A93B-1F17F697A392}" destId="{14033EA7-B8BD-4194-9A69-1E6B664870E8}" srcOrd="1" destOrd="0" presId="urn:microsoft.com/office/officeart/2005/8/layout/orgChart1"/>
    <dgm:cxn modelId="{7AD560B3-B552-4771-80AB-4F199CF534D7}" type="presParOf" srcId="{8DADEE82-BD2A-4CFD-A93B-1F17F697A392}" destId="{818BACB8-77D2-4568-96CC-DB60B5C01F5C}" srcOrd="2" destOrd="0" presId="urn:microsoft.com/office/officeart/2005/8/layout/orgChart1"/>
    <dgm:cxn modelId="{09194A8A-609F-4407-9436-37CC60FF59E6}" type="presParOf" srcId="{278ED2C9-8D1B-4A6A-A42E-530984CBAAFC}" destId="{E34148C6-2137-4512-A83A-15AF947CBCAE}" srcOrd="6" destOrd="0" presId="urn:microsoft.com/office/officeart/2005/8/layout/orgChart1"/>
    <dgm:cxn modelId="{3FEBCBDC-4DFA-4261-B118-992176D4C3D6}" type="presParOf" srcId="{278ED2C9-8D1B-4A6A-A42E-530984CBAAFC}" destId="{0DD86FE2-1359-486A-AAEF-B0800B2B866C}" srcOrd="7" destOrd="0" presId="urn:microsoft.com/office/officeart/2005/8/layout/orgChart1"/>
    <dgm:cxn modelId="{3D665DEE-6BA8-4EA1-BF39-C225DAC2D008}" type="presParOf" srcId="{0DD86FE2-1359-486A-AAEF-B0800B2B866C}" destId="{3BB60F2D-A3E9-4FAB-AD98-325D9DD1AEB2}" srcOrd="0" destOrd="0" presId="urn:microsoft.com/office/officeart/2005/8/layout/orgChart1"/>
    <dgm:cxn modelId="{9C9BCD19-07D4-4BBA-BBD7-8DC74AD7B356}" type="presParOf" srcId="{3BB60F2D-A3E9-4FAB-AD98-325D9DD1AEB2}" destId="{CC299050-4034-4FDE-BEFC-E85FFD142626}" srcOrd="0" destOrd="0" presId="urn:microsoft.com/office/officeart/2005/8/layout/orgChart1"/>
    <dgm:cxn modelId="{A47D92A1-37A6-479C-A6ED-C0437E9DED38}" type="presParOf" srcId="{3BB60F2D-A3E9-4FAB-AD98-325D9DD1AEB2}" destId="{8344782E-5385-4945-9CAF-CC74FD33321A}" srcOrd="1" destOrd="0" presId="urn:microsoft.com/office/officeart/2005/8/layout/orgChart1"/>
    <dgm:cxn modelId="{1B54D6F5-F615-476E-89EC-29F7F82C5E6A}" type="presParOf" srcId="{0DD86FE2-1359-486A-AAEF-B0800B2B866C}" destId="{79303A1B-1FA4-481A-A3F8-BF98309C5B81}" srcOrd="1" destOrd="0" presId="urn:microsoft.com/office/officeart/2005/8/layout/orgChart1"/>
    <dgm:cxn modelId="{DC4537C1-996A-4558-9CE8-D9E99288F621}" type="presParOf" srcId="{0DD86FE2-1359-486A-AAEF-B0800B2B866C}" destId="{549C31D1-E1E0-4F0F-B75B-FB11A24504A1}" srcOrd="2" destOrd="0" presId="urn:microsoft.com/office/officeart/2005/8/layout/orgChart1"/>
    <dgm:cxn modelId="{14E30603-6298-4C09-89C3-51A28F501AF4}" type="presParOf" srcId="{9812133B-0519-41B7-9809-F697132DA564}" destId="{B3925A21-5164-438E-B9A6-7F33B4332062}" srcOrd="2" destOrd="0" presId="urn:microsoft.com/office/officeart/2005/8/layout/orgChart1"/>
    <dgm:cxn modelId="{630863C3-FC8C-4342-AC6B-764AB96CF065}" type="presParOf" srcId="{5EED7328-359F-498E-B57B-B5F36212E9CF}" destId="{579E48F2-0A0A-4FB2-AF72-6CC8DD18B8BD}" srcOrd="2" destOrd="0" presId="urn:microsoft.com/office/officeart/2005/8/layout/orgChart1"/>
    <dgm:cxn modelId="{6AB78B43-449F-41D6-8C12-3486772CA51B}" type="presParOf" srcId="{5EED7328-359F-498E-B57B-B5F36212E9CF}" destId="{CDA1BD6E-41D7-4CC7-A85B-4F021E63F11C}" srcOrd="3" destOrd="0" presId="urn:microsoft.com/office/officeart/2005/8/layout/orgChart1"/>
    <dgm:cxn modelId="{F5635D0D-4446-482F-99DD-7BA2C6E2BA93}" type="presParOf" srcId="{CDA1BD6E-41D7-4CC7-A85B-4F021E63F11C}" destId="{6A7C2BF1-2834-41F0-8249-B995BF4FFFD7}" srcOrd="0" destOrd="0" presId="urn:microsoft.com/office/officeart/2005/8/layout/orgChart1"/>
    <dgm:cxn modelId="{0A6B67A9-7FFF-47BC-989A-014200DBACDB}" type="presParOf" srcId="{6A7C2BF1-2834-41F0-8249-B995BF4FFFD7}" destId="{BCA40429-529D-42B9-A6E2-2DF52EBB9088}" srcOrd="0" destOrd="0" presId="urn:microsoft.com/office/officeart/2005/8/layout/orgChart1"/>
    <dgm:cxn modelId="{D885EB39-7F03-4211-B9C3-56127C1D5448}" type="presParOf" srcId="{6A7C2BF1-2834-41F0-8249-B995BF4FFFD7}" destId="{AB8182BA-D36C-46E1-920C-CBEC55E835DD}" srcOrd="1" destOrd="0" presId="urn:microsoft.com/office/officeart/2005/8/layout/orgChart1"/>
    <dgm:cxn modelId="{19745E56-4BF7-416B-98FE-71110E641162}" type="presParOf" srcId="{CDA1BD6E-41D7-4CC7-A85B-4F021E63F11C}" destId="{506EE7E7-D80D-4600-9906-3869DDF89B3B}" srcOrd="1" destOrd="0" presId="urn:microsoft.com/office/officeart/2005/8/layout/orgChart1"/>
    <dgm:cxn modelId="{B55F9B37-FA14-4DA1-8A02-A3B80BF5CC6D}" type="presParOf" srcId="{506EE7E7-D80D-4600-9906-3869DDF89B3B}" destId="{299CC8CF-DC73-4FD1-993B-633F4CE3C04E}" srcOrd="0" destOrd="0" presId="urn:microsoft.com/office/officeart/2005/8/layout/orgChart1"/>
    <dgm:cxn modelId="{7C9CDCA5-2969-40FD-9CDD-E96C28999416}" type="presParOf" srcId="{506EE7E7-D80D-4600-9906-3869DDF89B3B}" destId="{3A46F765-3E73-4360-B883-73CB3CF47014}" srcOrd="1" destOrd="0" presId="urn:microsoft.com/office/officeart/2005/8/layout/orgChart1"/>
    <dgm:cxn modelId="{2E97994E-1A71-44FD-8692-3CEA5EAA651F}" type="presParOf" srcId="{3A46F765-3E73-4360-B883-73CB3CF47014}" destId="{27949217-9CE3-47BF-9DA0-C4DD3E93B438}" srcOrd="0" destOrd="0" presId="urn:microsoft.com/office/officeart/2005/8/layout/orgChart1"/>
    <dgm:cxn modelId="{D51263AC-BB70-46E6-965A-1C5F40620637}" type="presParOf" srcId="{27949217-9CE3-47BF-9DA0-C4DD3E93B438}" destId="{F77C884D-E0A6-4EC2-9E86-B47AD990E67F}" srcOrd="0" destOrd="0" presId="urn:microsoft.com/office/officeart/2005/8/layout/orgChart1"/>
    <dgm:cxn modelId="{B3867B01-F280-4909-9C14-5C0E05A93C42}" type="presParOf" srcId="{27949217-9CE3-47BF-9DA0-C4DD3E93B438}" destId="{5480BA14-B154-4D45-8B2B-E5BE388B7876}" srcOrd="1" destOrd="0" presId="urn:microsoft.com/office/officeart/2005/8/layout/orgChart1"/>
    <dgm:cxn modelId="{0868C334-1C3D-4BF8-AD1C-59409406EB96}" type="presParOf" srcId="{3A46F765-3E73-4360-B883-73CB3CF47014}" destId="{52A9FC8A-9A4C-4517-A083-7CABE2B71147}" srcOrd="1" destOrd="0" presId="urn:microsoft.com/office/officeart/2005/8/layout/orgChart1"/>
    <dgm:cxn modelId="{BF975730-FAE2-4F8E-8942-68E0DE0086F0}" type="presParOf" srcId="{52A9FC8A-9A4C-4517-A083-7CABE2B71147}" destId="{ECCA2BC4-60BF-44BF-8868-D129EB4C8882}" srcOrd="0" destOrd="0" presId="urn:microsoft.com/office/officeart/2005/8/layout/orgChart1"/>
    <dgm:cxn modelId="{CF56A40B-FD49-49BF-97CE-A4CBECEF461D}" type="presParOf" srcId="{52A9FC8A-9A4C-4517-A083-7CABE2B71147}" destId="{9E20FD4C-8B33-42E7-8BC2-E9BC9536C6C5}" srcOrd="1" destOrd="0" presId="urn:microsoft.com/office/officeart/2005/8/layout/orgChart1"/>
    <dgm:cxn modelId="{F4CF9680-A867-449F-8988-729882CEF324}" type="presParOf" srcId="{9E20FD4C-8B33-42E7-8BC2-E9BC9536C6C5}" destId="{6309966C-6242-452F-B257-CBD1D62CF0C0}" srcOrd="0" destOrd="0" presId="urn:microsoft.com/office/officeart/2005/8/layout/orgChart1"/>
    <dgm:cxn modelId="{48566778-C9F2-4302-8C32-1B7E091984CD}" type="presParOf" srcId="{6309966C-6242-452F-B257-CBD1D62CF0C0}" destId="{D6D8A1AD-4972-4D24-BF0F-DEFB94251112}" srcOrd="0" destOrd="0" presId="urn:microsoft.com/office/officeart/2005/8/layout/orgChart1"/>
    <dgm:cxn modelId="{D037035F-C9C8-4E3F-B96B-E92ACC262B44}" type="presParOf" srcId="{6309966C-6242-452F-B257-CBD1D62CF0C0}" destId="{4B2839B2-BAFF-43D1-8958-10EB41A1B6B5}" srcOrd="1" destOrd="0" presId="urn:microsoft.com/office/officeart/2005/8/layout/orgChart1"/>
    <dgm:cxn modelId="{67BC7274-F2ED-443C-A2B5-CCDCF0CA137C}" type="presParOf" srcId="{9E20FD4C-8B33-42E7-8BC2-E9BC9536C6C5}" destId="{A88F4941-09E7-4268-8529-573BFF61D350}" srcOrd="1" destOrd="0" presId="urn:microsoft.com/office/officeart/2005/8/layout/orgChart1"/>
    <dgm:cxn modelId="{2C0B9135-265E-4923-BF04-F2EC8ED50E85}" type="presParOf" srcId="{9E20FD4C-8B33-42E7-8BC2-E9BC9536C6C5}" destId="{03DF9F07-890A-474E-B7F9-55AFF22A7803}" srcOrd="2" destOrd="0" presId="urn:microsoft.com/office/officeart/2005/8/layout/orgChart1"/>
    <dgm:cxn modelId="{F4482327-D0E1-4F52-A043-05E4DE3F06ED}" type="presParOf" srcId="{52A9FC8A-9A4C-4517-A083-7CABE2B71147}" destId="{0EFCB193-E673-4B34-A1F8-DFAA4D28322F}" srcOrd="2" destOrd="0" presId="urn:microsoft.com/office/officeart/2005/8/layout/orgChart1"/>
    <dgm:cxn modelId="{69F13D59-F12B-40C9-AFD8-8EB295A0A5E4}" type="presParOf" srcId="{52A9FC8A-9A4C-4517-A083-7CABE2B71147}" destId="{B72F0352-5CD4-441A-B899-5C2FC00F5B99}" srcOrd="3" destOrd="0" presId="urn:microsoft.com/office/officeart/2005/8/layout/orgChart1"/>
    <dgm:cxn modelId="{78C3BD6F-3ED0-48BA-9EF9-5308D1700696}" type="presParOf" srcId="{B72F0352-5CD4-441A-B899-5C2FC00F5B99}" destId="{ECB1D776-3FE4-4C1D-A924-1E404AEA1671}" srcOrd="0" destOrd="0" presId="urn:microsoft.com/office/officeart/2005/8/layout/orgChart1"/>
    <dgm:cxn modelId="{93EBDB9C-3C12-47B0-A24F-554049D5B036}" type="presParOf" srcId="{ECB1D776-3FE4-4C1D-A924-1E404AEA1671}" destId="{3638838F-7079-4B2C-AB8F-5DC667CC11DC}" srcOrd="0" destOrd="0" presId="urn:microsoft.com/office/officeart/2005/8/layout/orgChart1"/>
    <dgm:cxn modelId="{A76BBF37-1F88-4432-BFE6-3A9D68AFC234}" type="presParOf" srcId="{ECB1D776-3FE4-4C1D-A924-1E404AEA1671}" destId="{C8CD4D9C-58C3-40A5-BCA2-2CAD72A5D6DC}" srcOrd="1" destOrd="0" presId="urn:microsoft.com/office/officeart/2005/8/layout/orgChart1"/>
    <dgm:cxn modelId="{FB4A00B0-E8B4-4E90-BF59-BC020FDC37F4}" type="presParOf" srcId="{B72F0352-5CD4-441A-B899-5C2FC00F5B99}" destId="{D5D1D35B-282F-4C76-B787-BF5C2B045A9A}" srcOrd="1" destOrd="0" presId="urn:microsoft.com/office/officeart/2005/8/layout/orgChart1"/>
    <dgm:cxn modelId="{9EAF1F30-5630-4C0F-97F9-4D69DD1E1EE5}" type="presParOf" srcId="{B72F0352-5CD4-441A-B899-5C2FC00F5B99}" destId="{576274E4-7A12-4510-B773-48685C991501}" srcOrd="2" destOrd="0" presId="urn:microsoft.com/office/officeart/2005/8/layout/orgChart1"/>
    <dgm:cxn modelId="{660C100A-3CC6-4B46-9EEF-5A97481FD3EB}" type="presParOf" srcId="{52A9FC8A-9A4C-4517-A083-7CABE2B71147}" destId="{D33657A6-A687-4D1F-9883-953504093726}" srcOrd="4" destOrd="0" presId="urn:microsoft.com/office/officeart/2005/8/layout/orgChart1"/>
    <dgm:cxn modelId="{A79C032F-CDAF-4509-98B7-0B54D6C15591}" type="presParOf" srcId="{52A9FC8A-9A4C-4517-A083-7CABE2B71147}" destId="{15C11CAF-5123-41A4-AD48-A04C20DD1243}" srcOrd="5" destOrd="0" presId="urn:microsoft.com/office/officeart/2005/8/layout/orgChart1"/>
    <dgm:cxn modelId="{0F10AC00-AEA1-40A9-B28C-C32738830A6A}" type="presParOf" srcId="{15C11CAF-5123-41A4-AD48-A04C20DD1243}" destId="{2013DEC7-A7B4-43E3-B142-884DD10669EF}" srcOrd="0" destOrd="0" presId="urn:microsoft.com/office/officeart/2005/8/layout/orgChart1"/>
    <dgm:cxn modelId="{894ED354-E680-4812-ACDF-D0DFB54BEDF1}" type="presParOf" srcId="{2013DEC7-A7B4-43E3-B142-884DD10669EF}" destId="{5D207594-9454-4C4D-9DB9-6982FC91B8DA}" srcOrd="0" destOrd="0" presId="urn:microsoft.com/office/officeart/2005/8/layout/orgChart1"/>
    <dgm:cxn modelId="{A5D2EFD8-6749-4B8F-8882-C58FB6E2DDBE}" type="presParOf" srcId="{2013DEC7-A7B4-43E3-B142-884DD10669EF}" destId="{C8EBAE94-2567-4E03-AB9B-446188E6E4C1}" srcOrd="1" destOrd="0" presId="urn:microsoft.com/office/officeart/2005/8/layout/orgChart1"/>
    <dgm:cxn modelId="{65A69ACB-494E-4C9D-AE81-816857A0BE1C}" type="presParOf" srcId="{15C11CAF-5123-41A4-AD48-A04C20DD1243}" destId="{09A34CF6-17B7-4BF7-9057-81F03FB5D40B}" srcOrd="1" destOrd="0" presId="urn:microsoft.com/office/officeart/2005/8/layout/orgChart1"/>
    <dgm:cxn modelId="{47687FFE-37D5-4771-9DB8-16CD43159E7E}" type="presParOf" srcId="{15C11CAF-5123-41A4-AD48-A04C20DD1243}" destId="{DC9959BA-322E-4F97-B0E9-D70F8DF97210}" srcOrd="2" destOrd="0" presId="urn:microsoft.com/office/officeart/2005/8/layout/orgChart1"/>
    <dgm:cxn modelId="{CFD886D2-3C38-42ED-9C7F-4F2F34F2AEC1}" type="presParOf" srcId="{3A46F765-3E73-4360-B883-73CB3CF47014}" destId="{3A9EC385-462E-4317-BB7D-AC66A95BDE83}" srcOrd="2" destOrd="0" presId="urn:microsoft.com/office/officeart/2005/8/layout/orgChart1"/>
    <dgm:cxn modelId="{DC4808B1-998C-420C-84E3-350306531EE3}" type="presParOf" srcId="{506EE7E7-D80D-4600-9906-3869DDF89B3B}" destId="{44215442-20D0-4C7E-BDF4-62A053D8AD2A}" srcOrd="2" destOrd="0" presId="urn:microsoft.com/office/officeart/2005/8/layout/orgChart1"/>
    <dgm:cxn modelId="{5C67D011-3BA6-4BC1-80ED-CAB8335FB22A}" type="presParOf" srcId="{506EE7E7-D80D-4600-9906-3869DDF89B3B}" destId="{D9018E52-49C5-4EF4-A2A0-A016246C12CD}" srcOrd="3" destOrd="0" presId="urn:microsoft.com/office/officeart/2005/8/layout/orgChart1"/>
    <dgm:cxn modelId="{095D1ECF-13CA-47C1-8331-36B85D7E64A8}" type="presParOf" srcId="{D9018E52-49C5-4EF4-A2A0-A016246C12CD}" destId="{3D1B81BB-8571-40F8-87AD-01F70F6D56AF}" srcOrd="0" destOrd="0" presId="urn:microsoft.com/office/officeart/2005/8/layout/orgChart1"/>
    <dgm:cxn modelId="{BC0AF7C6-4FE5-4183-9371-EE799408D695}" type="presParOf" srcId="{3D1B81BB-8571-40F8-87AD-01F70F6D56AF}" destId="{CF0CA9BF-EB2C-4E03-BFC0-DFB3EB4E7E34}" srcOrd="0" destOrd="0" presId="urn:microsoft.com/office/officeart/2005/8/layout/orgChart1"/>
    <dgm:cxn modelId="{DE3A97C5-3396-441E-A093-27E2FA67028F}" type="presParOf" srcId="{3D1B81BB-8571-40F8-87AD-01F70F6D56AF}" destId="{B7BA632A-56B1-4AE4-9A50-ECAEF4E06655}" srcOrd="1" destOrd="0" presId="urn:microsoft.com/office/officeart/2005/8/layout/orgChart1"/>
    <dgm:cxn modelId="{B6ABA7EC-539D-421B-818C-23F374B227FD}" type="presParOf" srcId="{D9018E52-49C5-4EF4-A2A0-A016246C12CD}" destId="{549978FB-0539-4762-9668-99FACA9866B9}" srcOrd="1" destOrd="0" presId="urn:microsoft.com/office/officeart/2005/8/layout/orgChart1"/>
    <dgm:cxn modelId="{448EE59E-512A-4C4B-BCD8-D30B1B4EB96F}" type="presParOf" srcId="{549978FB-0539-4762-9668-99FACA9866B9}" destId="{0B6EB57E-4EC2-4C6E-ABFE-FCBE944D1055}" srcOrd="0" destOrd="0" presId="urn:microsoft.com/office/officeart/2005/8/layout/orgChart1"/>
    <dgm:cxn modelId="{E8D237F9-1452-4075-B78C-BF0485818E97}" type="presParOf" srcId="{549978FB-0539-4762-9668-99FACA9866B9}" destId="{894060A3-5D17-401B-A1DD-FF71216F7D81}" srcOrd="1" destOrd="0" presId="urn:microsoft.com/office/officeart/2005/8/layout/orgChart1"/>
    <dgm:cxn modelId="{01C2B62A-F2C4-4CD4-9683-D0A8D82BB86E}" type="presParOf" srcId="{894060A3-5D17-401B-A1DD-FF71216F7D81}" destId="{6D413229-0E7C-42EC-AB23-9FEF9AAB34C2}" srcOrd="0" destOrd="0" presId="urn:microsoft.com/office/officeart/2005/8/layout/orgChart1"/>
    <dgm:cxn modelId="{11300BB0-7E5C-4CAE-842B-AE676DB032F7}" type="presParOf" srcId="{6D413229-0E7C-42EC-AB23-9FEF9AAB34C2}" destId="{F9399C93-6298-4BFD-BB26-C31221BD70CF}" srcOrd="0" destOrd="0" presId="urn:microsoft.com/office/officeart/2005/8/layout/orgChart1"/>
    <dgm:cxn modelId="{B2C2F85A-2CF9-4F41-B0E7-925B3634017E}" type="presParOf" srcId="{6D413229-0E7C-42EC-AB23-9FEF9AAB34C2}" destId="{54A3E390-0686-443A-ACA8-BB26CDDBDB4D}" srcOrd="1" destOrd="0" presId="urn:microsoft.com/office/officeart/2005/8/layout/orgChart1"/>
    <dgm:cxn modelId="{206D0DE5-0E7A-4D82-82FA-437FBAE01FD7}" type="presParOf" srcId="{894060A3-5D17-401B-A1DD-FF71216F7D81}" destId="{7799D76E-8D25-4321-83C5-A242FC477B86}" srcOrd="1" destOrd="0" presId="urn:microsoft.com/office/officeart/2005/8/layout/orgChart1"/>
    <dgm:cxn modelId="{91B1E128-FE1E-4349-91B3-57E1768B8888}" type="presParOf" srcId="{894060A3-5D17-401B-A1DD-FF71216F7D81}" destId="{82B87EB6-F7D7-45F0-B450-ED5BC07A2B23}" srcOrd="2" destOrd="0" presId="urn:microsoft.com/office/officeart/2005/8/layout/orgChart1"/>
    <dgm:cxn modelId="{CC2C1637-3CCE-476E-B63C-327B15CB8FD8}" type="presParOf" srcId="{549978FB-0539-4762-9668-99FACA9866B9}" destId="{F4298033-8899-4012-81A9-FCDB4B90F5ED}" srcOrd="2" destOrd="0" presId="urn:microsoft.com/office/officeart/2005/8/layout/orgChart1"/>
    <dgm:cxn modelId="{769A1A37-56EE-4020-9211-903C6CEC1E34}" type="presParOf" srcId="{549978FB-0539-4762-9668-99FACA9866B9}" destId="{F390EDEC-78FE-41E5-A515-18F22BBAA20F}" srcOrd="3" destOrd="0" presId="urn:microsoft.com/office/officeart/2005/8/layout/orgChart1"/>
    <dgm:cxn modelId="{F13C1122-A9EE-4326-B595-F740F8A2D3FA}" type="presParOf" srcId="{F390EDEC-78FE-41E5-A515-18F22BBAA20F}" destId="{FF488230-9A1E-4EF4-BAE5-221B23CF8802}" srcOrd="0" destOrd="0" presId="urn:microsoft.com/office/officeart/2005/8/layout/orgChart1"/>
    <dgm:cxn modelId="{44AF42E9-6C23-431C-AC7A-834AE67C5905}" type="presParOf" srcId="{FF488230-9A1E-4EF4-BAE5-221B23CF8802}" destId="{A3300140-11E0-4B71-B4D7-0788AF82E475}" srcOrd="0" destOrd="0" presId="urn:microsoft.com/office/officeart/2005/8/layout/orgChart1"/>
    <dgm:cxn modelId="{4124826C-E76F-40FC-ACE7-83F591C9035D}" type="presParOf" srcId="{FF488230-9A1E-4EF4-BAE5-221B23CF8802}" destId="{05DA87F9-243D-494F-863E-F81782E8EC07}" srcOrd="1" destOrd="0" presId="urn:microsoft.com/office/officeart/2005/8/layout/orgChart1"/>
    <dgm:cxn modelId="{51629AC7-7511-431E-936E-3F20B9306991}" type="presParOf" srcId="{F390EDEC-78FE-41E5-A515-18F22BBAA20F}" destId="{03A7AB2E-81C3-42C5-B26B-EDDCD5BDCB02}" srcOrd="1" destOrd="0" presId="urn:microsoft.com/office/officeart/2005/8/layout/orgChart1"/>
    <dgm:cxn modelId="{7542FAD6-5EFC-405F-ABA9-24ED4391CFFE}" type="presParOf" srcId="{F390EDEC-78FE-41E5-A515-18F22BBAA20F}" destId="{EAC74F72-B7E1-45ED-9B1B-F148C7999EEA}" srcOrd="2" destOrd="0" presId="urn:microsoft.com/office/officeart/2005/8/layout/orgChart1"/>
    <dgm:cxn modelId="{A40D1999-88A5-4CFF-86C4-8BEC1CFCCA4D}" type="presParOf" srcId="{549978FB-0539-4762-9668-99FACA9866B9}" destId="{4E27E7DF-AB1B-4319-921E-3642F20776C5}" srcOrd="4" destOrd="0" presId="urn:microsoft.com/office/officeart/2005/8/layout/orgChart1"/>
    <dgm:cxn modelId="{F0830B2D-614D-431E-87FD-B406F231E67D}" type="presParOf" srcId="{549978FB-0539-4762-9668-99FACA9866B9}" destId="{B3AC3F6B-00BB-4F48-9333-0EBFE559875F}" srcOrd="5" destOrd="0" presId="urn:microsoft.com/office/officeart/2005/8/layout/orgChart1"/>
    <dgm:cxn modelId="{D5466915-FD31-4A5C-B0DC-A1C9E0E552DC}" type="presParOf" srcId="{B3AC3F6B-00BB-4F48-9333-0EBFE559875F}" destId="{A49E0CC1-2CC4-44B2-B0B4-F4BAB44F7F8F}" srcOrd="0" destOrd="0" presId="urn:microsoft.com/office/officeart/2005/8/layout/orgChart1"/>
    <dgm:cxn modelId="{3E8D03D8-2B69-4C10-81A0-1203779F897F}" type="presParOf" srcId="{A49E0CC1-2CC4-44B2-B0B4-F4BAB44F7F8F}" destId="{0ED7DF07-3F92-4A39-90A8-249E9BC58F48}" srcOrd="0" destOrd="0" presId="urn:microsoft.com/office/officeart/2005/8/layout/orgChart1"/>
    <dgm:cxn modelId="{FEA2FBCD-0781-4A09-9528-E82FAB97A685}" type="presParOf" srcId="{A49E0CC1-2CC4-44B2-B0B4-F4BAB44F7F8F}" destId="{9300072D-B88F-411A-9882-FC34634BF1FA}" srcOrd="1" destOrd="0" presId="urn:microsoft.com/office/officeart/2005/8/layout/orgChart1"/>
    <dgm:cxn modelId="{4F0CAC59-E401-414E-ACB1-0516C3648977}" type="presParOf" srcId="{B3AC3F6B-00BB-4F48-9333-0EBFE559875F}" destId="{E7CFA44C-21F2-466B-BDBD-C9F153B6A5B9}" srcOrd="1" destOrd="0" presId="urn:microsoft.com/office/officeart/2005/8/layout/orgChart1"/>
    <dgm:cxn modelId="{A31B3946-E4CA-41DE-A338-DB29D58529B9}" type="presParOf" srcId="{B3AC3F6B-00BB-4F48-9333-0EBFE559875F}" destId="{F4B8330D-138E-4017-BCB5-3DDC7C11D7E1}" srcOrd="2" destOrd="0" presId="urn:microsoft.com/office/officeart/2005/8/layout/orgChart1"/>
    <dgm:cxn modelId="{C039E5B1-5D9E-46CF-B28D-CDEF4056DBBB}" type="presParOf" srcId="{D9018E52-49C5-4EF4-A2A0-A016246C12CD}" destId="{41DED0C2-E241-4421-9761-7359987D38AC}" srcOrd="2" destOrd="0" presId="urn:microsoft.com/office/officeart/2005/8/layout/orgChart1"/>
    <dgm:cxn modelId="{982C0A7E-5AD1-4916-990E-0923F39DD219}" type="presParOf" srcId="{CDA1BD6E-41D7-4CC7-A85B-4F021E63F11C}" destId="{BAF0F372-D6FC-4BDE-B123-0B471ADB00BD}" srcOrd="2" destOrd="0" presId="urn:microsoft.com/office/officeart/2005/8/layout/orgChart1"/>
    <dgm:cxn modelId="{FFC969CE-B3DC-4758-B3CC-D7F3C2050F39}" type="presParOf" srcId="{5EED7328-359F-498E-B57B-B5F36212E9CF}" destId="{2C4D37BF-D90A-4F60-9FE4-A31A3DE62FC8}" srcOrd="4" destOrd="0" presId="urn:microsoft.com/office/officeart/2005/8/layout/orgChart1"/>
    <dgm:cxn modelId="{DCF297BD-B0BE-4AB7-AA66-2DDA007E2620}" type="presParOf" srcId="{5EED7328-359F-498E-B57B-B5F36212E9CF}" destId="{A58CC1B4-5F4A-4E65-8947-8E74A9C260C4}" srcOrd="5" destOrd="0" presId="urn:microsoft.com/office/officeart/2005/8/layout/orgChart1"/>
    <dgm:cxn modelId="{74573393-98BD-43A3-A88C-8C190DB4478B}" type="presParOf" srcId="{A58CC1B4-5F4A-4E65-8947-8E74A9C260C4}" destId="{7B3E832B-94D3-40EE-86AC-5B2085FA963B}" srcOrd="0" destOrd="0" presId="urn:microsoft.com/office/officeart/2005/8/layout/orgChart1"/>
    <dgm:cxn modelId="{028C83CC-3622-4BAF-A220-15E3B841CD66}" type="presParOf" srcId="{7B3E832B-94D3-40EE-86AC-5B2085FA963B}" destId="{6D74304C-CB86-4066-9B6E-A6125FB35055}" srcOrd="0" destOrd="0" presId="urn:microsoft.com/office/officeart/2005/8/layout/orgChart1"/>
    <dgm:cxn modelId="{6328304F-9EFB-4A84-82AC-ACE310AE6DDB}" type="presParOf" srcId="{7B3E832B-94D3-40EE-86AC-5B2085FA963B}" destId="{491373E4-B25E-4069-919B-4F389995B2B2}" srcOrd="1" destOrd="0" presId="urn:microsoft.com/office/officeart/2005/8/layout/orgChart1"/>
    <dgm:cxn modelId="{DB23AC5B-09F8-4265-A887-AEA666197507}" type="presParOf" srcId="{A58CC1B4-5F4A-4E65-8947-8E74A9C260C4}" destId="{6B8EB4B3-B82E-4B92-A9A9-D01D572DA0DF}" srcOrd="1" destOrd="0" presId="urn:microsoft.com/office/officeart/2005/8/layout/orgChart1"/>
    <dgm:cxn modelId="{276081B2-399A-4123-9106-2BD372493A47}" type="presParOf" srcId="{6B8EB4B3-B82E-4B92-A9A9-D01D572DA0DF}" destId="{DA7353B3-7468-40A7-B0D0-60F14CCD383E}" srcOrd="0" destOrd="0" presId="urn:microsoft.com/office/officeart/2005/8/layout/orgChart1"/>
    <dgm:cxn modelId="{36600A5B-40DF-4B46-BA79-94A9BA4F9807}" type="presParOf" srcId="{6B8EB4B3-B82E-4B92-A9A9-D01D572DA0DF}" destId="{BC1C9C9D-7AF1-4300-A164-5013E3BB0BD0}" srcOrd="1" destOrd="0" presId="urn:microsoft.com/office/officeart/2005/8/layout/orgChart1"/>
    <dgm:cxn modelId="{3015D400-4FD9-463A-95A6-D3CCD9319DCC}" type="presParOf" srcId="{BC1C9C9D-7AF1-4300-A164-5013E3BB0BD0}" destId="{BC4D9B0B-00BF-405B-B56F-33811AF48832}" srcOrd="0" destOrd="0" presId="urn:microsoft.com/office/officeart/2005/8/layout/orgChart1"/>
    <dgm:cxn modelId="{EAD935AF-1737-4F38-9FAF-580FF2794406}" type="presParOf" srcId="{BC4D9B0B-00BF-405B-B56F-33811AF48832}" destId="{5A66C607-03DE-47C8-A241-888EE34D2968}" srcOrd="0" destOrd="0" presId="urn:microsoft.com/office/officeart/2005/8/layout/orgChart1"/>
    <dgm:cxn modelId="{3B92EA22-E165-4D9A-B390-D22B89E02CDC}" type="presParOf" srcId="{BC4D9B0B-00BF-405B-B56F-33811AF48832}" destId="{22A71505-5B17-4F04-A998-4EE22BC01A38}" srcOrd="1" destOrd="0" presId="urn:microsoft.com/office/officeart/2005/8/layout/orgChart1"/>
    <dgm:cxn modelId="{FA377FE5-6CBF-4518-824C-A951DF462930}" type="presParOf" srcId="{BC1C9C9D-7AF1-4300-A164-5013E3BB0BD0}" destId="{8D5AD287-8BFA-4CBF-9F34-9B3980DCB9E6}" srcOrd="1" destOrd="0" presId="urn:microsoft.com/office/officeart/2005/8/layout/orgChart1"/>
    <dgm:cxn modelId="{BD8C8E3C-A9F7-4599-86CE-3E1E9ED0698C}" type="presParOf" srcId="{BC1C9C9D-7AF1-4300-A164-5013E3BB0BD0}" destId="{09C9AF7C-644B-481E-ABB9-1B2BA057F271}" srcOrd="2" destOrd="0" presId="urn:microsoft.com/office/officeart/2005/8/layout/orgChart1"/>
    <dgm:cxn modelId="{EF5B35D9-E736-4BC6-95CF-1300AF7D0403}" type="presParOf" srcId="{6B8EB4B3-B82E-4B92-A9A9-D01D572DA0DF}" destId="{0BDBF5BF-981C-4C71-B022-A945440F0A11}" srcOrd="2" destOrd="0" presId="urn:microsoft.com/office/officeart/2005/8/layout/orgChart1"/>
    <dgm:cxn modelId="{25F041E7-6170-427E-9ED4-527587325348}" type="presParOf" srcId="{6B8EB4B3-B82E-4B92-A9A9-D01D572DA0DF}" destId="{30773AE5-D335-488A-BB1E-8037E66609F1}" srcOrd="3" destOrd="0" presId="urn:microsoft.com/office/officeart/2005/8/layout/orgChart1"/>
    <dgm:cxn modelId="{8C7DD9C7-7AC5-46E1-9591-857D24447D37}" type="presParOf" srcId="{30773AE5-D335-488A-BB1E-8037E66609F1}" destId="{81C13CA4-46A2-413C-AD58-236D50DDCE11}" srcOrd="0" destOrd="0" presId="urn:microsoft.com/office/officeart/2005/8/layout/orgChart1"/>
    <dgm:cxn modelId="{9B86E9CA-7200-4EDE-9A93-F5D656C1C42A}" type="presParOf" srcId="{81C13CA4-46A2-413C-AD58-236D50DDCE11}" destId="{791A72AE-C630-40A8-BCFD-4D1ED8B783F8}" srcOrd="0" destOrd="0" presId="urn:microsoft.com/office/officeart/2005/8/layout/orgChart1"/>
    <dgm:cxn modelId="{B0614E3E-7961-4C15-B3F8-BC583841D00C}" type="presParOf" srcId="{81C13CA4-46A2-413C-AD58-236D50DDCE11}" destId="{1BCDAF77-5475-450C-A9D6-32F1DD138F01}" srcOrd="1" destOrd="0" presId="urn:microsoft.com/office/officeart/2005/8/layout/orgChart1"/>
    <dgm:cxn modelId="{8F4409E0-0158-4B04-BEB7-37DFABE12B51}" type="presParOf" srcId="{30773AE5-D335-488A-BB1E-8037E66609F1}" destId="{EA4B7282-C468-43D9-A1BA-87F4E77BE1FC}" srcOrd="1" destOrd="0" presId="urn:microsoft.com/office/officeart/2005/8/layout/orgChart1"/>
    <dgm:cxn modelId="{7927AD16-4A7E-498B-8FA2-00366212E762}" type="presParOf" srcId="{30773AE5-D335-488A-BB1E-8037E66609F1}" destId="{6296ABE1-9497-43FF-8C0B-211BEBA28682}" srcOrd="2" destOrd="0" presId="urn:microsoft.com/office/officeart/2005/8/layout/orgChart1"/>
    <dgm:cxn modelId="{642D127E-4EE6-4FA4-8665-76925CD33021}" type="presParOf" srcId="{6B8EB4B3-B82E-4B92-A9A9-D01D572DA0DF}" destId="{BC22D815-5FF4-43F0-8715-4C7ECBB93F54}" srcOrd="4" destOrd="0" presId="urn:microsoft.com/office/officeart/2005/8/layout/orgChart1"/>
    <dgm:cxn modelId="{199F4FEB-3BA3-45F6-B216-476958B12366}" type="presParOf" srcId="{6B8EB4B3-B82E-4B92-A9A9-D01D572DA0DF}" destId="{00F64719-09B6-4915-924D-6C15FB5EC207}" srcOrd="5" destOrd="0" presId="urn:microsoft.com/office/officeart/2005/8/layout/orgChart1"/>
    <dgm:cxn modelId="{8EFAA918-21B3-472F-969A-1DE7B500CEE0}" type="presParOf" srcId="{00F64719-09B6-4915-924D-6C15FB5EC207}" destId="{0138333A-3963-4928-ADB0-FFBA71B5C038}" srcOrd="0" destOrd="0" presId="urn:microsoft.com/office/officeart/2005/8/layout/orgChart1"/>
    <dgm:cxn modelId="{93731636-1DC1-4689-9A16-6253CFB929AC}" type="presParOf" srcId="{0138333A-3963-4928-ADB0-FFBA71B5C038}" destId="{0B8671F6-E6B6-41E1-9779-A4E29F6A514C}" srcOrd="0" destOrd="0" presId="urn:microsoft.com/office/officeart/2005/8/layout/orgChart1"/>
    <dgm:cxn modelId="{36617C3B-8EC7-49B5-872F-BB68D438075D}" type="presParOf" srcId="{0138333A-3963-4928-ADB0-FFBA71B5C038}" destId="{B542F00C-6692-447C-B04D-EB5026EA18FF}" srcOrd="1" destOrd="0" presId="urn:microsoft.com/office/officeart/2005/8/layout/orgChart1"/>
    <dgm:cxn modelId="{85E7A589-5C32-414B-83BA-BE2D8D30E4B6}" type="presParOf" srcId="{00F64719-09B6-4915-924D-6C15FB5EC207}" destId="{2F4E41D1-1A7F-4606-A334-0B176DB354D6}" srcOrd="1" destOrd="0" presId="urn:microsoft.com/office/officeart/2005/8/layout/orgChart1"/>
    <dgm:cxn modelId="{28BCA285-1BDF-43D5-A5DC-5ACD6FBEE84C}" type="presParOf" srcId="{00F64719-09B6-4915-924D-6C15FB5EC207}" destId="{01B81329-1151-436F-8667-84AC6D6D8E4F}" srcOrd="2" destOrd="0" presId="urn:microsoft.com/office/officeart/2005/8/layout/orgChart1"/>
    <dgm:cxn modelId="{5E1797C4-C229-4A89-8D6C-33C01D750176}" type="presParOf" srcId="{6B8EB4B3-B82E-4B92-A9A9-D01D572DA0DF}" destId="{4AD48616-C62E-4990-8142-F601509B0340}" srcOrd="6" destOrd="0" presId="urn:microsoft.com/office/officeart/2005/8/layout/orgChart1"/>
    <dgm:cxn modelId="{73095732-E660-4EF6-ADDA-7F313C98C34F}" type="presParOf" srcId="{6B8EB4B3-B82E-4B92-A9A9-D01D572DA0DF}" destId="{835AF1C8-82FA-4353-9023-BFBF04DC51FB}" srcOrd="7" destOrd="0" presId="urn:microsoft.com/office/officeart/2005/8/layout/orgChart1"/>
    <dgm:cxn modelId="{A53863C9-D66F-4C55-94BA-56A5C9A3C9A0}" type="presParOf" srcId="{835AF1C8-82FA-4353-9023-BFBF04DC51FB}" destId="{1049B1F5-E958-4B17-8735-7F410C6B5AA2}" srcOrd="0" destOrd="0" presId="urn:microsoft.com/office/officeart/2005/8/layout/orgChart1"/>
    <dgm:cxn modelId="{94730997-26AA-47FB-8C71-1C5DDD708505}" type="presParOf" srcId="{1049B1F5-E958-4B17-8735-7F410C6B5AA2}" destId="{02C89FE0-80F5-4A49-A751-FB2D93916263}" srcOrd="0" destOrd="0" presId="urn:microsoft.com/office/officeart/2005/8/layout/orgChart1"/>
    <dgm:cxn modelId="{C8CFAC09-7D31-49D6-80C2-35DE87297EF7}" type="presParOf" srcId="{1049B1F5-E958-4B17-8735-7F410C6B5AA2}" destId="{1E6BA503-EACA-47AB-A490-6393F10E58B4}" srcOrd="1" destOrd="0" presId="urn:microsoft.com/office/officeart/2005/8/layout/orgChart1"/>
    <dgm:cxn modelId="{98BCB297-CE0C-4E80-8C38-26DF311CD867}" type="presParOf" srcId="{835AF1C8-82FA-4353-9023-BFBF04DC51FB}" destId="{DDEAD610-9627-45E9-A573-CD5C05FDE278}" srcOrd="1" destOrd="0" presId="urn:microsoft.com/office/officeart/2005/8/layout/orgChart1"/>
    <dgm:cxn modelId="{FB2FF187-D22B-4942-8E61-05A5C42C19B2}" type="presParOf" srcId="{835AF1C8-82FA-4353-9023-BFBF04DC51FB}" destId="{C5D403D4-C25C-4B3D-BC65-E9AE5381D962}" srcOrd="2" destOrd="0" presId="urn:microsoft.com/office/officeart/2005/8/layout/orgChart1"/>
    <dgm:cxn modelId="{68DF6AEC-D68F-482D-99A4-EC46CDAF6BC4}" type="presParOf" srcId="{A58CC1B4-5F4A-4E65-8947-8E74A9C260C4}" destId="{F4AF7C6A-2277-481E-A5BC-2CC04038F04A}" srcOrd="2" destOrd="0" presId="urn:microsoft.com/office/officeart/2005/8/layout/orgChart1"/>
    <dgm:cxn modelId="{D96808E8-DC9D-4517-9122-89CDA18B250F}" type="presParOf" srcId="{0D3A8D4E-76ED-44B0-9AAB-A22980ECA8C4}" destId="{97ED29CC-8290-405A-9E93-33A011B772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8343C3-8878-4029-9DF7-B1748F3438EC}" type="doc">
      <dgm:prSet loTypeId="urn:microsoft.com/office/officeart/2005/8/layout/cycle8" loCatId="cycle" qsTypeId="urn:microsoft.com/office/officeart/2005/8/quickstyle/simple1" qsCatId="simple" csTypeId="urn:microsoft.com/office/officeart/2005/8/colors/colorful2" csCatId="colorful" phldr="1"/>
      <dgm:spPr>
        <a:scene3d>
          <a:camera prst="orthographicFront">
            <a:rot lat="0" lon="0" rev="0"/>
          </a:camera>
          <a:lightRig rig="balanced" dir="t">
            <a:rot lat="0" lon="0" rev="8700000"/>
          </a:lightRig>
        </a:scene3d>
      </dgm:spPr>
    </dgm:pt>
    <dgm:pt modelId="{9AAD0B1E-D270-49B3-BEB2-2963B9462E6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06DF9822-6AC6-4787-A06B-74DB1376A11C}" type="parTrans" cxnId="{2B05649F-6265-4F9F-B625-D6AB0583F602}">
      <dgm:prSet/>
      <dgm:spPr/>
      <dgm:t>
        <a:bodyPr/>
        <a:lstStyle/>
        <a:p>
          <a:endParaRPr lang="en-US"/>
        </a:p>
      </dgm:t>
    </dgm:pt>
    <dgm:pt modelId="{561417C1-FB6A-4B32-9583-00A8CEE79543}" type="sibTrans" cxnId="{2B05649F-6265-4F9F-B625-D6AB0583F602}">
      <dgm:prSet/>
      <dgm:spPr/>
      <dgm:t>
        <a:bodyPr/>
        <a:lstStyle/>
        <a:p>
          <a:endParaRPr lang="en-US"/>
        </a:p>
      </dgm:t>
    </dgm:pt>
    <dgm:pt modelId="{8C57C7C7-DD3B-4014-B9B4-5C360A2D041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1AF426BC-566F-4CBE-A3F4-DDFD16919878}" type="parTrans" cxnId="{4CE9E0C6-2969-4649-A3C7-A04817F63FC1}">
      <dgm:prSet/>
      <dgm:spPr/>
      <dgm:t>
        <a:bodyPr/>
        <a:lstStyle/>
        <a:p>
          <a:endParaRPr lang="en-US"/>
        </a:p>
      </dgm:t>
    </dgm:pt>
    <dgm:pt modelId="{EE3BB8B7-348C-41D3-9AC7-5E5819C68691}" type="sibTrans" cxnId="{4CE9E0C6-2969-4649-A3C7-A04817F63FC1}">
      <dgm:prSet/>
      <dgm:spPr/>
      <dgm:t>
        <a:bodyPr/>
        <a:lstStyle/>
        <a:p>
          <a:endParaRPr lang="en-US"/>
        </a:p>
      </dgm:t>
    </dgm:pt>
    <dgm:pt modelId="{007E132D-EB0B-4E7C-A171-D0FB506DBA1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4D08807D-F245-448A-8A71-3569440A887C}" type="parTrans" cxnId="{3F534718-D2BA-4FA8-963E-202495F42AD8}">
      <dgm:prSet/>
      <dgm:spPr/>
      <dgm:t>
        <a:bodyPr/>
        <a:lstStyle/>
        <a:p>
          <a:endParaRPr lang="en-US"/>
        </a:p>
      </dgm:t>
    </dgm:pt>
    <dgm:pt modelId="{2E7C3DA7-D6D5-423D-A514-0AC994432113}" type="sibTrans" cxnId="{3F534718-D2BA-4FA8-963E-202495F42AD8}">
      <dgm:prSet/>
      <dgm:spPr/>
      <dgm:t>
        <a:bodyPr/>
        <a:lstStyle/>
        <a:p>
          <a:endParaRPr lang="en-US"/>
        </a:p>
      </dgm:t>
    </dgm:pt>
    <dgm:pt modelId="{ADB74730-8DE8-4004-A452-46244B3EAD03}">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dirty="0"/>
        </a:p>
      </dgm:t>
    </dgm:pt>
    <dgm:pt modelId="{1A1A1EC0-7EB2-4EA6-8C7E-5C29522754CC}" type="parTrans" cxnId="{444ECFC9-9D20-454F-96CB-910A1F5C06C0}">
      <dgm:prSet/>
      <dgm:spPr/>
      <dgm:t>
        <a:bodyPr/>
        <a:lstStyle/>
        <a:p>
          <a:endParaRPr lang="en-US"/>
        </a:p>
      </dgm:t>
    </dgm:pt>
    <dgm:pt modelId="{4E5C1C6B-35CD-459E-8313-002215D40EDB}" type="sibTrans" cxnId="{444ECFC9-9D20-454F-96CB-910A1F5C06C0}">
      <dgm:prSet/>
      <dgm:spPr/>
      <dgm:t>
        <a:bodyPr/>
        <a:lstStyle/>
        <a:p>
          <a:endParaRPr lang="en-US"/>
        </a:p>
      </dgm:t>
    </dgm:pt>
    <dgm:pt modelId="{D7C2D261-0876-4E98-9AC9-C4C497C126BD}" type="pres">
      <dgm:prSet presAssocID="{7D8343C3-8878-4029-9DF7-B1748F3438EC}" presName="compositeShape" presStyleCnt="0">
        <dgm:presLayoutVars>
          <dgm:chMax val="7"/>
          <dgm:dir/>
          <dgm:resizeHandles val="exact"/>
        </dgm:presLayoutVars>
      </dgm:prSet>
      <dgm:spPr/>
    </dgm:pt>
    <dgm:pt modelId="{8F521793-8F26-4A2E-85F4-CF27FB69EFF2}" type="pres">
      <dgm:prSet presAssocID="{7D8343C3-8878-4029-9DF7-B1748F3438EC}" presName="wedge1" presStyleLbl="node1" presStyleIdx="0" presStyleCnt="4"/>
      <dgm:spPr/>
      <dgm:t>
        <a:bodyPr/>
        <a:lstStyle/>
        <a:p>
          <a:endParaRPr lang="en-US"/>
        </a:p>
      </dgm:t>
    </dgm:pt>
    <dgm:pt modelId="{BEB69B6D-7745-49BA-819C-DF5AE6FE3D09}" type="pres">
      <dgm:prSet presAssocID="{7D8343C3-8878-4029-9DF7-B1748F3438EC}" presName="dummy1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9BF9CC1-46A7-474D-BF83-811815DC8C2B}" type="pres">
      <dgm:prSet presAssocID="{7D8343C3-8878-4029-9DF7-B1748F3438EC}" presName="dummy1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AA8916D3-7F67-4E02-9846-59A4CF72BABA}" type="pres">
      <dgm:prSet presAssocID="{7D8343C3-8878-4029-9DF7-B1748F3438EC}" presName="wedge1Tx" presStyleLbl="node1" presStyleIdx="0" presStyleCnt="4">
        <dgm:presLayoutVars>
          <dgm:chMax val="0"/>
          <dgm:chPref val="0"/>
          <dgm:bulletEnabled val="1"/>
        </dgm:presLayoutVars>
      </dgm:prSet>
      <dgm:spPr/>
      <dgm:t>
        <a:bodyPr/>
        <a:lstStyle/>
        <a:p>
          <a:endParaRPr lang="en-US"/>
        </a:p>
      </dgm:t>
    </dgm:pt>
    <dgm:pt modelId="{25FF07A1-FE73-452A-BA4E-5A9A8948F14A}" type="pres">
      <dgm:prSet presAssocID="{7D8343C3-8878-4029-9DF7-B1748F3438EC}" presName="wedge2" presStyleLbl="node1" presStyleIdx="1" presStyleCnt="4"/>
      <dgm:spPr/>
      <dgm:t>
        <a:bodyPr/>
        <a:lstStyle/>
        <a:p>
          <a:endParaRPr lang="en-US"/>
        </a:p>
      </dgm:t>
    </dgm:pt>
    <dgm:pt modelId="{2D95F967-A908-4718-9FF6-0BB603A8DD31}" type="pres">
      <dgm:prSet presAssocID="{7D8343C3-8878-4029-9DF7-B1748F3438EC}" presName="dummy2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BEF13CA-94E2-4DAE-A2D5-1CA0FEBB96E5}" type="pres">
      <dgm:prSet presAssocID="{7D8343C3-8878-4029-9DF7-B1748F3438EC}" presName="dummy2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59D418C-3293-4610-9DCF-A9DC74E788BF}" type="pres">
      <dgm:prSet presAssocID="{7D8343C3-8878-4029-9DF7-B1748F3438EC}" presName="wedge2Tx" presStyleLbl="node1" presStyleIdx="1" presStyleCnt="4">
        <dgm:presLayoutVars>
          <dgm:chMax val="0"/>
          <dgm:chPref val="0"/>
          <dgm:bulletEnabled val="1"/>
        </dgm:presLayoutVars>
      </dgm:prSet>
      <dgm:spPr/>
      <dgm:t>
        <a:bodyPr/>
        <a:lstStyle/>
        <a:p>
          <a:endParaRPr lang="en-US"/>
        </a:p>
      </dgm:t>
    </dgm:pt>
    <dgm:pt modelId="{5EC96323-CCE1-476B-A710-5268B42A5C15}" type="pres">
      <dgm:prSet presAssocID="{7D8343C3-8878-4029-9DF7-B1748F3438EC}" presName="wedge3" presStyleLbl="node1" presStyleIdx="2" presStyleCnt="4"/>
      <dgm:spPr/>
      <dgm:t>
        <a:bodyPr/>
        <a:lstStyle/>
        <a:p>
          <a:endParaRPr lang="en-US"/>
        </a:p>
      </dgm:t>
    </dgm:pt>
    <dgm:pt modelId="{41112836-B778-4CC8-BE78-72A9B1C45EFC}" type="pres">
      <dgm:prSet presAssocID="{7D8343C3-8878-4029-9DF7-B1748F3438EC}" presName="dummy3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8521ACE-6260-4CFB-8625-4AB729793E4A}" type="pres">
      <dgm:prSet presAssocID="{7D8343C3-8878-4029-9DF7-B1748F3438EC}" presName="dummy3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D0B81EB2-82EC-4E26-A6CE-7C4E41831EDD}" type="pres">
      <dgm:prSet presAssocID="{7D8343C3-8878-4029-9DF7-B1748F3438EC}" presName="wedge3Tx" presStyleLbl="node1" presStyleIdx="2" presStyleCnt="4">
        <dgm:presLayoutVars>
          <dgm:chMax val="0"/>
          <dgm:chPref val="0"/>
          <dgm:bulletEnabled val="1"/>
        </dgm:presLayoutVars>
      </dgm:prSet>
      <dgm:spPr/>
      <dgm:t>
        <a:bodyPr/>
        <a:lstStyle/>
        <a:p>
          <a:endParaRPr lang="en-US"/>
        </a:p>
      </dgm:t>
    </dgm:pt>
    <dgm:pt modelId="{8814922B-415F-42EA-BB2F-C95BE1A1A515}" type="pres">
      <dgm:prSet presAssocID="{7D8343C3-8878-4029-9DF7-B1748F3438EC}" presName="wedge4" presStyleLbl="node1" presStyleIdx="3" presStyleCnt="4"/>
      <dgm:spPr/>
      <dgm:t>
        <a:bodyPr/>
        <a:lstStyle/>
        <a:p>
          <a:endParaRPr lang="en-US"/>
        </a:p>
      </dgm:t>
    </dgm:pt>
    <dgm:pt modelId="{A744D12A-84DA-4FC4-9E27-6248AF1AA611}" type="pres">
      <dgm:prSet presAssocID="{7D8343C3-8878-4029-9DF7-B1748F3438EC}" presName="dummy4a"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DF0A179-4C7A-431B-B659-323AA6BD1375}" type="pres">
      <dgm:prSet presAssocID="{7D8343C3-8878-4029-9DF7-B1748F3438EC}" presName="dummy4b"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86A633A-EFB4-4A38-9D20-BD6E094EFF5A}" type="pres">
      <dgm:prSet presAssocID="{7D8343C3-8878-4029-9DF7-B1748F3438EC}" presName="wedge4Tx" presStyleLbl="node1" presStyleIdx="3" presStyleCnt="4">
        <dgm:presLayoutVars>
          <dgm:chMax val="0"/>
          <dgm:chPref val="0"/>
          <dgm:bulletEnabled val="1"/>
        </dgm:presLayoutVars>
      </dgm:prSet>
      <dgm:spPr/>
      <dgm:t>
        <a:bodyPr/>
        <a:lstStyle/>
        <a:p>
          <a:endParaRPr lang="en-US"/>
        </a:p>
      </dgm:t>
    </dgm:pt>
    <dgm:pt modelId="{CFAA5597-318C-4CD0-AA52-6E2E2DF05D03}" type="pres">
      <dgm:prSet presAssocID="{561417C1-FB6A-4B32-9583-00A8CEE79543}" presName="arrowWedge1" presStyleLbl="fgSibTrans2D1" presStyleIdx="0"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EEF7EB52-6D0A-475E-9420-361AFB7729E1}" type="pres">
      <dgm:prSet presAssocID="{EE3BB8B7-348C-41D3-9AC7-5E5819C68691}" presName="arrowWedge2" presStyleLbl="fgSibTrans2D1" presStyleIdx="1"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952CFE0-09A8-4459-BF8C-72F26C19ACBE}" type="pres">
      <dgm:prSet presAssocID="{4E5C1C6B-35CD-459E-8313-002215D40EDB}" presName="arrowWedge3" presStyleLbl="fgSibTrans2D1" presStyleIdx="2"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7EBA5759-A9ED-484C-A08F-E384BC63EAD3}" type="pres">
      <dgm:prSet presAssocID="{2E7C3DA7-D6D5-423D-A514-0AC994432113}" presName="arrowWedge4" presStyleLbl="fgSibTrans2D1" presStyleIdx="3" presStyleCnt="4"/>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Lst>
  <dgm:cxnLst>
    <dgm:cxn modelId="{EA574951-0169-431B-8992-EBB4935F3B32}" type="presOf" srcId="{9AAD0B1E-D270-49B3-BEB2-2963B9462E6C}" destId="{8F521793-8F26-4A2E-85F4-CF27FB69EFF2}" srcOrd="0" destOrd="0" presId="urn:microsoft.com/office/officeart/2005/8/layout/cycle8"/>
    <dgm:cxn modelId="{73BD99B4-CB4C-4428-9222-BA7B5D4D206D}" type="presOf" srcId="{8C57C7C7-DD3B-4014-B9B4-5C360A2D041C}" destId="{759D418C-3293-4610-9DCF-A9DC74E788BF}" srcOrd="1" destOrd="0" presId="urn:microsoft.com/office/officeart/2005/8/layout/cycle8"/>
    <dgm:cxn modelId="{3F534718-D2BA-4FA8-963E-202495F42AD8}" srcId="{7D8343C3-8878-4029-9DF7-B1748F3438EC}" destId="{007E132D-EB0B-4E7C-A171-D0FB506DBA1A}" srcOrd="3" destOrd="0" parTransId="{4D08807D-F245-448A-8A71-3569440A887C}" sibTransId="{2E7C3DA7-D6D5-423D-A514-0AC994432113}"/>
    <dgm:cxn modelId="{081F0E6C-97BB-443C-8627-BCECB1075637}" type="presOf" srcId="{ADB74730-8DE8-4004-A452-46244B3EAD03}" destId="{D0B81EB2-82EC-4E26-A6CE-7C4E41831EDD}" srcOrd="1" destOrd="0" presId="urn:microsoft.com/office/officeart/2005/8/layout/cycle8"/>
    <dgm:cxn modelId="{A388402A-BF0E-43E9-A6E2-E94E3A11460D}" type="presOf" srcId="{9AAD0B1E-D270-49B3-BEB2-2963B9462E6C}" destId="{AA8916D3-7F67-4E02-9846-59A4CF72BABA}" srcOrd="1" destOrd="0" presId="urn:microsoft.com/office/officeart/2005/8/layout/cycle8"/>
    <dgm:cxn modelId="{2B05649F-6265-4F9F-B625-D6AB0583F602}" srcId="{7D8343C3-8878-4029-9DF7-B1748F3438EC}" destId="{9AAD0B1E-D270-49B3-BEB2-2963B9462E6C}" srcOrd="0" destOrd="0" parTransId="{06DF9822-6AC6-4787-A06B-74DB1376A11C}" sibTransId="{561417C1-FB6A-4B32-9583-00A8CEE79543}"/>
    <dgm:cxn modelId="{1B85E883-6ED1-4B61-AD7A-AC8AC7F1AB8B}" type="presOf" srcId="{7D8343C3-8878-4029-9DF7-B1748F3438EC}" destId="{D7C2D261-0876-4E98-9AC9-C4C497C126BD}" srcOrd="0" destOrd="0" presId="urn:microsoft.com/office/officeart/2005/8/layout/cycle8"/>
    <dgm:cxn modelId="{D5058556-A266-4D36-A25A-15D8702FBFD6}" type="presOf" srcId="{007E132D-EB0B-4E7C-A171-D0FB506DBA1A}" destId="{286A633A-EFB4-4A38-9D20-BD6E094EFF5A}" srcOrd="1" destOrd="0" presId="urn:microsoft.com/office/officeart/2005/8/layout/cycle8"/>
    <dgm:cxn modelId="{444ECFC9-9D20-454F-96CB-910A1F5C06C0}" srcId="{7D8343C3-8878-4029-9DF7-B1748F3438EC}" destId="{ADB74730-8DE8-4004-A452-46244B3EAD03}" srcOrd="2" destOrd="0" parTransId="{1A1A1EC0-7EB2-4EA6-8C7E-5C29522754CC}" sibTransId="{4E5C1C6B-35CD-459E-8313-002215D40EDB}"/>
    <dgm:cxn modelId="{4CE9E0C6-2969-4649-A3C7-A04817F63FC1}" srcId="{7D8343C3-8878-4029-9DF7-B1748F3438EC}" destId="{8C57C7C7-DD3B-4014-B9B4-5C360A2D041C}" srcOrd="1" destOrd="0" parTransId="{1AF426BC-566F-4CBE-A3F4-DDFD16919878}" sibTransId="{EE3BB8B7-348C-41D3-9AC7-5E5819C68691}"/>
    <dgm:cxn modelId="{6665B6A3-8A40-47DE-A385-5A4A8567851F}" type="presOf" srcId="{007E132D-EB0B-4E7C-A171-D0FB506DBA1A}" destId="{8814922B-415F-42EA-BB2F-C95BE1A1A515}" srcOrd="0" destOrd="0" presId="urn:microsoft.com/office/officeart/2005/8/layout/cycle8"/>
    <dgm:cxn modelId="{CFE2DB19-1C42-4973-97CE-DEC293270DD4}" type="presOf" srcId="{ADB74730-8DE8-4004-A452-46244B3EAD03}" destId="{5EC96323-CCE1-476B-A710-5268B42A5C15}" srcOrd="0" destOrd="0" presId="urn:microsoft.com/office/officeart/2005/8/layout/cycle8"/>
    <dgm:cxn modelId="{E2023AC3-0418-4C71-8BBD-1130FA377C1D}" type="presOf" srcId="{8C57C7C7-DD3B-4014-B9B4-5C360A2D041C}" destId="{25FF07A1-FE73-452A-BA4E-5A9A8948F14A}" srcOrd="0" destOrd="0" presId="urn:microsoft.com/office/officeart/2005/8/layout/cycle8"/>
    <dgm:cxn modelId="{03BD3C0B-7B9C-4763-9506-573C1429D601}" type="presParOf" srcId="{D7C2D261-0876-4E98-9AC9-C4C497C126BD}" destId="{8F521793-8F26-4A2E-85F4-CF27FB69EFF2}" srcOrd="0" destOrd="0" presId="urn:microsoft.com/office/officeart/2005/8/layout/cycle8"/>
    <dgm:cxn modelId="{91A0AB17-5FCD-4B6B-BA87-280DC7BEA1E1}" type="presParOf" srcId="{D7C2D261-0876-4E98-9AC9-C4C497C126BD}" destId="{BEB69B6D-7745-49BA-819C-DF5AE6FE3D09}" srcOrd="1" destOrd="0" presId="urn:microsoft.com/office/officeart/2005/8/layout/cycle8"/>
    <dgm:cxn modelId="{EEB99C5F-5FA7-4E1F-B51D-12DBCA658982}" type="presParOf" srcId="{D7C2D261-0876-4E98-9AC9-C4C497C126BD}" destId="{79BF9CC1-46A7-474D-BF83-811815DC8C2B}" srcOrd="2" destOrd="0" presId="urn:microsoft.com/office/officeart/2005/8/layout/cycle8"/>
    <dgm:cxn modelId="{D2ABAA68-3A8F-4FD5-AA44-45157A950033}" type="presParOf" srcId="{D7C2D261-0876-4E98-9AC9-C4C497C126BD}" destId="{AA8916D3-7F67-4E02-9846-59A4CF72BABA}" srcOrd="3" destOrd="0" presId="urn:microsoft.com/office/officeart/2005/8/layout/cycle8"/>
    <dgm:cxn modelId="{CA155E20-5E08-433A-AA4F-1E610B3D3A7C}" type="presParOf" srcId="{D7C2D261-0876-4E98-9AC9-C4C497C126BD}" destId="{25FF07A1-FE73-452A-BA4E-5A9A8948F14A}" srcOrd="4" destOrd="0" presId="urn:microsoft.com/office/officeart/2005/8/layout/cycle8"/>
    <dgm:cxn modelId="{7535954D-FE20-4E65-B3BF-7901EBE7A928}" type="presParOf" srcId="{D7C2D261-0876-4E98-9AC9-C4C497C126BD}" destId="{2D95F967-A908-4718-9FF6-0BB603A8DD31}" srcOrd="5" destOrd="0" presId="urn:microsoft.com/office/officeart/2005/8/layout/cycle8"/>
    <dgm:cxn modelId="{FA323C73-8D60-4979-B71E-BC60387084C5}" type="presParOf" srcId="{D7C2D261-0876-4E98-9AC9-C4C497C126BD}" destId="{FBEF13CA-94E2-4DAE-A2D5-1CA0FEBB96E5}" srcOrd="6" destOrd="0" presId="urn:microsoft.com/office/officeart/2005/8/layout/cycle8"/>
    <dgm:cxn modelId="{CB1EB488-BCF3-4C1A-842D-AE5F18D656D1}" type="presParOf" srcId="{D7C2D261-0876-4E98-9AC9-C4C497C126BD}" destId="{759D418C-3293-4610-9DCF-A9DC74E788BF}" srcOrd="7" destOrd="0" presId="urn:microsoft.com/office/officeart/2005/8/layout/cycle8"/>
    <dgm:cxn modelId="{A4F52616-9960-4E1F-BCA5-F7FD466E3168}" type="presParOf" srcId="{D7C2D261-0876-4E98-9AC9-C4C497C126BD}" destId="{5EC96323-CCE1-476B-A710-5268B42A5C15}" srcOrd="8" destOrd="0" presId="urn:microsoft.com/office/officeart/2005/8/layout/cycle8"/>
    <dgm:cxn modelId="{F8987E94-B334-4516-9856-1A6ED1501BF5}" type="presParOf" srcId="{D7C2D261-0876-4E98-9AC9-C4C497C126BD}" destId="{41112836-B778-4CC8-BE78-72A9B1C45EFC}" srcOrd="9" destOrd="0" presId="urn:microsoft.com/office/officeart/2005/8/layout/cycle8"/>
    <dgm:cxn modelId="{81D7A204-DE88-46D9-8682-CF09434DC129}" type="presParOf" srcId="{D7C2D261-0876-4E98-9AC9-C4C497C126BD}" destId="{B8521ACE-6260-4CFB-8625-4AB729793E4A}" srcOrd="10" destOrd="0" presId="urn:microsoft.com/office/officeart/2005/8/layout/cycle8"/>
    <dgm:cxn modelId="{2A3A355E-C294-4608-8AE6-56F739472FD1}" type="presParOf" srcId="{D7C2D261-0876-4E98-9AC9-C4C497C126BD}" destId="{D0B81EB2-82EC-4E26-A6CE-7C4E41831EDD}" srcOrd="11" destOrd="0" presId="urn:microsoft.com/office/officeart/2005/8/layout/cycle8"/>
    <dgm:cxn modelId="{70DAB8CD-0086-4A74-A14B-032C653CFEF3}" type="presParOf" srcId="{D7C2D261-0876-4E98-9AC9-C4C497C126BD}" destId="{8814922B-415F-42EA-BB2F-C95BE1A1A515}" srcOrd="12" destOrd="0" presId="urn:microsoft.com/office/officeart/2005/8/layout/cycle8"/>
    <dgm:cxn modelId="{0B704AEF-AE72-4920-9122-ED46AA3710B4}" type="presParOf" srcId="{D7C2D261-0876-4E98-9AC9-C4C497C126BD}" destId="{A744D12A-84DA-4FC4-9E27-6248AF1AA611}" srcOrd="13" destOrd="0" presId="urn:microsoft.com/office/officeart/2005/8/layout/cycle8"/>
    <dgm:cxn modelId="{4770837F-BE8A-4271-B4A7-85BBABA61E04}" type="presParOf" srcId="{D7C2D261-0876-4E98-9AC9-C4C497C126BD}" destId="{BDF0A179-4C7A-431B-B659-323AA6BD1375}" srcOrd="14" destOrd="0" presId="urn:microsoft.com/office/officeart/2005/8/layout/cycle8"/>
    <dgm:cxn modelId="{C9D939DA-233C-4B0B-BDDD-D33C7EFD8F9A}" type="presParOf" srcId="{D7C2D261-0876-4E98-9AC9-C4C497C126BD}" destId="{286A633A-EFB4-4A38-9D20-BD6E094EFF5A}" srcOrd="15" destOrd="0" presId="urn:microsoft.com/office/officeart/2005/8/layout/cycle8"/>
    <dgm:cxn modelId="{88C85A33-A6D0-43E3-AF89-9D83F0DA5A88}" type="presParOf" srcId="{D7C2D261-0876-4E98-9AC9-C4C497C126BD}" destId="{CFAA5597-318C-4CD0-AA52-6E2E2DF05D03}" srcOrd="16" destOrd="0" presId="urn:microsoft.com/office/officeart/2005/8/layout/cycle8"/>
    <dgm:cxn modelId="{658F0583-6676-4900-95EC-A2C08B872FB6}" type="presParOf" srcId="{D7C2D261-0876-4E98-9AC9-C4C497C126BD}" destId="{EEF7EB52-6D0A-475E-9420-361AFB7729E1}" srcOrd="17" destOrd="0" presId="urn:microsoft.com/office/officeart/2005/8/layout/cycle8"/>
    <dgm:cxn modelId="{AF9B3876-6D6F-4AB8-8A5E-E36BC3C95EF7}" type="presParOf" srcId="{D7C2D261-0876-4E98-9AC9-C4C497C126BD}" destId="{B952CFE0-09A8-4459-BF8C-72F26C19ACBE}" srcOrd="18" destOrd="0" presId="urn:microsoft.com/office/officeart/2005/8/layout/cycle8"/>
    <dgm:cxn modelId="{279A4A95-5DB0-4306-9E95-13D32A68BE5E}" type="presParOf" srcId="{D7C2D261-0876-4E98-9AC9-C4C497C126BD}" destId="{7EBA5759-A9ED-484C-A08F-E384BC63EAD3}"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93685D-5079-4E33-AC8E-B090F76612C1}"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46A7D209-AFB1-43A6-8C87-BD1D45688345}">
      <dgm:prSet phldrT="[Text]"/>
      <dgm:spPr/>
      <dgm:t>
        <a:bodyPr/>
        <a:lstStyle/>
        <a:p>
          <a:r>
            <a:rPr lang="en-US" dirty="0" smtClean="0"/>
            <a:t>Vision &amp; Mission</a:t>
          </a:r>
          <a:endParaRPr lang="en-US" dirty="0"/>
        </a:p>
      </dgm:t>
    </dgm:pt>
    <dgm:pt modelId="{10BC52D6-4DED-44E0-8134-E1EF2E86D2D4}" type="parTrans" cxnId="{2B479FAA-F101-4CAC-9626-678B4B470A4B}">
      <dgm:prSet/>
      <dgm:spPr/>
      <dgm:t>
        <a:bodyPr/>
        <a:lstStyle/>
        <a:p>
          <a:endParaRPr lang="en-US"/>
        </a:p>
      </dgm:t>
    </dgm:pt>
    <dgm:pt modelId="{1E7E4129-8B05-4953-9043-4A8A0E767642}" type="sibTrans" cxnId="{2B479FAA-F101-4CAC-9626-678B4B470A4B}">
      <dgm:prSet/>
      <dgm:spPr/>
      <dgm:t>
        <a:bodyPr/>
        <a:lstStyle/>
        <a:p>
          <a:endParaRPr lang="en-US"/>
        </a:p>
      </dgm:t>
    </dgm:pt>
    <dgm:pt modelId="{FE597555-40A7-4610-A3BD-C2DE213A88DA}">
      <dgm:prSet phldrT="[Text]" custT="1"/>
      <dgm:spPr/>
      <dgm:t>
        <a:bodyPr/>
        <a:lstStyle/>
        <a:p>
          <a:r>
            <a:rPr lang="en-US" sz="1800" dirty="0" smtClean="0"/>
            <a:t>Who we are</a:t>
          </a:r>
          <a:endParaRPr lang="en-US" sz="1800" dirty="0"/>
        </a:p>
      </dgm:t>
    </dgm:pt>
    <dgm:pt modelId="{3B26D605-323B-42F4-ADEF-A235CC774807}" type="parTrans" cxnId="{3C67AAE0-9CDF-47E3-BDF0-BB51580DE87D}">
      <dgm:prSet/>
      <dgm:spPr/>
      <dgm:t>
        <a:bodyPr/>
        <a:lstStyle/>
        <a:p>
          <a:endParaRPr lang="en-US"/>
        </a:p>
      </dgm:t>
    </dgm:pt>
    <dgm:pt modelId="{0B8472A9-A9B7-42F0-9D12-A83DA9F39253}" type="sibTrans" cxnId="{3C67AAE0-9CDF-47E3-BDF0-BB51580DE87D}">
      <dgm:prSet/>
      <dgm:spPr/>
      <dgm:t>
        <a:bodyPr/>
        <a:lstStyle/>
        <a:p>
          <a:endParaRPr lang="en-US"/>
        </a:p>
      </dgm:t>
    </dgm:pt>
    <dgm:pt modelId="{07392AEA-31C3-47C3-B038-8366FCE54BD3}">
      <dgm:prSet phldrT="[Text]"/>
      <dgm:spPr/>
      <dgm:t>
        <a:bodyPr/>
        <a:lstStyle/>
        <a:p>
          <a:r>
            <a:rPr lang="en-US" dirty="0" smtClean="0"/>
            <a:t>Corporate Level Strategy</a:t>
          </a:r>
          <a:endParaRPr lang="en-US" dirty="0"/>
        </a:p>
      </dgm:t>
    </dgm:pt>
    <dgm:pt modelId="{CCA8EC3A-A626-4362-9F2C-7EA969C3ED1C}" type="parTrans" cxnId="{4D693269-E1E9-4674-A4F1-2D3AF3F32260}">
      <dgm:prSet/>
      <dgm:spPr/>
      <dgm:t>
        <a:bodyPr/>
        <a:lstStyle/>
        <a:p>
          <a:endParaRPr lang="en-US"/>
        </a:p>
      </dgm:t>
    </dgm:pt>
    <dgm:pt modelId="{822CABBA-7015-4CF2-96FE-E55496C20C03}" type="sibTrans" cxnId="{4D693269-E1E9-4674-A4F1-2D3AF3F32260}">
      <dgm:prSet/>
      <dgm:spPr/>
      <dgm:t>
        <a:bodyPr/>
        <a:lstStyle/>
        <a:p>
          <a:endParaRPr lang="en-US"/>
        </a:p>
      </dgm:t>
    </dgm:pt>
    <dgm:pt modelId="{3CBAB1DE-2531-4621-BBD2-0C50F1795109}">
      <dgm:prSet phldrT="[Text]" custT="1"/>
      <dgm:spPr/>
      <dgm:t>
        <a:bodyPr/>
        <a:lstStyle/>
        <a:p>
          <a:r>
            <a:rPr lang="en-US" sz="1800" dirty="0" smtClean="0"/>
            <a:t>What we want/need to do</a:t>
          </a:r>
          <a:endParaRPr lang="en-US" sz="1800" dirty="0"/>
        </a:p>
      </dgm:t>
    </dgm:pt>
    <dgm:pt modelId="{AD4E01EE-1011-4573-974C-FA8005EF3537}" type="parTrans" cxnId="{7A02A394-EE43-4BF9-9EDD-3FB33D562099}">
      <dgm:prSet/>
      <dgm:spPr/>
      <dgm:t>
        <a:bodyPr/>
        <a:lstStyle/>
        <a:p>
          <a:endParaRPr lang="en-US"/>
        </a:p>
      </dgm:t>
    </dgm:pt>
    <dgm:pt modelId="{6245327D-BBFC-4B4A-92EF-C8E29F47AB86}" type="sibTrans" cxnId="{7A02A394-EE43-4BF9-9EDD-3FB33D562099}">
      <dgm:prSet/>
      <dgm:spPr/>
      <dgm:t>
        <a:bodyPr/>
        <a:lstStyle/>
        <a:p>
          <a:endParaRPr lang="en-US"/>
        </a:p>
      </dgm:t>
    </dgm:pt>
    <dgm:pt modelId="{E1BFAC18-48CB-4ECC-BD17-FB8C8AED0468}">
      <dgm:prSet phldrT="[Text]"/>
      <dgm:spPr/>
      <dgm:t>
        <a:bodyPr/>
        <a:lstStyle/>
        <a:p>
          <a:r>
            <a:rPr lang="en-US" dirty="0" smtClean="0"/>
            <a:t>Business Level Strategy</a:t>
          </a:r>
          <a:endParaRPr lang="en-US" dirty="0"/>
        </a:p>
      </dgm:t>
    </dgm:pt>
    <dgm:pt modelId="{B38535BF-BA62-4206-B082-143A7DFF601E}" type="parTrans" cxnId="{4FEF136C-3032-485F-A898-84377C33341B}">
      <dgm:prSet/>
      <dgm:spPr/>
      <dgm:t>
        <a:bodyPr/>
        <a:lstStyle/>
        <a:p>
          <a:endParaRPr lang="en-US"/>
        </a:p>
      </dgm:t>
    </dgm:pt>
    <dgm:pt modelId="{5CB6D0FD-F46C-4770-B9F9-C4F2DA607D8C}" type="sibTrans" cxnId="{4FEF136C-3032-485F-A898-84377C33341B}">
      <dgm:prSet/>
      <dgm:spPr/>
      <dgm:t>
        <a:bodyPr/>
        <a:lstStyle/>
        <a:p>
          <a:endParaRPr lang="en-US"/>
        </a:p>
      </dgm:t>
    </dgm:pt>
    <dgm:pt modelId="{ED595134-2A21-4DBF-9A25-A9B2E457D220}">
      <dgm:prSet phldrT="[Text]" custT="1"/>
      <dgm:spPr/>
      <dgm:t>
        <a:bodyPr/>
        <a:lstStyle/>
        <a:p>
          <a:r>
            <a:rPr lang="en-US" sz="1800" dirty="0" smtClean="0"/>
            <a:t>How we plan to win…magnitude of required pivot</a:t>
          </a:r>
          <a:endParaRPr lang="en-US" sz="1800" dirty="0"/>
        </a:p>
      </dgm:t>
    </dgm:pt>
    <dgm:pt modelId="{8866EE6F-C1EC-4170-B5C4-2B2F94A57CC3}" type="parTrans" cxnId="{927C4DA4-7C29-4AC8-8BA5-D07A20CCF5B2}">
      <dgm:prSet/>
      <dgm:spPr/>
      <dgm:t>
        <a:bodyPr/>
        <a:lstStyle/>
        <a:p>
          <a:endParaRPr lang="en-US"/>
        </a:p>
      </dgm:t>
    </dgm:pt>
    <dgm:pt modelId="{DF1B6652-5842-4D20-9A86-95EEAE6F735B}" type="sibTrans" cxnId="{927C4DA4-7C29-4AC8-8BA5-D07A20CCF5B2}">
      <dgm:prSet/>
      <dgm:spPr/>
      <dgm:t>
        <a:bodyPr/>
        <a:lstStyle/>
        <a:p>
          <a:endParaRPr lang="en-US"/>
        </a:p>
      </dgm:t>
    </dgm:pt>
    <dgm:pt modelId="{C593FA29-7291-4473-B609-E9FBC38F05AE}">
      <dgm:prSet/>
      <dgm:spPr/>
      <dgm:t>
        <a:bodyPr/>
        <a:lstStyle/>
        <a:p>
          <a:r>
            <a:rPr lang="en-US" dirty="0" smtClean="0"/>
            <a:t>Functional Level Strategies</a:t>
          </a:r>
          <a:endParaRPr lang="en-US" dirty="0"/>
        </a:p>
      </dgm:t>
    </dgm:pt>
    <dgm:pt modelId="{2DDFCC9C-D7DB-44AF-B017-2198B1E03285}" type="parTrans" cxnId="{77A0931B-6C82-47B8-9BA0-708A55A0C916}">
      <dgm:prSet/>
      <dgm:spPr/>
      <dgm:t>
        <a:bodyPr/>
        <a:lstStyle/>
        <a:p>
          <a:endParaRPr lang="en-US"/>
        </a:p>
      </dgm:t>
    </dgm:pt>
    <dgm:pt modelId="{8E42A028-1F26-41A1-B371-EB7EFE6A96D9}" type="sibTrans" cxnId="{77A0931B-6C82-47B8-9BA0-708A55A0C916}">
      <dgm:prSet/>
      <dgm:spPr/>
      <dgm:t>
        <a:bodyPr/>
        <a:lstStyle/>
        <a:p>
          <a:endParaRPr lang="en-US"/>
        </a:p>
      </dgm:t>
    </dgm:pt>
    <dgm:pt modelId="{16B472E2-7FC9-4C62-9980-C1D971E520CE}">
      <dgm:prSet/>
      <dgm:spPr/>
      <dgm:t>
        <a:bodyPr/>
        <a:lstStyle/>
        <a:p>
          <a:r>
            <a:rPr lang="en-US" dirty="0" smtClean="0"/>
            <a:t>Operating Plan</a:t>
          </a:r>
          <a:endParaRPr lang="en-US" dirty="0"/>
        </a:p>
      </dgm:t>
    </dgm:pt>
    <dgm:pt modelId="{EFAC2B12-26E0-4795-B0C2-9130C4334F79}" type="parTrans" cxnId="{64F5808D-189A-4BCB-8EFC-B953037E143C}">
      <dgm:prSet/>
      <dgm:spPr/>
      <dgm:t>
        <a:bodyPr/>
        <a:lstStyle/>
        <a:p>
          <a:endParaRPr lang="en-US"/>
        </a:p>
      </dgm:t>
    </dgm:pt>
    <dgm:pt modelId="{8E58E9A8-74AA-4407-A3D1-597D2B320C45}" type="sibTrans" cxnId="{64F5808D-189A-4BCB-8EFC-B953037E143C}">
      <dgm:prSet/>
      <dgm:spPr/>
      <dgm:t>
        <a:bodyPr/>
        <a:lstStyle/>
        <a:p>
          <a:endParaRPr lang="en-US"/>
        </a:p>
      </dgm:t>
    </dgm:pt>
    <dgm:pt modelId="{85D457FE-D834-4466-87F6-FD8EB67373D0}">
      <dgm:prSet phldrT="[Text]" custT="1"/>
      <dgm:spPr/>
      <dgm:t>
        <a:bodyPr/>
        <a:lstStyle/>
        <a:p>
          <a:r>
            <a:rPr lang="en-US" sz="1800" dirty="0" smtClean="0"/>
            <a:t>What we want to become</a:t>
          </a:r>
          <a:endParaRPr lang="en-US" sz="1800" dirty="0"/>
        </a:p>
      </dgm:t>
    </dgm:pt>
    <dgm:pt modelId="{8C40E707-4AB9-4C20-84A0-7445148A5D3A}" type="parTrans" cxnId="{22C92919-536A-4E04-9F1C-49D3E4861000}">
      <dgm:prSet/>
      <dgm:spPr/>
      <dgm:t>
        <a:bodyPr/>
        <a:lstStyle/>
        <a:p>
          <a:endParaRPr lang="en-US"/>
        </a:p>
      </dgm:t>
    </dgm:pt>
    <dgm:pt modelId="{7B0D4A3C-ED64-4792-AB62-8CB682E40DB4}" type="sibTrans" cxnId="{22C92919-536A-4E04-9F1C-49D3E4861000}">
      <dgm:prSet/>
      <dgm:spPr/>
      <dgm:t>
        <a:bodyPr/>
        <a:lstStyle/>
        <a:p>
          <a:endParaRPr lang="en-US"/>
        </a:p>
      </dgm:t>
    </dgm:pt>
    <dgm:pt modelId="{F486E1F6-34CF-48DD-B31C-B638DC7B23AC}">
      <dgm:prSet phldrT="[Text]" custT="1"/>
      <dgm:spPr/>
      <dgm:t>
        <a:bodyPr/>
        <a:lstStyle/>
        <a:p>
          <a:r>
            <a:rPr lang="en-US" sz="1800" dirty="0" smtClean="0"/>
            <a:t>Where we want to do it</a:t>
          </a:r>
          <a:endParaRPr lang="en-US" sz="1800" dirty="0"/>
        </a:p>
      </dgm:t>
    </dgm:pt>
    <dgm:pt modelId="{F78F1E41-F6DC-4C13-B0BF-6F66291AF8D8}" type="parTrans" cxnId="{41F00426-8B71-4DB8-B97D-D2FC9B5285C2}">
      <dgm:prSet/>
      <dgm:spPr/>
      <dgm:t>
        <a:bodyPr/>
        <a:lstStyle/>
        <a:p>
          <a:endParaRPr lang="en-US"/>
        </a:p>
      </dgm:t>
    </dgm:pt>
    <dgm:pt modelId="{AFB3ABEA-3DE8-4998-8CB2-BB6E82E53DEE}" type="sibTrans" cxnId="{41F00426-8B71-4DB8-B97D-D2FC9B5285C2}">
      <dgm:prSet/>
      <dgm:spPr/>
      <dgm:t>
        <a:bodyPr/>
        <a:lstStyle/>
        <a:p>
          <a:endParaRPr lang="en-US"/>
        </a:p>
      </dgm:t>
    </dgm:pt>
    <dgm:pt modelId="{E6A87511-9115-4D6D-8B5F-0CFAA6530CAA}">
      <dgm:prSet phldrT="[Text]" custT="1"/>
      <dgm:spPr/>
      <dgm:t>
        <a:bodyPr/>
        <a:lstStyle/>
        <a:p>
          <a:r>
            <a:rPr lang="en-US" sz="1800" dirty="0" smtClean="0"/>
            <a:t>Governance</a:t>
          </a:r>
          <a:endParaRPr lang="en-US" sz="1800" dirty="0"/>
        </a:p>
      </dgm:t>
    </dgm:pt>
    <dgm:pt modelId="{69E3DD57-25E6-460B-A353-DED304566504}" type="parTrans" cxnId="{3550C3E0-5685-487E-9C01-23B346401D00}">
      <dgm:prSet/>
      <dgm:spPr/>
      <dgm:t>
        <a:bodyPr/>
        <a:lstStyle/>
        <a:p>
          <a:endParaRPr lang="en-US"/>
        </a:p>
      </dgm:t>
    </dgm:pt>
    <dgm:pt modelId="{00F462AD-3665-460D-AE80-2DB56BD66CBE}" type="sibTrans" cxnId="{3550C3E0-5685-487E-9C01-23B346401D00}">
      <dgm:prSet/>
      <dgm:spPr/>
      <dgm:t>
        <a:bodyPr/>
        <a:lstStyle/>
        <a:p>
          <a:endParaRPr lang="en-US"/>
        </a:p>
      </dgm:t>
    </dgm:pt>
    <dgm:pt modelId="{F41A7825-35C3-4A8B-A92D-CCA923B6E5DA}" type="pres">
      <dgm:prSet presAssocID="{7F93685D-5079-4E33-AC8E-B090F76612C1}" presName="rootnode" presStyleCnt="0">
        <dgm:presLayoutVars>
          <dgm:chMax/>
          <dgm:chPref/>
          <dgm:dir/>
          <dgm:animLvl val="lvl"/>
        </dgm:presLayoutVars>
      </dgm:prSet>
      <dgm:spPr/>
      <dgm:t>
        <a:bodyPr/>
        <a:lstStyle/>
        <a:p>
          <a:endParaRPr lang="en-US"/>
        </a:p>
      </dgm:t>
    </dgm:pt>
    <dgm:pt modelId="{1565247C-4F92-4A1E-B7FE-B3BD74CCA457}" type="pres">
      <dgm:prSet presAssocID="{46A7D209-AFB1-43A6-8C87-BD1D45688345}" presName="composite" presStyleCnt="0"/>
      <dgm:spPr/>
    </dgm:pt>
    <dgm:pt modelId="{D24560B1-7671-41EF-A11D-8D986A3C9527}" type="pres">
      <dgm:prSet presAssocID="{46A7D209-AFB1-43A6-8C87-BD1D45688345}" presName="bentUpArrow1" presStyleLbl="alignImgPlace1" presStyleIdx="0" presStyleCnt="4"/>
      <dgm:spPr/>
    </dgm:pt>
    <dgm:pt modelId="{6558EBC3-8CF9-4D01-9F06-F9B3262D07F4}" type="pres">
      <dgm:prSet presAssocID="{46A7D209-AFB1-43A6-8C87-BD1D45688345}" presName="ParentText" presStyleLbl="node1" presStyleIdx="0" presStyleCnt="5">
        <dgm:presLayoutVars>
          <dgm:chMax val="1"/>
          <dgm:chPref val="1"/>
          <dgm:bulletEnabled val="1"/>
        </dgm:presLayoutVars>
      </dgm:prSet>
      <dgm:spPr/>
      <dgm:t>
        <a:bodyPr/>
        <a:lstStyle/>
        <a:p>
          <a:endParaRPr lang="en-US"/>
        </a:p>
      </dgm:t>
    </dgm:pt>
    <dgm:pt modelId="{57269E39-3871-45A2-917B-ADA86A42DEB0}" type="pres">
      <dgm:prSet presAssocID="{46A7D209-AFB1-43A6-8C87-BD1D45688345}" presName="ChildText" presStyleLbl="revTx" presStyleIdx="0" presStyleCnt="4" custScaleX="189589" custLinFactNeighborX="45010" custLinFactNeighborY="743">
        <dgm:presLayoutVars>
          <dgm:chMax val="0"/>
          <dgm:chPref val="0"/>
          <dgm:bulletEnabled val="1"/>
        </dgm:presLayoutVars>
      </dgm:prSet>
      <dgm:spPr/>
      <dgm:t>
        <a:bodyPr/>
        <a:lstStyle/>
        <a:p>
          <a:endParaRPr lang="en-US"/>
        </a:p>
      </dgm:t>
    </dgm:pt>
    <dgm:pt modelId="{5B11344D-DE14-4207-9F76-C1D5908FD7CF}" type="pres">
      <dgm:prSet presAssocID="{1E7E4129-8B05-4953-9043-4A8A0E767642}" presName="sibTrans" presStyleCnt="0"/>
      <dgm:spPr/>
    </dgm:pt>
    <dgm:pt modelId="{B135B67F-026D-45D0-A64B-D92E45DB2744}" type="pres">
      <dgm:prSet presAssocID="{07392AEA-31C3-47C3-B038-8366FCE54BD3}" presName="composite" presStyleCnt="0"/>
      <dgm:spPr/>
    </dgm:pt>
    <dgm:pt modelId="{F714762E-BF47-4AFD-8791-ECDAD04386B9}" type="pres">
      <dgm:prSet presAssocID="{07392AEA-31C3-47C3-B038-8366FCE54BD3}" presName="bentUpArrow1" presStyleLbl="alignImgPlace1" presStyleIdx="1" presStyleCnt="4"/>
      <dgm:spPr/>
    </dgm:pt>
    <dgm:pt modelId="{8DBE4F90-91F7-4001-8B8A-C276345E013F}" type="pres">
      <dgm:prSet presAssocID="{07392AEA-31C3-47C3-B038-8366FCE54BD3}" presName="ParentText" presStyleLbl="node1" presStyleIdx="1" presStyleCnt="5">
        <dgm:presLayoutVars>
          <dgm:chMax val="1"/>
          <dgm:chPref val="1"/>
          <dgm:bulletEnabled val="1"/>
        </dgm:presLayoutVars>
      </dgm:prSet>
      <dgm:spPr/>
      <dgm:t>
        <a:bodyPr/>
        <a:lstStyle/>
        <a:p>
          <a:endParaRPr lang="en-US"/>
        </a:p>
      </dgm:t>
    </dgm:pt>
    <dgm:pt modelId="{D03105FA-942E-4A97-9317-E62BEF2B6EB5}" type="pres">
      <dgm:prSet presAssocID="{07392AEA-31C3-47C3-B038-8366FCE54BD3}" presName="ChildText" presStyleLbl="revTx" presStyleIdx="1" presStyleCnt="4" custScaleX="326343" custLinFactX="13253" custLinFactNeighborX="100000" custLinFactNeighborY="-5202">
        <dgm:presLayoutVars>
          <dgm:chMax val="0"/>
          <dgm:chPref val="0"/>
          <dgm:bulletEnabled val="1"/>
        </dgm:presLayoutVars>
      </dgm:prSet>
      <dgm:spPr/>
      <dgm:t>
        <a:bodyPr/>
        <a:lstStyle/>
        <a:p>
          <a:endParaRPr lang="en-US"/>
        </a:p>
      </dgm:t>
    </dgm:pt>
    <dgm:pt modelId="{1F207212-20A3-4B1A-B1F7-21A378A8D9B4}" type="pres">
      <dgm:prSet presAssocID="{822CABBA-7015-4CF2-96FE-E55496C20C03}" presName="sibTrans" presStyleCnt="0"/>
      <dgm:spPr/>
    </dgm:pt>
    <dgm:pt modelId="{F9756934-8A04-4D99-AEE4-4A36D1374F61}" type="pres">
      <dgm:prSet presAssocID="{E1BFAC18-48CB-4ECC-BD17-FB8C8AED0468}" presName="composite" presStyleCnt="0"/>
      <dgm:spPr/>
    </dgm:pt>
    <dgm:pt modelId="{0F03C3B5-A0EF-4262-9625-0631F008652B}" type="pres">
      <dgm:prSet presAssocID="{E1BFAC18-48CB-4ECC-BD17-FB8C8AED0468}" presName="bentUpArrow1" presStyleLbl="alignImgPlace1" presStyleIdx="2" presStyleCnt="4"/>
      <dgm:spPr/>
    </dgm:pt>
    <dgm:pt modelId="{3B36C635-718C-476F-BC58-F17A4FFA67D7}" type="pres">
      <dgm:prSet presAssocID="{E1BFAC18-48CB-4ECC-BD17-FB8C8AED0468}" presName="ParentText" presStyleLbl="node1" presStyleIdx="2" presStyleCnt="5">
        <dgm:presLayoutVars>
          <dgm:chMax val="1"/>
          <dgm:chPref val="1"/>
          <dgm:bulletEnabled val="1"/>
        </dgm:presLayoutVars>
      </dgm:prSet>
      <dgm:spPr/>
      <dgm:t>
        <a:bodyPr/>
        <a:lstStyle/>
        <a:p>
          <a:endParaRPr lang="en-US"/>
        </a:p>
      </dgm:t>
    </dgm:pt>
    <dgm:pt modelId="{A12C4106-840B-42BD-9AF0-0074383C2283}" type="pres">
      <dgm:prSet presAssocID="{E1BFAC18-48CB-4ECC-BD17-FB8C8AED0468}" presName="ChildText" presStyleLbl="revTx" presStyleIdx="2" presStyleCnt="4" custScaleX="315224" custLinFactX="10098" custLinFactNeighborX="100000" custLinFactNeighborY="-1629">
        <dgm:presLayoutVars>
          <dgm:chMax val="0"/>
          <dgm:chPref val="0"/>
          <dgm:bulletEnabled val="1"/>
        </dgm:presLayoutVars>
      </dgm:prSet>
      <dgm:spPr/>
      <dgm:t>
        <a:bodyPr/>
        <a:lstStyle/>
        <a:p>
          <a:endParaRPr lang="en-US"/>
        </a:p>
      </dgm:t>
    </dgm:pt>
    <dgm:pt modelId="{E3FDC9A7-A8A9-4758-AD45-BFCC32E797D9}" type="pres">
      <dgm:prSet presAssocID="{5CB6D0FD-F46C-4770-B9F9-C4F2DA607D8C}" presName="sibTrans" presStyleCnt="0"/>
      <dgm:spPr/>
    </dgm:pt>
    <dgm:pt modelId="{8364A026-2021-494A-9E1B-8648A0256CBB}" type="pres">
      <dgm:prSet presAssocID="{C593FA29-7291-4473-B609-E9FBC38F05AE}" presName="composite" presStyleCnt="0"/>
      <dgm:spPr/>
    </dgm:pt>
    <dgm:pt modelId="{8CBC4D35-D593-4806-8408-8AA3527EDA4C}" type="pres">
      <dgm:prSet presAssocID="{C593FA29-7291-4473-B609-E9FBC38F05AE}" presName="bentUpArrow1" presStyleLbl="alignImgPlace1" presStyleIdx="3" presStyleCnt="4"/>
      <dgm:spPr/>
    </dgm:pt>
    <dgm:pt modelId="{33951741-68D3-4D51-AAA3-EFAE7703FDC9}" type="pres">
      <dgm:prSet presAssocID="{C593FA29-7291-4473-B609-E9FBC38F05AE}" presName="ParentText" presStyleLbl="node1" presStyleIdx="3" presStyleCnt="5">
        <dgm:presLayoutVars>
          <dgm:chMax val="1"/>
          <dgm:chPref val="1"/>
          <dgm:bulletEnabled val="1"/>
        </dgm:presLayoutVars>
      </dgm:prSet>
      <dgm:spPr/>
      <dgm:t>
        <a:bodyPr/>
        <a:lstStyle/>
        <a:p>
          <a:endParaRPr lang="en-US"/>
        </a:p>
      </dgm:t>
    </dgm:pt>
    <dgm:pt modelId="{1C0E1BCA-C78C-48B2-A674-D2445527E40A}" type="pres">
      <dgm:prSet presAssocID="{C593FA29-7291-4473-B609-E9FBC38F05AE}" presName="ChildText" presStyleLbl="revTx" presStyleIdx="3" presStyleCnt="4">
        <dgm:presLayoutVars>
          <dgm:chMax val="0"/>
          <dgm:chPref val="0"/>
          <dgm:bulletEnabled val="1"/>
        </dgm:presLayoutVars>
      </dgm:prSet>
      <dgm:spPr/>
    </dgm:pt>
    <dgm:pt modelId="{8773E759-0F7C-47CB-9D4A-1A65FF455AFC}" type="pres">
      <dgm:prSet presAssocID="{8E42A028-1F26-41A1-B371-EB7EFE6A96D9}" presName="sibTrans" presStyleCnt="0"/>
      <dgm:spPr/>
    </dgm:pt>
    <dgm:pt modelId="{8974EA60-EC9F-483F-AEF4-74E636F08275}" type="pres">
      <dgm:prSet presAssocID="{16B472E2-7FC9-4C62-9980-C1D971E520CE}" presName="composite" presStyleCnt="0"/>
      <dgm:spPr/>
    </dgm:pt>
    <dgm:pt modelId="{84E84F6B-5E84-4E0A-836C-0D01D326587D}" type="pres">
      <dgm:prSet presAssocID="{16B472E2-7FC9-4C62-9980-C1D971E520CE}" presName="ParentText" presStyleLbl="node1" presStyleIdx="4" presStyleCnt="5">
        <dgm:presLayoutVars>
          <dgm:chMax val="1"/>
          <dgm:chPref val="1"/>
          <dgm:bulletEnabled val="1"/>
        </dgm:presLayoutVars>
      </dgm:prSet>
      <dgm:spPr/>
      <dgm:t>
        <a:bodyPr/>
        <a:lstStyle/>
        <a:p>
          <a:endParaRPr lang="en-US"/>
        </a:p>
      </dgm:t>
    </dgm:pt>
  </dgm:ptLst>
  <dgm:cxnLst>
    <dgm:cxn modelId="{F9CAF8CD-DB73-4766-9736-4F4CB115AF11}" type="presOf" srcId="{07392AEA-31C3-47C3-B038-8366FCE54BD3}" destId="{8DBE4F90-91F7-4001-8B8A-C276345E013F}" srcOrd="0" destOrd="0" presId="urn:microsoft.com/office/officeart/2005/8/layout/StepDownProcess"/>
    <dgm:cxn modelId="{4D693269-E1E9-4674-A4F1-2D3AF3F32260}" srcId="{7F93685D-5079-4E33-AC8E-B090F76612C1}" destId="{07392AEA-31C3-47C3-B038-8366FCE54BD3}" srcOrd="1" destOrd="0" parTransId="{CCA8EC3A-A626-4362-9F2C-7EA969C3ED1C}" sibTransId="{822CABBA-7015-4CF2-96FE-E55496C20C03}"/>
    <dgm:cxn modelId="{169372CF-4440-4ED9-AEDB-E2BC7748D7BD}" type="presOf" srcId="{E1BFAC18-48CB-4ECC-BD17-FB8C8AED0468}" destId="{3B36C635-718C-476F-BC58-F17A4FFA67D7}" srcOrd="0" destOrd="0" presId="urn:microsoft.com/office/officeart/2005/8/layout/StepDownProcess"/>
    <dgm:cxn modelId="{FD5BAA77-8D5F-48C5-B806-8D653DC80753}" type="presOf" srcId="{46A7D209-AFB1-43A6-8C87-BD1D45688345}" destId="{6558EBC3-8CF9-4D01-9F06-F9B3262D07F4}" srcOrd="0" destOrd="0" presId="urn:microsoft.com/office/officeart/2005/8/layout/StepDownProcess"/>
    <dgm:cxn modelId="{2F0F9895-0EA4-417D-B603-951FDFAFEB23}" type="presOf" srcId="{FE597555-40A7-4610-A3BD-C2DE213A88DA}" destId="{57269E39-3871-45A2-917B-ADA86A42DEB0}" srcOrd="0" destOrd="0" presId="urn:microsoft.com/office/officeart/2005/8/layout/StepDownProcess"/>
    <dgm:cxn modelId="{41F00426-8B71-4DB8-B97D-D2FC9B5285C2}" srcId="{07392AEA-31C3-47C3-B038-8366FCE54BD3}" destId="{F486E1F6-34CF-48DD-B31C-B638DC7B23AC}" srcOrd="1" destOrd="0" parTransId="{F78F1E41-F6DC-4C13-B0BF-6F66291AF8D8}" sibTransId="{AFB3ABEA-3DE8-4998-8CB2-BB6E82E53DEE}"/>
    <dgm:cxn modelId="{344F006E-B4F8-4012-BFF1-712CBF7F80B4}" type="presOf" srcId="{85D457FE-D834-4466-87F6-FD8EB67373D0}" destId="{57269E39-3871-45A2-917B-ADA86A42DEB0}" srcOrd="0" destOrd="1" presId="urn:microsoft.com/office/officeart/2005/8/layout/StepDownProcess"/>
    <dgm:cxn modelId="{77A0931B-6C82-47B8-9BA0-708A55A0C916}" srcId="{7F93685D-5079-4E33-AC8E-B090F76612C1}" destId="{C593FA29-7291-4473-B609-E9FBC38F05AE}" srcOrd="3" destOrd="0" parTransId="{2DDFCC9C-D7DB-44AF-B017-2198B1E03285}" sibTransId="{8E42A028-1F26-41A1-B371-EB7EFE6A96D9}"/>
    <dgm:cxn modelId="{22C92919-536A-4E04-9F1C-49D3E4861000}" srcId="{46A7D209-AFB1-43A6-8C87-BD1D45688345}" destId="{85D457FE-D834-4466-87F6-FD8EB67373D0}" srcOrd="1" destOrd="0" parTransId="{8C40E707-4AB9-4C20-84A0-7445148A5D3A}" sibTransId="{7B0D4A3C-ED64-4792-AB62-8CB682E40DB4}"/>
    <dgm:cxn modelId="{927C4DA4-7C29-4AC8-8BA5-D07A20CCF5B2}" srcId="{E1BFAC18-48CB-4ECC-BD17-FB8C8AED0468}" destId="{ED595134-2A21-4DBF-9A25-A9B2E457D220}" srcOrd="0" destOrd="0" parTransId="{8866EE6F-C1EC-4170-B5C4-2B2F94A57CC3}" sibTransId="{DF1B6652-5842-4D20-9A86-95EEAE6F735B}"/>
    <dgm:cxn modelId="{3C67AAE0-9CDF-47E3-BDF0-BB51580DE87D}" srcId="{46A7D209-AFB1-43A6-8C87-BD1D45688345}" destId="{FE597555-40A7-4610-A3BD-C2DE213A88DA}" srcOrd="0" destOrd="0" parTransId="{3B26D605-323B-42F4-ADEF-A235CC774807}" sibTransId="{0B8472A9-A9B7-42F0-9D12-A83DA9F39253}"/>
    <dgm:cxn modelId="{4E9419A9-D419-466F-B506-C85EA40C095B}" type="presOf" srcId="{7F93685D-5079-4E33-AC8E-B090F76612C1}" destId="{F41A7825-35C3-4A8B-A92D-CCA923B6E5DA}" srcOrd="0" destOrd="0" presId="urn:microsoft.com/office/officeart/2005/8/layout/StepDownProcess"/>
    <dgm:cxn modelId="{7A02A394-EE43-4BF9-9EDD-3FB33D562099}" srcId="{07392AEA-31C3-47C3-B038-8366FCE54BD3}" destId="{3CBAB1DE-2531-4621-BBD2-0C50F1795109}" srcOrd="0" destOrd="0" parTransId="{AD4E01EE-1011-4573-974C-FA8005EF3537}" sibTransId="{6245327D-BBFC-4B4A-92EF-C8E29F47AB86}"/>
    <dgm:cxn modelId="{64F5808D-189A-4BCB-8EFC-B953037E143C}" srcId="{7F93685D-5079-4E33-AC8E-B090F76612C1}" destId="{16B472E2-7FC9-4C62-9980-C1D971E520CE}" srcOrd="4" destOrd="0" parTransId="{EFAC2B12-26E0-4795-B0C2-9130C4334F79}" sibTransId="{8E58E9A8-74AA-4407-A3D1-597D2B320C45}"/>
    <dgm:cxn modelId="{4A35AB60-59FF-4050-AB75-3601E2F3B2E9}" type="presOf" srcId="{ED595134-2A21-4DBF-9A25-A9B2E457D220}" destId="{A12C4106-840B-42BD-9AF0-0074383C2283}" srcOrd="0" destOrd="0" presId="urn:microsoft.com/office/officeart/2005/8/layout/StepDownProcess"/>
    <dgm:cxn modelId="{0AFD1F8C-30A9-4E2D-91F7-21D2153C6F98}" type="presOf" srcId="{E6A87511-9115-4D6D-8B5F-0CFAA6530CAA}" destId="{D03105FA-942E-4A97-9317-E62BEF2B6EB5}" srcOrd="0" destOrd="2" presId="urn:microsoft.com/office/officeart/2005/8/layout/StepDownProcess"/>
    <dgm:cxn modelId="{717B7C03-B31B-4418-9C81-14D53B12F1BF}" type="presOf" srcId="{16B472E2-7FC9-4C62-9980-C1D971E520CE}" destId="{84E84F6B-5E84-4E0A-836C-0D01D326587D}" srcOrd="0" destOrd="0" presId="urn:microsoft.com/office/officeart/2005/8/layout/StepDownProcess"/>
    <dgm:cxn modelId="{4C8E839E-FA8C-42D1-AC2C-13CB187682EC}" type="presOf" srcId="{3CBAB1DE-2531-4621-BBD2-0C50F1795109}" destId="{D03105FA-942E-4A97-9317-E62BEF2B6EB5}" srcOrd="0" destOrd="0" presId="urn:microsoft.com/office/officeart/2005/8/layout/StepDownProcess"/>
    <dgm:cxn modelId="{4FEF136C-3032-485F-A898-84377C33341B}" srcId="{7F93685D-5079-4E33-AC8E-B090F76612C1}" destId="{E1BFAC18-48CB-4ECC-BD17-FB8C8AED0468}" srcOrd="2" destOrd="0" parTransId="{B38535BF-BA62-4206-B082-143A7DFF601E}" sibTransId="{5CB6D0FD-F46C-4770-B9F9-C4F2DA607D8C}"/>
    <dgm:cxn modelId="{2B479FAA-F101-4CAC-9626-678B4B470A4B}" srcId="{7F93685D-5079-4E33-AC8E-B090F76612C1}" destId="{46A7D209-AFB1-43A6-8C87-BD1D45688345}" srcOrd="0" destOrd="0" parTransId="{10BC52D6-4DED-44E0-8134-E1EF2E86D2D4}" sibTransId="{1E7E4129-8B05-4953-9043-4A8A0E767642}"/>
    <dgm:cxn modelId="{496EE7BE-C14E-4B3A-95CF-170F0C323BBE}" type="presOf" srcId="{F486E1F6-34CF-48DD-B31C-B638DC7B23AC}" destId="{D03105FA-942E-4A97-9317-E62BEF2B6EB5}" srcOrd="0" destOrd="1" presId="urn:microsoft.com/office/officeart/2005/8/layout/StepDownProcess"/>
    <dgm:cxn modelId="{3550C3E0-5685-487E-9C01-23B346401D00}" srcId="{07392AEA-31C3-47C3-B038-8366FCE54BD3}" destId="{E6A87511-9115-4D6D-8B5F-0CFAA6530CAA}" srcOrd="2" destOrd="0" parTransId="{69E3DD57-25E6-460B-A353-DED304566504}" sibTransId="{00F462AD-3665-460D-AE80-2DB56BD66CBE}"/>
    <dgm:cxn modelId="{9E114063-25E3-45CE-B5D2-104B51550887}" type="presOf" srcId="{C593FA29-7291-4473-B609-E9FBC38F05AE}" destId="{33951741-68D3-4D51-AAA3-EFAE7703FDC9}" srcOrd="0" destOrd="0" presId="urn:microsoft.com/office/officeart/2005/8/layout/StepDownProcess"/>
    <dgm:cxn modelId="{8580DC1B-0AC1-4035-9851-E30A589BF1E8}" type="presParOf" srcId="{F41A7825-35C3-4A8B-A92D-CCA923B6E5DA}" destId="{1565247C-4F92-4A1E-B7FE-B3BD74CCA457}" srcOrd="0" destOrd="0" presId="urn:microsoft.com/office/officeart/2005/8/layout/StepDownProcess"/>
    <dgm:cxn modelId="{041D9CBC-39FE-46EB-8921-A7A7C7D657A9}" type="presParOf" srcId="{1565247C-4F92-4A1E-B7FE-B3BD74CCA457}" destId="{D24560B1-7671-41EF-A11D-8D986A3C9527}" srcOrd="0" destOrd="0" presId="urn:microsoft.com/office/officeart/2005/8/layout/StepDownProcess"/>
    <dgm:cxn modelId="{912196B7-23AD-4A58-873C-45C4DBB5D7D2}" type="presParOf" srcId="{1565247C-4F92-4A1E-B7FE-B3BD74CCA457}" destId="{6558EBC3-8CF9-4D01-9F06-F9B3262D07F4}" srcOrd="1" destOrd="0" presId="urn:microsoft.com/office/officeart/2005/8/layout/StepDownProcess"/>
    <dgm:cxn modelId="{E1C770AF-A2B7-4DF3-9777-27CFF6ECCBCD}" type="presParOf" srcId="{1565247C-4F92-4A1E-B7FE-B3BD74CCA457}" destId="{57269E39-3871-45A2-917B-ADA86A42DEB0}" srcOrd="2" destOrd="0" presId="urn:microsoft.com/office/officeart/2005/8/layout/StepDownProcess"/>
    <dgm:cxn modelId="{DB11175A-687A-4626-8C3D-F0E6A56A7289}" type="presParOf" srcId="{F41A7825-35C3-4A8B-A92D-CCA923B6E5DA}" destId="{5B11344D-DE14-4207-9F76-C1D5908FD7CF}" srcOrd="1" destOrd="0" presId="urn:microsoft.com/office/officeart/2005/8/layout/StepDownProcess"/>
    <dgm:cxn modelId="{4430E50D-70B8-4E8A-9EC6-A6522B1EAA35}" type="presParOf" srcId="{F41A7825-35C3-4A8B-A92D-CCA923B6E5DA}" destId="{B135B67F-026D-45D0-A64B-D92E45DB2744}" srcOrd="2" destOrd="0" presId="urn:microsoft.com/office/officeart/2005/8/layout/StepDownProcess"/>
    <dgm:cxn modelId="{CC3334CA-1A71-457D-8395-E3713417E57C}" type="presParOf" srcId="{B135B67F-026D-45D0-A64B-D92E45DB2744}" destId="{F714762E-BF47-4AFD-8791-ECDAD04386B9}" srcOrd="0" destOrd="0" presId="urn:microsoft.com/office/officeart/2005/8/layout/StepDownProcess"/>
    <dgm:cxn modelId="{98D44B0C-5325-4AE3-A2EE-061FBB219A28}" type="presParOf" srcId="{B135B67F-026D-45D0-A64B-D92E45DB2744}" destId="{8DBE4F90-91F7-4001-8B8A-C276345E013F}" srcOrd="1" destOrd="0" presId="urn:microsoft.com/office/officeart/2005/8/layout/StepDownProcess"/>
    <dgm:cxn modelId="{EB4ADBB4-EBFD-45B8-8DB3-A41F6798CC4D}" type="presParOf" srcId="{B135B67F-026D-45D0-A64B-D92E45DB2744}" destId="{D03105FA-942E-4A97-9317-E62BEF2B6EB5}" srcOrd="2" destOrd="0" presId="urn:microsoft.com/office/officeart/2005/8/layout/StepDownProcess"/>
    <dgm:cxn modelId="{0B54A6E3-2079-4E89-B079-30B8FBDBF1CC}" type="presParOf" srcId="{F41A7825-35C3-4A8B-A92D-CCA923B6E5DA}" destId="{1F207212-20A3-4B1A-B1F7-21A378A8D9B4}" srcOrd="3" destOrd="0" presId="urn:microsoft.com/office/officeart/2005/8/layout/StepDownProcess"/>
    <dgm:cxn modelId="{730829C1-69B5-4DEF-B599-7B59023C60C3}" type="presParOf" srcId="{F41A7825-35C3-4A8B-A92D-CCA923B6E5DA}" destId="{F9756934-8A04-4D99-AEE4-4A36D1374F61}" srcOrd="4" destOrd="0" presId="urn:microsoft.com/office/officeart/2005/8/layout/StepDownProcess"/>
    <dgm:cxn modelId="{9CD60F7B-2B5D-45FC-9E8D-4450BAB2B661}" type="presParOf" srcId="{F9756934-8A04-4D99-AEE4-4A36D1374F61}" destId="{0F03C3B5-A0EF-4262-9625-0631F008652B}" srcOrd="0" destOrd="0" presId="urn:microsoft.com/office/officeart/2005/8/layout/StepDownProcess"/>
    <dgm:cxn modelId="{63E3C3A1-B9DE-4649-BBD9-C1375534DBF2}" type="presParOf" srcId="{F9756934-8A04-4D99-AEE4-4A36D1374F61}" destId="{3B36C635-718C-476F-BC58-F17A4FFA67D7}" srcOrd="1" destOrd="0" presId="urn:microsoft.com/office/officeart/2005/8/layout/StepDownProcess"/>
    <dgm:cxn modelId="{3652E40A-D3DC-4083-BC41-CA41832921A9}" type="presParOf" srcId="{F9756934-8A04-4D99-AEE4-4A36D1374F61}" destId="{A12C4106-840B-42BD-9AF0-0074383C2283}" srcOrd="2" destOrd="0" presId="urn:microsoft.com/office/officeart/2005/8/layout/StepDownProcess"/>
    <dgm:cxn modelId="{FAE4B7D2-F2C9-4B22-AE3C-AC50FB11EF87}" type="presParOf" srcId="{F41A7825-35C3-4A8B-A92D-CCA923B6E5DA}" destId="{E3FDC9A7-A8A9-4758-AD45-BFCC32E797D9}" srcOrd="5" destOrd="0" presId="urn:microsoft.com/office/officeart/2005/8/layout/StepDownProcess"/>
    <dgm:cxn modelId="{25D265A5-2FAF-49E0-A183-943E05D5ADDA}" type="presParOf" srcId="{F41A7825-35C3-4A8B-A92D-CCA923B6E5DA}" destId="{8364A026-2021-494A-9E1B-8648A0256CBB}" srcOrd="6" destOrd="0" presId="urn:microsoft.com/office/officeart/2005/8/layout/StepDownProcess"/>
    <dgm:cxn modelId="{3F5A701F-EA43-471B-A0CB-F8C2234AFCC6}" type="presParOf" srcId="{8364A026-2021-494A-9E1B-8648A0256CBB}" destId="{8CBC4D35-D593-4806-8408-8AA3527EDA4C}" srcOrd="0" destOrd="0" presId="urn:microsoft.com/office/officeart/2005/8/layout/StepDownProcess"/>
    <dgm:cxn modelId="{42BB73A4-6139-4E64-9BE2-905F5DBB8AAB}" type="presParOf" srcId="{8364A026-2021-494A-9E1B-8648A0256CBB}" destId="{33951741-68D3-4D51-AAA3-EFAE7703FDC9}" srcOrd="1" destOrd="0" presId="urn:microsoft.com/office/officeart/2005/8/layout/StepDownProcess"/>
    <dgm:cxn modelId="{C8430BAF-65C0-4064-9731-2D4982C33A97}" type="presParOf" srcId="{8364A026-2021-494A-9E1B-8648A0256CBB}" destId="{1C0E1BCA-C78C-48B2-A674-D2445527E40A}" srcOrd="2" destOrd="0" presId="urn:microsoft.com/office/officeart/2005/8/layout/StepDownProcess"/>
    <dgm:cxn modelId="{93050053-3402-42DF-92F2-0974B33D4AFA}" type="presParOf" srcId="{F41A7825-35C3-4A8B-A92D-CCA923B6E5DA}" destId="{8773E759-0F7C-47CB-9D4A-1A65FF455AFC}" srcOrd="7" destOrd="0" presId="urn:microsoft.com/office/officeart/2005/8/layout/StepDownProcess"/>
    <dgm:cxn modelId="{AF185739-A2E4-4748-A9E5-7569264F79C1}" type="presParOf" srcId="{F41A7825-35C3-4A8B-A92D-CCA923B6E5DA}" destId="{8974EA60-EC9F-483F-AEF4-74E636F08275}" srcOrd="8" destOrd="0" presId="urn:microsoft.com/office/officeart/2005/8/layout/StepDownProcess"/>
    <dgm:cxn modelId="{E7061AE7-FAA4-4221-B8EE-19707CD3D635}" type="presParOf" srcId="{8974EA60-EC9F-483F-AEF4-74E636F08275}" destId="{84E84F6B-5E84-4E0A-836C-0D01D326587D}"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93685D-5079-4E33-AC8E-B090F76612C1}"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46A7D209-AFB1-43A6-8C87-BD1D45688345}">
      <dgm:prSet phldrT="[Text]"/>
      <dgm:spPr/>
      <dgm:t>
        <a:bodyPr/>
        <a:lstStyle/>
        <a:p>
          <a:r>
            <a:rPr lang="en-US" dirty="0" smtClean="0"/>
            <a:t>Vision &amp; Mission</a:t>
          </a:r>
          <a:endParaRPr lang="en-US" dirty="0"/>
        </a:p>
      </dgm:t>
    </dgm:pt>
    <dgm:pt modelId="{10BC52D6-4DED-44E0-8134-E1EF2E86D2D4}" type="parTrans" cxnId="{2B479FAA-F101-4CAC-9626-678B4B470A4B}">
      <dgm:prSet/>
      <dgm:spPr/>
      <dgm:t>
        <a:bodyPr/>
        <a:lstStyle/>
        <a:p>
          <a:endParaRPr lang="en-US"/>
        </a:p>
      </dgm:t>
    </dgm:pt>
    <dgm:pt modelId="{1E7E4129-8B05-4953-9043-4A8A0E767642}" type="sibTrans" cxnId="{2B479FAA-F101-4CAC-9626-678B4B470A4B}">
      <dgm:prSet/>
      <dgm:spPr/>
      <dgm:t>
        <a:bodyPr/>
        <a:lstStyle/>
        <a:p>
          <a:endParaRPr lang="en-US"/>
        </a:p>
      </dgm:t>
    </dgm:pt>
    <dgm:pt modelId="{FE597555-40A7-4610-A3BD-C2DE213A88DA}">
      <dgm:prSet phldrT="[Text]"/>
      <dgm:spPr/>
      <dgm:t>
        <a:bodyPr/>
        <a:lstStyle/>
        <a:p>
          <a:r>
            <a:rPr lang="en-US" dirty="0" smtClean="0"/>
            <a:t>Who we are</a:t>
          </a:r>
          <a:endParaRPr lang="en-US" dirty="0"/>
        </a:p>
      </dgm:t>
    </dgm:pt>
    <dgm:pt modelId="{3B26D605-323B-42F4-ADEF-A235CC774807}" type="parTrans" cxnId="{3C67AAE0-9CDF-47E3-BDF0-BB51580DE87D}">
      <dgm:prSet/>
      <dgm:spPr/>
      <dgm:t>
        <a:bodyPr/>
        <a:lstStyle/>
        <a:p>
          <a:endParaRPr lang="en-US"/>
        </a:p>
      </dgm:t>
    </dgm:pt>
    <dgm:pt modelId="{0B8472A9-A9B7-42F0-9D12-A83DA9F39253}" type="sibTrans" cxnId="{3C67AAE0-9CDF-47E3-BDF0-BB51580DE87D}">
      <dgm:prSet/>
      <dgm:spPr/>
      <dgm:t>
        <a:bodyPr/>
        <a:lstStyle/>
        <a:p>
          <a:endParaRPr lang="en-US"/>
        </a:p>
      </dgm:t>
    </dgm:pt>
    <dgm:pt modelId="{07392AEA-31C3-47C3-B038-8366FCE54BD3}">
      <dgm:prSet phldrT="[Text]"/>
      <dgm:spPr/>
      <dgm:t>
        <a:bodyPr/>
        <a:lstStyle/>
        <a:p>
          <a:r>
            <a:rPr lang="en-US" dirty="0" smtClean="0"/>
            <a:t>Corporate Level Strategy</a:t>
          </a:r>
          <a:endParaRPr lang="en-US" dirty="0"/>
        </a:p>
      </dgm:t>
    </dgm:pt>
    <dgm:pt modelId="{CCA8EC3A-A626-4362-9F2C-7EA969C3ED1C}" type="parTrans" cxnId="{4D693269-E1E9-4674-A4F1-2D3AF3F32260}">
      <dgm:prSet/>
      <dgm:spPr/>
      <dgm:t>
        <a:bodyPr/>
        <a:lstStyle/>
        <a:p>
          <a:endParaRPr lang="en-US"/>
        </a:p>
      </dgm:t>
    </dgm:pt>
    <dgm:pt modelId="{822CABBA-7015-4CF2-96FE-E55496C20C03}" type="sibTrans" cxnId="{4D693269-E1E9-4674-A4F1-2D3AF3F32260}">
      <dgm:prSet/>
      <dgm:spPr/>
      <dgm:t>
        <a:bodyPr/>
        <a:lstStyle/>
        <a:p>
          <a:endParaRPr lang="en-US"/>
        </a:p>
      </dgm:t>
    </dgm:pt>
    <dgm:pt modelId="{3CBAB1DE-2531-4621-BBD2-0C50F1795109}">
      <dgm:prSet phldrT="[Text]"/>
      <dgm:spPr/>
      <dgm:t>
        <a:bodyPr/>
        <a:lstStyle/>
        <a:p>
          <a:r>
            <a:rPr lang="en-US" dirty="0" smtClean="0"/>
            <a:t>What we want/need to do</a:t>
          </a:r>
          <a:endParaRPr lang="en-US" dirty="0"/>
        </a:p>
      </dgm:t>
    </dgm:pt>
    <dgm:pt modelId="{AD4E01EE-1011-4573-974C-FA8005EF3537}" type="parTrans" cxnId="{7A02A394-EE43-4BF9-9EDD-3FB33D562099}">
      <dgm:prSet/>
      <dgm:spPr/>
      <dgm:t>
        <a:bodyPr/>
        <a:lstStyle/>
        <a:p>
          <a:endParaRPr lang="en-US"/>
        </a:p>
      </dgm:t>
    </dgm:pt>
    <dgm:pt modelId="{6245327D-BBFC-4B4A-92EF-C8E29F47AB86}" type="sibTrans" cxnId="{7A02A394-EE43-4BF9-9EDD-3FB33D562099}">
      <dgm:prSet/>
      <dgm:spPr/>
      <dgm:t>
        <a:bodyPr/>
        <a:lstStyle/>
        <a:p>
          <a:endParaRPr lang="en-US"/>
        </a:p>
      </dgm:t>
    </dgm:pt>
    <dgm:pt modelId="{E1BFAC18-48CB-4ECC-BD17-FB8C8AED0468}">
      <dgm:prSet phldrT="[Text]"/>
      <dgm:spPr/>
      <dgm:t>
        <a:bodyPr/>
        <a:lstStyle/>
        <a:p>
          <a:r>
            <a:rPr lang="en-US" dirty="0" smtClean="0"/>
            <a:t>Business Level Strategy</a:t>
          </a:r>
          <a:endParaRPr lang="en-US" dirty="0"/>
        </a:p>
      </dgm:t>
    </dgm:pt>
    <dgm:pt modelId="{B38535BF-BA62-4206-B082-143A7DFF601E}" type="parTrans" cxnId="{4FEF136C-3032-485F-A898-84377C33341B}">
      <dgm:prSet/>
      <dgm:spPr/>
      <dgm:t>
        <a:bodyPr/>
        <a:lstStyle/>
        <a:p>
          <a:endParaRPr lang="en-US"/>
        </a:p>
      </dgm:t>
    </dgm:pt>
    <dgm:pt modelId="{5CB6D0FD-F46C-4770-B9F9-C4F2DA607D8C}" type="sibTrans" cxnId="{4FEF136C-3032-485F-A898-84377C33341B}">
      <dgm:prSet/>
      <dgm:spPr/>
      <dgm:t>
        <a:bodyPr/>
        <a:lstStyle/>
        <a:p>
          <a:endParaRPr lang="en-US"/>
        </a:p>
      </dgm:t>
    </dgm:pt>
    <dgm:pt modelId="{ED595134-2A21-4DBF-9A25-A9B2E457D220}">
      <dgm:prSet phldrT="[Text]"/>
      <dgm:spPr/>
      <dgm:t>
        <a:bodyPr/>
        <a:lstStyle/>
        <a:p>
          <a:r>
            <a:rPr lang="en-US" dirty="0" smtClean="0"/>
            <a:t>How we plan to win…magnitude of required pivot</a:t>
          </a:r>
          <a:endParaRPr lang="en-US" dirty="0"/>
        </a:p>
      </dgm:t>
    </dgm:pt>
    <dgm:pt modelId="{8866EE6F-C1EC-4170-B5C4-2B2F94A57CC3}" type="parTrans" cxnId="{927C4DA4-7C29-4AC8-8BA5-D07A20CCF5B2}">
      <dgm:prSet/>
      <dgm:spPr/>
      <dgm:t>
        <a:bodyPr/>
        <a:lstStyle/>
        <a:p>
          <a:endParaRPr lang="en-US"/>
        </a:p>
      </dgm:t>
    </dgm:pt>
    <dgm:pt modelId="{DF1B6652-5842-4D20-9A86-95EEAE6F735B}" type="sibTrans" cxnId="{927C4DA4-7C29-4AC8-8BA5-D07A20CCF5B2}">
      <dgm:prSet/>
      <dgm:spPr/>
      <dgm:t>
        <a:bodyPr/>
        <a:lstStyle/>
        <a:p>
          <a:endParaRPr lang="en-US"/>
        </a:p>
      </dgm:t>
    </dgm:pt>
    <dgm:pt modelId="{C593FA29-7291-4473-B609-E9FBC38F05AE}">
      <dgm:prSet/>
      <dgm:spPr/>
      <dgm:t>
        <a:bodyPr/>
        <a:lstStyle/>
        <a:p>
          <a:r>
            <a:rPr lang="en-US" dirty="0" smtClean="0"/>
            <a:t>Functional Level Strategies</a:t>
          </a:r>
          <a:endParaRPr lang="en-US" dirty="0"/>
        </a:p>
      </dgm:t>
    </dgm:pt>
    <dgm:pt modelId="{2DDFCC9C-D7DB-44AF-B017-2198B1E03285}" type="parTrans" cxnId="{77A0931B-6C82-47B8-9BA0-708A55A0C916}">
      <dgm:prSet/>
      <dgm:spPr/>
      <dgm:t>
        <a:bodyPr/>
        <a:lstStyle/>
        <a:p>
          <a:endParaRPr lang="en-US"/>
        </a:p>
      </dgm:t>
    </dgm:pt>
    <dgm:pt modelId="{8E42A028-1F26-41A1-B371-EB7EFE6A96D9}" type="sibTrans" cxnId="{77A0931B-6C82-47B8-9BA0-708A55A0C916}">
      <dgm:prSet/>
      <dgm:spPr/>
      <dgm:t>
        <a:bodyPr/>
        <a:lstStyle/>
        <a:p>
          <a:endParaRPr lang="en-US"/>
        </a:p>
      </dgm:t>
    </dgm:pt>
    <dgm:pt modelId="{16B472E2-7FC9-4C62-9980-C1D971E520CE}">
      <dgm:prSet/>
      <dgm:spPr/>
      <dgm:t>
        <a:bodyPr/>
        <a:lstStyle/>
        <a:p>
          <a:r>
            <a:rPr lang="en-US" dirty="0" smtClean="0"/>
            <a:t>Operating Plan</a:t>
          </a:r>
          <a:endParaRPr lang="en-US" dirty="0"/>
        </a:p>
      </dgm:t>
    </dgm:pt>
    <dgm:pt modelId="{EFAC2B12-26E0-4795-B0C2-9130C4334F79}" type="parTrans" cxnId="{64F5808D-189A-4BCB-8EFC-B953037E143C}">
      <dgm:prSet/>
      <dgm:spPr/>
      <dgm:t>
        <a:bodyPr/>
        <a:lstStyle/>
        <a:p>
          <a:endParaRPr lang="en-US"/>
        </a:p>
      </dgm:t>
    </dgm:pt>
    <dgm:pt modelId="{8E58E9A8-74AA-4407-A3D1-597D2B320C45}" type="sibTrans" cxnId="{64F5808D-189A-4BCB-8EFC-B953037E143C}">
      <dgm:prSet/>
      <dgm:spPr/>
      <dgm:t>
        <a:bodyPr/>
        <a:lstStyle/>
        <a:p>
          <a:endParaRPr lang="en-US"/>
        </a:p>
      </dgm:t>
    </dgm:pt>
    <dgm:pt modelId="{85D457FE-D834-4466-87F6-FD8EB67373D0}">
      <dgm:prSet phldrT="[Text]"/>
      <dgm:spPr/>
      <dgm:t>
        <a:bodyPr/>
        <a:lstStyle/>
        <a:p>
          <a:r>
            <a:rPr lang="en-US" dirty="0" smtClean="0"/>
            <a:t>What we want to become</a:t>
          </a:r>
          <a:endParaRPr lang="en-US" dirty="0"/>
        </a:p>
      </dgm:t>
    </dgm:pt>
    <dgm:pt modelId="{8C40E707-4AB9-4C20-84A0-7445148A5D3A}" type="parTrans" cxnId="{22C92919-536A-4E04-9F1C-49D3E4861000}">
      <dgm:prSet/>
      <dgm:spPr/>
      <dgm:t>
        <a:bodyPr/>
        <a:lstStyle/>
        <a:p>
          <a:endParaRPr lang="en-US"/>
        </a:p>
      </dgm:t>
    </dgm:pt>
    <dgm:pt modelId="{7B0D4A3C-ED64-4792-AB62-8CB682E40DB4}" type="sibTrans" cxnId="{22C92919-536A-4E04-9F1C-49D3E4861000}">
      <dgm:prSet/>
      <dgm:spPr/>
      <dgm:t>
        <a:bodyPr/>
        <a:lstStyle/>
        <a:p>
          <a:endParaRPr lang="en-US"/>
        </a:p>
      </dgm:t>
    </dgm:pt>
    <dgm:pt modelId="{F486E1F6-34CF-48DD-B31C-B638DC7B23AC}">
      <dgm:prSet phldrT="[Text]"/>
      <dgm:spPr/>
      <dgm:t>
        <a:bodyPr/>
        <a:lstStyle/>
        <a:p>
          <a:r>
            <a:rPr lang="en-US" dirty="0" smtClean="0"/>
            <a:t>Where we want to do it</a:t>
          </a:r>
          <a:endParaRPr lang="en-US" dirty="0"/>
        </a:p>
      </dgm:t>
    </dgm:pt>
    <dgm:pt modelId="{F78F1E41-F6DC-4C13-B0BF-6F66291AF8D8}" type="parTrans" cxnId="{41F00426-8B71-4DB8-B97D-D2FC9B5285C2}">
      <dgm:prSet/>
      <dgm:spPr/>
      <dgm:t>
        <a:bodyPr/>
        <a:lstStyle/>
        <a:p>
          <a:endParaRPr lang="en-US"/>
        </a:p>
      </dgm:t>
    </dgm:pt>
    <dgm:pt modelId="{AFB3ABEA-3DE8-4998-8CB2-BB6E82E53DEE}" type="sibTrans" cxnId="{41F00426-8B71-4DB8-B97D-D2FC9B5285C2}">
      <dgm:prSet/>
      <dgm:spPr/>
      <dgm:t>
        <a:bodyPr/>
        <a:lstStyle/>
        <a:p>
          <a:endParaRPr lang="en-US"/>
        </a:p>
      </dgm:t>
    </dgm:pt>
    <dgm:pt modelId="{E6A87511-9115-4D6D-8B5F-0CFAA6530CAA}">
      <dgm:prSet phldrT="[Text]"/>
      <dgm:spPr/>
      <dgm:t>
        <a:bodyPr/>
        <a:lstStyle/>
        <a:p>
          <a:r>
            <a:rPr lang="en-US" dirty="0" smtClean="0"/>
            <a:t>Governance</a:t>
          </a:r>
          <a:endParaRPr lang="en-US" dirty="0"/>
        </a:p>
      </dgm:t>
    </dgm:pt>
    <dgm:pt modelId="{69E3DD57-25E6-460B-A353-DED304566504}" type="parTrans" cxnId="{3550C3E0-5685-487E-9C01-23B346401D00}">
      <dgm:prSet/>
      <dgm:spPr/>
      <dgm:t>
        <a:bodyPr/>
        <a:lstStyle/>
        <a:p>
          <a:endParaRPr lang="en-US"/>
        </a:p>
      </dgm:t>
    </dgm:pt>
    <dgm:pt modelId="{00F462AD-3665-460D-AE80-2DB56BD66CBE}" type="sibTrans" cxnId="{3550C3E0-5685-487E-9C01-23B346401D00}">
      <dgm:prSet/>
      <dgm:spPr/>
      <dgm:t>
        <a:bodyPr/>
        <a:lstStyle/>
        <a:p>
          <a:endParaRPr lang="en-US"/>
        </a:p>
      </dgm:t>
    </dgm:pt>
    <dgm:pt modelId="{F41A7825-35C3-4A8B-A92D-CCA923B6E5DA}" type="pres">
      <dgm:prSet presAssocID="{7F93685D-5079-4E33-AC8E-B090F76612C1}" presName="rootnode" presStyleCnt="0">
        <dgm:presLayoutVars>
          <dgm:chMax/>
          <dgm:chPref/>
          <dgm:dir/>
          <dgm:animLvl val="lvl"/>
        </dgm:presLayoutVars>
      </dgm:prSet>
      <dgm:spPr/>
      <dgm:t>
        <a:bodyPr/>
        <a:lstStyle/>
        <a:p>
          <a:endParaRPr lang="en-US"/>
        </a:p>
      </dgm:t>
    </dgm:pt>
    <dgm:pt modelId="{1565247C-4F92-4A1E-B7FE-B3BD74CCA457}" type="pres">
      <dgm:prSet presAssocID="{46A7D209-AFB1-43A6-8C87-BD1D45688345}" presName="composite" presStyleCnt="0"/>
      <dgm:spPr/>
    </dgm:pt>
    <dgm:pt modelId="{D24560B1-7671-41EF-A11D-8D986A3C9527}" type="pres">
      <dgm:prSet presAssocID="{46A7D209-AFB1-43A6-8C87-BD1D45688345}" presName="bentUpArrow1" presStyleLbl="alignImgPlace1" presStyleIdx="0" presStyleCnt="4"/>
      <dgm:spPr/>
    </dgm:pt>
    <dgm:pt modelId="{6558EBC3-8CF9-4D01-9F06-F9B3262D07F4}" type="pres">
      <dgm:prSet presAssocID="{46A7D209-AFB1-43A6-8C87-BD1D45688345}" presName="ParentText" presStyleLbl="node1" presStyleIdx="0" presStyleCnt="5">
        <dgm:presLayoutVars>
          <dgm:chMax val="1"/>
          <dgm:chPref val="1"/>
          <dgm:bulletEnabled val="1"/>
        </dgm:presLayoutVars>
      </dgm:prSet>
      <dgm:spPr/>
      <dgm:t>
        <a:bodyPr/>
        <a:lstStyle/>
        <a:p>
          <a:endParaRPr lang="en-US"/>
        </a:p>
      </dgm:t>
    </dgm:pt>
    <dgm:pt modelId="{57269E39-3871-45A2-917B-ADA86A42DEB0}" type="pres">
      <dgm:prSet presAssocID="{46A7D209-AFB1-43A6-8C87-BD1D45688345}" presName="ChildText" presStyleLbl="revTx" presStyleIdx="0" presStyleCnt="4" custScaleX="189589" custLinFactNeighborX="43936" custLinFactNeighborY="743">
        <dgm:presLayoutVars>
          <dgm:chMax val="0"/>
          <dgm:chPref val="0"/>
          <dgm:bulletEnabled val="1"/>
        </dgm:presLayoutVars>
      </dgm:prSet>
      <dgm:spPr/>
      <dgm:t>
        <a:bodyPr/>
        <a:lstStyle/>
        <a:p>
          <a:endParaRPr lang="en-US"/>
        </a:p>
      </dgm:t>
    </dgm:pt>
    <dgm:pt modelId="{5B11344D-DE14-4207-9F76-C1D5908FD7CF}" type="pres">
      <dgm:prSet presAssocID="{1E7E4129-8B05-4953-9043-4A8A0E767642}" presName="sibTrans" presStyleCnt="0"/>
      <dgm:spPr/>
    </dgm:pt>
    <dgm:pt modelId="{B135B67F-026D-45D0-A64B-D92E45DB2744}" type="pres">
      <dgm:prSet presAssocID="{07392AEA-31C3-47C3-B038-8366FCE54BD3}" presName="composite" presStyleCnt="0"/>
      <dgm:spPr/>
    </dgm:pt>
    <dgm:pt modelId="{F714762E-BF47-4AFD-8791-ECDAD04386B9}" type="pres">
      <dgm:prSet presAssocID="{07392AEA-31C3-47C3-B038-8366FCE54BD3}" presName="bentUpArrow1" presStyleLbl="alignImgPlace1" presStyleIdx="1" presStyleCnt="4"/>
      <dgm:spPr/>
    </dgm:pt>
    <dgm:pt modelId="{8DBE4F90-91F7-4001-8B8A-C276345E013F}" type="pres">
      <dgm:prSet presAssocID="{07392AEA-31C3-47C3-B038-8366FCE54BD3}" presName="ParentText" presStyleLbl="node1" presStyleIdx="1" presStyleCnt="5">
        <dgm:presLayoutVars>
          <dgm:chMax val="1"/>
          <dgm:chPref val="1"/>
          <dgm:bulletEnabled val="1"/>
        </dgm:presLayoutVars>
      </dgm:prSet>
      <dgm:spPr/>
      <dgm:t>
        <a:bodyPr/>
        <a:lstStyle/>
        <a:p>
          <a:endParaRPr lang="en-US"/>
        </a:p>
      </dgm:t>
    </dgm:pt>
    <dgm:pt modelId="{D03105FA-942E-4A97-9317-E62BEF2B6EB5}" type="pres">
      <dgm:prSet presAssocID="{07392AEA-31C3-47C3-B038-8366FCE54BD3}" presName="ChildText" presStyleLbl="revTx" presStyleIdx="1" presStyleCnt="4" custScaleX="184140" custLinFactNeighborX="41623" custLinFactNeighborY="-5202">
        <dgm:presLayoutVars>
          <dgm:chMax val="0"/>
          <dgm:chPref val="0"/>
          <dgm:bulletEnabled val="1"/>
        </dgm:presLayoutVars>
      </dgm:prSet>
      <dgm:spPr/>
      <dgm:t>
        <a:bodyPr/>
        <a:lstStyle/>
        <a:p>
          <a:endParaRPr lang="en-US"/>
        </a:p>
      </dgm:t>
    </dgm:pt>
    <dgm:pt modelId="{1F207212-20A3-4B1A-B1F7-21A378A8D9B4}" type="pres">
      <dgm:prSet presAssocID="{822CABBA-7015-4CF2-96FE-E55496C20C03}" presName="sibTrans" presStyleCnt="0"/>
      <dgm:spPr/>
    </dgm:pt>
    <dgm:pt modelId="{F9756934-8A04-4D99-AEE4-4A36D1374F61}" type="pres">
      <dgm:prSet presAssocID="{E1BFAC18-48CB-4ECC-BD17-FB8C8AED0468}" presName="composite" presStyleCnt="0"/>
      <dgm:spPr/>
    </dgm:pt>
    <dgm:pt modelId="{0F03C3B5-A0EF-4262-9625-0631F008652B}" type="pres">
      <dgm:prSet presAssocID="{E1BFAC18-48CB-4ECC-BD17-FB8C8AED0468}" presName="bentUpArrow1" presStyleLbl="alignImgPlace1" presStyleIdx="2" presStyleCnt="4"/>
      <dgm:spPr/>
    </dgm:pt>
    <dgm:pt modelId="{3B36C635-718C-476F-BC58-F17A4FFA67D7}" type="pres">
      <dgm:prSet presAssocID="{E1BFAC18-48CB-4ECC-BD17-FB8C8AED0468}" presName="ParentText" presStyleLbl="node1" presStyleIdx="2" presStyleCnt="5">
        <dgm:presLayoutVars>
          <dgm:chMax val="1"/>
          <dgm:chPref val="1"/>
          <dgm:bulletEnabled val="1"/>
        </dgm:presLayoutVars>
      </dgm:prSet>
      <dgm:spPr/>
      <dgm:t>
        <a:bodyPr/>
        <a:lstStyle/>
        <a:p>
          <a:endParaRPr lang="en-US"/>
        </a:p>
      </dgm:t>
    </dgm:pt>
    <dgm:pt modelId="{A12C4106-840B-42BD-9AF0-0074383C2283}" type="pres">
      <dgm:prSet presAssocID="{E1BFAC18-48CB-4ECC-BD17-FB8C8AED0468}" presName="ChildText" presStyleLbl="revTx" presStyleIdx="2" presStyleCnt="4" custScaleX="150178" custLinFactNeighborX="26169" custLinFactNeighborY="-1629">
        <dgm:presLayoutVars>
          <dgm:chMax val="0"/>
          <dgm:chPref val="0"/>
          <dgm:bulletEnabled val="1"/>
        </dgm:presLayoutVars>
      </dgm:prSet>
      <dgm:spPr/>
      <dgm:t>
        <a:bodyPr/>
        <a:lstStyle/>
        <a:p>
          <a:endParaRPr lang="en-US"/>
        </a:p>
      </dgm:t>
    </dgm:pt>
    <dgm:pt modelId="{E3FDC9A7-A8A9-4758-AD45-BFCC32E797D9}" type="pres">
      <dgm:prSet presAssocID="{5CB6D0FD-F46C-4770-B9F9-C4F2DA607D8C}" presName="sibTrans" presStyleCnt="0"/>
      <dgm:spPr/>
    </dgm:pt>
    <dgm:pt modelId="{8364A026-2021-494A-9E1B-8648A0256CBB}" type="pres">
      <dgm:prSet presAssocID="{C593FA29-7291-4473-B609-E9FBC38F05AE}" presName="composite" presStyleCnt="0"/>
      <dgm:spPr/>
    </dgm:pt>
    <dgm:pt modelId="{8CBC4D35-D593-4806-8408-8AA3527EDA4C}" type="pres">
      <dgm:prSet presAssocID="{C593FA29-7291-4473-B609-E9FBC38F05AE}" presName="bentUpArrow1" presStyleLbl="alignImgPlace1" presStyleIdx="3" presStyleCnt="4"/>
      <dgm:spPr/>
    </dgm:pt>
    <dgm:pt modelId="{33951741-68D3-4D51-AAA3-EFAE7703FDC9}" type="pres">
      <dgm:prSet presAssocID="{C593FA29-7291-4473-B609-E9FBC38F05AE}" presName="ParentText" presStyleLbl="node1" presStyleIdx="3" presStyleCnt="5">
        <dgm:presLayoutVars>
          <dgm:chMax val="1"/>
          <dgm:chPref val="1"/>
          <dgm:bulletEnabled val="1"/>
        </dgm:presLayoutVars>
      </dgm:prSet>
      <dgm:spPr/>
      <dgm:t>
        <a:bodyPr/>
        <a:lstStyle/>
        <a:p>
          <a:endParaRPr lang="en-US"/>
        </a:p>
      </dgm:t>
    </dgm:pt>
    <dgm:pt modelId="{1C0E1BCA-C78C-48B2-A674-D2445527E40A}" type="pres">
      <dgm:prSet presAssocID="{C593FA29-7291-4473-B609-E9FBC38F05AE}" presName="ChildText" presStyleLbl="revTx" presStyleIdx="3" presStyleCnt="4">
        <dgm:presLayoutVars>
          <dgm:chMax val="0"/>
          <dgm:chPref val="0"/>
          <dgm:bulletEnabled val="1"/>
        </dgm:presLayoutVars>
      </dgm:prSet>
      <dgm:spPr/>
    </dgm:pt>
    <dgm:pt modelId="{8773E759-0F7C-47CB-9D4A-1A65FF455AFC}" type="pres">
      <dgm:prSet presAssocID="{8E42A028-1F26-41A1-B371-EB7EFE6A96D9}" presName="sibTrans" presStyleCnt="0"/>
      <dgm:spPr/>
    </dgm:pt>
    <dgm:pt modelId="{8974EA60-EC9F-483F-AEF4-74E636F08275}" type="pres">
      <dgm:prSet presAssocID="{16B472E2-7FC9-4C62-9980-C1D971E520CE}" presName="composite" presStyleCnt="0"/>
      <dgm:spPr/>
    </dgm:pt>
    <dgm:pt modelId="{84E84F6B-5E84-4E0A-836C-0D01D326587D}" type="pres">
      <dgm:prSet presAssocID="{16B472E2-7FC9-4C62-9980-C1D971E520CE}" presName="ParentText" presStyleLbl="node1" presStyleIdx="4" presStyleCnt="5">
        <dgm:presLayoutVars>
          <dgm:chMax val="1"/>
          <dgm:chPref val="1"/>
          <dgm:bulletEnabled val="1"/>
        </dgm:presLayoutVars>
      </dgm:prSet>
      <dgm:spPr/>
      <dgm:t>
        <a:bodyPr/>
        <a:lstStyle/>
        <a:p>
          <a:endParaRPr lang="en-US"/>
        </a:p>
      </dgm:t>
    </dgm:pt>
  </dgm:ptLst>
  <dgm:cxnLst>
    <dgm:cxn modelId="{F9CAF8CD-DB73-4766-9736-4F4CB115AF11}" type="presOf" srcId="{07392AEA-31C3-47C3-B038-8366FCE54BD3}" destId="{8DBE4F90-91F7-4001-8B8A-C276345E013F}" srcOrd="0" destOrd="0" presId="urn:microsoft.com/office/officeart/2005/8/layout/StepDownProcess"/>
    <dgm:cxn modelId="{4D693269-E1E9-4674-A4F1-2D3AF3F32260}" srcId="{7F93685D-5079-4E33-AC8E-B090F76612C1}" destId="{07392AEA-31C3-47C3-B038-8366FCE54BD3}" srcOrd="1" destOrd="0" parTransId="{CCA8EC3A-A626-4362-9F2C-7EA969C3ED1C}" sibTransId="{822CABBA-7015-4CF2-96FE-E55496C20C03}"/>
    <dgm:cxn modelId="{169372CF-4440-4ED9-AEDB-E2BC7748D7BD}" type="presOf" srcId="{E1BFAC18-48CB-4ECC-BD17-FB8C8AED0468}" destId="{3B36C635-718C-476F-BC58-F17A4FFA67D7}" srcOrd="0" destOrd="0" presId="urn:microsoft.com/office/officeart/2005/8/layout/StepDownProcess"/>
    <dgm:cxn modelId="{FD5BAA77-8D5F-48C5-B806-8D653DC80753}" type="presOf" srcId="{46A7D209-AFB1-43A6-8C87-BD1D45688345}" destId="{6558EBC3-8CF9-4D01-9F06-F9B3262D07F4}" srcOrd="0" destOrd="0" presId="urn:microsoft.com/office/officeart/2005/8/layout/StepDownProcess"/>
    <dgm:cxn modelId="{2F0F9895-0EA4-417D-B603-951FDFAFEB23}" type="presOf" srcId="{FE597555-40A7-4610-A3BD-C2DE213A88DA}" destId="{57269E39-3871-45A2-917B-ADA86A42DEB0}" srcOrd="0" destOrd="0" presId="urn:microsoft.com/office/officeart/2005/8/layout/StepDownProcess"/>
    <dgm:cxn modelId="{41F00426-8B71-4DB8-B97D-D2FC9B5285C2}" srcId="{07392AEA-31C3-47C3-B038-8366FCE54BD3}" destId="{F486E1F6-34CF-48DD-B31C-B638DC7B23AC}" srcOrd="1" destOrd="0" parTransId="{F78F1E41-F6DC-4C13-B0BF-6F66291AF8D8}" sibTransId="{AFB3ABEA-3DE8-4998-8CB2-BB6E82E53DEE}"/>
    <dgm:cxn modelId="{344F006E-B4F8-4012-BFF1-712CBF7F80B4}" type="presOf" srcId="{85D457FE-D834-4466-87F6-FD8EB67373D0}" destId="{57269E39-3871-45A2-917B-ADA86A42DEB0}" srcOrd="0" destOrd="1" presId="urn:microsoft.com/office/officeart/2005/8/layout/StepDownProcess"/>
    <dgm:cxn modelId="{77A0931B-6C82-47B8-9BA0-708A55A0C916}" srcId="{7F93685D-5079-4E33-AC8E-B090F76612C1}" destId="{C593FA29-7291-4473-B609-E9FBC38F05AE}" srcOrd="3" destOrd="0" parTransId="{2DDFCC9C-D7DB-44AF-B017-2198B1E03285}" sibTransId="{8E42A028-1F26-41A1-B371-EB7EFE6A96D9}"/>
    <dgm:cxn modelId="{22C92919-536A-4E04-9F1C-49D3E4861000}" srcId="{46A7D209-AFB1-43A6-8C87-BD1D45688345}" destId="{85D457FE-D834-4466-87F6-FD8EB67373D0}" srcOrd="1" destOrd="0" parTransId="{8C40E707-4AB9-4C20-84A0-7445148A5D3A}" sibTransId="{7B0D4A3C-ED64-4792-AB62-8CB682E40DB4}"/>
    <dgm:cxn modelId="{927C4DA4-7C29-4AC8-8BA5-D07A20CCF5B2}" srcId="{E1BFAC18-48CB-4ECC-BD17-FB8C8AED0468}" destId="{ED595134-2A21-4DBF-9A25-A9B2E457D220}" srcOrd="0" destOrd="0" parTransId="{8866EE6F-C1EC-4170-B5C4-2B2F94A57CC3}" sibTransId="{DF1B6652-5842-4D20-9A86-95EEAE6F735B}"/>
    <dgm:cxn modelId="{3C67AAE0-9CDF-47E3-BDF0-BB51580DE87D}" srcId="{46A7D209-AFB1-43A6-8C87-BD1D45688345}" destId="{FE597555-40A7-4610-A3BD-C2DE213A88DA}" srcOrd="0" destOrd="0" parTransId="{3B26D605-323B-42F4-ADEF-A235CC774807}" sibTransId="{0B8472A9-A9B7-42F0-9D12-A83DA9F39253}"/>
    <dgm:cxn modelId="{4E9419A9-D419-466F-B506-C85EA40C095B}" type="presOf" srcId="{7F93685D-5079-4E33-AC8E-B090F76612C1}" destId="{F41A7825-35C3-4A8B-A92D-CCA923B6E5DA}" srcOrd="0" destOrd="0" presId="urn:microsoft.com/office/officeart/2005/8/layout/StepDownProcess"/>
    <dgm:cxn modelId="{7A02A394-EE43-4BF9-9EDD-3FB33D562099}" srcId="{07392AEA-31C3-47C3-B038-8366FCE54BD3}" destId="{3CBAB1DE-2531-4621-BBD2-0C50F1795109}" srcOrd="0" destOrd="0" parTransId="{AD4E01EE-1011-4573-974C-FA8005EF3537}" sibTransId="{6245327D-BBFC-4B4A-92EF-C8E29F47AB86}"/>
    <dgm:cxn modelId="{64F5808D-189A-4BCB-8EFC-B953037E143C}" srcId="{7F93685D-5079-4E33-AC8E-B090F76612C1}" destId="{16B472E2-7FC9-4C62-9980-C1D971E520CE}" srcOrd="4" destOrd="0" parTransId="{EFAC2B12-26E0-4795-B0C2-9130C4334F79}" sibTransId="{8E58E9A8-74AA-4407-A3D1-597D2B320C45}"/>
    <dgm:cxn modelId="{4A35AB60-59FF-4050-AB75-3601E2F3B2E9}" type="presOf" srcId="{ED595134-2A21-4DBF-9A25-A9B2E457D220}" destId="{A12C4106-840B-42BD-9AF0-0074383C2283}" srcOrd="0" destOrd="0" presId="urn:microsoft.com/office/officeart/2005/8/layout/StepDownProcess"/>
    <dgm:cxn modelId="{0AFD1F8C-30A9-4E2D-91F7-21D2153C6F98}" type="presOf" srcId="{E6A87511-9115-4D6D-8B5F-0CFAA6530CAA}" destId="{D03105FA-942E-4A97-9317-E62BEF2B6EB5}" srcOrd="0" destOrd="2" presId="urn:microsoft.com/office/officeart/2005/8/layout/StepDownProcess"/>
    <dgm:cxn modelId="{717B7C03-B31B-4418-9C81-14D53B12F1BF}" type="presOf" srcId="{16B472E2-7FC9-4C62-9980-C1D971E520CE}" destId="{84E84F6B-5E84-4E0A-836C-0D01D326587D}" srcOrd="0" destOrd="0" presId="urn:microsoft.com/office/officeart/2005/8/layout/StepDownProcess"/>
    <dgm:cxn modelId="{4C8E839E-FA8C-42D1-AC2C-13CB187682EC}" type="presOf" srcId="{3CBAB1DE-2531-4621-BBD2-0C50F1795109}" destId="{D03105FA-942E-4A97-9317-E62BEF2B6EB5}" srcOrd="0" destOrd="0" presId="urn:microsoft.com/office/officeart/2005/8/layout/StepDownProcess"/>
    <dgm:cxn modelId="{4FEF136C-3032-485F-A898-84377C33341B}" srcId="{7F93685D-5079-4E33-AC8E-B090F76612C1}" destId="{E1BFAC18-48CB-4ECC-BD17-FB8C8AED0468}" srcOrd="2" destOrd="0" parTransId="{B38535BF-BA62-4206-B082-143A7DFF601E}" sibTransId="{5CB6D0FD-F46C-4770-B9F9-C4F2DA607D8C}"/>
    <dgm:cxn modelId="{2B479FAA-F101-4CAC-9626-678B4B470A4B}" srcId="{7F93685D-5079-4E33-AC8E-B090F76612C1}" destId="{46A7D209-AFB1-43A6-8C87-BD1D45688345}" srcOrd="0" destOrd="0" parTransId="{10BC52D6-4DED-44E0-8134-E1EF2E86D2D4}" sibTransId="{1E7E4129-8B05-4953-9043-4A8A0E767642}"/>
    <dgm:cxn modelId="{496EE7BE-C14E-4B3A-95CF-170F0C323BBE}" type="presOf" srcId="{F486E1F6-34CF-48DD-B31C-B638DC7B23AC}" destId="{D03105FA-942E-4A97-9317-E62BEF2B6EB5}" srcOrd="0" destOrd="1" presId="urn:microsoft.com/office/officeart/2005/8/layout/StepDownProcess"/>
    <dgm:cxn modelId="{3550C3E0-5685-487E-9C01-23B346401D00}" srcId="{07392AEA-31C3-47C3-B038-8366FCE54BD3}" destId="{E6A87511-9115-4D6D-8B5F-0CFAA6530CAA}" srcOrd="2" destOrd="0" parTransId="{69E3DD57-25E6-460B-A353-DED304566504}" sibTransId="{00F462AD-3665-460D-AE80-2DB56BD66CBE}"/>
    <dgm:cxn modelId="{9E114063-25E3-45CE-B5D2-104B51550887}" type="presOf" srcId="{C593FA29-7291-4473-B609-E9FBC38F05AE}" destId="{33951741-68D3-4D51-AAA3-EFAE7703FDC9}" srcOrd="0" destOrd="0" presId="urn:microsoft.com/office/officeart/2005/8/layout/StepDownProcess"/>
    <dgm:cxn modelId="{8580DC1B-0AC1-4035-9851-E30A589BF1E8}" type="presParOf" srcId="{F41A7825-35C3-4A8B-A92D-CCA923B6E5DA}" destId="{1565247C-4F92-4A1E-B7FE-B3BD74CCA457}" srcOrd="0" destOrd="0" presId="urn:microsoft.com/office/officeart/2005/8/layout/StepDownProcess"/>
    <dgm:cxn modelId="{041D9CBC-39FE-46EB-8921-A7A7C7D657A9}" type="presParOf" srcId="{1565247C-4F92-4A1E-B7FE-B3BD74CCA457}" destId="{D24560B1-7671-41EF-A11D-8D986A3C9527}" srcOrd="0" destOrd="0" presId="urn:microsoft.com/office/officeart/2005/8/layout/StepDownProcess"/>
    <dgm:cxn modelId="{912196B7-23AD-4A58-873C-45C4DBB5D7D2}" type="presParOf" srcId="{1565247C-4F92-4A1E-B7FE-B3BD74CCA457}" destId="{6558EBC3-8CF9-4D01-9F06-F9B3262D07F4}" srcOrd="1" destOrd="0" presId="urn:microsoft.com/office/officeart/2005/8/layout/StepDownProcess"/>
    <dgm:cxn modelId="{E1C770AF-A2B7-4DF3-9777-27CFF6ECCBCD}" type="presParOf" srcId="{1565247C-4F92-4A1E-B7FE-B3BD74CCA457}" destId="{57269E39-3871-45A2-917B-ADA86A42DEB0}" srcOrd="2" destOrd="0" presId="urn:microsoft.com/office/officeart/2005/8/layout/StepDownProcess"/>
    <dgm:cxn modelId="{DB11175A-687A-4626-8C3D-F0E6A56A7289}" type="presParOf" srcId="{F41A7825-35C3-4A8B-A92D-CCA923B6E5DA}" destId="{5B11344D-DE14-4207-9F76-C1D5908FD7CF}" srcOrd="1" destOrd="0" presId="urn:microsoft.com/office/officeart/2005/8/layout/StepDownProcess"/>
    <dgm:cxn modelId="{4430E50D-70B8-4E8A-9EC6-A6522B1EAA35}" type="presParOf" srcId="{F41A7825-35C3-4A8B-A92D-CCA923B6E5DA}" destId="{B135B67F-026D-45D0-A64B-D92E45DB2744}" srcOrd="2" destOrd="0" presId="urn:microsoft.com/office/officeart/2005/8/layout/StepDownProcess"/>
    <dgm:cxn modelId="{CC3334CA-1A71-457D-8395-E3713417E57C}" type="presParOf" srcId="{B135B67F-026D-45D0-A64B-D92E45DB2744}" destId="{F714762E-BF47-4AFD-8791-ECDAD04386B9}" srcOrd="0" destOrd="0" presId="urn:microsoft.com/office/officeart/2005/8/layout/StepDownProcess"/>
    <dgm:cxn modelId="{98D44B0C-5325-4AE3-A2EE-061FBB219A28}" type="presParOf" srcId="{B135B67F-026D-45D0-A64B-D92E45DB2744}" destId="{8DBE4F90-91F7-4001-8B8A-C276345E013F}" srcOrd="1" destOrd="0" presId="urn:microsoft.com/office/officeart/2005/8/layout/StepDownProcess"/>
    <dgm:cxn modelId="{EB4ADBB4-EBFD-45B8-8DB3-A41F6798CC4D}" type="presParOf" srcId="{B135B67F-026D-45D0-A64B-D92E45DB2744}" destId="{D03105FA-942E-4A97-9317-E62BEF2B6EB5}" srcOrd="2" destOrd="0" presId="urn:microsoft.com/office/officeart/2005/8/layout/StepDownProcess"/>
    <dgm:cxn modelId="{0B54A6E3-2079-4E89-B079-30B8FBDBF1CC}" type="presParOf" srcId="{F41A7825-35C3-4A8B-A92D-CCA923B6E5DA}" destId="{1F207212-20A3-4B1A-B1F7-21A378A8D9B4}" srcOrd="3" destOrd="0" presId="urn:microsoft.com/office/officeart/2005/8/layout/StepDownProcess"/>
    <dgm:cxn modelId="{730829C1-69B5-4DEF-B599-7B59023C60C3}" type="presParOf" srcId="{F41A7825-35C3-4A8B-A92D-CCA923B6E5DA}" destId="{F9756934-8A04-4D99-AEE4-4A36D1374F61}" srcOrd="4" destOrd="0" presId="urn:microsoft.com/office/officeart/2005/8/layout/StepDownProcess"/>
    <dgm:cxn modelId="{9CD60F7B-2B5D-45FC-9E8D-4450BAB2B661}" type="presParOf" srcId="{F9756934-8A04-4D99-AEE4-4A36D1374F61}" destId="{0F03C3B5-A0EF-4262-9625-0631F008652B}" srcOrd="0" destOrd="0" presId="urn:microsoft.com/office/officeart/2005/8/layout/StepDownProcess"/>
    <dgm:cxn modelId="{63E3C3A1-B9DE-4649-BBD9-C1375534DBF2}" type="presParOf" srcId="{F9756934-8A04-4D99-AEE4-4A36D1374F61}" destId="{3B36C635-718C-476F-BC58-F17A4FFA67D7}" srcOrd="1" destOrd="0" presId="urn:microsoft.com/office/officeart/2005/8/layout/StepDownProcess"/>
    <dgm:cxn modelId="{3652E40A-D3DC-4083-BC41-CA41832921A9}" type="presParOf" srcId="{F9756934-8A04-4D99-AEE4-4A36D1374F61}" destId="{A12C4106-840B-42BD-9AF0-0074383C2283}" srcOrd="2" destOrd="0" presId="urn:microsoft.com/office/officeart/2005/8/layout/StepDownProcess"/>
    <dgm:cxn modelId="{FAE4B7D2-F2C9-4B22-AE3C-AC50FB11EF87}" type="presParOf" srcId="{F41A7825-35C3-4A8B-A92D-CCA923B6E5DA}" destId="{E3FDC9A7-A8A9-4758-AD45-BFCC32E797D9}" srcOrd="5" destOrd="0" presId="urn:microsoft.com/office/officeart/2005/8/layout/StepDownProcess"/>
    <dgm:cxn modelId="{25D265A5-2FAF-49E0-A183-943E05D5ADDA}" type="presParOf" srcId="{F41A7825-35C3-4A8B-A92D-CCA923B6E5DA}" destId="{8364A026-2021-494A-9E1B-8648A0256CBB}" srcOrd="6" destOrd="0" presId="urn:microsoft.com/office/officeart/2005/8/layout/StepDownProcess"/>
    <dgm:cxn modelId="{3F5A701F-EA43-471B-A0CB-F8C2234AFCC6}" type="presParOf" srcId="{8364A026-2021-494A-9E1B-8648A0256CBB}" destId="{8CBC4D35-D593-4806-8408-8AA3527EDA4C}" srcOrd="0" destOrd="0" presId="urn:microsoft.com/office/officeart/2005/8/layout/StepDownProcess"/>
    <dgm:cxn modelId="{42BB73A4-6139-4E64-9BE2-905F5DBB8AAB}" type="presParOf" srcId="{8364A026-2021-494A-9E1B-8648A0256CBB}" destId="{33951741-68D3-4D51-AAA3-EFAE7703FDC9}" srcOrd="1" destOrd="0" presId="urn:microsoft.com/office/officeart/2005/8/layout/StepDownProcess"/>
    <dgm:cxn modelId="{C8430BAF-65C0-4064-9731-2D4982C33A97}" type="presParOf" srcId="{8364A026-2021-494A-9E1B-8648A0256CBB}" destId="{1C0E1BCA-C78C-48B2-A674-D2445527E40A}" srcOrd="2" destOrd="0" presId="urn:microsoft.com/office/officeart/2005/8/layout/StepDownProcess"/>
    <dgm:cxn modelId="{93050053-3402-42DF-92F2-0974B33D4AFA}" type="presParOf" srcId="{F41A7825-35C3-4A8B-A92D-CCA923B6E5DA}" destId="{8773E759-0F7C-47CB-9D4A-1A65FF455AFC}" srcOrd="7" destOrd="0" presId="urn:microsoft.com/office/officeart/2005/8/layout/StepDownProcess"/>
    <dgm:cxn modelId="{AF185739-A2E4-4748-A9E5-7569264F79C1}" type="presParOf" srcId="{F41A7825-35C3-4A8B-A92D-CCA923B6E5DA}" destId="{8974EA60-EC9F-483F-AEF4-74E636F08275}" srcOrd="8" destOrd="0" presId="urn:microsoft.com/office/officeart/2005/8/layout/StepDownProcess"/>
    <dgm:cxn modelId="{E7061AE7-FAA4-4221-B8EE-19707CD3D635}" type="presParOf" srcId="{8974EA60-EC9F-483F-AEF4-74E636F08275}" destId="{84E84F6B-5E84-4E0A-836C-0D01D326587D}"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0405DE-CE7E-488D-9C0B-6DC5F7EC4231}" type="doc">
      <dgm:prSet loTypeId="urn:microsoft.com/office/officeart/2005/8/layout/cycle8" loCatId="cycle" qsTypeId="urn:microsoft.com/office/officeart/2005/8/quickstyle/simple1" qsCatId="simple" csTypeId="urn:microsoft.com/office/officeart/2005/8/colors/colorful2" csCatId="colorful" phldr="1"/>
      <dgm:spPr/>
    </dgm:pt>
    <dgm:pt modelId="{F6E3A0FB-7F18-4E90-9F61-1CC45241CDFA}">
      <dgm:prSet phldrT="[Text]"/>
      <dgm:spPr/>
      <dgm:t>
        <a:bodyPr/>
        <a:lstStyle/>
        <a:p>
          <a:r>
            <a:rPr lang="en-US" dirty="0" smtClean="0"/>
            <a:t>Competitive Dynamics</a:t>
          </a:r>
          <a:endParaRPr lang="en-US" dirty="0"/>
        </a:p>
      </dgm:t>
    </dgm:pt>
    <dgm:pt modelId="{51AFD1ED-E336-491C-A8EC-07D0C57860C9}" type="parTrans" cxnId="{74572AE7-EE24-4E42-A1ED-7C704B6B72C5}">
      <dgm:prSet/>
      <dgm:spPr/>
      <dgm:t>
        <a:bodyPr/>
        <a:lstStyle/>
        <a:p>
          <a:endParaRPr lang="en-US"/>
        </a:p>
      </dgm:t>
    </dgm:pt>
    <dgm:pt modelId="{BF7F7D04-D328-4AAE-8E99-95B42D44E251}" type="sibTrans" cxnId="{74572AE7-EE24-4E42-A1ED-7C704B6B72C5}">
      <dgm:prSet/>
      <dgm:spPr/>
      <dgm:t>
        <a:bodyPr/>
        <a:lstStyle/>
        <a:p>
          <a:endParaRPr lang="en-US"/>
        </a:p>
      </dgm:t>
    </dgm:pt>
    <dgm:pt modelId="{A2E910B9-6E8F-448D-A01F-1168301AED7F}">
      <dgm:prSet phldrT="[Text]"/>
      <dgm:spPr/>
      <dgm:t>
        <a:bodyPr/>
        <a:lstStyle/>
        <a:p>
          <a:r>
            <a:rPr lang="en-US" dirty="0" smtClean="0"/>
            <a:t>Cooperative Dynamics</a:t>
          </a:r>
        </a:p>
        <a:p>
          <a:r>
            <a:rPr lang="en-US" dirty="0" smtClean="0"/>
            <a:t>(Strategic Ecosystem)</a:t>
          </a:r>
          <a:endParaRPr lang="en-US" dirty="0"/>
        </a:p>
      </dgm:t>
    </dgm:pt>
    <dgm:pt modelId="{FF46FA2D-F092-4E40-9BA4-CC380F6A139A}" type="parTrans" cxnId="{919C7556-2565-4060-B2E4-A00B9222ABA4}">
      <dgm:prSet/>
      <dgm:spPr/>
      <dgm:t>
        <a:bodyPr/>
        <a:lstStyle/>
        <a:p>
          <a:endParaRPr lang="en-US"/>
        </a:p>
      </dgm:t>
    </dgm:pt>
    <dgm:pt modelId="{FED5042B-BD00-4D80-9AD4-E5CF10B7E4BE}" type="sibTrans" cxnId="{919C7556-2565-4060-B2E4-A00B9222ABA4}">
      <dgm:prSet/>
      <dgm:spPr/>
      <dgm:t>
        <a:bodyPr/>
        <a:lstStyle/>
        <a:p>
          <a:endParaRPr lang="en-US"/>
        </a:p>
      </dgm:t>
    </dgm:pt>
    <dgm:pt modelId="{B20E7DFA-D9B2-4E55-A984-9438B0A6A0EB}">
      <dgm:prSet phldrT="[Text]"/>
      <dgm:spPr/>
      <dgm:t>
        <a:bodyPr/>
        <a:lstStyle/>
        <a:p>
          <a:r>
            <a:rPr lang="en-US" dirty="0" smtClean="0"/>
            <a:t>Directional Dynamics</a:t>
          </a:r>
          <a:endParaRPr lang="en-US" dirty="0"/>
        </a:p>
      </dgm:t>
    </dgm:pt>
    <dgm:pt modelId="{E251ACEF-871D-48E4-AC6D-3157E9CF65AB}" type="parTrans" cxnId="{D168C9F2-1C62-44DF-85A1-1942FD12CF93}">
      <dgm:prSet/>
      <dgm:spPr/>
      <dgm:t>
        <a:bodyPr/>
        <a:lstStyle/>
        <a:p>
          <a:endParaRPr lang="en-US"/>
        </a:p>
      </dgm:t>
    </dgm:pt>
    <dgm:pt modelId="{452737E7-2098-443E-8A46-57D053C2AF40}" type="sibTrans" cxnId="{D168C9F2-1C62-44DF-85A1-1942FD12CF93}">
      <dgm:prSet/>
      <dgm:spPr/>
      <dgm:t>
        <a:bodyPr/>
        <a:lstStyle/>
        <a:p>
          <a:endParaRPr lang="en-US"/>
        </a:p>
      </dgm:t>
    </dgm:pt>
    <dgm:pt modelId="{9A53623F-AB00-4D4C-967D-E29ABE821161}" type="pres">
      <dgm:prSet presAssocID="{9A0405DE-CE7E-488D-9C0B-6DC5F7EC4231}" presName="compositeShape" presStyleCnt="0">
        <dgm:presLayoutVars>
          <dgm:chMax val="7"/>
          <dgm:dir/>
          <dgm:resizeHandles val="exact"/>
        </dgm:presLayoutVars>
      </dgm:prSet>
      <dgm:spPr/>
    </dgm:pt>
    <dgm:pt modelId="{9F5605A8-BA84-4FF1-9585-CB8F0030C3F0}" type="pres">
      <dgm:prSet presAssocID="{9A0405DE-CE7E-488D-9C0B-6DC5F7EC4231}" presName="wedge1" presStyleLbl="node1" presStyleIdx="0" presStyleCnt="3"/>
      <dgm:spPr/>
      <dgm:t>
        <a:bodyPr/>
        <a:lstStyle/>
        <a:p>
          <a:endParaRPr lang="en-US"/>
        </a:p>
      </dgm:t>
    </dgm:pt>
    <dgm:pt modelId="{A551D712-95E4-4260-A4BB-07D8E6F351EB}" type="pres">
      <dgm:prSet presAssocID="{9A0405DE-CE7E-488D-9C0B-6DC5F7EC4231}" presName="dummy1a" presStyleCnt="0"/>
      <dgm:spPr/>
    </dgm:pt>
    <dgm:pt modelId="{8AD9ECD8-B367-4806-A635-2B15FA7F243B}" type="pres">
      <dgm:prSet presAssocID="{9A0405DE-CE7E-488D-9C0B-6DC5F7EC4231}" presName="dummy1b" presStyleCnt="0"/>
      <dgm:spPr/>
    </dgm:pt>
    <dgm:pt modelId="{C1CFD710-3D25-4442-8E95-A2443B43E25D}" type="pres">
      <dgm:prSet presAssocID="{9A0405DE-CE7E-488D-9C0B-6DC5F7EC4231}" presName="wedge1Tx" presStyleLbl="node1" presStyleIdx="0" presStyleCnt="3">
        <dgm:presLayoutVars>
          <dgm:chMax val="0"/>
          <dgm:chPref val="0"/>
          <dgm:bulletEnabled val="1"/>
        </dgm:presLayoutVars>
      </dgm:prSet>
      <dgm:spPr/>
      <dgm:t>
        <a:bodyPr/>
        <a:lstStyle/>
        <a:p>
          <a:endParaRPr lang="en-US"/>
        </a:p>
      </dgm:t>
    </dgm:pt>
    <dgm:pt modelId="{4361DEAA-69E0-41E5-B3D1-CEA666B3772B}" type="pres">
      <dgm:prSet presAssocID="{9A0405DE-CE7E-488D-9C0B-6DC5F7EC4231}" presName="wedge2" presStyleLbl="node1" presStyleIdx="1" presStyleCnt="3"/>
      <dgm:spPr/>
      <dgm:t>
        <a:bodyPr/>
        <a:lstStyle/>
        <a:p>
          <a:endParaRPr lang="en-US"/>
        </a:p>
      </dgm:t>
    </dgm:pt>
    <dgm:pt modelId="{16F150EA-813C-43CC-994B-24CE24F6285B}" type="pres">
      <dgm:prSet presAssocID="{9A0405DE-CE7E-488D-9C0B-6DC5F7EC4231}" presName="dummy2a" presStyleCnt="0"/>
      <dgm:spPr/>
    </dgm:pt>
    <dgm:pt modelId="{C502B831-B711-465C-AB3E-2B2232717028}" type="pres">
      <dgm:prSet presAssocID="{9A0405DE-CE7E-488D-9C0B-6DC5F7EC4231}" presName="dummy2b" presStyleCnt="0"/>
      <dgm:spPr/>
    </dgm:pt>
    <dgm:pt modelId="{7FD360FC-0BBD-474C-8BD0-8A1AC071B4DE}" type="pres">
      <dgm:prSet presAssocID="{9A0405DE-CE7E-488D-9C0B-6DC5F7EC4231}" presName="wedge2Tx" presStyleLbl="node1" presStyleIdx="1" presStyleCnt="3">
        <dgm:presLayoutVars>
          <dgm:chMax val="0"/>
          <dgm:chPref val="0"/>
          <dgm:bulletEnabled val="1"/>
        </dgm:presLayoutVars>
      </dgm:prSet>
      <dgm:spPr/>
      <dgm:t>
        <a:bodyPr/>
        <a:lstStyle/>
        <a:p>
          <a:endParaRPr lang="en-US"/>
        </a:p>
      </dgm:t>
    </dgm:pt>
    <dgm:pt modelId="{74E673AC-E9F3-4B2C-8CCC-43D900ABA395}" type="pres">
      <dgm:prSet presAssocID="{9A0405DE-CE7E-488D-9C0B-6DC5F7EC4231}" presName="wedge3" presStyleLbl="node1" presStyleIdx="2" presStyleCnt="3"/>
      <dgm:spPr/>
      <dgm:t>
        <a:bodyPr/>
        <a:lstStyle/>
        <a:p>
          <a:endParaRPr lang="en-US"/>
        </a:p>
      </dgm:t>
    </dgm:pt>
    <dgm:pt modelId="{7DC1CAC2-D109-4719-9EF7-9A150503E63A}" type="pres">
      <dgm:prSet presAssocID="{9A0405DE-CE7E-488D-9C0B-6DC5F7EC4231}" presName="dummy3a" presStyleCnt="0"/>
      <dgm:spPr/>
    </dgm:pt>
    <dgm:pt modelId="{2C700E84-2027-45F5-8674-5737A45AE1B2}" type="pres">
      <dgm:prSet presAssocID="{9A0405DE-CE7E-488D-9C0B-6DC5F7EC4231}" presName="dummy3b" presStyleCnt="0"/>
      <dgm:spPr/>
    </dgm:pt>
    <dgm:pt modelId="{07CC7719-E080-4C1E-AA71-DB092B1BDFD2}" type="pres">
      <dgm:prSet presAssocID="{9A0405DE-CE7E-488D-9C0B-6DC5F7EC4231}" presName="wedge3Tx" presStyleLbl="node1" presStyleIdx="2" presStyleCnt="3">
        <dgm:presLayoutVars>
          <dgm:chMax val="0"/>
          <dgm:chPref val="0"/>
          <dgm:bulletEnabled val="1"/>
        </dgm:presLayoutVars>
      </dgm:prSet>
      <dgm:spPr/>
      <dgm:t>
        <a:bodyPr/>
        <a:lstStyle/>
        <a:p>
          <a:endParaRPr lang="en-US"/>
        </a:p>
      </dgm:t>
    </dgm:pt>
    <dgm:pt modelId="{E941378B-8DA4-4905-A146-F29E4760B5D7}" type="pres">
      <dgm:prSet presAssocID="{BF7F7D04-D328-4AAE-8E99-95B42D44E251}" presName="arrowWedge1" presStyleLbl="fgSibTrans2D1" presStyleIdx="0" presStyleCnt="3"/>
      <dgm:spPr/>
    </dgm:pt>
    <dgm:pt modelId="{BA4A93B2-8CB4-48AB-A504-56277ACC2E8D}" type="pres">
      <dgm:prSet presAssocID="{FED5042B-BD00-4D80-9AD4-E5CF10B7E4BE}" presName="arrowWedge2" presStyleLbl="fgSibTrans2D1" presStyleIdx="1" presStyleCnt="3"/>
      <dgm:spPr/>
    </dgm:pt>
    <dgm:pt modelId="{A8F1ED73-6461-4A95-B823-01AF59F03A82}" type="pres">
      <dgm:prSet presAssocID="{452737E7-2098-443E-8A46-57D053C2AF40}" presName="arrowWedge3" presStyleLbl="fgSibTrans2D1" presStyleIdx="2" presStyleCnt="3"/>
      <dgm:spPr/>
    </dgm:pt>
  </dgm:ptLst>
  <dgm:cxnLst>
    <dgm:cxn modelId="{622D3CFD-E364-45B0-AAD1-4DCD22BB0343}" type="presOf" srcId="{A2E910B9-6E8F-448D-A01F-1168301AED7F}" destId="{7FD360FC-0BBD-474C-8BD0-8A1AC071B4DE}" srcOrd="1" destOrd="0" presId="urn:microsoft.com/office/officeart/2005/8/layout/cycle8"/>
    <dgm:cxn modelId="{D168C9F2-1C62-44DF-85A1-1942FD12CF93}" srcId="{9A0405DE-CE7E-488D-9C0B-6DC5F7EC4231}" destId="{B20E7DFA-D9B2-4E55-A984-9438B0A6A0EB}" srcOrd="2" destOrd="0" parTransId="{E251ACEF-871D-48E4-AC6D-3157E9CF65AB}" sibTransId="{452737E7-2098-443E-8A46-57D053C2AF40}"/>
    <dgm:cxn modelId="{919C7556-2565-4060-B2E4-A00B9222ABA4}" srcId="{9A0405DE-CE7E-488D-9C0B-6DC5F7EC4231}" destId="{A2E910B9-6E8F-448D-A01F-1168301AED7F}" srcOrd="1" destOrd="0" parTransId="{FF46FA2D-F092-4E40-9BA4-CC380F6A139A}" sibTransId="{FED5042B-BD00-4D80-9AD4-E5CF10B7E4BE}"/>
    <dgm:cxn modelId="{8002CFC7-AC2D-44FD-9DB0-CC945BBAC03C}" type="presOf" srcId="{B20E7DFA-D9B2-4E55-A984-9438B0A6A0EB}" destId="{07CC7719-E080-4C1E-AA71-DB092B1BDFD2}" srcOrd="1" destOrd="0" presId="urn:microsoft.com/office/officeart/2005/8/layout/cycle8"/>
    <dgm:cxn modelId="{1C391DA1-35BC-43B4-8B9F-A4258616B801}" type="presOf" srcId="{B20E7DFA-D9B2-4E55-A984-9438B0A6A0EB}" destId="{74E673AC-E9F3-4B2C-8CCC-43D900ABA395}" srcOrd="0" destOrd="0" presId="urn:microsoft.com/office/officeart/2005/8/layout/cycle8"/>
    <dgm:cxn modelId="{F11642C0-9A61-4194-B0E5-A0C8FE5568AB}" type="presOf" srcId="{F6E3A0FB-7F18-4E90-9F61-1CC45241CDFA}" destId="{9F5605A8-BA84-4FF1-9585-CB8F0030C3F0}" srcOrd="0" destOrd="0" presId="urn:microsoft.com/office/officeart/2005/8/layout/cycle8"/>
    <dgm:cxn modelId="{23E933AB-DF70-445E-BBFA-9243DCF33843}" type="presOf" srcId="{A2E910B9-6E8F-448D-A01F-1168301AED7F}" destId="{4361DEAA-69E0-41E5-B3D1-CEA666B3772B}" srcOrd="0" destOrd="0" presId="urn:microsoft.com/office/officeart/2005/8/layout/cycle8"/>
    <dgm:cxn modelId="{9D071D77-B62A-41EE-A152-929A6A265759}" type="presOf" srcId="{9A0405DE-CE7E-488D-9C0B-6DC5F7EC4231}" destId="{9A53623F-AB00-4D4C-967D-E29ABE821161}" srcOrd="0" destOrd="0" presId="urn:microsoft.com/office/officeart/2005/8/layout/cycle8"/>
    <dgm:cxn modelId="{1742595D-7E2B-47D7-859C-C6C08EB3F6AA}" type="presOf" srcId="{F6E3A0FB-7F18-4E90-9F61-1CC45241CDFA}" destId="{C1CFD710-3D25-4442-8E95-A2443B43E25D}" srcOrd="1" destOrd="0" presId="urn:microsoft.com/office/officeart/2005/8/layout/cycle8"/>
    <dgm:cxn modelId="{74572AE7-EE24-4E42-A1ED-7C704B6B72C5}" srcId="{9A0405DE-CE7E-488D-9C0B-6DC5F7EC4231}" destId="{F6E3A0FB-7F18-4E90-9F61-1CC45241CDFA}" srcOrd="0" destOrd="0" parTransId="{51AFD1ED-E336-491C-A8EC-07D0C57860C9}" sibTransId="{BF7F7D04-D328-4AAE-8E99-95B42D44E251}"/>
    <dgm:cxn modelId="{A7DF78CA-5DA3-403F-83F0-052EAE437A56}" type="presParOf" srcId="{9A53623F-AB00-4D4C-967D-E29ABE821161}" destId="{9F5605A8-BA84-4FF1-9585-CB8F0030C3F0}" srcOrd="0" destOrd="0" presId="urn:microsoft.com/office/officeart/2005/8/layout/cycle8"/>
    <dgm:cxn modelId="{04A420C7-1C0F-41F8-BAA9-917714F7135A}" type="presParOf" srcId="{9A53623F-AB00-4D4C-967D-E29ABE821161}" destId="{A551D712-95E4-4260-A4BB-07D8E6F351EB}" srcOrd="1" destOrd="0" presId="urn:microsoft.com/office/officeart/2005/8/layout/cycle8"/>
    <dgm:cxn modelId="{D7E6CB55-6067-4EBB-A345-C47E4CB9615F}" type="presParOf" srcId="{9A53623F-AB00-4D4C-967D-E29ABE821161}" destId="{8AD9ECD8-B367-4806-A635-2B15FA7F243B}" srcOrd="2" destOrd="0" presId="urn:microsoft.com/office/officeart/2005/8/layout/cycle8"/>
    <dgm:cxn modelId="{592C681B-A5ED-4168-B9EC-5465BDDBB6BD}" type="presParOf" srcId="{9A53623F-AB00-4D4C-967D-E29ABE821161}" destId="{C1CFD710-3D25-4442-8E95-A2443B43E25D}" srcOrd="3" destOrd="0" presId="urn:microsoft.com/office/officeart/2005/8/layout/cycle8"/>
    <dgm:cxn modelId="{8F56C9E9-2565-4590-92FD-F46ADAB3C025}" type="presParOf" srcId="{9A53623F-AB00-4D4C-967D-E29ABE821161}" destId="{4361DEAA-69E0-41E5-B3D1-CEA666B3772B}" srcOrd="4" destOrd="0" presId="urn:microsoft.com/office/officeart/2005/8/layout/cycle8"/>
    <dgm:cxn modelId="{5A0A7AD8-C2E6-4449-82CB-038906FFFF79}" type="presParOf" srcId="{9A53623F-AB00-4D4C-967D-E29ABE821161}" destId="{16F150EA-813C-43CC-994B-24CE24F6285B}" srcOrd="5" destOrd="0" presId="urn:microsoft.com/office/officeart/2005/8/layout/cycle8"/>
    <dgm:cxn modelId="{47CD3F21-602A-4FBF-957D-BB527E690CDA}" type="presParOf" srcId="{9A53623F-AB00-4D4C-967D-E29ABE821161}" destId="{C502B831-B711-465C-AB3E-2B2232717028}" srcOrd="6" destOrd="0" presId="urn:microsoft.com/office/officeart/2005/8/layout/cycle8"/>
    <dgm:cxn modelId="{6C76DDFF-6CFD-46C5-9D83-C4124E983074}" type="presParOf" srcId="{9A53623F-AB00-4D4C-967D-E29ABE821161}" destId="{7FD360FC-0BBD-474C-8BD0-8A1AC071B4DE}" srcOrd="7" destOrd="0" presId="urn:microsoft.com/office/officeart/2005/8/layout/cycle8"/>
    <dgm:cxn modelId="{54A6F4A9-AF60-4E57-A725-F0273FA78C48}" type="presParOf" srcId="{9A53623F-AB00-4D4C-967D-E29ABE821161}" destId="{74E673AC-E9F3-4B2C-8CCC-43D900ABA395}" srcOrd="8" destOrd="0" presId="urn:microsoft.com/office/officeart/2005/8/layout/cycle8"/>
    <dgm:cxn modelId="{DB83D472-B6A5-457A-8EA6-A05A4AB37E89}" type="presParOf" srcId="{9A53623F-AB00-4D4C-967D-E29ABE821161}" destId="{7DC1CAC2-D109-4719-9EF7-9A150503E63A}" srcOrd="9" destOrd="0" presId="urn:microsoft.com/office/officeart/2005/8/layout/cycle8"/>
    <dgm:cxn modelId="{29419AE8-C13B-46E9-BFBA-1BFFB15F5551}" type="presParOf" srcId="{9A53623F-AB00-4D4C-967D-E29ABE821161}" destId="{2C700E84-2027-45F5-8674-5737A45AE1B2}" srcOrd="10" destOrd="0" presId="urn:microsoft.com/office/officeart/2005/8/layout/cycle8"/>
    <dgm:cxn modelId="{66137D1B-C9E0-49D9-8C8B-9451BFD1F279}" type="presParOf" srcId="{9A53623F-AB00-4D4C-967D-E29ABE821161}" destId="{07CC7719-E080-4C1E-AA71-DB092B1BDFD2}" srcOrd="11" destOrd="0" presId="urn:microsoft.com/office/officeart/2005/8/layout/cycle8"/>
    <dgm:cxn modelId="{F1FF13A6-CF1B-46C8-9D7F-37271829BDA2}" type="presParOf" srcId="{9A53623F-AB00-4D4C-967D-E29ABE821161}" destId="{E941378B-8DA4-4905-A146-F29E4760B5D7}" srcOrd="12" destOrd="0" presId="urn:microsoft.com/office/officeart/2005/8/layout/cycle8"/>
    <dgm:cxn modelId="{34943B57-9BC5-4137-95DB-ED9CB12E320C}" type="presParOf" srcId="{9A53623F-AB00-4D4C-967D-E29ABE821161}" destId="{BA4A93B2-8CB4-48AB-A504-56277ACC2E8D}" srcOrd="13" destOrd="0" presId="urn:microsoft.com/office/officeart/2005/8/layout/cycle8"/>
    <dgm:cxn modelId="{70F1DA98-FD16-4B58-98F9-97CDAE65FB6B}" type="presParOf" srcId="{9A53623F-AB00-4D4C-967D-E29ABE821161}" destId="{A8F1ED73-6461-4A95-B823-01AF59F03A8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E1DFE7-A54F-4BCD-8CEC-6E30BDF5F227}"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CC0898D2-B3F8-4AFE-A7C2-E68560FF150A}">
      <dgm:prSet phldrT="[Text]"/>
      <dgm:spPr/>
      <dgm:t>
        <a:bodyPr/>
        <a:lstStyle/>
        <a:p>
          <a:r>
            <a:rPr lang="en-US" dirty="0" smtClean="0"/>
            <a:t>Customer Perceived Value</a:t>
          </a:r>
          <a:endParaRPr lang="en-US" dirty="0"/>
        </a:p>
      </dgm:t>
    </dgm:pt>
    <dgm:pt modelId="{9CA589CB-59BD-4E85-ADEC-882DF7D76A7A}" type="parTrans" cxnId="{C4482059-9415-463A-98F0-887E5A55E555}">
      <dgm:prSet/>
      <dgm:spPr/>
      <dgm:t>
        <a:bodyPr/>
        <a:lstStyle/>
        <a:p>
          <a:endParaRPr lang="en-US"/>
        </a:p>
      </dgm:t>
    </dgm:pt>
    <dgm:pt modelId="{723448F4-67B5-4EFF-BFCB-3F4F2A5EBC2F}" type="sibTrans" cxnId="{C4482059-9415-463A-98F0-887E5A55E555}">
      <dgm:prSet/>
      <dgm:spPr/>
      <dgm:t>
        <a:bodyPr/>
        <a:lstStyle/>
        <a:p>
          <a:endParaRPr lang="en-US"/>
        </a:p>
      </dgm:t>
    </dgm:pt>
    <dgm:pt modelId="{B31E0C7E-8EF0-40DD-B72A-E4BCAB966AE5}">
      <dgm:prSet phldrT="[Text]"/>
      <dgm:spPr/>
      <dgm:t>
        <a:bodyPr/>
        <a:lstStyle/>
        <a:p>
          <a:r>
            <a:rPr lang="en-US" dirty="0" smtClean="0"/>
            <a:t>Source-specific Value Components (Direct Value)</a:t>
          </a:r>
          <a:endParaRPr lang="en-US" dirty="0"/>
        </a:p>
      </dgm:t>
    </dgm:pt>
    <dgm:pt modelId="{7B8351EB-9796-44F2-B200-AA70626C44D5}" type="parTrans" cxnId="{46888654-ADB6-46A0-8A26-92FC523AE20C}">
      <dgm:prSet/>
      <dgm:spPr/>
      <dgm:t>
        <a:bodyPr/>
        <a:lstStyle/>
        <a:p>
          <a:endParaRPr lang="en-US"/>
        </a:p>
      </dgm:t>
    </dgm:pt>
    <dgm:pt modelId="{3A596F5E-EE6D-4654-98A7-788B521B03BD}" type="sibTrans" cxnId="{46888654-ADB6-46A0-8A26-92FC523AE20C}">
      <dgm:prSet/>
      <dgm:spPr/>
      <dgm:t>
        <a:bodyPr/>
        <a:lstStyle/>
        <a:p>
          <a:endParaRPr lang="en-US"/>
        </a:p>
      </dgm:t>
    </dgm:pt>
    <dgm:pt modelId="{D43CF020-481E-495A-87A9-2726263CEFFC}">
      <dgm:prSet phldrT="[Text]"/>
      <dgm:spPr/>
      <dgm:t>
        <a:bodyPr/>
        <a:lstStyle/>
        <a:p>
          <a:r>
            <a:rPr lang="en-US" dirty="0" smtClean="0"/>
            <a:t>Tangible &amp; intangible features &amp; services</a:t>
          </a:r>
          <a:endParaRPr lang="en-US" dirty="0"/>
        </a:p>
      </dgm:t>
    </dgm:pt>
    <dgm:pt modelId="{431CDD6C-02F5-47AC-9B3E-2CD8E4B3C44D}" type="parTrans" cxnId="{E0A3E421-2D19-459E-8CDD-43F9187E95CA}">
      <dgm:prSet/>
      <dgm:spPr/>
      <dgm:t>
        <a:bodyPr/>
        <a:lstStyle/>
        <a:p>
          <a:endParaRPr lang="en-US"/>
        </a:p>
      </dgm:t>
    </dgm:pt>
    <dgm:pt modelId="{EB53E279-50C5-4C6E-A420-338A65D6C402}" type="sibTrans" cxnId="{E0A3E421-2D19-459E-8CDD-43F9187E95CA}">
      <dgm:prSet/>
      <dgm:spPr/>
      <dgm:t>
        <a:bodyPr/>
        <a:lstStyle/>
        <a:p>
          <a:endParaRPr lang="en-US"/>
        </a:p>
      </dgm:t>
    </dgm:pt>
    <dgm:pt modelId="{E5F6083B-F21E-4118-BAEB-16EB1F716E1F}">
      <dgm:prSet phldrT="[Text]"/>
      <dgm:spPr/>
      <dgm:t>
        <a:bodyPr/>
        <a:lstStyle/>
        <a:p>
          <a:r>
            <a:rPr lang="en-US" dirty="0" smtClean="0"/>
            <a:t>Imbedded Network (Ecosystems) Dependency Values (Indirect Value) </a:t>
          </a:r>
          <a:endParaRPr lang="en-US" dirty="0"/>
        </a:p>
      </dgm:t>
    </dgm:pt>
    <dgm:pt modelId="{5A2822A2-1DE5-426C-8C4E-2F39FF1301D7}" type="parTrans" cxnId="{8BC5C7C2-C604-4328-9940-937F4F5FE455}">
      <dgm:prSet/>
      <dgm:spPr/>
      <dgm:t>
        <a:bodyPr/>
        <a:lstStyle/>
        <a:p>
          <a:endParaRPr lang="en-US"/>
        </a:p>
      </dgm:t>
    </dgm:pt>
    <dgm:pt modelId="{5DC612DA-F934-4218-9441-EB91DB76DD3D}" type="sibTrans" cxnId="{8BC5C7C2-C604-4328-9940-937F4F5FE455}">
      <dgm:prSet/>
      <dgm:spPr/>
      <dgm:t>
        <a:bodyPr/>
        <a:lstStyle/>
        <a:p>
          <a:endParaRPr lang="en-US"/>
        </a:p>
      </dgm:t>
    </dgm:pt>
    <dgm:pt modelId="{A3A4595C-DE7A-454E-9DA3-7EB468F29AA2}">
      <dgm:prSet phldrT="[Text]"/>
      <dgm:spPr/>
      <dgm:t>
        <a:bodyPr/>
        <a:lstStyle/>
        <a:p>
          <a:r>
            <a:rPr lang="en-US" dirty="0" smtClean="0"/>
            <a:t>Complementary products &amp; partners (channel relationships)</a:t>
          </a:r>
          <a:endParaRPr lang="en-US" dirty="0"/>
        </a:p>
      </dgm:t>
    </dgm:pt>
    <dgm:pt modelId="{C800FC5E-E7EF-4646-BA54-4978514F230F}" type="parTrans" cxnId="{A87D1E84-F6FB-4AEB-A9DF-C69E647794EF}">
      <dgm:prSet/>
      <dgm:spPr/>
      <dgm:t>
        <a:bodyPr/>
        <a:lstStyle/>
        <a:p>
          <a:endParaRPr lang="en-US"/>
        </a:p>
      </dgm:t>
    </dgm:pt>
    <dgm:pt modelId="{850B042D-DFF2-45CA-8C94-E47F14170CC9}" type="sibTrans" cxnId="{A87D1E84-F6FB-4AEB-A9DF-C69E647794EF}">
      <dgm:prSet/>
      <dgm:spPr/>
      <dgm:t>
        <a:bodyPr/>
        <a:lstStyle/>
        <a:p>
          <a:endParaRPr lang="en-US"/>
        </a:p>
      </dgm:t>
    </dgm:pt>
    <dgm:pt modelId="{DE81B7EF-68A8-4321-B9DC-961B6213DD82}">
      <dgm:prSet/>
      <dgm:spPr/>
      <dgm:t>
        <a:bodyPr/>
        <a:lstStyle/>
        <a:p>
          <a:r>
            <a:rPr lang="en-US" dirty="0" smtClean="0"/>
            <a:t>Cumulative Number</a:t>
          </a:r>
          <a:br>
            <a:rPr lang="en-US" dirty="0" smtClean="0"/>
          </a:br>
          <a:r>
            <a:rPr lang="en-US" dirty="0" smtClean="0"/>
            <a:t>of Users</a:t>
          </a:r>
          <a:endParaRPr lang="en-US" dirty="0"/>
        </a:p>
      </dgm:t>
    </dgm:pt>
    <dgm:pt modelId="{346E501E-74E8-432B-96F4-231D51353C08}" type="parTrans" cxnId="{6A0F1DB6-5CC1-44C0-B48F-2A200520E5AB}">
      <dgm:prSet/>
      <dgm:spPr/>
      <dgm:t>
        <a:bodyPr/>
        <a:lstStyle/>
        <a:p>
          <a:endParaRPr lang="en-US"/>
        </a:p>
      </dgm:t>
    </dgm:pt>
    <dgm:pt modelId="{2E534ED0-AA22-4AA6-96A0-BA0C593FD7AA}" type="sibTrans" cxnId="{6A0F1DB6-5CC1-44C0-B48F-2A200520E5AB}">
      <dgm:prSet/>
      <dgm:spPr/>
      <dgm:t>
        <a:bodyPr/>
        <a:lstStyle/>
        <a:p>
          <a:endParaRPr lang="en-US"/>
        </a:p>
      </dgm:t>
    </dgm:pt>
    <dgm:pt modelId="{25BED1DE-8AA9-434C-A96A-DB9D4BD31410}">
      <dgm:prSet/>
      <dgm:spPr/>
      <dgm:t>
        <a:bodyPr/>
        <a:lstStyle/>
        <a:p>
          <a:r>
            <a:rPr lang="en-US" dirty="0" smtClean="0"/>
            <a:t>Compatible Relationships (Technology, etc.)</a:t>
          </a:r>
          <a:endParaRPr lang="en-US" dirty="0"/>
        </a:p>
      </dgm:t>
    </dgm:pt>
    <dgm:pt modelId="{E81D47BE-78AE-4D62-B04B-B54D7D7958B1}" type="parTrans" cxnId="{217DA4F6-711B-4E36-830A-AB2F12A4580C}">
      <dgm:prSet/>
      <dgm:spPr/>
      <dgm:t>
        <a:bodyPr/>
        <a:lstStyle/>
        <a:p>
          <a:endParaRPr lang="en-US"/>
        </a:p>
      </dgm:t>
    </dgm:pt>
    <dgm:pt modelId="{F01C6F18-D621-40B3-A331-3FA6899EEDFE}" type="sibTrans" cxnId="{217DA4F6-711B-4E36-830A-AB2F12A4580C}">
      <dgm:prSet/>
      <dgm:spPr/>
      <dgm:t>
        <a:bodyPr/>
        <a:lstStyle/>
        <a:p>
          <a:endParaRPr lang="en-US"/>
        </a:p>
      </dgm:t>
    </dgm:pt>
    <dgm:pt modelId="{F1C1F492-9558-47B4-A75C-A34B26E6C9CB}" type="pres">
      <dgm:prSet presAssocID="{FBE1DFE7-A54F-4BCD-8CEC-6E30BDF5F227}" presName="diagram" presStyleCnt="0">
        <dgm:presLayoutVars>
          <dgm:chPref val="1"/>
          <dgm:dir/>
          <dgm:animOne val="branch"/>
          <dgm:animLvl val="lvl"/>
          <dgm:resizeHandles val="exact"/>
        </dgm:presLayoutVars>
      </dgm:prSet>
      <dgm:spPr/>
      <dgm:t>
        <a:bodyPr/>
        <a:lstStyle/>
        <a:p>
          <a:endParaRPr lang="en-US"/>
        </a:p>
      </dgm:t>
    </dgm:pt>
    <dgm:pt modelId="{AED22F84-D964-46B3-9D30-FF7AC0C0D7B4}" type="pres">
      <dgm:prSet presAssocID="{CC0898D2-B3F8-4AFE-A7C2-E68560FF150A}" presName="root1" presStyleCnt="0"/>
      <dgm:spPr/>
    </dgm:pt>
    <dgm:pt modelId="{291DB383-4D35-4456-88F2-FF3C5B42228A}" type="pres">
      <dgm:prSet presAssocID="{CC0898D2-B3F8-4AFE-A7C2-E68560FF150A}" presName="LevelOneTextNode" presStyleLbl="node0" presStyleIdx="0" presStyleCnt="1">
        <dgm:presLayoutVars>
          <dgm:chPref val="3"/>
        </dgm:presLayoutVars>
      </dgm:prSet>
      <dgm:spPr/>
      <dgm:t>
        <a:bodyPr/>
        <a:lstStyle/>
        <a:p>
          <a:endParaRPr lang="en-US"/>
        </a:p>
      </dgm:t>
    </dgm:pt>
    <dgm:pt modelId="{419D6266-72F1-4E29-B1FA-E7AA717BF5A0}" type="pres">
      <dgm:prSet presAssocID="{CC0898D2-B3F8-4AFE-A7C2-E68560FF150A}" presName="level2hierChild" presStyleCnt="0"/>
      <dgm:spPr/>
    </dgm:pt>
    <dgm:pt modelId="{6488D663-41C0-40FD-9031-41247C7D5A97}" type="pres">
      <dgm:prSet presAssocID="{7B8351EB-9796-44F2-B200-AA70626C44D5}" presName="conn2-1" presStyleLbl="parChTrans1D2" presStyleIdx="0" presStyleCnt="2"/>
      <dgm:spPr/>
      <dgm:t>
        <a:bodyPr/>
        <a:lstStyle/>
        <a:p>
          <a:endParaRPr lang="en-US"/>
        </a:p>
      </dgm:t>
    </dgm:pt>
    <dgm:pt modelId="{B782534D-5878-49F4-9073-24E5EF39BA4B}" type="pres">
      <dgm:prSet presAssocID="{7B8351EB-9796-44F2-B200-AA70626C44D5}" presName="connTx" presStyleLbl="parChTrans1D2" presStyleIdx="0" presStyleCnt="2"/>
      <dgm:spPr/>
      <dgm:t>
        <a:bodyPr/>
        <a:lstStyle/>
        <a:p>
          <a:endParaRPr lang="en-US"/>
        </a:p>
      </dgm:t>
    </dgm:pt>
    <dgm:pt modelId="{2074A7C6-A722-4447-B3B3-C005E563258E}" type="pres">
      <dgm:prSet presAssocID="{B31E0C7E-8EF0-40DD-B72A-E4BCAB966AE5}" presName="root2" presStyleCnt="0"/>
      <dgm:spPr/>
    </dgm:pt>
    <dgm:pt modelId="{5EDA1F08-0FC8-4666-B1FD-879489C6A669}" type="pres">
      <dgm:prSet presAssocID="{B31E0C7E-8EF0-40DD-B72A-E4BCAB966AE5}" presName="LevelTwoTextNode" presStyleLbl="node2" presStyleIdx="0" presStyleCnt="2">
        <dgm:presLayoutVars>
          <dgm:chPref val="3"/>
        </dgm:presLayoutVars>
      </dgm:prSet>
      <dgm:spPr/>
      <dgm:t>
        <a:bodyPr/>
        <a:lstStyle/>
        <a:p>
          <a:endParaRPr lang="en-US"/>
        </a:p>
      </dgm:t>
    </dgm:pt>
    <dgm:pt modelId="{7D23D6D5-665B-4D1A-835D-97689206959B}" type="pres">
      <dgm:prSet presAssocID="{B31E0C7E-8EF0-40DD-B72A-E4BCAB966AE5}" presName="level3hierChild" presStyleCnt="0"/>
      <dgm:spPr/>
    </dgm:pt>
    <dgm:pt modelId="{CA81C9EE-3C89-4BE9-80B3-F36520CD7712}" type="pres">
      <dgm:prSet presAssocID="{431CDD6C-02F5-47AC-9B3E-2CD8E4B3C44D}" presName="conn2-1" presStyleLbl="parChTrans1D3" presStyleIdx="0" presStyleCnt="4"/>
      <dgm:spPr/>
      <dgm:t>
        <a:bodyPr/>
        <a:lstStyle/>
        <a:p>
          <a:endParaRPr lang="en-US"/>
        </a:p>
      </dgm:t>
    </dgm:pt>
    <dgm:pt modelId="{42F649B0-6B4A-4486-AE46-1C375B3BA960}" type="pres">
      <dgm:prSet presAssocID="{431CDD6C-02F5-47AC-9B3E-2CD8E4B3C44D}" presName="connTx" presStyleLbl="parChTrans1D3" presStyleIdx="0" presStyleCnt="4"/>
      <dgm:spPr/>
      <dgm:t>
        <a:bodyPr/>
        <a:lstStyle/>
        <a:p>
          <a:endParaRPr lang="en-US"/>
        </a:p>
      </dgm:t>
    </dgm:pt>
    <dgm:pt modelId="{DE87959A-16DD-4AC1-B6F2-0AC336D6B178}" type="pres">
      <dgm:prSet presAssocID="{D43CF020-481E-495A-87A9-2726263CEFFC}" presName="root2" presStyleCnt="0"/>
      <dgm:spPr/>
    </dgm:pt>
    <dgm:pt modelId="{3CFA40D5-063F-434E-BF66-1E575DE126B2}" type="pres">
      <dgm:prSet presAssocID="{D43CF020-481E-495A-87A9-2726263CEFFC}" presName="LevelTwoTextNode" presStyleLbl="node3" presStyleIdx="0" presStyleCnt="4">
        <dgm:presLayoutVars>
          <dgm:chPref val="3"/>
        </dgm:presLayoutVars>
      </dgm:prSet>
      <dgm:spPr/>
      <dgm:t>
        <a:bodyPr/>
        <a:lstStyle/>
        <a:p>
          <a:endParaRPr lang="en-US"/>
        </a:p>
      </dgm:t>
    </dgm:pt>
    <dgm:pt modelId="{2BE14D72-8BB2-46A6-A424-ECB5A3F2F634}" type="pres">
      <dgm:prSet presAssocID="{D43CF020-481E-495A-87A9-2726263CEFFC}" presName="level3hierChild" presStyleCnt="0"/>
      <dgm:spPr/>
    </dgm:pt>
    <dgm:pt modelId="{7E037A94-1A6A-4FCA-BAC2-595E08B47B48}" type="pres">
      <dgm:prSet presAssocID="{5A2822A2-1DE5-426C-8C4E-2F39FF1301D7}" presName="conn2-1" presStyleLbl="parChTrans1D2" presStyleIdx="1" presStyleCnt="2"/>
      <dgm:spPr/>
      <dgm:t>
        <a:bodyPr/>
        <a:lstStyle/>
        <a:p>
          <a:endParaRPr lang="en-US"/>
        </a:p>
      </dgm:t>
    </dgm:pt>
    <dgm:pt modelId="{76B0019E-A61A-421C-8E91-5CC38D0DA38D}" type="pres">
      <dgm:prSet presAssocID="{5A2822A2-1DE5-426C-8C4E-2F39FF1301D7}" presName="connTx" presStyleLbl="parChTrans1D2" presStyleIdx="1" presStyleCnt="2"/>
      <dgm:spPr/>
      <dgm:t>
        <a:bodyPr/>
        <a:lstStyle/>
        <a:p>
          <a:endParaRPr lang="en-US"/>
        </a:p>
      </dgm:t>
    </dgm:pt>
    <dgm:pt modelId="{E58B9A49-428A-48A1-BE69-3648AC016CC0}" type="pres">
      <dgm:prSet presAssocID="{E5F6083B-F21E-4118-BAEB-16EB1F716E1F}" presName="root2" presStyleCnt="0"/>
      <dgm:spPr/>
    </dgm:pt>
    <dgm:pt modelId="{6C82EA63-87B4-42B1-81E1-C3686E8D9A44}" type="pres">
      <dgm:prSet presAssocID="{E5F6083B-F21E-4118-BAEB-16EB1F716E1F}" presName="LevelTwoTextNode" presStyleLbl="node2" presStyleIdx="1" presStyleCnt="2">
        <dgm:presLayoutVars>
          <dgm:chPref val="3"/>
        </dgm:presLayoutVars>
      </dgm:prSet>
      <dgm:spPr/>
      <dgm:t>
        <a:bodyPr/>
        <a:lstStyle/>
        <a:p>
          <a:endParaRPr lang="en-US"/>
        </a:p>
      </dgm:t>
    </dgm:pt>
    <dgm:pt modelId="{F6043D8E-8A38-48BC-B942-CD0A5300E268}" type="pres">
      <dgm:prSet presAssocID="{E5F6083B-F21E-4118-BAEB-16EB1F716E1F}" presName="level3hierChild" presStyleCnt="0"/>
      <dgm:spPr/>
    </dgm:pt>
    <dgm:pt modelId="{26F77134-99B3-4AA6-B137-AF8BD8D99A1C}" type="pres">
      <dgm:prSet presAssocID="{C800FC5E-E7EF-4646-BA54-4978514F230F}" presName="conn2-1" presStyleLbl="parChTrans1D3" presStyleIdx="1" presStyleCnt="4"/>
      <dgm:spPr/>
      <dgm:t>
        <a:bodyPr/>
        <a:lstStyle/>
        <a:p>
          <a:endParaRPr lang="en-US"/>
        </a:p>
      </dgm:t>
    </dgm:pt>
    <dgm:pt modelId="{C02D420E-5938-48B7-9C44-398B6B59E488}" type="pres">
      <dgm:prSet presAssocID="{C800FC5E-E7EF-4646-BA54-4978514F230F}" presName="connTx" presStyleLbl="parChTrans1D3" presStyleIdx="1" presStyleCnt="4"/>
      <dgm:spPr/>
      <dgm:t>
        <a:bodyPr/>
        <a:lstStyle/>
        <a:p>
          <a:endParaRPr lang="en-US"/>
        </a:p>
      </dgm:t>
    </dgm:pt>
    <dgm:pt modelId="{FA0AB556-95BE-4B82-90AA-4464B5BAEF21}" type="pres">
      <dgm:prSet presAssocID="{A3A4595C-DE7A-454E-9DA3-7EB468F29AA2}" presName="root2" presStyleCnt="0"/>
      <dgm:spPr/>
    </dgm:pt>
    <dgm:pt modelId="{83C03A5D-CE9D-48A2-AD31-856BCAA73534}" type="pres">
      <dgm:prSet presAssocID="{A3A4595C-DE7A-454E-9DA3-7EB468F29AA2}" presName="LevelTwoTextNode" presStyleLbl="node3" presStyleIdx="1" presStyleCnt="4">
        <dgm:presLayoutVars>
          <dgm:chPref val="3"/>
        </dgm:presLayoutVars>
      </dgm:prSet>
      <dgm:spPr/>
      <dgm:t>
        <a:bodyPr/>
        <a:lstStyle/>
        <a:p>
          <a:endParaRPr lang="en-US"/>
        </a:p>
      </dgm:t>
    </dgm:pt>
    <dgm:pt modelId="{2254369F-E8FC-422E-B09C-5BA9D8F786AF}" type="pres">
      <dgm:prSet presAssocID="{A3A4595C-DE7A-454E-9DA3-7EB468F29AA2}" presName="level3hierChild" presStyleCnt="0"/>
      <dgm:spPr/>
    </dgm:pt>
    <dgm:pt modelId="{69B0865A-B4FB-4BEE-9D75-2191A7BE5278}" type="pres">
      <dgm:prSet presAssocID="{346E501E-74E8-432B-96F4-231D51353C08}" presName="conn2-1" presStyleLbl="parChTrans1D3" presStyleIdx="2" presStyleCnt="4"/>
      <dgm:spPr/>
      <dgm:t>
        <a:bodyPr/>
        <a:lstStyle/>
        <a:p>
          <a:endParaRPr lang="en-US"/>
        </a:p>
      </dgm:t>
    </dgm:pt>
    <dgm:pt modelId="{C3733900-35C7-49C6-8FFA-ABDF0061DFF8}" type="pres">
      <dgm:prSet presAssocID="{346E501E-74E8-432B-96F4-231D51353C08}" presName="connTx" presStyleLbl="parChTrans1D3" presStyleIdx="2" presStyleCnt="4"/>
      <dgm:spPr/>
      <dgm:t>
        <a:bodyPr/>
        <a:lstStyle/>
        <a:p>
          <a:endParaRPr lang="en-US"/>
        </a:p>
      </dgm:t>
    </dgm:pt>
    <dgm:pt modelId="{F6271E3F-B51A-4BE1-B3DD-B8769429D3F2}" type="pres">
      <dgm:prSet presAssocID="{DE81B7EF-68A8-4321-B9DC-961B6213DD82}" presName="root2" presStyleCnt="0"/>
      <dgm:spPr/>
    </dgm:pt>
    <dgm:pt modelId="{63E77551-C712-4D6B-8595-DEC9340560DF}" type="pres">
      <dgm:prSet presAssocID="{DE81B7EF-68A8-4321-B9DC-961B6213DD82}" presName="LevelTwoTextNode" presStyleLbl="node3" presStyleIdx="2" presStyleCnt="4">
        <dgm:presLayoutVars>
          <dgm:chPref val="3"/>
        </dgm:presLayoutVars>
      </dgm:prSet>
      <dgm:spPr/>
      <dgm:t>
        <a:bodyPr/>
        <a:lstStyle/>
        <a:p>
          <a:endParaRPr lang="en-US"/>
        </a:p>
      </dgm:t>
    </dgm:pt>
    <dgm:pt modelId="{558F6369-2AFA-4587-9809-D66CA2D80DB1}" type="pres">
      <dgm:prSet presAssocID="{DE81B7EF-68A8-4321-B9DC-961B6213DD82}" presName="level3hierChild" presStyleCnt="0"/>
      <dgm:spPr/>
    </dgm:pt>
    <dgm:pt modelId="{E4476587-C023-4DE5-A630-DD92AF8494D6}" type="pres">
      <dgm:prSet presAssocID="{E81D47BE-78AE-4D62-B04B-B54D7D7958B1}" presName="conn2-1" presStyleLbl="parChTrans1D3" presStyleIdx="3" presStyleCnt="4"/>
      <dgm:spPr/>
      <dgm:t>
        <a:bodyPr/>
        <a:lstStyle/>
        <a:p>
          <a:endParaRPr lang="en-US"/>
        </a:p>
      </dgm:t>
    </dgm:pt>
    <dgm:pt modelId="{1B3FF185-2911-4C72-A818-56DE888E01D4}" type="pres">
      <dgm:prSet presAssocID="{E81D47BE-78AE-4D62-B04B-B54D7D7958B1}" presName="connTx" presStyleLbl="parChTrans1D3" presStyleIdx="3" presStyleCnt="4"/>
      <dgm:spPr/>
      <dgm:t>
        <a:bodyPr/>
        <a:lstStyle/>
        <a:p>
          <a:endParaRPr lang="en-US"/>
        </a:p>
      </dgm:t>
    </dgm:pt>
    <dgm:pt modelId="{4A0F9BBD-2D91-45FB-BAAF-A44FE55B8317}" type="pres">
      <dgm:prSet presAssocID="{25BED1DE-8AA9-434C-A96A-DB9D4BD31410}" presName="root2" presStyleCnt="0"/>
      <dgm:spPr/>
    </dgm:pt>
    <dgm:pt modelId="{B49D2639-BFA1-4043-9ABD-797D03D60859}" type="pres">
      <dgm:prSet presAssocID="{25BED1DE-8AA9-434C-A96A-DB9D4BD31410}" presName="LevelTwoTextNode" presStyleLbl="node3" presStyleIdx="3" presStyleCnt="4">
        <dgm:presLayoutVars>
          <dgm:chPref val="3"/>
        </dgm:presLayoutVars>
      </dgm:prSet>
      <dgm:spPr/>
      <dgm:t>
        <a:bodyPr/>
        <a:lstStyle/>
        <a:p>
          <a:endParaRPr lang="en-US"/>
        </a:p>
      </dgm:t>
    </dgm:pt>
    <dgm:pt modelId="{9D75BF10-77AA-49F6-AE31-6DE46B4C8707}" type="pres">
      <dgm:prSet presAssocID="{25BED1DE-8AA9-434C-A96A-DB9D4BD31410}" presName="level3hierChild" presStyleCnt="0"/>
      <dgm:spPr/>
    </dgm:pt>
  </dgm:ptLst>
  <dgm:cxnLst>
    <dgm:cxn modelId="{B9929522-207C-4F2A-9E41-E55AB8D3ED4B}" type="presOf" srcId="{B31E0C7E-8EF0-40DD-B72A-E4BCAB966AE5}" destId="{5EDA1F08-0FC8-4666-B1FD-879489C6A669}" srcOrd="0" destOrd="0" presId="urn:microsoft.com/office/officeart/2005/8/layout/hierarchy2"/>
    <dgm:cxn modelId="{217DA4F6-711B-4E36-830A-AB2F12A4580C}" srcId="{E5F6083B-F21E-4118-BAEB-16EB1F716E1F}" destId="{25BED1DE-8AA9-434C-A96A-DB9D4BD31410}" srcOrd="2" destOrd="0" parTransId="{E81D47BE-78AE-4D62-B04B-B54D7D7958B1}" sibTransId="{F01C6F18-D621-40B3-A331-3FA6899EEDFE}"/>
    <dgm:cxn modelId="{7C0F24ED-DA95-43A7-B958-541CDD6931E7}" type="presOf" srcId="{25BED1DE-8AA9-434C-A96A-DB9D4BD31410}" destId="{B49D2639-BFA1-4043-9ABD-797D03D60859}" srcOrd="0" destOrd="0" presId="urn:microsoft.com/office/officeart/2005/8/layout/hierarchy2"/>
    <dgm:cxn modelId="{391A37DC-9BF7-4711-A537-94CB3B4B6FC1}" type="presOf" srcId="{431CDD6C-02F5-47AC-9B3E-2CD8E4B3C44D}" destId="{CA81C9EE-3C89-4BE9-80B3-F36520CD7712}" srcOrd="0" destOrd="0" presId="urn:microsoft.com/office/officeart/2005/8/layout/hierarchy2"/>
    <dgm:cxn modelId="{2B17C722-8F40-4C30-B61A-4B7B7D3B709A}" type="presOf" srcId="{7B8351EB-9796-44F2-B200-AA70626C44D5}" destId="{6488D663-41C0-40FD-9031-41247C7D5A97}" srcOrd="0" destOrd="0" presId="urn:microsoft.com/office/officeart/2005/8/layout/hierarchy2"/>
    <dgm:cxn modelId="{8BC5C7C2-C604-4328-9940-937F4F5FE455}" srcId="{CC0898D2-B3F8-4AFE-A7C2-E68560FF150A}" destId="{E5F6083B-F21E-4118-BAEB-16EB1F716E1F}" srcOrd="1" destOrd="0" parTransId="{5A2822A2-1DE5-426C-8C4E-2F39FF1301D7}" sibTransId="{5DC612DA-F934-4218-9441-EB91DB76DD3D}"/>
    <dgm:cxn modelId="{C3B1FC37-D4DA-41C3-B07A-3E308C2C8C90}" type="presOf" srcId="{E81D47BE-78AE-4D62-B04B-B54D7D7958B1}" destId="{E4476587-C023-4DE5-A630-DD92AF8494D6}" srcOrd="0" destOrd="0" presId="urn:microsoft.com/office/officeart/2005/8/layout/hierarchy2"/>
    <dgm:cxn modelId="{2B58EBD8-6699-40A1-AD0E-E4454B665134}" type="presOf" srcId="{CC0898D2-B3F8-4AFE-A7C2-E68560FF150A}" destId="{291DB383-4D35-4456-88F2-FF3C5B42228A}" srcOrd="0" destOrd="0" presId="urn:microsoft.com/office/officeart/2005/8/layout/hierarchy2"/>
    <dgm:cxn modelId="{E3FA8A30-1174-49E4-AC28-51B2C84D3A2D}" type="presOf" srcId="{E5F6083B-F21E-4118-BAEB-16EB1F716E1F}" destId="{6C82EA63-87B4-42B1-81E1-C3686E8D9A44}" srcOrd="0" destOrd="0" presId="urn:microsoft.com/office/officeart/2005/8/layout/hierarchy2"/>
    <dgm:cxn modelId="{46888654-ADB6-46A0-8A26-92FC523AE20C}" srcId="{CC0898D2-B3F8-4AFE-A7C2-E68560FF150A}" destId="{B31E0C7E-8EF0-40DD-B72A-E4BCAB966AE5}" srcOrd="0" destOrd="0" parTransId="{7B8351EB-9796-44F2-B200-AA70626C44D5}" sibTransId="{3A596F5E-EE6D-4654-98A7-788B521B03BD}"/>
    <dgm:cxn modelId="{25E3348E-AFE8-4999-8C69-236B10C54B3E}" type="presOf" srcId="{5A2822A2-1DE5-426C-8C4E-2F39FF1301D7}" destId="{7E037A94-1A6A-4FCA-BAC2-595E08B47B48}" srcOrd="0" destOrd="0" presId="urn:microsoft.com/office/officeart/2005/8/layout/hierarchy2"/>
    <dgm:cxn modelId="{5D5532AF-7991-4805-AAB0-82028E65E21C}" type="presOf" srcId="{C800FC5E-E7EF-4646-BA54-4978514F230F}" destId="{26F77134-99B3-4AA6-B137-AF8BD8D99A1C}" srcOrd="0" destOrd="0" presId="urn:microsoft.com/office/officeart/2005/8/layout/hierarchy2"/>
    <dgm:cxn modelId="{6A0F1DB6-5CC1-44C0-B48F-2A200520E5AB}" srcId="{E5F6083B-F21E-4118-BAEB-16EB1F716E1F}" destId="{DE81B7EF-68A8-4321-B9DC-961B6213DD82}" srcOrd="1" destOrd="0" parTransId="{346E501E-74E8-432B-96F4-231D51353C08}" sibTransId="{2E534ED0-AA22-4AA6-96A0-BA0C593FD7AA}"/>
    <dgm:cxn modelId="{3840C103-1C0D-4CDC-AF64-1FA334827C8E}" type="presOf" srcId="{5A2822A2-1DE5-426C-8C4E-2F39FF1301D7}" destId="{76B0019E-A61A-421C-8E91-5CC38D0DA38D}" srcOrd="1" destOrd="0" presId="urn:microsoft.com/office/officeart/2005/8/layout/hierarchy2"/>
    <dgm:cxn modelId="{E67DF920-99D8-4B4C-8CD8-42C97F3BDD19}" type="presOf" srcId="{346E501E-74E8-432B-96F4-231D51353C08}" destId="{C3733900-35C7-49C6-8FFA-ABDF0061DFF8}" srcOrd="1" destOrd="0" presId="urn:microsoft.com/office/officeart/2005/8/layout/hierarchy2"/>
    <dgm:cxn modelId="{E0A3E421-2D19-459E-8CDD-43F9187E95CA}" srcId="{B31E0C7E-8EF0-40DD-B72A-E4BCAB966AE5}" destId="{D43CF020-481E-495A-87A9-2726263CEFFC}" srcOrd="0" destOrd="0" parTransId="{431CDD6C-02F5-47AC-9B3E-2CD8E4B3C44D}" sibTransId="{EB53E279-50C5-4C6E-A420-338A65D6C402}"/>
    <dgm:cxn modelId="{96E3D0EF-7912-4CA2-AB33-8F6120D53DCD}" type="presOf" srcId="{E81D47BE-78AE-4D62-B04B-B54D7D7958B1}" destId="{1B3FF185-2911-4C72-A818-56DE888E01D4}" srcOrd="1" destOrd="0" presId="urn:microsoft.com/office/officeart/2005/8/layout/hierarchy2"/>
    <dgm:cxn modelId="{EB130720-F61A-4547-9CE0-F30129E53C03}" type="presOf" srcId="{A3A4595C-DE7A-454E-9DA3-7EB468F29AA2}" destId="{83C03A5D-CE9D-48A2-AD31-856BCAA73534}" srcOrd="0" destOrd="0" presId="urn:microsoft.com/office/officeart/2005/8/layout/hierarchy2"/>
    <dgm:cxn modelId="{D2513FF1-A74A-45A6-A9CF-415F9BF351DC}" type="presOf" srcId="{431CDD6C-02F5-47AC-9B3E-2CD8E4B3C44D}" destId="{42F649B0-6B4A-4486-AE46-1C375B3BA960}" srcOrd="1" destOrd="0" presId="urn:microsoft.com/office/officeart/2005/8/layout/hierarchy2"/>
    <dgm:cxn modelId="{A87D1E84-F6FB-4AEB-A9DF-C69E647794EF}" srcId="{E5F6083B-F21E-4118-BAEB-16EB1F716E1F}" destId="{A3A4595C-DE7A-454E-9DA3-7EB468F29AA2}" srcOrd="0" destOrd="0" parTransId="{C800FC5E-E7EF-4646-BA54-4978514F230F}" sibTransId="{850B042D-DFF2-45CA-8C94-E47F14170CC9}"/>
    <dgm:cxn modelId="{75F6196D-588B-4A65-9DA9-D51CBC6AF8E4}" type="presOf" srcId="{FBE1DFE7-A54F-4BCD-8CEC-6E30BDF5F227}" destId="{F1C1F492-9558-47B4-A75C-A34B26E6C9CB}" srcOrd="0" destOrd="0" presId="urn:microsoft.com/office/officeart/2005/8/layout/hierarchy2"/>
    <dgm:cxn modelId="{7D5B80E3-6F79-4995-B328-E525CAC48996}" type="presOf" srcId="{346E501E-74E8-432B-96F4-231D51353C08}" destId="{69B0865A-B4FB-4BEE-9D75-2191A7BE5278}" srcOrd="0" destOrd="0" presId="urn:microsoft.com/office/officeart/2005/8/layout/hierarchy2"/>
    <dgm:cxn modelId="{C4482059-9415-463A-98F0-887E5A55E555}" srcId="{FBE1DFE7-A54F-4BCD-8CEC-6E30BDF5F227}" destId="{CC0898D2-B3F8-4AFE-A7C2-E68560FF150A}" srcOrd="0" destOrd="0" parTransId="{9CA589CB-59BD-4E85-ADEC-882DF7D76A7A}" sibTransId="{723448F4-67B5-4EFF-BFCB-3F4F2A5EBC2F}"/>
    <dgm:cxn modelId="{B84D6F02-9477-4919-B014-974A88174D6C}" type="presOf" srcId="{7B8351EB-9796-44F2-B200-AA70626C44D5}" destId="{B782534D-5878-49F4-9073-24E5EF39BA4B}" srcOrd="1" destOrd="0" presId="urn:microsoft.com/office/officeart/2005/8/layout/hierarchy2"/>
    <dgm:cxn modelId="{9F50C20C-F9ED-45F2-8F13-C078391CCC3A}" type="presOf" srcId="{C800FC5E-E7EF-4646-BA54-4978514F230F}" destId="{C02D420E-5938-48B7-9C44-398B6B59E488}" srcOrd="1" destOrd="0" presId="urn:microsoft.com/office/officeart/2005/8/layout/hierarchy2"/>
    <dgm:cxn modelId="{98197D92-F072-44BD-BF52-36A58CE742BC}" type="presOf" srcId="{D43CF020-481E-495A-87A9-2726263CEFFC}" destId="{3CFA40D5-063F-434E-BF66-1E575DE126B2}" srcOrd="0" destOrd="0" presId="urn:microsoft.com/office/officeart/2005/8/layout/hierarchy2"/>
    <dgm:cxn modelId="{78E68A2F-18AA-4C10-9B15-276D092AD347}" type="presOf" srcId="{DE81B7EF-68A8-4321-B9DC-961B6213DD82}" destId="{63E77551-C712-4D6B-8595-DEC9340560DF}" srcOrd="0" destOrd="0" presId="urn:microsoft.com/office/officeart/2005/8/layout/hierarchy2"/>
    <dgm:cxn modelId="{57633A7D-7871-42AA-9CB4-F9DD19A32AAD}" type="presParOf" srcId="{F1C1F492-9558-47B4-A75C-A34B26E6C9CB}" destId="{AED22F84-D964-46B3-9D30-FF7AC0C0D7B4}" srcOrd="0" destOrd="0" presId="urn:microsoft.com/office/officeart/2005/8/layout/hierarchy2"/>
    <dgm:cxn modelId="{A50322BB-38C2-4E30-9379-EDC9E7B07F82}" type="presParOf" srcId="{AED22F84-D964-46B3-9D30-FF7AC0C0D7B4}" destId="{291DB383-4D35-4456-88F2-FF3C5B42228A}" srcOrd="0" destOrd="0" presId="urn:microsoft.com/office/officeart/2005/8/layout/hierarchy2"/>
    <dgm:cxn modelId="{06ABCD27-6E11-4B85-A076-AA4D7B8570AF}" type="presParOf" srcId="{AED22F84-D964-46B3-9D30-FF7AC0C0D7B4}" destId="{419D6266-72F1-4E29-B1FA-E7AA717BF5A0}" srcOrd="1" destOrd="0" presId="urn:microsoft.com/office/officeart/2005/8/layout/hierarchy2"/>
    <dgm:cxn modelId="{D017FEEF-77E2-4E13-AC9B-62AA1E28BD5B}" type="presParOf" srcId="{419D6266-72F1-4E29-B1FA-E7AA717BF5A0}" destId="{6488D663-41C0-40FD-9031-41247C7D5A97}" srcOrd="0" destOrd="0" presId="urn:microsoft.com/office/officeart/2005/8/layout/hierarchy2"/>
    <dgm:cxn modelId="{F1C18BFD-8149-4763-8EE7-C35249D1EC0D}" type="presParOf" srcId="{6488D663-41C0-40FD-9031-41247C7D5A97}" destId="{B782534D-5878-49F4-9073-24E5EF39BA4B}" srcOrd="0" destOrd="0" presId="urn:microsoft.com/office/officeart/2005/8/layout/hierarchy2"/>
    <dgm:cxn modelId="{E8725CFF-0DC3-430A-A1DF-645C11229920}" type="presParOf" srcId="{419D6266-72F1-4E29-B1FA-E7AA717BF5A0}" destId="{2074A7C6-A722-4447-B3B3-C005E563258E}" srcOrd="1" destOrd="0" presId="urn:microsoft.com/office/officeart/2005/8/layout/hierarchy2"/>
    <dgm:cxn modelId="{A2079E02-F2A8-43A8-BE5C-9FAEE06DA217}" type="presParOf" srcId="{2074A7C6-A722-4447-B3B3-C005E563258E}" destId="{5EDA1F08-0FC8-4666-B1FD-879489C6A669}" srcOrd="0" destOrd="0" presId="urn:microsoft.com/office/officeart/2005/8/layout/hierarchy2"/>
    <dgm:cxn modelId="{7F292551-A8B6-4C36-B852-301A6A28C2A5}" type="presParOf" srcId="{2074A7C6-A722-4447-B3B3-C005E563258E}" destId="{7D23D6D5-665B-4D1A-835D-97689206959B}" srcOrd="1" destOrd="0" presId="urn:microsoft.com/office/officeart/2005/8/layout/hierarchy2"/>
    <dgm:cxn modelId="{5BD8FB13-54BB-4249-8F11-3D73E0D36901}" type="presParOf" srcId="{7D23D6D5-665B-4D1A-835D-97689206959B}" destId="{CA81C9EE-3C89-4BE9-80B3-F36520CD7712}" srcOrd="0" destOrd="0" presId="urn:microsoft.com/office/officeart/2005/8/layout/hierarchy2"/>
    <dgm:cxn modelId="{79DC59CA-26A6-466C-A3F2-79B9BA4B82D6}" type="presParOf" srcId="{CA81C9EE-3C89-4BE9-80B3-F36520CD7712}" destId="{42F649B0-6B4A-4486-AE46-1C375B3BA960}" srcOrd="0" destOrd="0" presId="urn:microsoft.com/office/officeart/2005/8/layout/hierarchy2"/>
    <dgm:cxn modelId="{396A9B89-E7BC-4357-8DCB-88EFC2A934FA}" type="presParOf" srcId="{7D23D6D5-665B-4D1A-835D-97689206959B}" destId="{DE87959A-16DD-4AC1-B6F2-0AC336D6B178}" srcOrd="1" destOrd="0" presId="urn:microsoft.com/office/officeart/2005/8/layout/hierarchy2"/>
    <dgm:cxn modelId="{D3627E7E-5098-4884-B006-788C64581E32}" type="presParOf" srcId="{DE87959A-16DD-4AC1-B6F2-0AC336D6B178}" destId="{3CFA40D5-063F-434E-BF66-1E575DE126B2}" srcOrd="0" destOrd="0" presId="urn:microsoft.com/office/officeart/2005/8/layout/hierarchy2"/>
    <dgm:cxn modelId="{4A2BB9BB-2512-42D2-92CE-4BE0E1FE9AE2}" type="presParOf" srcId="{DE87959A-16DD-4AC1-B6F2-0AC336D6B178}" destId="{2BE14D72-8BB2-46A6-A424-ECB5A3F2F634}" srcOrd="1" destOrd="0" presId="urn:microsoft.com/office/officeart/2005/8/layout/hierarchy2"/>
    <dgm:cxn modelId="{758C91FC-0584-4CF1-AE1C-633F1A01A990}" type="presParOf" srcId="{419D6266-72F1-4E29-B1FA-E7AA717BF5A0}" destId="{7E037A94-1A6A-4FCA-BAC2-595E08B47B48}" srcOrd="2" destOrd="0" presId="urn:microsoft.com/office/officeart/2005/8/layout/hierarchy2"/>
    <dgm:cxn modelId="{BF4E83E1-6D36-416F-85B3-ADE4689C4A90}" type="presParOf" srcId="{7E037A94-1A6A-4FCA-BAC2-595E08B47B48}" destId="{76B0019E-A61A-421C-8E91-5CC38D0DA38D}" srcOrd="0" destOrd="0" presId="urn:microsoft.com/office/officeart/2005/8/layout/hierarchy2"/>
    <dgm:cxn modelId="{D638C2C5-AC34-417E-9435-7CFCED6B8669}" type="presParOf" srcId="{419D6266-72F1-4E29-B1FA-E7AA717BF5A0}" destId="{E58B9A49-428A-48A1-BE69-3648AC016CC0}" srcOrd="3" destOrd="0" presId="urn:microsoft.com/office/officeart/2005/8/layout/hierarchy2"/>
    <dgm:cxn modelId="{7CF16B94-D0DD-4FB1-BA01-00462CB36519}" type="presParOf" srcId="{E58B9A49-428A-48A1-BE69-3648AC016CC0}" destId="{6C82EA63-87B4-42B1-81E1-C3686E8D9A44}" srcOrd="0" destOrd="0" presId="urn:microsoft.com/office/officeart/2005/8/layout/hierarchy2"/>
    <dgm:cxn modelId="{9537A063-A5B4-4E8A-84DE-FACC10A2175B}" type="presParOf" srcId="{E58B9A49-428A-48A1-BE69-3648AC016CC0}" destId="{F6043D8E-8A38-48BC-B942-CD0A5300E268}" srcOrd="1" destOrd="0" presId="urn:microsoft.com/office/officeart/2005/8/layout/hierarchy2"/>
    <dgm:cxn modelId="{E51F00ED-0756-4F4F-8EFB-420648E33D45}" type="presParOf" srcId="{F6043D8E-8A38-48BC-B942-CD0A5300E268}" destId="{26F77134-99B3-4AA6-B137-AF8BD8D99A1C}" srcOrd="0" destOrd="0" presId="urn:microsoft.com/office/officeart/2005/8/layout/hierarchy2"/>
    <dgm:cxn modelId="{B1B04F57-29FC-4041-BC07-D0DD109F75AD}" type="presParOf" srcId="{26F77134-99B3-4AA6-B137-AF8BD8D99A1C}" destId="{C02D420E-5938-48B7-9C44-398B6B59E488}" srcOrd="0" destOrd="0" presId="urn:microsoft.com/office/officeart/2005/8/layout/hierarchy2"/>
    <dgm:cxn modelId="{6E2D045B-D899-45DF-BFEA-CF9E8ECDDCEC}" type="presParOf" srcId="{F6043D8E-8A38-48BC-B942-CD0A5300E268}" destId="{FA0AB556-95BE-4B82-90AA-4464B5BAEF21}" srcOrd="1" destOrd="0" presId="urn:microsoft.com/office/officeart/2005/8/layout/hierarchy2"/>
    <dgm:cxn modelId="{275E2153-7CFA-450B-8DFA-1EC7EA46CC1E}" type="presParOf" srcId="{FA0AB556-95BE-4B82-90AA-4464B5BAEF21}" destId="{83C03A5D-CE9D-48A2-AD31-856BCAA73534}" srcOrd="0" destOrd="0" presId="urn:microsoft.com/office/officeart/2005/8/layout/hierarchy2"/>
    <dgm:cxn modelId="{E9B3416D-9EF1-4B9C-91AE-3670F4EF0814}" type="presParOf" srcId="{FA0AB556-95BE-4B82-90AA-4464B5BAEF21}" destId="{2254369F-E8FC-422E-B09C-5BA9D8F786AF}" srcOrd="1" destOrd="0" presId="urn:microsoft.com/office/officeart/2005/8/layout/hierarchy2"/>
    <dgm:cxn modelId="{9A7E5F44-9579-4780-81A0-86FF8258C88B}" type="presParOf" srcId="{F6043D8E-8A38-48BC-B942-CD0A5300E268}" destId="{69B0865A-B4FB-4BEE-9D75-2191A7BE5278}" srcOrd="2" destOrd="0" presId="urn:microsoft.com/office/officeart/2005/8/layout/hierarchy2"/>
    <dgm:cxn modelId="{DB474F1E-93D4-4AEC-AF94-5A8566391D2F}" type="presParOf" srcId="{69B0865A-B4FB-4BEE-9D75-2191A7BE5278}" destId="{C3733900-35C7-49C6-8FFA-ABDF0061DFF8}" srcOrd="0" destOrd="0" presId="urn:microsoft.com/office/officeart/2005/8/layout/hierarchy2"/>
    <dgm:cxn modelId="{F4B475BF-BBCC-4198-A4AE-F3C13A6DDEF2}" type="presParOf" srcId="{F6043D8E-8A38-48BC-B942-CD0A5300E268}" destId="{F6271E3F-B51A-4BE1-B3DD-B8769429D3F2}" srcOrd="3" destOrd="0" presId="urn:microsoft.com/office/officeart/2005/8/layout/hierarchy2"/>
    <dgm:cxn modelId="{A8872513-BDE6-41F6-A3F0-3644E4F865EB}" type="presParOf" srcId="{F6271E3F-B51A-4BE1-B3DD-B8769429D3F2}" destId="{63E77551-C712-4D6B-8595-DEC9340560DF}" srcOrd="0" destOrd="0" presId="urn:microsoft.com/office/officeart/2005/8/layout/hierarchy2"/>
    <dgm:cxn modelId="{36EC9AB2-0BF6-4E08-AF3F-BD352234D3A5}" type="presParOf" srcId="{F6271E3F-B51A-4BE1-B3DD-B8769429D3F2}" destId="{558F6369-2AFA-4587-9809-D66CA2D80DB1}" srcOrd="1" destOrd="0" presId="urn:microsoft.com/office/officeart/2005/8/layout/hierarchy2"/>
    <dgm:cxn modelId="{6E19F0A5-050E-4F08-9880-65443212DF21}" type="presParOf" srcId="{F6043D8E-8A38-48BC-B942-CD0A5300E268}" destId="{E4476587-C023-4DE5-A630-DD92AF8494D6}" srcOrd="4" destOrd="0" presId="urn:microsoft.com/office/officeart/2005/8/layout/hierarchy2"/>
    <dgm:cxn modelId="{4B4EAADD-7B45-421A-A0F7-7EC6574D986C}" type="presParOf" srcId="{E4476587-C023-4DE5-A630-DD92AF8494D6}" destId="{1B3FF185-2911-4C72-A818-56DE888E01D4}" srcOrd="0" destOrd="0" presId="urn:microsoft.com/office/officeart/2005/8/layout/hierarchy2"/>
    <dgm:cxn modelId="{660A0368-01DC-435D-B7F0-FF5CA4A6410E}" type="presParOf" srcId="{F6043D8E-8A38-48BC-B942-CD0A5300E268}" destId="{4A0F9BBD-2D91-45FB-BAAF-A44FE55B8317}" srcOrd="5" destOrd="0" presId="urn:microsoft.com/office/officeart/2005/8/layout/hierarchy2"/>
    <dgm:cxn modelId="{E17646DF-88DA-4BEA-BA86-6E60C096AABE}" type="presParOf" srcId="{4A0F9BBD-2D91-45FB-BAAF-A44FE55B8317}" destId="{B49D2639-BFA1-4043-9ABD-797D03D60859}" srcOrd="0" destOrd="0" presId="urn:microsoft.com/office/officeart/2005/8/layout/hierarchy2"/>
    <dgm:cxn modelId="{60EF3E3E-AAB0-4FF9-A120-3B473EB24646}" type="presParOf" srcId="{4A0F9BBD-2D91-45FB-BAAF-A44FE55B8317}" destId="{9D75BF10-77AA-49F6-AE31-6DE46B4C870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0F1131-CAA8-47EB-9E67-7C5DEDF18BBC}"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7FC2218C-107A-4BFE-A7D4-CEB29068E718}">
      <dgm:prSet phldrT="[Text]"/>
      <dgm:spPr/>
      <dgm:t>
        <a:bodyPr/>
        <a:lstStyle/>
        <a:p>
          <a:r>
            <a:rPr lang="en-US" dirty="0" smtClean="0">
              <a:solidFill>
                <a:srgbClr val="FFFF00"/>
              </a:solidFill>
            </a:rPr>
            <a:t>Frame</a:t>
          </a:r>
        </a:p>
        <a:p>
          <a:r>
            <a:rPr lang="en-US" dirty="0" smtClean="0"/>
            <a:t>(Ecosystem Dynamics)</a:t>
          </a:r>
        </a:p>
        <a:p>
          <a:endParaRPr lang="en-US" dirty="0"/>
        </a:p>
      </dgm:t>
    </dgm:pt>
    <dgm:pt modelId="{035C2C3C-5880-4B85-8678-394468C8F284}" type="parTrans" cxnId="{45297B4D-EF26-4411-A184-48FA68FCFDC9}">
      <dgm:prSet/>
      <dgm:spPr/>
      <dgm:t>
        <a:bodyPr/>
        <a:lstStyle/>
        <a:p>
          <a:endParaRPr lang="en-US"/>
        </a:p>
      </dgm:t>
    </dgm:pt>
    <dgm:pt modelId="{6553753D-B600-433C-8459-C90F44A31B24}" type="sibTrans" cxnId="{45297B4D-EF26-4411-A184-48FA68FCFDC9}">
      <dgm:prSet/>
      <dgm:spPr/>
      <dgm:t>
        <a:bodyPr/>
        <a:lstStyle/>
        <a:p>
          <a:endParaRPr lang="en-US"/>
        </a:p>
      </dgm:t>
    </dgm:pt>
    <dgm:pt modelId="{78156001-9890-4A5A-9B4D-C39DF6D01207}">
      <dgm:prSet phldrT="[Text]"/>
      <dgm:spPr>
        <a:solidFill>
          <a:schemeClr val="accent3">
            <a:lumMod val="50000"/>
          </a:schemeClr>
        </a:solidFill>
      </dgm:spPr>
      <dgm:t>
        <a:bodyPr/>
        <a:lstStyle/>
        <a:p>
          <a:r>
            <a:rPr lang="en-US" dirty="0" smtClean="0">
              <a:solidFill>
                <a:srgbClr val="FFFF00"/>
              </a:solidFill>
            </a:rPr>
            <a:t>Baseline</a:t>
          </a:r>
        </a:p>
        <a:p>
          <a:r>
            <a:rPr lang="en-US" dirty="0" smtClean="0"/>
            <a:t>(Pivot Requirement)</a:t>
          </a:r>
          <a:endParaRPr lang="en-US" dirty="0"/>
        </a:p>
      </dgm:t>
    </dgm:pt>
    <dgm:pt modelId="{C0B7FD79-A96E-4C5D-B0AD-CB28D967C822}" type="parTrans" cxnId="{8D3DAB1B-A3A6-4A9A-B23F-6138B99B4F5D}">
      <dgm:prSet/>
      <dgm:spPr/>
      <dgm:t>
        <a:bodyPr/>
        <a:lstStyle/>
        <a:p>
          <a:endParaRPr lang="en-US"/>
        </a:p>
      </dgm:t>
    </dgm:pt>
    <dgm:pt modelId="{9B1B5689-7B7B-4270-AC95-083CF3C32DD4}" type="sibTrans" cxnId="{8D3DAB1B-A3A6-4A9A-B23F-6138B99B4F5D}">
      <dgm:prSet/>
      <dgm:spPr/>
      <dgm:t>
        <a:bodyPr/>
        <a:lstStyle/>
        <a:p>
          <a:endParaRPr lang="en-US"/>
        </a:p>
      </dgm:t>
    </dgm:pt>
    <dgm:pt modelId="{09C25C45-5E6A-488D-9175-2DA577EA98D2}">
      <dgm:prSet phldrT="[Text]" custT="1"/>
      <dgm:spPr>
        <a:solidFill>
          <a:schemeClr val="accent4">
            <a:lumMod val="50000"/>
          </a:schemeClr>
        </a:solidFill>
      </dgm:spPr>
      <dgm:t>
        <a:bodyPr/>
        <a:lstStyle/>
        <a:p>
          <a:r>
            <a:rPr lang="en-US" sz="1400" dirty="0" smtClean="0">
              <a:solidFill>
                <a:srgbClr val="FFFF00"/>
              </a:solidFill>
            </a:rPr>
            <a:t>Search</a:t>
          </a:r>
          <a:r>
            <a:rPr lang="en-US" sz="1400" dirty="0" smtClean="0">
              <a:solidFill>
                <a:schemeClr val="tx1"/>
              </a:solidFill>
            </a:rPr>
            <a:t>  </a:t>
          </a:r>
        </a:p>
        <a:p>
          <a:r>
            <a:rPr lang="en-US" sz="1400" dirty="0" smtClean="0"/>
            <a:t>(Option/Response</a:t>
          </a:r>
        </a:p>
        <a:p>
          <a:r>
            <a:rPr lang="en-US" sz="1400" dirty="0" smtClean="0"/>
            <a:t> Identification)</a:t>
          </a:r>
        </a:p>
        <a:p>
          <a:endParaRPr lang="en-US" sz="1100" dirty="0"/>
        </a:p>
      </dgm:t>
    </dgm:pt>
    <dgm:pt modelId="{F0EB435C-1D76-45D4-9FB0-FCD95E49A72C}" type="parTrans" cxnId="{0CE3CAD2-7632-4025-8B60-9AFB003D2F52}">
      <dgm:prSet/>
      <dgm:spPr/>
      <dgm:t>
        <a:bodyPr/>
        <a:lstStyle/>
        <a:p>
          <a:endParaRPr lang="en-US"/>
        </a:p>
      </dgm:t>
    </dgm:pt>
    <dgm:pt modelId="{B499A5B7-7F98-4209-AFE1-612D496F1A79}" type="sibTrans" cxnId="{0CE3CAD2-7632-4025-8B60-9AFB003D2F52}">
      <dgm:prSet/>
      <dgm:spPr/>
      <dgm:t>
        <a:bodyPr/>
        <a:lstStyle/>
        <a:p>
          <a:endParaRPr lang="en-US"/>
        </a:p>
      </dgm:t>
    </dgm:pt>
    <dgm:pt modelId="{B13FE764-FE40-4A0D-B3C1-0BF3D00F8922}">
      <dgm:prSet phldrT="[Text]"/>
      <dgm:spPr>
        <a:solidFill>
          <a:schemeClr val="accent1">
            <a:lumMod val="75000"/>
          </a:schemeClr>
        </a:solidFill>
      </dgm:spPr>
      <dgm:t>
        <a:bodyPr/>
        <a:lstStyle/>
        <a:p>
          <a:r>
            <a:rPr lang="en-US" dirty="0" smtClean="0">
              <a:solidFill>
                <a:srgbClr val="FFFF00"/>
              </a:solidFill>
            </a:rPr>
            <a:t>Choose</a:t>
          </a:r>
        </a:p>
        <a:p>
          <a:r>
            <a:rPr lang="en-US" dirty="0" smtClean="0"/>
            <a:t>(Craft Strategic </a:t>
          </a:r>
          <a:r>
            <a:rPr lang="en-US" smtClean="0"/>
            <a:t>Response &amp; </a:t>
          </a:r>
          <a:r>
            <a:rPr lang="en-US" dirty="0" smtClean="0"/>
            <a:t>Plan)</a:t>
          </a:r>
          <a:endParaRPr lang="en-US" dirty="0"/>
        </a:p>
      </dgm:t>
    </dgm:pt>
    <dgm:pt modelId="{3D102A87-C307-45D7-941B-B7B189F2420B}" type="parTrans" cxnId="{DDE436F2-3ACA-48D1-A8D0-6602FFF76172}">
      <dgm:prSet/>
      <dgm:spPr/>
      <dgm:t>
        <a:bodyPr/>
        <a:lstStyle/>
        <a:p>
          <a:endParaRPr lang="en-US"/>
        </a:p>
      </dgm:t>
    </dgm:pt>
    <dgm:pt modelId="{1C140585-993A-4C0A-9BE4-972785775A8B}" type="sibTrans" cxnId="{DDE436F2-3ACA-48D1-A8D0-6602FFF76172}">
      <dgm:prSet/>
      <dgm:spPr/>
      <dgm:t>
        <a:bodyPr/>
        <a:lstStyle/>
        <a:p>
          <a:endParaRPr lang="en-US"/>
        </a:p>
      </dgm:t>
    </dgm:pt>
    <dgm:pt modelId="{FA9F5D19-054D-4CB7-9203-9BE3FC3E87E5}">
      <dgm:prSet phldrT="[Text]"/>
      <dgm:spPr>
        <a:solidFill>
          <a:schemeClr val="accent5">
            <a:lumMod val="50000"/>
          </a:schemeClr>
        </a:solidFill>
      </dgm:spPr>
      <dgm:t>
        <a:bodyPr/>
        <a:lstStyle/>
        <a:p>
          <a:r>
            <a:rPr lang="en-US" dirty="0" smtClean="0">
              <a:solidFill>
                <a:srgbClr val="FFFF00"/>
              </a:solidFill>
            </a:rPr>
            <a:t>Commit</a:t>
          </a:r>
        </a:p>
        <a:p>
          <a:r>
            <a:rPr lang="en-US" dirty="0" smtClean="0"/>
            <a:t>(Resource procurement, allocation, sequencing)</a:t>
          </a:r>
          <a:endParaRPr lang="en-US" dirty="0"/>
        </a:p>
      </dgm:t>
    </dgm:pt>
    <dgm:pt modelId="{D7F7751D-12EA-4375-8401-05CA954A7443}" type="parTrans" cxnId="{EB3C050C-4702-449B-AE03-20CAB907DE35}">
      <dgm:prSet/>
      <dgm:spPr/>
      <dgm:t>
        <a:bodyPr/>
        <a:lstStyle/>
        <a:p>
          <a:endParaRPr lang="en-US"/>
        </a:p>
      </dgm:t>
    </dgm:pt>
    <dgm:pt modelId="{1A75A0E5-7989-4F6A-8FF6-D631069B2077}" type="sibTrans" cxnId="{EB3C050C-4702-449B-AE03-20CAB907DE35}">
      <dgm:prSet/>
      <dgm:spPr/>
      <dgm:t>
        <a:bodyPr/>
        <a:lstStyle/>
        <a:p>
          <a:endParaRPr lang="en-US"/>
        </a:p>
      </dgm:t>
    </dgm:pt>
    <dgm:pt modelId="{C4FAD623-E1CF-44C7-9083-037E47115C95}">
      <dgm:prSet/>
      <dgm:spPr>
        <a:solidFill>
          <a:schemeClr val="tx1">
            <a:lumMod val="65000"/>
            <a:lumOff val="35000"/>
          </a:schemeClr>
        </a:solidFill>
      </dgm:spPr>
      <dgm:t>
        <a:bodyPr/>
        <a:lstStyle/>
        <a:p>
          <a:r>
            <a:rPr lang="en-US" dirty="0" smtClean="0">
              <a:solidFill>
                <a:srgbClr val="FFFF00"/>
              </a:solidFill>
            </a:rPr>
            <a:t>Assess &amp; Adjust</a:t>
          </a:r>
          <a:endParaRPr lang="en-US" dirty="0">
            <a:solidFill>
              <a:srgbClr val="FFFF00"/>
            </a:solidFill>
          </a:endParaRPr>
        </a:p>
      </dgm:t>
    </dgm:pt>
    <dgm:pt modelId="{23A3555F-7D5B-4307-AE5A-1CF08C12D752}" type="parTrans" cxnId="{AF8317F6-07D2-491C-9FCF-8A9B4D4123EB}">
      <dgm:prSet/>
      <dgm:spPr/>
      <dgm:t>
        <a:bodyPr/>
        <a:lstStyle/>
        <a:p>
          <a:endParaRPr lang="en-US"/>
        </a:p>
      </dgm:t>
    </dgm:pt>
    <dgm:pt modelId="{13642434-02D9-4CB1-837C-70578EE3B783}" type="sibTrans" cxnId="{AF8317F6-07D2-491C-9FCF-8A9B4D4123EB}">
      <dgm:prSet/>
      <dgm:spPr/>
      <dgm:t>
        <a:bodyPr/>
        <a:lstStyle/>
        <a:p>
          <a:endParaRPr lang="en-US"/>
        </a:p>
      </dgm:t>
    </dgm:pt>
    <dgm:pt modelId="{90E18907-A27A-46C4-A27A-C3364E6DC6CC}" type="pres">
      <dgm:prSet presAssocID="{100F1131-CAA8-47EB-9E67-7C5DEDF18BBC}" presName="Name0" presStyleCnt="0">
        <dgm:presLayoutVars>
          <dgm:dir/>
          <dgm:resizeHandles val="exact"/>
        </dgm:presLayoutVars>
      </dgm:prSet>
      <dgm:spPr/>
      <dgm:t>
        <a:bodyPr/>
        <a:lstStyle/>
        <a:p>
          <a:endParaRPr lang="en-US"/>
        </a:p>
      </dgm:t>
    </dgm:pt>
    <dgm:pt modelId="{F99C0A76-EFC0-4735-9984-25DE19385F97}" type="pres">
      <dgm:prSet presAssocID="{100F1131-CAA8-47EB-9E67-7C5DEDF18BBC}" presName="cycle" presStyleCnt="0"/>
      <dgm:spPr/>
    </dgm:pt>
    <dgm:pt modelId="{C7143395-0D47-4176-ACB2-39DDCE9C70B3}" type="pres">
      <dgm:prSet presAssocID="{7FC2218C-107A-4BFE-A7D4-CEB29068E718}" presName="nodeFirstNode" presStyleLbl="node1" presStyleIdx="0" presStyleCnt="6">
        <dgm:presLayoutVars>
          <dgm:bulletEnabled val="1"/>
        </dgm:presLayoutVars>
      </dgm:prSet>
      <dgm:spPr/>
      <dgm:t>
        <a:bodyPr/>
        <a:lstStyle/>
        <a:p>
          <a:endParaRPr lang="en-US"/>
        </a:p>
      </dgm:t>
    </dgm:pt>
    <dgm:pt modelId="{FBECE061-9091-46C8-9D6E-5DA599DD4571}" type="pres">
      <dgm:prSet presAssocID="{6553753D-B600-433C-8459-C90F44A31B24}" presName="sibTransFirstNode" presStyleLbl="bgShp" presStyleIdx="0" presStyleCnt="1"/>
      <dgm:spPr/>
      <dgm:t>
        <a:bodyPr/>
        <a:lstStyle/>
        <a:p>
          <a:endParaRPr lang="en-US"/>
        </a:p>
      </dgm:t>
    </dgm:pt>
    <dgm:pt modelId="{6BEC91FA-FB4F-4F9D-B37A-206672FF69B4}" type="pres">
      <dgm:prSet presAssocID="{78156001-9890-4A5A-9B4D-C39DF6D01207}" presName="nodeFollowingNodes" presStyleLbl="node1" presStyleIdx="1" presStyleCnt="6">
        <dgm:presLayoutVars>
          <dgm:bulletEnabled val="1"/>
        </dgm:presLayoutVars>
      </dgm:prSet>
      <dgm:spPr/>
      <dgm:t>
        <a:bodyPr/>
        <a:lstStyle/>
        <a:p>
          <a:endParaRPr lang="en-US"/>
        </a:p>
      </dgm:t>
    </dgm:pt>
    <dgm:pt modelId="{5EED7F02-6F69-4C65-BDC0-69667392F249}" type="pres">
      <dgm:prSet presAssocID="{09C25C45-5E6A-488D-9175-2DA577EA98D2}" presName="nodeFollowingNodes" presStyleLbl="node1" presStyleIdx="2" presStyleCnt="6" custScaleX="108293" custScaleY="135117">
        <dgm:presLayoutVars>
          <dgm:bulletEnabled val="1"/>
        </dgm:presLayoutVars>
      </dgm:prSet>
      <dgm:spPr/>
      <dgm:t>
        <a:bodyPr/>
        <a:lstStyle/>
        <a:p>
          <a:endParaRPr lang="en-US"/>
        </a:p>
      </dgm:t>
    </dgm:pt>
    <dgm:pt modelId="{ACB2FFD6-5380-4EF5-B5BE-B11E13676B38}" type="pres">
      <dgm:prSet presAssocID="{B13FE764-FE40-4A0D-B3C1-0BF3D00F8922}" presName="nodeFollowingNodes" presStyleLbl="node1" presStyleIdx="3" presStyleCnt="6">
        <dgm:presLayoutVars>
          <dgm:bulletEnabled val="1"/>
        </dgm:presLayoutVars>
      </dgm:prSet>
      <dgm:spPr/>
      <dgm:t>
        <a:bodyPr/>
        <a:lstStyle/>
        <a:p>
          <a:endParaRPr lang="en-US"/>
        </a:p>
      </dgm:t>
    </dgm:pt>
    <dgm:pt modelId="{812E8DDD-A1B4-4692-9BA2-FBA61D04166F}" type="pres">
      <dgm:prSet presAssocID="{FA9F5D19-054D-4CB7-9203-9BE3FC3E87E5}" presName="nodeFollowingNodes" presStyleLbl="node1" presStyleIdx="4" presStyleCnt="6">
        <dgm:presLayoutVars>
          <dgm:bulletEnabled val="1"/>
        </dgm:presLayoutVars>
      </dgm:prSet>
      <dgm:spPr/>
      <dgm:t>
        <a:bodyPr/>
        <a:lstStyle/>
        <a:p>
          <a:endParaRPr lang="en-US"/>
        </a:p>
      </dgm:t>
    </dgm:pt>
    <dgm:pt modelId="{B5746131-044F-4C7E-9EF2-9B8360E32681}" type="pres">
      <dgm:prSet presAssocID="{C4FAD623-E1CF-44C7-9083-037E47115C95}" presName="nodeFollowingNodes" presStyleLbl="node1" presStyleIdx="5" presStyleCnt="6">
        <dgm:presLayoutVars>
          <dgm:bulletEnabled val="1"/>
        </dgm:presLayoutVars>
      </dgm:prSet>
      <dgm:spPr/>
      <dgm:t>
        <a:bodyPr/>
        <a:lstStyle/>
        <a:p>
          <a:endParaRPr lang="en-US"/>
        </a:p>
      </dgm:t>
    </dgm:pt>
  </dgm:ptLst>
  <dgm:cxnLst>
    <dgm:cxn modelId="{45297B4D-EF26-4411-A184-48FA68FCFDC9}" srcId="{100F1131-CAA8-47EB-9E67-7C5DEDF18BBC}" destId="{7FC2218C-107A-4BFE-A7D4-CEB29068E718}" srcOrd="0" destOrd="0" parTransId="{035C2C3C-5880-4B85-8678-394468C8F284}" sibTransId="{6553753D-B600-433C-8459-C90F44A31B24}"/>
    <dgm:cxn modelId="{8D3DAB1B-A3A6-4A9A-B23F-6138B99B4F5D}" srcId="{100F1131-CAA8-47EB-9E67-7C5DEDF18BBC}" destId="{78156001-9890-4A5A-9B4D-C39DF6D01207}" srcOrd="1" destOrd="0" parTransId="{C0B7FD79-A96E-4C5D-B0AD-CB28D967C822}" sibTransId="{9B1B5689-7B7B-4270-AC95-083CF3C32DD4}"/>
    <dgm:cxn modelId="{DDE436F2-3ACA-48D1-A8D0-6602FFF76172}" srcId="{100F1131-CAA8-47EB-9E67-7C5DEDF18BBC}" destId="{B13FE764-FE40-4A0D-B3C1-0BF3D00F8922}" srcOrd="3" destOrd="0" parTransId="{3D102A87-C307-45D7-941B-B7B189F2420B}" sibTransId="{1C140585-993A-4C0A-9BE4-972785775A8B}"/>
    <dgm:cxn modelId="{AF8317F6-07D2-491C-9FCF-8A9B4D4123EB}" srcId="{100F1131-CAA8-47EB-9E67-7C5DEDF18BBC}" destId="{C4FAD623-E1CF-44C7-9083-037E47115C95}" srcOrd="5" destOrd="0" parTransId="{23A3555F-7D5B-4307-AE5A-1CF08C12D752}" sibTransId="{13642434-02D9-4CB1-837C-70578EE3B783}"/>
    <dgm:cxn modelId="{2E0E8520-7AC1-4DBB-BC8B-DCB263CEEF0F}" type="presOf" srcId="{B13FE764-FE40-4A0D-B3C1-0BF3D00F8922}" destId="{ACB2FFD6-5380-4EF5-B5BE-B11E13676B38}" srcOrd="0" destOrd="0" presId="urn:microsoft.com/office/officeart/2005/8/layout/cycle3"/>
    <dgm:cxn modelId="{86467CC3-2010-4973-BE06-52D52BE01908}" type="presOf" srcId="{6553753D-B600-433C-8459-C90F44A31B24}" destId="{FBECE061-9091-46C8-9D6E-5DA599DD4571}" srcOrd="0" destOrd="0" presId="urn:microsoft.com/office/officeart/2005/8/layout/cycle3"/>
    <dgm:cxn modelId="{0CE3CAD2-7632-4025-8B60-9AFB003D2F52}" srcId="{100F1131-CAA8-47EB-9E67-7C5DEDF18BBC}" destId="{09C25C45-5E6A-488D-9175-2DA577EA98D2}" srcOrd="2" destOrd="0" parTransId="{F0EB435C-1D76-45D4-9FB0-FCD95E49A72C}" sibTransId="{B499A5B7-7F98-4209-AFE1-612D496F1A79}"/>
    <dgm:cxn modelId="{F10ED1FC-FB98-4420-B839-C826E6410A3A}" type="presOf" srcId="{7FC2218C-107A-4BFE-A7D4-CEB29068E718}" destId="{C7143395-0D47-4176-ACB2-39DDCE9C70B3}" srcOrd="0" destOrd="0" presId="urn:microsoft.com/office/officeart/2005/8/layout/cycle3"/>
    <dgm:cxn modelId="{86ACFF98-48F4-4CA3-9AC7-22EDAE45C1B7}" type="presOf" srcId="{C4FAD623-E1CF-44C7-9083-037E47115C95}" destId="{B5746131-044F-4C7E-9EF2-9B8360E32681}" srcOrd="0" destOrd="0" presId="urn:microsoft.com/office/officeart/2005/8/layout/cycle3"/>
    <dgm:cxn modelId="{ED674D27-4CA0-4F03-AC53-6F8CBD2D96D5}" type="presOf" srcId="{09C25C45-5E6A-488D-9175-2DA577EA98D2}" destId="{5EED7F02-6F69-4C65-BDC0-69667392F249}" srcOrd="0" destOrd="0" presId="urn:microsoft.com/office/officeart/2005/8/layout/cycle3"/>
    <dgm:cxn modelId="{F0682210-7348-4D2A-8D27-D0150B66C112}" type="presOf" srcId="{FA9F5D19-054D-4CB7-9203-9BE3FC3E87E5}" destId="{812E8DDD-A1B4-4692-9BA2-FBA61D04166F}" srcOrd="0" destOrd="0" presId="urn:microsoft.com/office/officeart/2005/8/layout/cycle3"/>
    <dgm:cxn modelId="{9C9872D8-E665-4BD7-AD39-F6EE05EDA4B0}" type="presOf" srcId="{100F1131-CAA8-47EB-9E67-7C5DEDF18BBC}" destId="{90E18907-A27A-46C4-A27A-C3364E6DC6CC}" srcOrd="0" destOrd="0" presId="urn:microsoft.com/office/officeart/2005/8/layout/cycle3"/>
    <dgm:cxn modelId="{8FC4EDE1-9879-40F9-81B9-2B3AAA8F6575}" type="presOf" srcId="{78156001-9890-4A5A-9B4D-C39DF6D01207}" destId="{6BEC91FA-FB4F-4F9D-B37A-206672FF69B4}" srcOrd="0" destOrd="0" presId="urn:microsoft.com/office/officeart/2005/8/layout/cycle3"/>
    <dgm:cxn modelId="{EB3C050C-4702-449B-AE03-20CAB907DE35}" srcId="{100F1131-CAA8-47EB-9E67-7C5DEDF18BBC}" destId="{FA9F5D19-054D-4CB7-9203-9BE3FC3E87E5}" srcOrd="4" destOrd="0" parTransId="{D7F7751D-12EA-4375-8401-05CA954A7443}" sibTransId="{1A75A0E5-7989-4F6A-8FF6-D631069B2077}"/>
    <dgm:cxn modelId="{C2347455-BE9F-4B5F-A177-AD2BE053AF51}" type="presParOf" srcId="{90E18907-A27A-46C4-A27A-C3364E6DC6CC}" destId="{F99C0A76-EFC0-4735-9984-25DE19385F97}" srcOrd="0" destOrd="0" presId="urn:microsoft.com/office/officeart/2005/8/layout/cycle3"/>
    <dgm:cxn modelId="{B514E580-ADDB-4437-8E3E-9B4E7DB4F206}" type="presParOf" srcId="{F99C0A76-EFC0-4735-9984-25DE19385F97}" destId="{C7143395-0D47-4176-ACB2-39DDCE9C70B3}" srcOrd="0" destOrd="0" presId="urn:microsoft.com/office/officeart/2005/8/layout/cycle3"/>
    <dgm:cxn modelId="{B0C2AA7D-79DC-4FA5-AB26-C50F05CA80A1}" type="presParOf" srcId="{F99C0A76-EFC0-4735-9984-25DE19385F97}" destId="{FBECE061-9091-46C8-9D6E-5DA599DD4571}" srcOrd="1" destOrd="0" presId="urn:microsoft.com/office/officeart/2005/8/layout/cycle3"/>
    <dgm:cxn modelId="{064F0948-1DD0-485E-8781-84EB4742F590}" type="presParOf" srcId="{F99C0A76-EFC0-4735-9984-25DE19385F97}" destId="{6BEC91FA-FB4F-4F9D-B37A-206672FF69B4}" srcOrd="2" destOrd="0" presId="urn:microsoft.com/office/officeart/2005/8/layout/cycle3"/>
    <dgm:cxn modelId="{658D0380-A80B-4415-95DD-03324471F0CC}" type="presParOf" srcId="{F99C0A76-EFC0-4735-9984-25DE19385F97}" destId="{5EED7F02-6F69-4C65-BDC0-69667392F249}" srcOrd="3" destOrd="0" presId="urn:microsoft.com/office/officeart/2005/8/layout/cycle3"/>
    <dgm:cxn modelId="{B634310B-E82B-4593-B1FE-677B3790D3E3}" type="presParOf" srcId="{F99C0A76-EFC0-4735-9984-25DE19385F97}" destId="{ACB2FFD6-5380-4EF5-B5BE-B11E13676B38}" srcOrd="4" destOrd="0" presId="urn:microsoft.com/office/officeart/2005/8/layout/cycle3"/>
    <dgm:cxn modelId="{2091DFB6-AC73-459E-BA95-969A27706C40}" type="presParOf" srcId="{F99C0A76-EFC0-4735-9984-25DE19385F97}" destId="{812E8DDD-A1B4-4692-9BA2-FBA61D04166F}" srcOrd="5" destOrd="0" presId="urn:microsoft.com/office/officeart/2005/8/layout/cycle3"/>
    <dgm:cxn modelId="{19AB660B-4A75-4BED-A7CB-136E7DCB3A19}" type="presParOf" srcId="{F99C0A76-EFC0-4735-9984-25DE19385F97}" destId="{B5746131-044F-4C7E-9EF2-9B8360E32681}"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49C7B-4491-472A-81E9-705D9C0EF3FE}">
      <dsp:nvSpPr>
        <dsp:cNvPr id="0" name=""/>
        <dsp:cNvSpPr/>
      </dsp:nvSpPr>
      <dsp:spPr>
        <a:xfrm rot="5400000">
          <a:off x="2868105" y="1277240"/>
          <a:ext cx="1121694" cy="1277009"/>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B5703E-CC26-47B8-82C1-8BBFB755EB33}">
      <dsp:nvSpPr>
        <dsp:cNvPr id="0" name=""/>
        <dsp:cNvSpPr/>
      </dsp:nvSpPr>
      <dsp:spPr>
        <a:xfrm>
          <a:off x="2570924" y="33819"/>
          <a:ext cx="1888273" cy="1321730"/>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Here is what we are trying to accomplish</a:t>
          </a:r>
        </a:p>
        <a:p>
          <a:pPr lvl="0" algn="ctr" defTabSz="800100">
            <a:lnSpc>
              <a:spcPct val="90000"/>
            </a:lnSpc>
            <a:spcBef>
              <a:spcPct val="0"/>
            </a:spcBef>
            <a:spcAft>
              <a:spcPct val="35000"/>
            </a:spcAft>
          </a:pPr>
          <a:r>
            <a:rPr lang="en-US" sz="1800" kern="1200" dirty="0" smtClean="0"/>
            <a:t>(Strategy)</a:t>
          </a:r>
          <a:endParaRPr lang="en-US" sz="1800" kern="1200" dirty="0"/>
        </a:p>
      </dsp:txBody>
      <dsp:txXfrm>
        <a:off x="2635457" y="98352"/>
        <a:ext cx="1759207" cy="1192664"/>
      </dsp:txXfrm>
    </dsp:sp>
    <dsp:sp modelId="{244B6AE6-B034-4FA8-BE22-FAC240B31A4A}">
      <dsp:nvSpPr>
        <dsp:cNvPr id="0" name=""/>
        <dsp:cNvSpPr/>
      </dsp:nvSpPr>
      <dsp:spPr>
        <a:xfrm>
          <a:off x="4459198" y="159876"/>
          <a:ext cx="1373350" cy="1068280"/>
        </a:xfrm>
        <a:prstGeom prst="rect">
          <a:avLst/>
        </a:prstGeom>
        <a:noFill/>
        <a:ln>
          <a:noFill/>
        </a:ln>
        <a:effectLst/>
      </dsp:spPr>
      <dsp:style>
        <a:lnRef idx="0">
          <a:scrgbClr r="0" g="0" b="0"/>
        </a:lnRef>
        <a:fillRef idx="0">
          <a:scrgbClr r="0" g="0" b="0"/>
        </a:fillRef>
        <a:effectRef idx="0">
          <a:scrgbClr r="0" g="0" b="0"/>
        </a:effectRef>
        <a:fontRef idx="minor"/>
      </dsp:style>
    </dsp:sp>
    <dsp:sp modelId="{00C0E9F3-555B-4E22-9ABC-D0FFDA9BEDFA}">
      <dsp:nvSpPr>
        <dsp:cNvPr id="0" name=""/>
        <dsp:cNvSpPr/>
      </dsp:nvSpPr>
      <dsp:spPr>
        <a:xfrm rot="5400000">
          <a:off x="4433685" y="2761979"/>
          <a:ext cx="1121694" cy="1277009"/>
        </a:xfrm>
        <a:prstGeom prst="bentUpArrow">
          <a:avLst>
            <a:gd name="adj1" fmla="val 32840"/>
            <a:gd name="adj2" fmla="val 25000"/>
            <a:gd name="adj3" fmla="val 35780"/>
          </a:avLst>
        </a:prstGeom>
        <a:solidFill>
          <a:schemeClr val="accent2">
            <a:tint val="50000"/>
            <a:hueOff val="2528518"/>
            <a:satOff val="-3470"/>
            <a:lumOff val="5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6BF100-A522-4A57-84D0-B2EB9EE16286}">
      <dsp:nvSpPr>
        <dsp:cNvPr id="0" name=""/>
        <dsp:cNvSpPr/>
      </dsp:nvSpPr>
      <dsp:spPr>
        <a:xfrm>
          <a:off x="4136504" y="1518558"/>
          <a:ext cx="1888273" cy="1321730"/>
        </a:xfrm>
        <a:prstGeom prst="roundRect">
          <a:avLst>
            <a:gd name="adj" fmla="val 1667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Here is how we are going to do it</a:t>
          </a:r>
        </a:p>
        <a:p>
          <a:pPr lvl="0" algn="ctr" defTabSz="800100">
            <a:lnSpc>
              <a:spcPct val="90000"/>
            </a:lnSpc>
            <a:spcBef>
              <a:spcPct val="0"/>
            </a:spcBef>
            <a:spcAft>
              <a:spcPct val="35000"/>
            </a:spcAft>
          </a:pPr>
          <a:r>
            <a:rPr lang="en-US" sz="1800" kern="1200" dirty="0" smtClean="0"/>
            <a:t>(Business Model Analysis)</a:t>
          </a:r>
          <a:endParaRPr lang="en-US" sz="1800" kern="1200" dirty="0"/>
        </a:p>
      </dsp:txBody>
      <dsp:txXfrm>
        <a:off x="4201037" y="1583091"/>
        <a:ext cx="1759207" cy="1192664"/>
      </dsp:txXfrm>
    </dsp:sp>
    <dsp:sp modelId="{796953D2-F44D-4857-8AB2-B8727A944B2C}">
      <dsp:nvSpPr>
        <dsp:cNvPr id="0" name=""/>
        <dsp:cNvSpPr/>
      </dsp:nvSpPr>
      <dsp:spPr>
        <a:xfrm>
          <a:off x="6024778" y="1644615"/>
          <a:ext cx="1373350" cy="1068280"/>
        </a:xfrm>
        <a:prstGeom prst="rect">
          <a:avLst/>
        </a:prstGeom>
        <a:noFill/>
        <a:ln>
          <a:noFill/>
        </a:ln>
        <a:effectLst/>
      </dsp:spPr>
      <dsp:style>
        <a:lnRef idx="0">
          <a:scrgbClr r="0" g="0" b="0"/>
        </a:lnRef>
        <a:fillRef idx="0">
          <a:scrgbClr r="0" g="0" b="0"/>
        </a:fillRef>
        <a:effectRef idx="0">
          <a:scrgbClr r="0" g="0" b="0"/>
        </a:effectRef>
        <a:fontRef idx="minor"/>
      </dsp:style>
    </dsp:sp>
    <dsp:sp modelId="{F5772EC5-FF61-49BC-BFE0-5C95756967E0}">
      <dsp:nvSpPr>
        <dsp:cNvPr id="0" name=""/>
        <dsp:cNvSpPr/>
      </dsp:nvSpPr>
      <dsp:spPr>
        <a:xfrm rot="5400000">
          <a:off x="5999264" y="4246719"/>
          <a:ext cx="1121694" cy="1277009"/>
        </a:xfrm>
        <a:prstGeom prst="bentUpArrow">
          <a:avLst>
            <a:gd name="adj1" fmla="val 32840"/>
            <a:gd name="adj2" fmla="val 25000"/>
            <a:gd name="adj3" fmla="val 35780"/>
          </a:avLst>
        </a:prstGeom>
        <a:solidFill>
          <a:schemeClr val="accent2">
            <a:tint val="50000"/>
            <a:hueOff val="5057036"/>
            <a:satOff val="-6941"/>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F1C1C7-FCBF-4B1A-B82D-8E17E46FF526}">
      <dsp:nvSpPr>
        <dsp:cNvPr id="0" name=""/>
        <dsp:cNvSpPr/>
      </dsp:nvSpPr>
      <dsp:spPr>
        <a:xfrm>
          <a:off x="5702083" y="3003297"/>
          <a:ext cx="1888273" cy="1321730"/>
        </a:xfrm>
        <a:prstGeom prst="roundRect">
          <a:avLst>
            <a:gd name="adj" fmla="val 1667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Here is our CRM</a:t>
          </a:r>
        </a:p>
        <a:p>
          <a:pPr lvl="0" algn="ctr" defTabSz="800100">
            <a:lnSpc>
              <a:spcPct val="90000"/>
            </a:lnSpc>
            <a:spcBef>
              <a:spcPct val="0"/>
            </a:spcBef>
            <a:spcAft>
              <a:spcPct val="35000"/>
            </a:spcAft>
          </a:pPr>
          <a:r>
            <a:rPr lang="en-US" sz="1800" kern="1200" dirty="0" smtClean="0"/>
            <a:t>(Driving the  Customer Experience)</a:t>
          </a:r>
          <a:endParaRPr lang="en-US" sz="1800" kern="1200" dirty="0"/>
        </a:p>
      </dsp:txBody>
      <dsp:txXfrm>
        <a:off x="5766616" y="3067830"/>
        <a:ext cx="1759207" cy="1192664"/>
      </dsp:txXfrm>
    </dsp:sp>
    <dsp:sp modelId="{0DDE3CEB-8B37-46E5-91B3-482DC4313518}">
      <dsp:nvSpPr>
        <dsp:cNvPr id="0" name=""/>
        <dsp:cNvSpPr/>
      </dsp:nvSpPr>
      <dsp:spPr>
        <a:xfrm>
          <a:off x="7590357" y="3129355"/>
          <a:ext cx="1373350" cy="1068280"/>
        </a:xfrm>
        <a:prstGeom prst="rect">
          <a:avLst/>
        </a:prstGeom>
        <a:noFill/>
        <a:ln>
          <a:noFill/>
        </a:ln>
        <a:effectLst/>
      </dsp:spPr>
      <dsp:style>
        <a:lnRef idx="0">
          <a:scrgbClr r="0" g="0" b="0"/>
        </a:lnRef>
        <a:fillRef idx="0">
          <a:scrgbClr r="0" g="0" b="0"/>
        </a:fillRef>
        <a:effectRef idx="0">
          <a:scrgbClr r="0" g="0" b="0"/>
        </a:effectRef>
        <a:fontRef idx="minor"/>
      </dsp:style>
    </dsp:sp>
    <dsp:sp modelId="{9134BFA4-8FB8-44B7-9F99-025F0E800AED}">
      <dsp:nvSpPr>
        <dsp:cNvPr id="0" name=""/>
        <dsp:cNvSpPr/>
      </dsp:nvSpPr>
      <dsp:spPr>
        <a:xfrm>
          <a:off x="7267663" y="4488037"/>
          <a:ext cx="1888273" cy="1321730"/>
        </a:xfrm>
        <a:prstGeom prst="roundRect">
          <a:avLst>
            <a:gd name="adj" fmla="val 1667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Here is how Analytics &amp; AI fits in</a:t>
          </a:r>
        </a:p>
        <a:p>
          <a:pPr lvl="0" algn="ctr" defTabSz="800100">
            <a:lnSpc>
              <a:spcPct val="90000"/>
            </a:lnSpc>
            <a:spcBef>
              <a:spcPct val="0"/>
            </a:spcBef>
            <a:spcAft>
              <a:spcPct val="35000"/>
            </a:spcAft>
          </a:pPr>
          <a:r>
            <a:rPr lang="en-US" sz="1800" kern="1200" dirty="0" smtClean="0"/>
            <a:t>(Value Maximization)</a:t>
          </a:r>
          <a:endParaRPr lang="en-US" sz="1800" kern="1200" dirty="0"/>
        </a:p>
      </dsp:txBody>
      <dsp:txXfrm>
        <a:off x="7332196" y="4552570"/>
        <a:ext cx="1759207" cy="11926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6647F-5388-4AF6-AB69-74F2EDEF8497}">
      <dsp:nvSpPr>
        <dsp:cNvPr id="0" name=""/>
        <dsp:cNvSpPr/>
      </dsp:nvSpPr>
      <dsp:spPr>
        <a:xfrm>
          <a:off x="1288784" y="13440"/>
          <a:ext cx="567380" cy="45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Options</a:t>
          </a:r>
          <a:endParaRPr lang="en-US" sz="1100" kern="1200" dirty="0"/>
        </a:p>
      </dsp:txBody>
      <dsp:txXfrm>
        <a:off x="1288784" y="13440"/>
        <a:ext cx="567380" cy="459402"/>
      </dsp:txXfrm>
    </dsp:sp>
    <dsp:sp modelId="{7095D924-4CCB-4789-B5F3-DBD90FF4A9A9}">
      <dsp:nvSpPr>
        <dsp:cNvPr id="0" name=""/>
        <dsp:cNvSpPr/>
      </dsp:nvSpPr>
      <dsp:spPr>
        <a:xfrm>
          <a:off x="260558" y="-34"/>
          <a:ext cx="1724364" cy="1724364"/>
        </a:xfrm>
        <a:prstGeom prst="circularArrow">
          <a:avLst>
            <a:gd name="adj1" fmla="val 5195"/>
            <a:gd name="adj2" fmla="val 335549"/>
            <a:gd name="adj3" fmla="val 21294725"/>
            <a:gd name="adj4" fmla="val 19764940"/>
            <a:gd name="adj5" fmla="val 6061"/>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84BE96-609E-489E-86BB-31A5D16AEFA6}">
      <dsp:nvSpPr>
        <dsp:cNvPr id="0" name=""/>
        <dsp:cNvSpPr/>
      </dsp:nvSpPr>
      <dsp:spPr>
        <a:xfrm>
          <a:off x="1620724" y="868885"/>
          <a:ext cx="459402" cy="45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Where &amp; Why</a:t>
          </a:r>
          <a:endParaRPr lang="en-US" sz="1100" kern="1200" dirty="0"/>
        </a:p>
      </dsp:txBody>
      <dsp:txXfrm>
        <a:off x="1620724" y="868885"/>
        <a:ext cx="459402" cy="459402"/>
      </dsp:txXfrm>
    </dsp:sp>
    <dsp:sp modelId="{25B83BBA-B67E-4A23-87E7-FEE40222542E}">
      <dsp:nvSpPr>
        <dsp:cNvPr id="0" name=""/>
        <dsp:cNvSpPr/>
      </dsp:nvSpPr>
      <dsp:spPr>
        <a:xfrm>
          <a:off x="260558" y="-34"/>
          <a:ext cx="1724364" cy="1724364"/>
        </a:xfrm>
        <a:prstGeom prst="circularArrow">
          <a:avLst>
            <a:gd name="adj1" fmla="val 5195"/>
            <a:gd name="adj2" fmla="val 335549"/>
            <a:gd name="adj3" fmla="val 4016235"/>
            <a:gd name="adj4" fmla="val 2252022"/>
            <a:gd name="adj5" fmla="val 6061"/>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B6E93B-A2AE-4E10-B7D6-B596CA0F157C}">
      <dsp:nvSpPr>
        <dsp:cNvPr id="0" name=""/>
        <dsp:cNvSpPr/>
      </dsp:nvSpPr>
      <dsp:spPr>
        <a:xfrm>
          <a:off x="893039" y="1397579"/>
          <a:ext cx="459402" cy="45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What</a:t>
          </a:r>
          <a:endParaRPr lang="en-US" sz="1100" kern="1200" dirty="0"/>
        </a:p>
      </dsp:txBody>
      <dsp:txXfrm>
        <a:off x="893039" y="1397579"/>
        <a:ext cx="459402" cy="459402"/>
      </dsp:txXfrm>
    </dsp:sp>
    <dsp:sp modelId="{D3DAFA75-9865-4196-A71A-FFEDF67916AB}">
      <dsp:nvSpPr>
        <dsp:cNvPr id="0" name=""/>
        <dsp:cNvSpPr/>
      </dsp:nvSpPr>
      <dsp:spPr>
        <a:xfrm>
          <a:off x="260558" y="-34"/>
          <a:ext cx="1724364" cy="1724364"/>
        </a:xfrm>
        <a:prstGeom prst="circularArrow">
          <a:avLst>
            <a:gd name="adj1" fmla="val 5195"/>
            <a:gd name="adj2" fmla="val 335549"/>
            <a:gd name="adj3" fmla="val 8212429"/>
            <a:gd name="adj4" fmla="val 6448216"/>
            <a:gd name="adj5" fmla="val 6061"/>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D2E89-E212-48AA-BE81-FB917581DFEB}">
      <dsp:nvSpPr>
        <dsp:cNvPr id="0" name=""/>
        <dsp:cNvSpPr/>
      </dsp:nvSpPr>
      <dsp:spPr>
        <a:xfrm>
          <a:off x="165354" y="868885"/>
          <a:ext cx="459402" cy="45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How</a:t>
          </a:r>
          <a:endParaRPr lang="en-US" sz="1100" kern="1200" dirty="0"/>
        </a:p>
      </dsp:txBody>
      <dsp:txXfrm>
        <a:off x="165354" y="868885"/>
        <a:ext cx="459402" cy="459402"/>
      </dsp:txXfrm>
    </dsp:sp>
    <dsp:sp modelId="{1E932357-9433-445B-BE49-0D2B2B85B7E0}">
      <dsp:nvSpPr>
        <dsp:cNvPr id="0" name=""/>
        <dsp:cNvSpPr/>
      </dsp:nvSpPr>
      <dsp:spPr>
        <a:xfrm>
          <a:off x="259752" y="-29051"/>
          <a:ext cx="1724364" cy="1724364"/>
        </a:xfrm>
        <a:prstGeom prst="circularArrow">
          <a:avLst>
            <a:gd name="adj1" fmla="val 5195"/>
            <a:gd name="adj2" fmla="val 335549"/>
            <a:gd name="adj3" fmla="val 12149944"/>
            <a:gd name="adj4" fmla="val 10639297"/>
            <a:gd name="adj5" fmla="val 6061"/>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1C0DB-6AF7-4DF2-B284-A96E7964379F}">
      <dsp:nvSpPr>
        <dsp:cNvPr id="0" name=""/>
        <dsp:cNvSpPr/>
      </dsp:nvSpPr>
      <dsp:spPr>
        <a:xfrm>
          <a:off x="355761" y="13440"/>
          <a:ext cx="585063" cy="45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Execute &amp; Evaluate</a:t>
          </a:r>
          <a:endParaRPr lang="en-US" sz="1100" kern="1200" dirty="0"/>
        </a:p>
      </dsp:txBody>
      <dsp:txXfrm>
        <a:off x="355761" y="13440"/>
        <a:ext cx="585063" cy="459402"/>
      </dsp:txXfrm>
    </dsp:sp>
    <dsp:sp modelId="{C097E7CA-1FC2-44DD-9D32-927F28F72961}">
      <dsp:nvSpPr>
        <dsp:cNvPr id="0" name=""/>
        <dsp:cNvSpPr/>
      </dsp:nvSpPr>
      <dsp:spPr>
        <a:xfrm>
          <a:off x="228003" y="-8024"/>
          <a:ext cx="1724364" cy="1724364"/>
        </a:xfrm>
        <a:prstGeom prst="circularArrow">
          <a:avLst>
            <a:gd name="adj1" fmla="val 5195"/>
            <a:gd name="adj2" fmla="val 335549"/>
            <a:gd name="adj3" fmla="val 16767092"/>
            <a:gd name="adj4" fmla="val 15524581"/>
            <a:gd name="adj5" fmla="val 6061"/>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7B49D-27D9-4882-BAE4-53374E71FB26}">
      <dsp:nvSpPr>
        <dsp:cNvPr id="0" name=""/>
        <dsp:cNvSpPr/>
      </dsp:nvSpPr>
      <dsp:spPr>
        <a:xfrm>
          <a:off x="2155797" y="383098"/>
          <a:ext cx="5112639" cy="5112639"/>
        </a:xfrm>
        <a:prstGeom prst="pie">
          <a:avLst>
            <a:gd name="adj1" fmla="val 16200000"/>
            <a:gd name="adj2" fmla="val 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CA" sz="6500" kern="1200" dirty="0"/>
        </a:p>
      </dsp:txBody>
      <dsp:txXfrm>
        <a:off x="4869757" y="1442754"/>
        <a:ext cx="1886807" cy="1399889"/>
      </dsp:txXfrm>
    </dsp:sp>
    <dsp:sp modelId="{142434D9-2EA2-442B-9D91-45F38CE95479}">
      <dsp:nvSpPr>
        <dsp:cNvPr id="0" name=""/>
        <dsp:cNvSpPr/>
      </dsp:nvSpPr>
      <dsp:spPr>
        <a:xfrm>
          <a:off x="2201274" y="600214"/>
          <a:ext cx="5021685" cy="5021685"/>
        </a:xfrm>
        <a:prstGeom prst="pie">
          <a:avLst>
            <a:gd name="adj1" fmla="val 0"/>
            <a:gd name="adj2" fmla="val 540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CA" sz="6500" kern="1200" dirty="0"/>
        </a:p>
      </dsp:txBody>
      <dsp:txXfrm>
        <a:off x="4866952" y="3206110"/>
        <a:ext cx="1853240" cy="1374985"/>
      </dsp:txXfrm>
    </dsp:sp>
    <dsp:sp modelId="{231A5B5B-89D5-4DDD-8F3E-99CD97A13D47}">
      <dsp:nvSpPr>
        <dsp:cNvPr id="0" name=""/>
        <dsp:cNvSpPr/>
      </dsp:nvSpPr>
      <dsp:spPr>
        <a:xfrm>
          <a:off x="1984159" y="554737"/>
          <a:ext cx="5112639" cy="5112639"/>
        </a:xfrm>
        <a:prstGeom prst="pie">
          <a:avLst>
            <a:gd name="adj1" fmla="val 5400000"/>
            <a:gd name="adj2" fmla="val 10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2496031" y="3207831"/>
        <a:ext cx="1886807" cy="1399889"/>
      </dsp:txXfrm>
    </dsp:sp>
    <dsp:sp modelId="{0A1AE89D-8C54-43FF-BB15-4C54DBEB58E0}">
      <dsp:nvSpPr>
        <dsp:cNvPr id="0" name=""/>
        <dsp:cNvSpPr/>
      </dsp:nvSpPr>
      <dsp:spPr>
        <a:xfrm>
          <a:off x="1984159" y="383098"/>
          <a:ext cx="5112639" cy="5112639"/>
        </a:xfrm>
        <a:prstGeom prst="pie">
          <a:avLst>
            <a:gd name="adj1" fmla="val 10800000"/>
            <a:gd name="adj2" fmla="val 1620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CA" sz="6500" kern="1200" dirty="0"/>
        </a:p>
      </dsp:txBody>
      <dsp:txXfrm>
        <a:off x="2496031" y="1442754"/>
        <a:ext cx="1886807" cy="1399889"/>
      </dsp:txXfrm>
    </dsp:sp>
    <dsp:sp modelId="{649D147B-F497-4669-BB79-1539338185E1}">
      <dsp:nvSpPr>
        <dsp:cNvPr id="0" name=""/>
        <dsp:cNvSpPr/>
      </dsp:nvSpPr>
      <dsp:spPr>
        <a:xfrm>
          <a:off x="1852286" y="118714"/>
          <a:ext cx="5745632" cy="5745632"/>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BB3210-8E14-447D-9796-34D86C8272CD}">
      <dsp:nvSpPr>
        <dsp:cNvPr id="0" name=""/>
        <dsp:cNvSpPr/>
      </dsp:nvSpPr>
      <dsp:spPr>
        <a:xfrm>
          <a:off x="1839621" y="238560"/>
          <a:ext cx="5745632" cy="5745632"/>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8419930-2192-4374-9E8D-827396A07477}">
      <dsp:nvSpPr>
        <dsp:cNvPr id="0" name=""/>
        <dsp:cNvSpPr/>
      </dsp:nvSpPr>
      <dsp:spPr>
        <a:xfrm>
          <a:off x="1667662" y="238240"/>
          <a:ext cx="5745632" cy="5745632"/>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C2C17C0-532A-42A0-96BF-88782BF50787}">
      <dsp:nvSpPr>
        <dsp:cNvPr id="0" name=""/>
        <dsp:cNvSpPr/>
      </dsp:nvSpPr>
      <dsp:spPr>
        <a:xfrm>
          <a:off x="1667662" y="66602"/>
          <a:ext cx="5745632" cy="5745632"/>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2C39F-1195-4AFE-8C2D-4D986E0879FE}">
      <dsp:nvSpPr>
        <dsp:cNvPr id="0" name=""/>
        <dsp:cNvSpPr/>
      </dsp:nvSpPr>
      <dsp:spPr>
        <a:xfrm rot="5400000">
          <a:off x="2848932" y="1212933"/>
          <a:ext cx="1065218" cy="121271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3DAA91-85F5-4FCF-81B2-3D99ED83FD4A}">
      <dsp:nvSpPr>
        <dsp:cNvPr id="0" name=""/>
        <dsp:cNvSpPr/>
      </dsp:nvSpPr>
      <dsp:spPr>
        <a:xfrm>
          <a:off x="2566713" y="32116"/>
          <a:ext cx="1793201" cy="1255182"/>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Situation</a:t>
          </a:r>
          <a:endParaRPr lang="en-US" sz="1600" kern="1200" dirty="0"/>
        </a:p>
      </dsp:txBody>
      <dsp:txXfrm>
        <a:off x="2627997" y="93400"/>
        <a:ext cx="1670633" cy="1132614"/>
      </dsp:txXfrm>
    </dsp:sp>
    <dsp:sp modelId="{48CF6736-22F5-4F6E-8355-AE8F320058F6}">
      <dsp:nvSpPr>
        <dsp:cNvPr id="0" name=""/>
        <dsp:cNvSpPr/>
      </dsp:nvSpPr>
      <dsp:spPr>
        <a:xfrm>
          <a:off x="4359915" y="151826"/>
          <a:ext cx="1304203" cy="1014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dsp:txBody>
      <dsp:txXfrm>
        <a:off x="4359915" y="151826"/>
        <a:ext cx="1304203" cy="1014494"/>
      </dsp:txXfrm>
    </dsp:sp>
    <dsp:sp modelId="{98A43FE9-1A06-45E1-9C6A-0C3959A7E95A}">
      <dsp:nvSpPr>
        <dsp:cNvPr id="0" name=""/>
        <dsp:cNvSpPr/>
      </dsp:nvSpPr>
      <dsp:spPr>
        <a:xfrm rot="5400000">
          <a:off x="4335686" y="2622917"/>
          <a:ext cx="1065218" cy="1212714"/>
        </a:xfrm>
        <a:prstGeom prst="bentUpArrow">
          <a:avLst>
            <a:gd name="adj1" fmla="val 32840"/>
            <a:gd name="adj2" fmla="val 25000"/>
            <a:gd name="adj3" fmla="val 35780"/>
          </a:avLst>
        </a:prstGeom>
        <a:solidFill>
          <a:schemeClr val="accent1">
            <a:tint val="50000"/>
            <a:hueOff val="-6544756"/>
            <a:satOff val="-351"/>
            <a:lumOff val="56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BA1945-7F0F-4CDF-9ED0-C4965202158F}">
      <dsp:nvSpPr>
        <dsp:cNvPr id="0" name=""/>
        <dsp:cNvSpPr/>
      </dsp:nvSpPr>
      <dsp:spPr>
        <a:xfrm>
          <a:off x="4053468" y="1442101"/>
          <a:ext cx="1793201" cy="1255182"/>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Complication - Challenge</a:t>
          </a:r>
          <a:endParaRPr lang="en-US" sz="1600" kern="1200" dirty="0"/>
        </a:p>
      </dsp:txBody>
      <dsp:txXfrm>
        <a:off x="4114752" y="1503385"/>
        <a:ext cx="1670633" cy="1132614"/>
      </dsp:txXfrm>
    </dsp:sp>
    <dsp:sp modelId="{1A6D1880-C404-43B0-894E-DB79679A8D18}">
      <dsp:nvSpPr>
        <dsp:cNvPr id="0" name=""/>
        <dsp:cNvSpPr/>
      </dsp:nvSpPr>
      <dsp:spPr>
        <a:xfrm>
          <a:off x="5846669" y="1561811"/>
          <a:ext cx="1304203" cy="1014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dsp:txBody>
      <dsp:txXfrm>
        <a:off x="5846669" y="1561811"/>
        <a:ext cx="1304203" cy="1014494"/>
      </dsp:txXfrm>
    </dsp:sp>
    <dsp:sp modelId="{D889FBFB-CD8F-43EA-A344-79CCCB51736C}">
      <dsp:nvSpPr>
        <dsp:cNvPr id="0" name=""/>
        <dsp:cNvSpPr/>
      </dsp:nvSpPr>
      <dsp:spPr>
        <a:xfrm rot="5400000">
          <a:off x="5822441" y="4032902"/>
          <a:ext cx="1065218" cy="1212714"/>
        </a:xfrm>
        <a:prstGeom prst="bentUpArrow">
          <a:avLst>
            <a:gd name="adj1" fmla="val 32840"/>
            <a:gd name="adj2" fmla="val 25000"/>
            <a:gd name="adj3" fmla="val 35780"/>
          </a:avLst>
        </a:prstGeom>
        <a:solidFill>
          <a:schemeClr val="accent1">
            <a:tint val="50000"/>
            <a:hueOff val="-13089511"/>
            <a:satOff val="-703"/>
            <a:lumOff val="113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BE21B-A26B-4431-8407-40AA34BFFA1D}">
      <dsp:nvSpPr>
        <dsp:cNvPr id="0" name=""/>
        <dsp:cNvSpPr/>
      </dsp:nvSpPr>
      <dsp:spPr>
        <a:xfrm>
          <a:off x="5540223" y="2852085"/>
          <a:ext cx="1793201" cy="125518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Critical Value-Driven Questions</a:t>
          </a:r>
          <a:endParaRPr lang="en-US" sz="1600" kern="1200" dirty="0"/>
        </a:p>
      </dsp:txBody>
      <dsp:txXfrm>
        <a:off x="5601507" y="2913369"/>
        <a:ext cx="1670633" cy="1132614"/>
      </dsp:txXfrm>
    </dsp:sp>
    <dsp:sp modelId="{223721C9-B4D0-42DB-ABEB-39ADB82DB47A}">
      <dsp:nvSpPr>
        <dsp:cNvPr id="0" name=""/>
        <dsp:cNvSpPr/>
      </dsp:nvSpPr>
      <dsp:spPr>
        <a:xfrm>
          <a:off x="7333424" y="2971796"/>
          <a:ext cx="1304203" cy="1014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n-US" sz="1200" kern="1200" dirty="0"/>
        </a:p>
      </dsp:txBody>
      <dsp:txXfrm>
        <a:off x="7333424" y="2971796"/>
        <a:ext cx="1304203" cy="1014494"/>
      </dsp:txXfrm>
    </dsp:sp>
    <dsp:sp modelId="{3385C1DA-B951-4539-80C4-FB401AEA2A82}">
      <dsp:nvSpPr>
        <dsp:cNvPr id="0" name=""/>
        <dsp:cNvSpPr/>
      </dsp:nvSpPr>
      <dsp:spPr>
        <a:xfrm>
          <a:off x="7026977" y="4262070"/>
          <a:ext cx="1793201" cy="1255182"/>
        </a:xfrm>
        <a:prstGeom prst="roundRect">
          <a:avLst>
            <a:gd name="adj" fmla="val 166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Analytical Methodologies to create Value-Based Conclusions</a:t>
          </a:r>
          <a:endParaRPr lang="en-US" sz="1600" kern="1200" dirty="0"/>
        </a:p>
      </dsp:txBody>
      <dsp:txXfrm>
        <a:off x="7088261" y="4323354"/>
        <a:ext cx="1670633" cy="1132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48616-C62E-4990-8142-F601509B0340}">
      <dsp:nvSpPr>
        <dsp:cNvPr id="0" name=""/>
        <dsp:cNvSpPr/>
      </dsp:nvSpPr>
      <dsp:spPr>
        <a:xfrm>
          <a:off x="8349407" y="1716900"/>
          <a:ext cx="212579" cy="3670534"/>
        </a:xfrm>
        <a:custGeom>
          <a:avLst/>
          <a:gdLst/>
          <a:ahLst/>
          <a:cxnLst/>
          <a:rect l="0" t="0" r="0" b="0"/>
          <a:pathLst>
            <a:path>
              <a:moveTo>
                <a:pt x="0" y="0"/>
              </a:moveTo>
              <a:lnTo>
                <a:pt x="0" y="3670534"/>
              </a:lnTo>
              <a:lnTo>
                <a:pt x="212579" y="367053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22D815-5FF4-43F0-8715-4C7ECBB93F54}">
      <dsp:nvSpPr>
        <dsp:cNvPr id="0" name=""/>
        <dsp:cNvSpPr/>
      </dsp:nvSpPr>
      <dsp:spPr>
        <a:xfrm>
          <a:off x="8349407" y="1716900"/>
          <a:ext cx="212579" cy="2664326"/>
        </a:xfrm>
        <a:custGeom>
          <a:avLst/>
          <a:gdLst/>
          <a:ahLst/>
          <a:cxnLst/>
          <a:rect l="0" t="0" r="0" b="0"/>
          <a:pathLst>
            <a:path>
              <a:moveTo>
                <a:pt x="0" y="0"/>
              </a:moveTo>
              <a:lnTo>
                <a:pt x="0" y="2664326"/>
              </a:lnTo>
              <a:lnTo>
                <a:pt x="212579" y="2664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BF5BF-981C-4C71-B022-A945440F0A11}">
      <dsp:nvSpPr>
        <dsp:cNvPr id="0" name=""/>
        <dsp:cNvSpPr/>
      </dsp:nvSpPr>
      <dsp:spPr>
        <a:xfrm>
          <a:off x="8349407" y="1716900"/>
          <a:ext cx="212579" cy="1658118"/>
        </a:xfrm>
        <a:custGeom>
          <a:avLst/>
          <a:gdLst/>
          <a:ahLst/>
          <a:cxnLst/>
          <a:rect l="0" t="0" r="0" b="0"/>
          <a:pathLst>
            <a:path>
              <a:moveTo>
                <a:pt x="0" y="0"/>
              </a:moveTo>
              <a:lnTo>
                <a:pt x="0" y="1658118"/>
              </a:lnTo>
              <a:lnTo>
                <a:pt x="212579" y="16581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353B3-7468-40A7-B0D0-60F14CCD383E}">
      <dsp:nvSpPr>
        <dsp:cNvPr id="0" name=""/>
        <dsp:cNvSpPr/>
      </dsp:nvSpPr>
      <dsp:spPr>
        <a:xfrm>
          <a:off x="8349407" y="1716900"/>
          <a:ext cx="212579" cy="651909"/>
        </a:xfrm>
        <a:custGeom>
          <a:avLst/>
          <a:gdLst/>
          <a:ahLst/>
          <a:cxnLst/>
          <a:rect l="0" t="0" r="0" b="0"/>
          <a:pathLst>
            <a:path>
              <a:moveTo>
                <a:pt x="0" y="0"/>
              </a:moveTo>
              <a:lnTo>
                <a:pt x="0" y="651909"/>
              </a:lnTo>
              <a:lnTo>
                <a:pt x="212579" y="6519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4D37BF-D90A-4F60-9FE4-A31A3DE62FC8}">
      <dsp:nvSpPr>
        <dsp:cNvPr id="0" name=""/>
        <dsp:cNvSpPr/>
      </dsp:nvSpPr>
      <dsp:spPr>
        <a:xfrm>
          <a:off x="6166927" y="710692"/>
          <a:ext cx="2749358" cy="297610"/>
        </a:xfrm>
        <a:custGeom>
          <a:avLst/>
          <a:gdLst/>
          <a:ahLst/>
          <a:cxnLst/>
          <a:rect l="0" t="0" r="0" b="0"/>
          <a:pathLst>
            <a:path>
              <a:moveTo>
                <a:pt x="0" y="0"/>
              </a:moveTo>
              <a:lnTo>
                <a:pt x="0" y="148805"/>
              </a:lnTo>
              <a:lnTo>
                <a:pt x="2749358" y="148805"/>
              </a:lnTo>
              <a:lnTo>
                <a:pt x="2749358" y="29761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27E7DF-AB1B-4319-921E-3642F20776C5}">
      <dsp:nvSpPr>
        <dsp:cNvPr id="0" name=""/>
        <dsp:cNvSpPr/>
      </dsp:nvSpPr>
      <dsp:spPr>
        <a:xfrm>
          <a:off x="6634601" y="2723109"/>
          <a:ext cx="212579" cy="2664326"/>
        </a:xfrm>
        <a:custGeom>
          <a:avLst/>
          <a:gdLst/>
          <a:ahLst/>
          <a:cxnLst/>
          <a:rect l="0" t="0" r="0" b="0"/>
          <a:pathLst>
            <a:path>
              <a:moveTo>
                <a:pt x="0" y="0"/>
              </a:moveTo>
              <a:lnTo>
                <a:pt x="0" y="2664326"/>
              </a:lnTo>
              <a:lnTo>
                <a:pt x="212579" y="266432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98033-8899-4012-81A9-FCDB4B90F5ED}">
      <dsp:nvSpPr>
        <dsp:cNvPr id="0" name=""/>
        <dsp:cNvSpPr/>
      </dsp:nvSpPr>
      <dsp:spPr>
        <a:xfrm>
          <a:off x="6634601" y="2723109"/>
          <a:ext cx="212579" cy="1658118"/>
        </a:xfrm>
        <a:custGeom>
          <a:avLst/>
          <a:gdLst/>
          <a:ahLst/>
          <a:cxnLst/>
          <a:rect l="0" t="0" r="0" b="0"/>
          <a:pathLst>
            <a:path>
              <a:moveTo>
                <a:pt x="0" y="0"/>
              </a:moveTo>
              <a:lnTo>
                <a:pt x="0" y="1658118"/>
              </a:lnTo>
              <a:lnTo>
                <a:pt x="212579" y="165811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6EB57E-4EC2-4C6E-ABFE-FCBE944D1055}">
      <dsp:nvSpPr>
        <dsp:cNvPr id="0" name=""/>
        <dsp:cNvSpPr/>
      </dsp:nvSpPr>
      <dsp:spPr>
        <a:xfrm>
          <a:off x="6634601" y="2723109"/>
          <a:ext cx="212579" cy="651909"/>
        </a:xfrm>
        <a:custGeom>
          <a:avLst/>
          <a:gdLst/>
          <a:ahLst/>
          <a:cxnLst/>
          <a:rect l="0" t="0" r="0" b="0"/>
          <a:pathLst>
            <a:path>
              <a:moveTo>
                <a:pt x="0" y="0"/>
              </a:moveTo>
              <a:lnTo>
                <a:pt x="0" y="651909"/>
              </a:lnTo>
              <a:lnTo>
                <a:pt x="212579" y="65190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215442-20D0-4C7E-BDF4-62A053D8AD2A}">
      <dsp:nvSpPr>
        <dsp:cNvPr id="0" name=""/>
        <dsp:cNvSpPr/>
      </dsp:nvSpPr>
      <dsp:spPr>
        <a:xfrm>
          <a:off x="6344077" y="1716900"/>
          <a:ext cx="857402" cy="297610"/>
        </a:xfrm>
        <a:custGeom>
          <a:avLst/>
          <a:gdLst/>
          <a:ahLst/>
          <a:cxnLst/>
          <a:rect l="0" t="0" r="0" b="0"/>
          <a:pathLst>
            <a:path>
              <a:moveTo>
                <a:pt x="0" y="0"/>
              </a:moveTo>
              <a:lnTo>
                <a:pt x="0" y="148805"/>
              </a:lnTo>
              <a:lnTo>
                <a:pt x="857402" y="148805"/>
              </a:lnTo>
              <a:lnTo>
                <a:pt x="857402" y="2976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3657A6-A687-4D1F-9883-953504093726}">
      <dsp:nvSpPr>
        <dsp:cNvPr id="0" name=""/>
        <dsp:cNvSpPr/>
      </dsp:nvSpPr>
      <dsp:spPr>
        <a:xfrm>
          <a:off x="4919796" y="2723109"/>
          <a:ext cx="212579" cy="2664326"/>
        </a:xfrm>
        <a:custGeom>
          <a:avLst/>
          <a:gdLst/>
          <a:ahLst/>
          <a:cxnLst/>
          <a:rect l="0" t="0" r="0" b="0"/>
          <a:pathLst>
            <a:path>
              <a:moveTo>
                <a:pt x="0" y="0"/>
              </a:moveTo>
              <a:lnTo>
                <a:pt x="0" y="2664326"/>
              </a:lnTo>
              <a:lnTo>
                <a:pt x="212579" y="266432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CB193-E673-4B34-A1F8-DFAA4D28322F}">
      <dsp:nvSpPr>
        <dsp:cNvPr id="0" name=""/>
        <dsp:cNvSpPr/>
      </dsp:nvSpPr>
      <dsp:spPr>
        <a:xfrm>
          <a:off x="4919796" y="2723109"/>
          <a:ext cx="212579" cy="1658118"/>
        </a:xfrm>
        <a:custGeom>
          <a:avLst/>
          <a:gdLst/>
          <a:ahLst/>
          <a:cxnLst/>
          <a:rect l="0" t="0" r="0" b="0"/>
          <a:pathLst>
            <a:path>
              <a:moveTo>
                <a:pt x="0" y="0"/>
              </a:moveTo>
              <a:lnTo>
                <a:pt x="0" y="1658118"/>
              </a:lnTo>
              <a:lnTo>
                <a:pt x="212579" y="165811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A2BC4-60BF-44BF-8868-D129EB4C8882}">
      <dsp:nvSpPr>
        <dsp:cNvPr id="0" name=""/>
        <dsp:cNvSpPr/>
      </dsp:nvSpPr>
      <dsp:spPr>
        <a:xfrm>
          <a:off x="4919796" y="2723109"/>
          <a:ext cx="212579" cy="651909"/>
        </a:xfrm>
        <a:custGeom>
          <a:avLst/>
          <a:gdLst/>
          <a:ahLst/>
          <a:cxnLst/>
          <a:rect l="0" t="0" r="0" b="0"/>
          <a:pathLst>
            <a:path>
              <a:moveTo>
                <a:pt x="0" y="0"/>
              </a:moveTo>
              <a:lnTo>
                <a:pt x="0" y="651909"/>
              </a:lnTo>
              <a:lnTo>
                <a:pt x="212579" y="65190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9CC8CF-DC73-4FD1-993B-633F4CE3C04E}">
      <dsp:nvSpPr>
        <dsp:cNvPr id="0" name=""/>
        <dsp:cNvSpPr/>
      </dsp:nvSpPr>
      <dsp:spPr>
        <a:xfrm>
          <a:off x="5486674" y="1716900"/>
          <a:ext cx="857402" cy="297610"/>
        </a:xfrm>
        <a:custGeom>
          <a:avLst/>
          <a:gdLst/>
          <a:ahLst/>
          <a:cxnLst/>
          <a:rect l="0" t="0" r="0" b="0"/>
          <a:pathLst>
            <a:path>
              <a:moveTo>
                <a:pt x="857402" y="0"/>
              </a:moveTo>
              <a:lnTo>
                <a:pt x="857402" y="148805"/>
              </a:lnTo>
              <a:lnTo>
                <a:pt x="0" y="148805"/>
              </a:lnTo>
              <a:lnTo>
                <a:pt x="0" y="2976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E48F2-0A0A-4FB2-AF72-6CC8DD18B8BD}">
      <dsp:nvSpPr>
        <dsp:cNvPr id="0" name=""/>
        <dsp:cNvSpPr/>
      </dsp:nvSpPr>
      <dsp:spPr>
        <a:xfrm>
          <a:off x="6166927" y="710692"/>
          <a:ext cx="177149" cy="297610"/>
        </a:xfrm>
        <a:custGeom>
          <a:avLst/>
          <a:gdLst/>
          <a:ahLst/>
          <a:cxnLst/>
          <a:rect l="0" t="0" r="0" b="0"/>
          <a:pathLst>
            <a:path>
              <a:moveTo>
                <a:pt x="0" y="0"/>
              </a:moveTo>
              <a:lnTo>
                <a:pt x="0" y="148805"/>
              </a:lnTo>
              <a:lnTo>
                <a:pt x="177149" y="148805"/>
              </a:lnTo>
              <a:lnTo>
                <a:pt x="177149" y="29761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148C6-2137-4512-A83A-15AF947CBCAE}">
      <dsp:nvSpPr>
        <dsp:cNvPr id="0" name=""/>
        <dsp:cNvSpPr/>
      </dsp:nvSpPr>
      <dsp:spPr>
        <a:xfrm>
          <a:off x="2850691" y="1716900"/>
          <a:ext cx="212579" cy="3670534"/>
        </a:xfrm>
        <a:custGeom>
          <a:avLst/>
          <a:gdLst/>
          <a:ahLst/>
          <a:cxnLst/>
          <a:rect l="0" t="0" r="0" b="0"/>
          <a:pathLst>
            <a:path>
              <a:moveTo>
                <a:pt x="0" y="0"/>
              </a:moveTo>
              <a:lnTo>
                <a:pt x="0" y="3670534"/>
              </a:lnTo>
              <a:lnTo>
                <a:pt x="212579" y="367053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81B40B-01EB-4025-96E3-9011BD89696E}">
      <dsp:nvSpPr>
        <dsp:cNvPr id="0" name=""/>
        <dsp:cNvSpPr/>
      </dsp:nvSpPr>
      <dsp:spPr>
        <a:xfrm>
          <a:off x="2850691" y="1716900"/>
          <a:ext cx="212579" cy="2664326"/>
        </a:xfrm>
        <a:custGeom>
          <a:avLst/>
          <a:gdLst/>
          <a:ahLst/>
          <a:cxnLst/>
          <a:rect l="0" t="0" r="0" b="0"/>
          <a:pathLst>
            <a:path>
              <a:moveTo>
                <a:pt x="0" y="0"/>
              </a:moveTo>
              <a:lnTo>
                <a:pt x="0" y="2664326"/>
              </a:lnTo>
              <a:lnTo>
                <a:pt x="212579" y="2664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A02AC9-B62B-4007-9D1A-9FEA071A321A}">
      <dsp:nvSpPr>
        <dsp:cNvPr id="0" name=""/>
        <dsp:cNvSpPr/>
      </dsp:nvSpPr>
      <dsp:spPr>
        <a:xfrm>
          <a:off x="2850691" y="1716900"/>
          <a:ext cx="212579" cy="1658118"/>
        </a:xfrm>
        <a:custGeom>
          <a:avLst/>
          <a:gdLst/>
          <a:ahLst/>
          <a:cxnLst/>
          <a:rect l="0" t="0" r="0" b="0"/>
          <a:pathLst>
            <a:path>
              <a:moveTo>
                <a:pt x="0" y="0"/>
              </a:moveTo>
              <a:lnTo>
                <a:pt x="0" y="1658118"/>
              </a:lnTo>
              <a:lnTo>
                <a:pt x="212579" y="16581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E1E03-A344-40E7-9C42-394A216FB1E4}">
      <dsp:nvSpPr>
        <dsp:cNvPr id="0" name=""/>
        <dsp:cNvSpPr/>
      </dsp:nvSpPr>
      <dsp:spPr>
        <a:xfrm>
          <a:off x="2850691" y="1716900"/>
          <a:ext cx="212579" cy="651909"/>
        </a:xfrm>
        <a:custGeom>
          <a:avLst/>
          <a:gdLst/>
          <a:ahLst/>
          <a:cxnLst/>
          <a:rect l="0" t="0" r="0" b="0"/>
          <a:pathLst>
            <a:path>
              <a:moveTo>
                <a:pt x="0" y="0"/>
              </a:moveTo>
              <a:lnTo>
                <a:pt x="0" y="651909"/>
              </a:lnTo>
              <a:lnTo>
                <a:pt x="212579" y="65190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E83D36-01E2-464F-8899-680785F3FDAF}">
      <dsp:nvSpPr>
        <dsp:cNvPr id="0" name=""/>
        <dsp:cNvSpPr/>
      </dsp:nvSpPr>
      <dsp:spPr>
        <a:xfrm>
          <a:off x="3417569" y="710692"/>
          <a:ext cx="2749358" cy="297610"/>
        </a:xfrm>
        <a:custGeom>
          <a:avLst/>
          <a:gdLst/>
          <a:ahLst/>
          <a:cxnLst/>
          <a:rect l="0" t="0" r="0" b="0"/>
          <a:pathLst>
            <a:path>
              <a:moveTo>
                <a:pt x="2749358" y="0"/>
              </a:moveTo>
              <a:lnTo>
                <a:pt x="2749358" y="148805"/>
              </a:lnTo>
              <a:lnTo>
                <a:pt x="0" y="148805"/>
              </a:lnTo>
              <a:lnTo>
                <a:pt x="0" y="29761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A9EA-A744-44A1-B4F1-955516879997}">
      <dsp:nvSpPr>
        <dsp:cNvPr id="0" name=""/>
        <dsp:cNvSpPr/>
      </dsp:nvSpPr>
      <dsp:spPr>
        <a:xfrm>
          <a:off x="5458330" y="2094"/>
          <a:ext cx="1417194" cy="7085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Analytics  &amp; AI GVM Analysis</a:t>
          </a:r>
          <a:endParaRPr lang="en-US" sz="1600" kern="1200" dirty="0"/>
        </a:p>
      </dsp:txBody>
      <dsp:txXfrm>
        <a:off x="5458330" y="2094"/>
        <a:ext cx="1417194" cy="708597"/>
      </dsp:txXfrm>
    </dsp:sp>
    <dsp:sp modelId="{5372A07B-921A-40E6-AA6C-BC0CBFFB349E}">
      <dsp:nvSpPr>
        <dsp:cNvPr id="0" name=""/>
        <dsp:cNvSpPr/>
      </dsp:nvSpPr>
      <dsp:spPr>
        <a:xfrm>
          <a:off x="2708971" y="1008303"/>
          <a:ext cx="1417194" cy="7085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Absorption Challenge</a:t>
          </a:r>
          <a:endParaRPr lang="en-US" sz="1600" kern="1200" dirty="0"/>
        </a:p>
      </dsp:txBody>
      <dsp:txXfrm>
        <a:off x="2708971" y="1008303"/>
        <a:ext cx="1417194" cy="708597"/>
      </dsp:txXfrm>
    </dsp:sp>
    <dsp:sp modelId="{A57DE9F9-F9E6-4555-9E87-CCFD1F379744}">
      <dsp:nvSpPr>
        <dsp:cNvPr id="0" name=""/>
        <dsp:cNvSpPr/>
      </dsp:nvSpPr>
      <dsp:spPr>
        <a:xfrm>
          <a:off x="3063270" y="2014511"/>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Occupation Susceptibility</a:t>
          </a:r>
          <a:endParaRPr lang="en-US" sz="1600" kern="1200" dirty="0"/>
        </a:p>
      </dsp:txBody>
      <dsp:txXfrm>
        <a:off x="3063270" y="2014511"/>
        <a:ext cx="1417194" cy="708597"/>
      </dsp:txXfrm>
    </dsp:sp>
    <dsp:sp modelId="{D061F664-C70C-4A8C-8308-492ECE230ACD}">
      <dsp:nvSpPr>
        <dsp:cNvPr id="0" name=""/>
        <dsp:cNvSpPr/>
      </dsp:nvSpPr>
      <dsp:spPr>
        <a:xfrm>
          <a:off x="3063270" y="3020719"/>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Occupational Spread</a:t>
          </a:r>
          <a:endParaRPr lang="en-US" sz="1600" kern="1200" dirty="0"/>
        </a:p>
      </dsp:txBody>
      <dsp:txXfrm>
        <a:off x="3063270" y="3020719"/>
        <a:ext cx="1417194" cy="708597"/>
      </dsp:txXfrm>
    </dsp:sp>
    <dsp:sp modelId="{0EF4DC4F-8326-44E3-8EC4-3237C95A1147}">
      <dsp:nvSpPr>
        <dsp:cNvPr id="0" name=""/>
        <dsp:cNvSpPr/>
      </dsp:nvSpPr>
      <dsp:spPr>
        <a:xfrm>
          <a:off x="3063270" y="4026928"/>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Cultural Absorption Rate</a:t>
          </a:r>
          <a:endParaRPr lang="en-US" sz="1600" kern="1200" dirty="0"/>
        </a:p>
      </dsp:txBody>
      <dsp:txXfrm>
        <a:off x="3063270" y="4026928"/>
        <a:ext cx="1417194" cy="708597"/>
      </dsp:txXfrm>
    </dsp:sp>
    <dsp:sp modelId="{CC299050-4034-4FDE-BEFC-E85FFD142626}">
      <dsp:nvSpPr>
        <dsp:cNvPr id="0" name=""/>
        <dsp:cNvSpPr/>
      </dsp:nvSpPr>
      <dsp:spPr>
        <a:xfrm>
          <a:off x="3063270" y="5033136"/>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Ecosystem Absorption Rate</a:t>
          </a:r>
          <a:endParaRPr lang="en-US" sz="1600" kern="1200" dirty="0"/>
        </a:p>
      </dsp:txBody>
      <dsp:txXfrm>
        <a:off x="3063270" y="5033136"/>
        <a:ext cx="1417194" cy="708597"/>
      </dsp:txXfrm>
    </dsp:sp>
    <dsp:sp modelId="{BCA40429-529D-42B9-A6E2-2DF52EBB9088}">
      <dsp:nvSpPr>
        <dsp:cNvPr id="0" name=""/>
        <dsp:cNvSpPr/>
      </dsp:nvSpPr>
      <dsp:spPr>
        <a:xfrm>
          <a:off x="5635479" y="1008303"/>
          <a:ext cx="1417194" cy="7085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Quality Improvement Challenge</a:t>
          </a:r>
          <a:endParaRPr lang="en-US" sz="1600" kern="1200" dirty="0"/>
        </a:p>
      </dsp:txBody>
      <dsp:txXfrm>
        <a:off x="5635479" y="1008303"/>
        <a:ext cx="1417194" cy="708597"/>
      </dsp:txXfrm>
    </dsp:sp>
    <dsp:sp modelId="{F77C884D-E0A6-4EC2-9E86-B47AD990E67F}">
      <dsp:nvSpPr>
        <dsp:cNvPr id="0" name=""/>
        <dsp:cNvSpPr/>
      </dsp:nvSpPr>
      <dsp:spPr>
        <a:xfrm>
          <a:off x="4778076" y="2014511"/>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Innovation</a:t>
          </a:r>
        </a:p>
        <a:p>
          <a:pPr lvl="0" algn="ctr" defTabSz="711200">
            <a:lnSpc>
              <a:spcPct val="90000"/>
            </a:lnSpc>
            <a:spcBef>
              <a:spcPct val="0"/>
            </a:spcBef>
            <a:spcAft>
              <a:spcPct val="35000"/>
            </a:spcAft>
          </a:pPr>
          <a:r>
            <a:rPr lang="en-US" sz="1600" kern="1200" dirty="0" smtClean="0"/>
            <a:t>Effect - TFP</a:t>
          </a:r>
          <a:endParaRPr lang="en-US" sz="1600" kern="1200" dirty="0"/>
        </a:p>
      </dsp:txBody>
      <dsp:txXfrm>
        <a:off x="4778076" y="2014511"/>
        <a:ext cx="1417194" cy="708597"/>
      </dsp:txXfrm>
    </dsp:sp>
    <dsp:sp modelId="{D6D8A1AD-4972-4D24-BF0F-DEFB94251112}">
      <dsp:nvSpPr>
        <dsp:cNvPr id="0" name=""/>
        <dsp:cNvSpPr/>
      </dsp:nvSpPr>
      <dsp:spPr>
        <a:xfrm>
          <a:off x="5132375" y="3020719"/>
          <a:ext cx="1417194" cy="7085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Near-Term</a:t>
          </a:r>
          <a:endParaRPr lang="en-US" sz="1600" kern="1200" dirty="0"/>
        </a:p>
      </dsp:txBody>
      <dsp:txXfrm>
        <a:off x="5132375" y="3020719"/>
        <a:ext cx="1417194" cy="708597"/>
      </dsp:txXfrm>
    </dsp:sp>
    <dsp:sp modelId="{3638838F-7079-4B2C-AB8F-5DC667CC11DC}">
      <dsp:nvSpPr>
        <dsp:cNvPr id="0" name=""/>
        <dsp:cNvSpPr/>
      </dsp:nvSpPr>
      <dsp:spPr>
        <a:xfrm>
          <a:off x="5132375" y="4026928"/>
          <a:ext cx="1417194" cy="7085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Mid-Term</a:t>
          </a:r>
          <a:endParaRPr lang="en-US" sz="1600" kern="1200" dirty="0"/>
        </a:p>
      </dsp:txBody>
      <dsp:txXfrm>
        <a:off x="5132375" y="4026928"/>
        <a:ext cx="1417194" cy="708597"/>
      </dsp:txXfrm>
    </dsp:sp>
    <dsp:sp modelId="{5D207594-9454-4C4D-9DB9-6982FC91B8DA}">
      <dsp:nvSpPr>
        <dsp:cNvPr id="0" name=""/>
        <dsp:cNvSpPr/>
      </dsp:nvSpPr>
      <dsp:spPr>
        <a:xfrm>
          <a:off x="5132375" y="5033136"/>
          <a:ext cx="1417194" cy="7085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Long-Term</a:t>
          </a:r>
          <a:endParaRPr lang="en-US" sz="1600" kern="1200" dirty="0"/>
        </a:p>
      </dsp:txBody>
      <dsp:txXfrm>
        <a:off x="5132375" y="5033136"/>
        <a:ext cx="1417194" cy="708597"/>
      </dsp:txXfrm>
    </dsp:sp>
    <dsp:sp modelId="{CF0CA9BF-EB2C-4E03-BFC0-DFB3EB4E7E34}">
      <dsp:nvSpPr>
        <dsp:cNvPr id="0" name=""/>
        <dsp:cNvSpPr/>
      </dsp:nvSpPr>
      <dsp:spPr>
        <a:xfrm>
          <a:off x="6492882" y="2014511"/>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Quantification</a:t>
          </a:r>
        </a:p>
        <a:p>
          <a:pPr lvl="0" algn="ctr" defTabSz="711200">
            <a:lnSpc>
              <a:spcPct val="90000"/>
            </a:lnSpc>
            <a:spcBef>
              <a:spcPct val="0"/>
            </a:spcBef>
            <a:spcAft>
              <a:spcPct val="35000"/>
            </a:spcAft>
          </a:pPr>
          <a:r>
            <a:rPr lang="en-US" sz="1600" kern="1200" dirty="0" smtClean="0"/>
            <a:t>Effect - TFP</a:t>
          </a:r>
          <a:endParaRPr lang="en-US" sz="1600" kern="1200" dirty="0"/>
        </a:p>
      </dsp:txBody>
      <dsp:txXfrm>
        <a:off x="6492882" y="2014511"/>
        <a:ext cx="1417194" cy="708597"/>
      </dsp:txXfrm>
    </dsp:sp>
    <dsp:sp modelId="{F9399C93-6298-4BFD-BB26-C31221BD70CF}">
      <dsp:nvSpPr>
        <dsp:cNvPr id="0" name=""/>
        <dsp:cNvSpPr/>
      </dsp:nvSpPr>
      <dsp:spPr>
        <a:xfrm>
          <a:off x="6847181" y="3020719"/>
          <a:ext cx="1417194" cy="7085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Near-Term</a:t>
          </a:r>
          <a:endParaRPr lang="en-US" sz="1600" kern="1200" dirty="0"/>
        </a:p>
      </dsp:txBody>
      <dsp:txXfrm>
        <a:off x="6847181" y="3020719"/>
        <a:ext cx="1417194" cy="708597"/>
      </dsp:txXfrm>
    </dsp:sp>
    <dsp:sp modelId="{A3300140-11E0-4B71-B4D7-0788AF82E475}">
      <dsp:nvSpPr>
        <dsp:cNvPr id="0" name=""/>
        <dsp:cNvSpPr/>
      </dsp:nvSpPr>
      <dsp:spPr>
        <a:xfrm>
          <a:off x="6847181" y="4026928"/>
          <a:ext cx="1417194" cy="7085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Mid-Term</a:t>
          </a:r>
          <a:endParaRPr lang="en-US" sz="1600" kern="1200" dirty="0"/>
        </a:p>
      </dsp:txBody>
      <dsp:txXfrm>
        <a:off x="6847181" y="4026928"/>
        <a:ext cx="1417194" cy="708597"/>
      </dsp:txXfrm>
    </dsp:sp>
    <dsp:sp modelId="{0ED7DF07-3F92-4A39-90A8-249E9BC58F48}">
      <dsp:nvSpPr>
        <dsp:cNvPr id="0" name=""/>
        <dsp:cNvSpPr/>
      </dsp:nvSpPr>
      <dsp:spPr>
        <a:xfrm>
          <a:off x="6847181" y="5033136"/>
          <a:ext cx="1417194" cy="7085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Long-Term</a:t>
          </a:r>
        </a:p>
        <a:p>
          <a:pPr lvl="0" algn="ctr" defTabSz="711200">
            <a:lnSpc>
              <a:spcPct val="90000"/>
            </a:lnSpc>
            <a:spcBef>
              <a:spcPct val="0"/>
            </a:spcBef>
            <a:spcAft>
              <a:spcPct val="35000"/>
            </a:spcAft>
          </a:pPr>
          <a:endParaRPr lang="en-US" sz="1600" kern="1200" dirty="0"/>
        </a:p>
      </dsp:txBody>
      <dsp:txXfrm>
        <a:off x="6847181" y="5033136"/>
        <a:ext cx="1417194" cy="708597"/>
      </dsp:txXfrm>
    </dsp:sp>
    <dsp:sp modelId="{6D74304C-CB86-4066-9B6E-A6125FB35055}">
      <dsp:nvSpPr>
        <dsp:cNvPr id="0" name=""/>
        <dsp:cNvSpPr/>
      </dsp:nvSpPr>
      <dsp:spPr>
        <a:xfrm>
          <a:off x="8207688" y="1008303"/>
          <a:ext cx="1417194" cy="7085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Investment Challenge</a:t>
          </a:r>
          <a:endParaRPr lang="en-US" sz="1600" kern="1200" dirty="0"/>
        </a:p>
      </dsp:txBody>
      <dsp:txXfrm>
        <a:off x="8207688" y="1008303"/>
        <a:ext cx="1417194" cy="708597"/>
      </dsp:txXfrm>
    </dsp:sp>
    <dsp:sp modelId="{5A66C607-03DE-47C8-A241-888EE34D2968}">
      <dsp:nvSpPr>
        <dsp:cNvPr id="0" name=""/>
        <dsp:cNvSpPr/>
      </dsp:nvSpPr>
      <dsp:spPr>
        <a:xfrm>
          <a:off x="8561987" y="2014511"/>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Software, Hardware, Services</a:t>
          </a:r>
          <a:endParaRPr lang="en-US" sz="1600" kern="1200" dirty="0"/>
        </a:p>
      </dsp:txBody>
      <dsp:txXfrm>
        <a:off x="8561987" y="2014511"/>
        <a:ext cx="1417194" cy="708597"/>
      </dsp:txXfrm>
    </dsp:sp>
    <dsp:sp modelId="{791A72AE-C630-40A8-BCFD-4D1ED8B783F8}">
      <dsp:nvSpPr>
        <dsp:cNvPr id="0" name=""/>
        <dsp:cNvSpPr/>
      </dsp:nvSpPr>
      <dsp:spPr>
        <a:xfrm>
          <a:off x="8561987" y="3020719"/>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Impact on information Infrastructure</a:t>
          </a:r>
          <a:endParaRPr lang="en-US" sz="1600" kern="1200" dirty="0"/>
        </a:p>
      </dsp:txBody>
      <dsp:txXfrm>
        <a:off x="8561987" y="3020719"/>
        <a:ext cx="1417194" cy="708597"/>
      </dsp:txXfrm>
    </dsp:sp>
    <dsp:sp modelId="{0B8671F6-E6B6-41E1-9779-A4E29F6A514C}">
      <dsp:nvSpPr>
        <dsp:cNvPr id="0" name=""/>
        <dsp:cNvSpPr/>
      </dsp:nvSpPr>
      <dsp:spPr>
        <a:xfrm>
          <a:off x="8561987" y="4026928"/>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Impact on Communications Structure</a:t>
          </a:r>
          <a:endParaRPr lang="en-US" sz="1500" kern="1200" dirty="0"/>
        </a:p>
      </dsp:txBody>
      <dsp:txXfrm>
        <a:off x="8561987" y="4026928"/>
        <a:ext cx="1417194" cy="708597"/>
      </dsp:txXfrm>
    </dsp:sp>
    <dsp:sp modelId="{02C89FE0-80F5-4A49-A751-FB2D93916263}">
      <dsp:nvSpPr>
        <dsp:cNvPr id="0" name=""/>
        <dsp:cNvSpPr/>
      </dsp:nvSpPr>
      <dsp:spPr>
        <a:xfrm>
          <a:off x="8561987" y="5033136"/>
          <a:ext cx="1417194" cy="7085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80000"/>
            </a:lnSpc>
            <a:spcBef>
              <a:spcPct val="0"/>
            </a:spcBef>
            <a:spcAft>
              <a:spcPct val="35000"/>
            </a:spcAft>
          </a:pPr>
          <a:r>
            <a:rPr lang="en-US" sz="1400" kern="1200" dirty="0" smtClean="0"/>
            <a:t>Impact on Organizational Structure &amp; Leadership</a:t>
          </a:r>
          <a:endParaRPr lang="en-US" sz="1400" kern="1200" dirty="0"/>
        </a:p>
      </dsp:txBody>
      <dsp:txXfrm>
        <a:off x="8561987" y="5033136"/>
        <a:ext cx="1417194" cy="708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21793-8F26-4A2E-85F4-CF27FB69EFF2}">
      <dsp:nvSpPr>
        <dsp:cNvPr id="0" name=""/>
        <dsp:cNvSpPr/>
      </dsp:nvSpPr>
      <dsp:spPr>
        <a:xfrm>
          <a:off x="1688163" y="262937"/>
          <a:ext cx="3580988" cy="3580988"/>
        </a:xfrm>
        <a:prstGeom prst="pie">
          <a:avLst>
            <a:gd name="adj1" fmla="val 16200000"/>
            <a:gd name="adj2" fmla="val 0"/>
          </a:avLst>
        </a:prstGeom>
        <a:solidFill>
          <a:schemeClr val="accent2">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3589071" y="1005139"/>
        <a:ext cx="1321555" cy="980508"/>
      </dsp:txXfrm>
    </dsp:sp>
    <dsp:sp modelId="{25FF07A1-FE73-452A-BA4E-5A9A8948F14A}">
      <dsp:nvSpPr>
        <dsp:cNvPr id="0" name=""/>
        <dsp:cNvSpPr/>
      </dsp:nvSpPr>
      <dsp:spPr>
        <a:xfrm>
          <a:off x="1688163" y="383155"/>
          <a:ext cx="3580988" cy="3580988"/>
        </a:xfrm>
        <a:prstGeom prst="pie">
          <a:avLst>
            <a:gd name="adj1" fmla="val 0"/>
            <a:gd name="adj2" fmla="val 5400000"/>
          </a:avLst>
        </a:prstGeom>
        <a:solidFill>
          <a:schemeClr val="accent2">
            <a:hueOff val="1560506"/>
            <a:satOff val="-1946"/>
            <a:lumOff val="458"/>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3589071" y="2241432"/>
        <a:ext cx="1321555" cy="980508"/>
      </dsp:txXfrm>
    </dsp:sp>
    <dsp:sp modelId="{5EC96323-CCE1-476B-A710-5268B42A5C15}">
      <dsp:nvSpPr>
        <dsp:cNvPr id="0" name=""/>
        <dsp:cNvSpPr/>
      </dsp:nvSpPr>
      <dsp:spPr>
        <a:xfrm>
          <a:off x="1567944" y="383155"/>
          <a:ext cx="3580988" cy="3580988"/>
        </a:xfrm>
        <a:prstGeom prst="pie">
          <a:avLst>
            <a:gd name="adj1" fmla="val 5400000"/>
            <a:gd name="adj2" fmla="val 10800000"/>
          </a:avLst>
        </a:prstGeom>
        <a:solidFill>
          <a:schemeClr val="accent2">
            <a:hueOff val="3121013"/>
            <a:satOff val="-3893"/>
            <a:lumOff val="915"/>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4930" tIns="74930" rIns="74930" bIns="74930" numCol="1" spcCol="1270" anchor="ctr" anchorCtr="0">
          <a:noAutofit/>
        </a:bodyPr>
        <a:lstStyle/>
        <a:p>
          <a:pPr lvl="0" algn="ctr" defTabSz="2622550">
            <a:lnSpc>
              <a:spcPct val="90000"/>
            </a:lnSpc>
            <a:spcBef>
              <a:spcPct val="0"/>
            </a:spcBef>
            <a:spcAft>
              <a:spcPct val="35000"/>
            </a:spcAft>
          </a:pPr>
          <a:endParaRPr lang="en-US" sz="5900" kern="1200" dirty="0"/>
        </a:p>
      </dsp:txBody>
      <dsp:txXfrm>
        <a:off x="1926469" y="2241432"/>
        <a:ext cx="1321555" cy="980508"/>
      </dsp:txXfrm>
    </dsp:sp>
    <dsp:sp modelId="{8814922B-415F-42EA-BB2F-C95BE1A1A515}">
      <dsp:nvSpPr>
        <dsp:cNvPr id="0" name=""/>
        <dsp:cNvSpPr/>
      </dsp:nvSpPr>
      <dsp:spPr>
        <a:xfrm>
          <a:off x="1567944" y="262937"/>
          <a:ext cx="3580988" cy="3580988"/>
        </a:xfrm>
        <a:prstGeom prst="pie">
          <a:avLst>
            <a:gd name="adj1" fmla="val 10800000"/>
            <a:gd name="adj2" fmla="val 16200000"/>
          </a:avLst>
        </a:prstGeom>
        <a:solidFill>
          <a:schemeClr val="accent2">
            <a:hueOff val="4681519"/>
            <a:satOff val="-5839"/>
            <a:lumOff val="1373"/>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4930" tIns="74930" rIns="74930" bIns="74930" numCol="1" spcCol="1270" anchor="ctr" anchorCtr="0">
          <a:noAutofit/>
        </a:bodyPr>
        <a:lstStyle/>
        <a:p>
          <a:pPr lvl="0" algn="ctr" defTabSz="2622550">
            <a:lnSpc>
              <a:spcPct val="90000"/>
            </a:lnSpc>
            <a:spcBef>
              <a:spcPct val="0"/>
            </a:spcBef>
            <a:spcAft>
              <a:spcPct val="35000"/>
            </a:spcAft>
          </a:pPr>
          <a:endParaRPr lang="en-US" sz="5900" kern="1200" dirty="0"/>
        </a:p>
      </dsp:txBody>
      <dsp:txXfrm>
        <a:off x="1926469" y="1005139"/>
        <a:ext cx="1321555" cy="980508"/>
      </dsp:txXfrm>
    </dsp:sp>
    <dsp:sp modelId="{CFAA5597-318C-4CD0-AA52-6E2E2DF05D03}">
      <dsp:nvSpPr>
        <dsp:cNvPr id="0" name=""/>
        <dsp:cNvSpPr/>
      </dsp:nvSpPr>
      <dsp:spPr>
        <a:xfrm>
          <a:off x="1466483" y="41256"/>
          <a:ext cx="4024348" cy="4024348"/>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EEF7EB52-6D0A-475E-9420-361AFB7729E1}">
      <dsp:nvSpPr>
        <dsp:cNvPr id="0" name=""/>
        <dsp:cNvSpPr/>
      </dsp:nvSpPr>
      <dsp:spPr>
        <a:xfrm>
          <a:off x="1466483" y="161475"/>
          <a:ext cx="4024348" cy="4024348"/>
        </a:xfrm>
        <a:prstGeom prst="circularArrow">
          <a:avLst>
            <a:gd name="adj1" fmla="val 5085"/>
            <a:gd name="adj2" fmla="val 327528"/>
            <a:gd name="adj3" fmla="val 5072472"/>
            <a:gd name="adj4" fmla="val 0"/>
            <a:gd name="adj5" fmla="val 5932"/>
          </a:avLst>
        </a:prstGeom>
        <a:solidFill>
          <a:schemeClr val="accent2">
            <a:hueOff val="1560506"/>
            <a:satOff val="-1946"/>
            <a:lumOff val="458"/>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B952CFE0-09A8-4459-BF8C-72F26C19ACBE}">
      <dsp:nvSpPr>
        <dsp:cNvPr id="0" name=""/>
        <dsp:cNvSpPr/>
      </dsp:nvSpPr>
      <dsp:spPr>
        <a:xfrm>
          <a:off x="1346264" y="161475"/>
          <a:ext cx="4024348" cy="4024348"/>
        </a:xfrm>
        <a:prstGeom prst="circularArrow">
          <a:avLst>
            <a:gd name="adj1" fmla="val 5085"/>
            <a:gd name="adj2" fmla="val 327528"/>
            <a:gd name="adj3" fmla="val 10472472"/>
            <a:gd name="adj4" fmla="val 5400000"/>
            <a:gd name="adj5" fmla="val 5932"/>
          </a:avLst>
        </a:prstGeom>
        <a:solidFill>
          <a:schemeClr val="accent2">
            <a:hueOff val="3121013"/>
            <a:satOff val="-3893"/>
            <a:lumOff val="915"/>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7EBA5759-A9ED-484C-A08F-E384BC63EAD3}">
      <dsp:nvSpPr>
        <dsp:cNvPr id="0" name=""/>
        <dsp:cNvSpPr/>
      </dsp:nvSpPr>
      <dsp:spPr>
        <a:xfrm>
          <a:off x="1346264" y="41256"/>
          <a:ext cx="4024348" cy="4024348"/>
        </a:xfrm>
        <a:prstGeom prst="circularArrow">
          <a:avLst>
            <a:gd name="adj1" fmla="val 5085"/>
            <a:gd name="adj2" fmla="val 327528"/>
            <a:gd name="adj3" fmla="val 15872472"/>
            <a:gd name="adj4" fmla="val 10800000"/>
            <a:gd name="adj5" fmla="val 5932"/>
          </a:avLst>
        </a:prstGeom>
        <a:solidFill>
          <a:schemeClr val="accent2">
            <a:hueOff val="4681519"/>
            <a:satOff val="-5839"/>
            <a:lumOff val="1373"/>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560B1-7671-41EF-A11D-8D986A3C9527}">
      <dsp:nvSpPr>
        <dsp:cNvPr id="0" name=""/>
        <dsp:cNvSpPr/>
      </dsp:nvSpPr>
      <dsp:spPr>
        <a:xfrm rot="5400000">
          <a:off x="2390880" y="1024496"/>
          <a:ext cx="891603" cy="101505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58EBC3-8CF9-4D01-9F06-F9B3262D07F4}">
      <dsp:nvSpPr>
        <dsp:cNvPr id="0" name=""/>
        <dsp:cNvSpPr/>
      </dsp:nvSpPr>
      <dsp:spPr>
        <a:xfrm>
          <a:off x="2154659" y="36135"/>
          <a:ext cx="1500935" cy="1050606"/>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Vision &amp; Mission</a:t>
          </a:r>
          <a:endParaRPr lang="en-US" sz="1900" kern="1200" dirty="0"/>
        </a:p>
      </dsp:txBody>
      <dsp:txXfrm>
        <a:off x="2205955" y="87431"/>
        <a:ext cx="1398343" cy="948014"/>
      </dsp:txXfrm>
    </dsp:sp>
    <dsp:sp modelId="{57269E39-3871-45A2-917B-ADA86A42DEB0}">
      <dsp:nvSpPr>
        <dsp:cNvPr id="0" name=""/>
        <dsp:cNvSpPr/>
      </dsp:nvSpPr>
      <dsp:spPr>
        <a:xfrm>
          <a:off x="3657947" y="142644"/>
          <a:ext cx="2069624" cy="84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Who we are</a:t>
          </a:r>
          <a:endParaRPr lang="en-US" sz="1800" kern="1200" dirty="0"/>
        </a:p>
        <a:p>
          <a:pPr marL="171450" lvl="1" indent="-171450" algn="l" defTabSz="800100">
            <a:lnSpc>
              <a:spcPct val="90000"/>
            </a:lnSpc>
            <a:spcBef>
              <a:spcPct val="0"/>
            </a:spcBef>
            <a:spcAft>
              <a:spcPct val="15000"/>
            </a:spcAft>
            <a:buChar char="••"/>
          </a:pPr>
          <a:r>
            <a:rPr lang="en-US" sz="1800" kern="1200" dirty="0" smtClean="0"/>
            <a:t>What we want to become</a:t>
          </a:r>
          <a:endParaRPr lang="en-US" sz="1800" kern="1200" dirty="0"/>
        </a:p>
      </dsp:txBody>
      <dsp:txXfrm>
        <a:off x="3657947" y="142644"/>
        <a:ext cx="2069624" cy="849146"/>
      </dsp:txXfrm>
    </dsp:sp>
    <dsp:sp modelId="{F714762E-BF47-4AFD-8791-ECDAD04386B9}">
      <dsp:nvSpPr>
        <dsp:cNvPr id="0" name=""/>
        <dsp:cNvSpPr/>
      </dsp:nvSpPr>
      <dsp:spPr>
        <a:xfrm rot="5400000">
          <a:off x="3870032" y="2204673"/>
          <a:ext cx="891603" cy="1015059"/>
        </a:xfrm>
        <a:prstGeom prst="bentUpArrow">
          <a:avLst>
            <a:gd name="adj1" fmla="val 32840"/>
            <a:gd name="adj2" fmla="val 25000"/>
            <a:gd name="adj3" fmla="val 35780"/>
          </a:avLst>
        </a:prstGeom>
        <a:solidFill>
          <a:schemeClr val="accent1">
            <a:tint val="50000"/>
            <a:hueOff val="-4363171"/>
            <a:satOff val="-234"/>
            <a:lumOff val="37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BE4F90-91F7-4001-8B8A-C276345E013F}">
      <dsp:nvSpPr>
        <dsp:cNvPr id="0" name=""/>
        <dsp:cNvSpPr/>
      </dsp:nvSpPr>
      <dsp:spPr>
        <a:xfrm>
          <a:off x="3633811" y="1216313"/>
          <a:ext cx="1500935" cy="1050606"/>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Corporate Level Strategy</a:t>
          </a:r>
          <a:endParaRPr lang="en-US" sz="1900" kern="1200" dirty="0"/>
        </a:p>
      </dsp:txBody>
      <dsp:txXfrm>
        <a:off x="3685107" y="1267609"/>
        <a:ext cx="1398343" cy="948014"/>
      </dsp:txXfrm>
    </dsp:sp>
    <dsp:sp modelId="{D03105FA-942E-4A97-9317-E62BEF2B6EB5}">
      <dsp:nvSpPr>
        <dsp:cNvPr id="0" name=""/>
        <dsp:cNvSpPr/>
      </dsp:nvSpPr>
      <dsp:spPr>
        <a:xfrm>
          <a:off x="5135636" y="1272339"/>
          <a:ext cx="3562482" cy="84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What we want/need to do</a:t>
          </a:r>
          <a:endParaRPr lang="en-US" sz="1800" kern="1200" dirty="0"/>
        </a:p>
        <a:p>
          <a:pPr marL="171450" lvl="1" indent="-171450" algn="l" defTabSz="800100">
            <a:lnSpc>
              <a:spcPct val="90000"/>
            </a:lnSpc>
            <a:spcBef>
              <a:spcPct val="0"/>
            </a:spcBef>
            <a:spcAft>
              <a:spcPct val="15000"/>
            </a:spcAft>
            <a:buChar char="••"/>
          </a:pPr>
          <a:r>
            <a:rPr lang="en-US" sz="1800" kern="1200" dirty="0" smtClean="0"/>
            <a:t>Where we want to do it</a:t>
          </a:r>
          <a:endParaRPr lang="en-US" sz="1800" kern="1200" dirty="0"/>
        </a:p>
        <a:p>
          <a:pPr marL="171450" lvl="1" indent="-171450" algn="l" defTabSz="800100">
            <a:lnSpc>
              <a:spcPct val="90000"/>
            </a:lnSpc>
            <a:spcBef>
              <a:spcPct val="0"/>
            </a:spcBef>
            <a:spcAft>
              <a:spcPct val="15000"/>
            </a:spcAft>
            <a:buChar char="••"/>
          </a:pPr>
          <a:r>
            <a:rPr lang="en-US" sz="1800" kern="1200" dirty="0" smtClean="0"/>
            <a:t>Governance</a:t>
          </a:r>
          <a:endParaRPr lang="en-US" sz="1800" kern="1200" dirty="0"/>
        </a:p>
      </dsp:txBody>
      <dsp:txXfrm>
        <a:off x="5135636" y="1272339"/>
        <a:ext cx="3562482" cy="849146"/>
      </dsp:txXfrm>
    </dsp:sp>
    <dsp:sp modelId="{0F03C3B5-A0EF-4262-9625-0631F008652B}">
      <dsp:nvSpPr>
        <dsp:cNvPr id="0" name=""/>
        <dsp:cNvSpPr/>
      </dsp:nvSpPr>
      <dsp:spPr>
        <a:xfrm rot="5400000">
          <a:off x="5349184" y="3384850"/>
          <a:ext cx="891603" cy="1015059"/>
        </a:xfrm>
        <a:prstGeom prst="bentUpArrow">
          <a:avLst>
            <a:gd name="adj1" fmla="val 32840"/>
            <a:gd name="adj2" fmla="val 25000"/>
            <a:gd name="adj3" fmla="val 35780"/>
          </a:avLst>
        </a:prstGeom>
        <a:solidFill>
          <a:schemeClr val="accent1">
            <a:tint val="50000"/>
            <a:hueOff val="-8726342"/>
            <a:satOff val="-469"/>
            <a:lumOff val="75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36C635-718C-476F-BC58-F17A4FFA67D7}">
      <dsp:nvSpPr>
        <dsp:cNvPr id="0" name=""/>
        <dsp:cNvSpPr/>
      </dsp:nvSpPr>
      <dsp:spPr>
        <a:xfrm>
          <a:off x="5112963" y="2396490"/>
          <a:ext cx="1500935" cy="1050606"/>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Business Level Strategy</a:t>
          </a:r>
          <a:endParaRPr lang="en-US" sz="1900" kern="1200" dirty="0"/>
        </a:p>
      </dsp:txBody>
      <dsp:txXfrm>
        <a:off x="5164259" y="2447786"/>
        <a:ext cx="1398343" cy="948014"/>
      </dsp:txXfrm>
    </dsp:sp>
    <dsp:sp modelId="{A12C4106-840B-42BD-9AF0-0074383C2283}">
      <dsp:nvSpPr>
        <dsp:cNvPr id="0" name=""/>
        <dsp:cNvSpPr/>
      </dsp:nvSpPr>
      <dsp:spPr>
        <a:xfrm>
          <a:off x="6641036" y="2482857"/>
          <a:ext cx="3441103" cy="84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How we plan to win…magnitude of required pivot</a:t>
          </a:r>
          <a:endParaRPr lang="en-US" sz="1800" kern="1200" dirty="0"/>
        </a:p>
      </dsp:txBody>
      <dsp:txXfrm>
        <a:off x="6641036" y="2482857"/>
        <a:ext cx="3441103" cy="849146"/>
      </dsp:txXfrm>
    </dsp:sp>
    <dsp:sp modelId="{8CBC4D35-D593-4806-8408-8AA3527EDA4C}">
      <dsp:nvSpPr>
        <dsp:cNvPr id="0" name=""/>
        <dsp:cNvSpPr/>
      </dsp:nvSpPr>
      <dsp:spPr>
        <a:xfrm rot="5400000">
          <a:off x="6828335" y="4565028"/>
          <a:ext cx="891603" cy="1015059"/>
        </a:xfrm>
        <a:prstGeom prst="bentUpArrow">
          <a:avLst>
            <a:gd name="adj1" fmla="val 32840"/>
            <a:gd name="adj2" fmla="val 25000"/>
            <a:gd name="adj3" fmla="val 35780"/>
          </a:avLst>
        </a:prstGeom>
        <a:solidFill>
          <a:schemeClr val="accent1">
            <a:tint val="50000"/>
            <a:hueOff val="-13089511"/>
            <a:satOff val="-703"/>
            <a:lumOff val="113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951741-68D3-4D51-AAA3-EFAE7703FDC9}">
      <dsp:nvSpPr>
        <dsp:cNvPr id="0" name=""/>
        <dsp:cNvSpPr/>
      </dsp:nvSpPr>
      <dsp:spPr>
        <a:xfrm>
          <a:off x="6592115" y="3576667"/>
          <a:ext cx="1500935" cy="1050606"/>
        </a:xfrm>
        <a:prstGeom prst="roundRect">
          <a:avLst>
            <a:gd name="adj" fmla="val 166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Functional Level Strategies</a:t>
          </a:r>
          <a:endParaRPr lang="en-US" sz="1900" kern="1200" dirty="0"/>
        </a:p>
      </dsp:txBody>
      <dsp:txXfrm>
        <a:off x="6643411" y="3627963"/>
        <a:ext cx="1398343" cy="948014"/>
      </dsp:txXfrm>
    </dsp:sp>
    <dsp:sp modelId="{1C0E1BCA-C78C-48B2-A674-D2445527E40A}">
      <dsp:nvSpPr>
        <dsp:cNvPr id="0" name=""/>
        <dsp:cNvSpPr/>
      </dsp:nvSpPr>
      <dsp:spPr>
        <a:xfrm>
          <a:off x="8093050" y="3676867"/>
          <a:ext cx="1091637" cy="849146"/>
        </a:xfrm>
        <a:prstGeom prst="rect">
          <a:avLst/>
        </a:prstGeom>
        <a:noFill/>
        <a:ln>
          <a:noFill/>
        </a:ln>
        <a:effectLst/>
      </dsp:spPr>
      <dsp:style>
        <a:lnRef idx="0">
          <a:scrgbClr r="0" g="0" b="0"/>
        </a:lnRef>
        <a:fillRef idx="0">
          <a:scrgbClr r="0" g="0" b="0"/>
        </a:fillRef>
        <a:effectRef idx="0">
          <a:scrgbClr r="0" g="0" b="0"/>
        </a:effectRef>
        <a:fontRef idx="minor"/>
      </dsp:style>
    </dsp:sp>
    <dsp:sp modelId="{84E84F6B-5E84-4E0A-836C-0D01D326587D}">
      <dsp:nvSpPr>
        <dsp:cNvPr id="0" name=""/>
        <dsp:cNvSpPr/>
      </dsp:nvSpPr>
      <dsp:spPr>
        <a:xfrm>
          <a:off x="8071267" y="4756845"/>
          <a:ext cx="1500935" cy="1050606"/>
        </a:xfrm>
        <a:prstGeom prst="roundRect">
          <a:avLst>
            <a:gd name="adj" fmla="val 166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Operating Plan</a:t>
          </a:r>
          <a:endParaRPr lang="en-US" sz="1900" kern="1200" dirty="0"/>
        </a:p>
      </dsp:txBody>
      <dsp:txXfrm>
        <a:off x="8122563" y="4808141"/>
        <a:ext cx="1398343" cy="948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560B1-7671-41EF-A11D-8D986A3C9527}">
      <dsp:nvSpPr>
        <dsp:cNvPr id="0" name=""/>
        <dsp:cNvSpPr/>
      </dsp:nvSpPr>
      <dsp:spPr>
        <a:xfrm rot="5400000">
          <a:off x="1692295" y="623083"/>
          <a:ext cx="542260" cy="61734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58EBC3-8CF9-4D01-9F06-F9B3262D07F4}">
      <dsp:nvSpPr>
        <dsp:cNvPr id="0" name=""/>
        <dsp:cNvSpPr/>
      </dsp:nvSpPr>
      <dsp:spPr>
        <a:xfrm>
          <a:off x="1548629" y="21977"/>
          <a:ext cx="912846" cy="638963"/>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Vision &amp; Mission</a:t>
          </a:r>
          <a:endParaRPr lang="en-US" sz="1100" kern="1200" dirty="0"/>
        </a:p>
      </dsp:txBody>
      <dsp:txXfrm>
        <a:off x="1579826" y="53174"/>
        <a:ext cx="850452" cy="576569"/>
      </dsp:txXfrm>
    </dsp:sp>
    <dsp:sp modelId="{57269E39-3871-45A2-917B-ADA86A42DEB0}">
      <dsp:nvSpPr>
        <dsp:cNvPr id="0" name=""/>
        <dsp:cNvSpPr/>
      </dsp:nvSpPr>
      <dsp:spPr>
        <a:xfrm>
          <a:off x="2455776" y="86753"/>
          <a:ext cx="1258714" cy="516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Who we are</a:t>
          </a:r>
          <a:endParaRPr lang="en-US" sz="700" kern="1200" dirty="0"/>
        </a:p>
        <a:p>
          <a:pPr marL="57150" lvl="1" indent="-57150" algn="l" defTabSz="311150">
            <a:lnSpc>
              <a:spcPct val="90000"/>
            </a:lnSpc>
            <a:spcBef>
              <a:spcPct val="0"/>
            </a:spcBef>
            <a:spcAft>
              <a:spcPct val="15000"/>
            </a:spcAft>
            <a:buChar char="••"/>
          </a:pPr>
          <a:r>
            <a:rPr lang="en-US" sz="700" kern="1200" dirty="0" smtClean="0"/>
            <a:t>What we want to become</a:t>
          </a:r>
          <a:endParaRPr lang="en-US" sz="700" kern="1200" dirty="0"/>
        </a:p>
      </dsp:txBody>
      <dsp:txXfrm>
        <a:off x="2455776" y="86753"/>
        <a:ext cx="1258714" cy="516438"/>
      </dsp:txXfrm>
    </dsp:sp>
    <dsp:sp modelId="{F714762E-BF47-4AFD-8791-ECDAD04386B9}">
      <dsp:nvSpPr>
        <dsp:cNvPr id="0" name=""/>
        <dsp:cNvSpPr/>
      </dsp:nvSpPr>
      <dsp:spPr>
        <a:xfrm rot="5400000">
          <a:off x="2591893" y="1340849"/>
          <a:ext cx="542260" cy="617343"/>
        </a:xfrm>
        <a:prstGeom prst="bentUpArrow">
          <a:avLst>
            <a:gd name="adj1" fmla="val 32840"/>
            <a:gd name="adj2" fmla="val 25000"/>
            <a:gd name="adj3" fmla="val 35780"/>
          </a:avLst>
        </a:prstGeom>
        <a:solidFill>
          <a:schemeClr val="accent1">
            <a:tint val="50000"/>
            <a:hueOff val="-4363171"/>
            <a:satOff val="-234"/>
            <a:lumOff val="37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BE4F90-91F7-4001-8B8A-C276345E013F}">
      <dsp:nvSpPr>
        <dsp:cNvPr id="0" name=""/>
        <dsp:cNvSpPr/>
      </dsp:nvSpPr>
      <dsp:spPr>
        <a:xfrm>
          <a:off x="2448227" y="739743"/>
          <a:ext cx="912846" cy="638963"/>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Corporate Level Strategy</a:t>
          </a:r>
          <a:endParaRPr lang="en-US" sz="1100" kern="1200" dirty="0"/>
        </a:p>
      </dsp:txBody>
      <dsp:txXfrm>
        <a:off x="2479424" y="770940"/>
        <a:ext cx="850452" cy="576569"/>
      </dsp:txXfrm>
    </dsp:sp>
    <dsp:sp modelId="{D03105FA-942E-4A97-9317-E62BEF2B6EB5}">
      <dsp:nvSpPr>
        <dsp:cNvPr id="0" name=""/>
        <dsp:cNvSpPr/>
      </dsp:nvSpPr>
      <dsp:spPr>
        <a:xfrm>
          <a:off x="3358106" y="773818"/>
          <a:ext cx="1222538" cy="516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What we want/need to do</a:t>
          </a:r>
          <a:endParaRPr lang="en-US" sz="700" kern="1200" dirty="0"/>
        </a:p>
        <a:p>
          <a:pPr marL="57150" lvl="1" indent="-57150" algn="l" defTabSz="311150">
            <a:lnSpc>
              <a:spcPct val="90000"/>
            </a:lnSpc>
            <a:spcBef>
              <a:spcPct val="0"/>
            </a:spcBef>
            <a:spcAft>
              <a:spcPct val="15000"/>
            </a:spcAft>
            <a:buChar char="••"/>
          </a:pPr>
          <a:r>
            <a:rPr lang="en-US" sz="700" kern="1200" dirty="0" smtClean="0"/>
            <a:t>Where we want to do it</a:t>
          </a:r>
          <a:endParaRPr lang="en-US" sz="700" kern="1200" dirty="0"/>
        </a:p>
        <a:p>
          <a:pPr marL="57150" lvl="1" indent="-57150" algn="l" defTabSz="311150">
            <a:lnSpc>
              <a:spcPct val="90000"/>
            </a:lnSpc>
            <a:spcBef>
              <a:spcPct val="0"/>
            </a:spcBef>
            <a:spcAft>
              <a:spcPct val="15000"/>
            </a:spcAft>
            <a:buChar char="••"/>
          </a:pPr>
          <a:r>
            <a:rPr lang="en-US" sz="700" kern="1200" dirty="0" smtClean="0"/>
            <a:t>Governance</a:t>
          </a:r>
          <a:endParaRPr lang="en-US" sz="700" kern="1200" dirty="0"/>
        </a:p>
      </dsp:txBody>
      <dsp:txXfrm>
        <a:off x="3358106" y="773818"/>
        <a:ext cx="1222538" cy="516438"/>
      </dsp:txXfrm>
    </dsp:sp>
    <dsp:sp modelId="{0F03C3B5-A0EF-4262-9625-0631F008652B}">
      <dsp:nvSpPr>
        <dsp:cNvPr id="0" name=""/>
        <dsp:cNvSpPr/>
      </dsp:nvSpPr>
      <dsp:spPr>
        <a:xfrm rot="5400000">
          <a:off x="3491491" y="2058616"/>
          <a:ext cx="542260" cy="617343"/>
        </a:xfrm>
        <a:prstGeom prst="bentUpArrow">
          <a:avLst>
            <a:gd name="adj1" fmla="val 32840"/>
            <a:gd name="adj2" fmla="val 25000"/>
            <a:gd name="adj3" fmla="val 35780"/>
          </a:avLst>
        </a:prstGeom>
        <a:solidFill>
          <a:schemeClr val="accent1">
            <a:tint val="50000"/>
            <a:hueOff val="-8726342"/>
            <a:satOff val="-469"/>
            <a:lumOff val="75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36C635-718C-476F-BC58-F17A4FFA67D7}">
      <dsp:nvSpPr>
        <dsp:cNvPr id="0" name=""/>
        <dsp:cNvSpPr/>
      </dsp:nvSpPr>
      <dsp:spPr>
        <a:xfrm>
          <a:off x="3347825" y="1457509"/>
          <a:ext cx="912846" cy="638963"/>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Business Level Strategy</a:t>
          </a:r>
          <a:endParaRPr lang="en-US" sz="1100" kern="1200" dirty="0"/>
        </a:p>
      </dsp:txBody>
      <dsp:txXfrm>
        <a:off x="3379022" y="1488706"/>
        <a:ext cx="850452" cy="576569"/>
      </dsp:txXfrm>
    </dsp:sp>
    <dsp:sp modelId="{A12C4106-840B-42BD-9AF0-0074383C2283}">
      <dsp:nvSpPr>
        <dsp:cNvPr id="0" name=""/>
        <dsp:cNvSpPr/>
      </dsp:nvSpPr>
      <dsp:spPr>
        <a:xfrm>
          <a:off x="4267842" y="1510036"/>
          <a:ext cx="997058" cy="516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How we plan to win…magnitude of required pivot</a:t>
          </a:r>
          <a:endParaRPr lang="en-US" sz="700" kern="1200" dirty="0"/>
        </a:p>
      </dsp:txBody>
      <dsp:txXfrm>
        <a:off x="4267842" y="1510036"/>
        <a:ext cx="997058" cy="516438"/>
      </dsp:txXfrm>
    </dsp:sp>
    <dsp:sp modelId="{8CBC4D35-D593-4806-8408-8AA3527EDA4C}">
      <dsp:nvSpPr>
        <dsp:cNvPr id="0" name=""/>
        <dsp:cNvSpPr/>
      </dsp:nvSpPr>
      <dsp:spPr>
        <a:xfrm rot="5400000">
          <a:off x="4391089" y="2776382"/>
          <a:ext cx="542260" cy="617343"/>
        </a:xfrm>
        <a:prstGeom prst="bentUpArrow">
          <a:avLst>
            <a:gd name="adj1" fmla="val 32840"/>
            <a:gd name="adj2" fmla="val 25000"/>
            <a:gd name="adj3" fmla="val 35780"/>
          </a:avLst>
        </a:prstGeom>
        <a:solidFill>
          <a:schemeClr val="accent1">
            <a:tint val="50000"/>
            <a:hueOff val="-13089511"/>
            <a:satOff val="-703"/>
            <a:lumOff val="113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951741-68D3-4D51-AAA3-EFAE7703FDC9}">
      <dsp:nvSpPr>
        <dsp:cNvPr id="0" name=""/>
        <dsp:cNvSpPr/>
      </dsp:nvSpPr>
      <dsp:spPr>
        <a:xfrm>
          <a:off x="4247423" y="2175276"/>
          <a:ext cx="912846" cy="638963"/>
        </a:xfrm>
        <a:prstGeom prst="roundRect">
          <a:avLst>
            <a:gd name="adj" fmla="val 166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Functional Level Strategies</a:t>
          </a:r>
          <a:endParaRPr lang="en-US" sz="1100" kern="1200" dirty="0"/>
        </a:p>
      </dsp:txBody>
      <dsp:txXfrm>
        <a:off x="4278620" y="2206473"/>
        <a:ext cx="850452" cy="576569"/>
      </dsp:txXfrm>
    </dsp:sp>
    <dsp:sp modelId="{1C0E1BCA-C78C-48B2-A674-D2445527E40A}">
      <dsp:nvSpPr>
        <dsp:cNvPr id="0" name=""/>
        <dsp:cNvSpPr/>
      </dsp:nvSpPr>
      <dsp:spPr>
        <a:xfrm>
          <a:off x="5160270" y="2236216"/>
          <a:ext cx="663917" cy="516438"/>
        </a:xfrm>
        <a:prstGeom prst="rect">
          <a:avLst/>
        </a:prstGeom>
        <a:noFill/>
        <a:ln>
          <a:noFill/>
        </a:ln>
        <a:effectLst/>
      </dsp:spPr>
      <dsp:style>
        <a:lnRef idx="0">
          <a:scrgbClr r="0" g="0" b="0"/>
        </a:lnRef>
        <a:fillRef idx="0">
          <a:scrgbClr r="0" g="0" b="0"/>
        </a:fillRef>
        <a:effectRef idx="0">
          <a:scrgbClr r="0" g="0" b="0"/>
        </a:effectRef>
        <a:fontRef idx="minor"/>
      </dsp:style>
    </dsp:sp>
    <dsp:sp modelId="{84E84F6B-5E84-4E0A-836C-0D01D326587D}">
      <dsp:nvSpPr>
        <dsp:cNvPr id="0" name=""/>
        <dsp:cNvSpPr/>
      </dsp:nvSpPr>
      <dsp:spPr>
        <a:xfrm>
          <a:off x="5147022" y="2893042"/>
          <a:ext cx="912846" cy="638963"/>
        </a:xfrm>
        <a:prstGeom prst="roundRect">
          <a:avLst>
            <a:gd name="adj" fmla="val 166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Operating Plan</a:t>
          </a:r>
          <a:endParaRPr lang="en-US" sz="1100" kern="1200" dirty="0"/>
        </a:p>
      </dsp:txBody>
      <dsp:txXfrm>
        <a:off x="5178219" y="2924239"/>
        <a:ext cx="850452" cy="5765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605A8-BA84-4FF1-9585-CB8F0030C3F0}">
      <dsp:nvSpPr>
        <dsp:cNvPr id="0" name=""/>
        <dsp:cNvSpPr/>
      </dsp:nvSpPr>
      <dsp:spPr>
        <a:xfrm>
          <a:off x="1440192" y="245555"/>
          <a:ext cx="3173333" cy="3173333"/>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Competitive Dynamics</a:t>
          </a:r>
          <a:endParaRPr lang="en-US" sz="1500" kern="1200" dirty="0"/>
        </a:p>
      </dsp:txBody>
      <dsp:txXfrm>
        <a:off x="3112615" y="918000"/>
        <a:ext cx="1133333" cy="944444"/>
      </dsp:txXfrm>
    </dsp:sp>
    <dsp:sp modelId="{4361DEAA-69E0-41E5-B3D1-CEA666B3772B}">
      <dsp:nvSpPr>
        <dsp:cNvPr id="0" name=""/>
        <dsp:cNvSpPr/>
      </dsp:nvSpPr>
      <dsp:spPr>
        <a:xfrm>
          <a:off x="1374837" y="358888"/>
          <a:ext cx="3173333" cy="3173333"/>
        </a:xfrm>
        <a:prstGeom prst="pie">
          <a:avLst>
            <a:gd name="adj1" fmla="val 1800000"/>
            <a:gd name="adj2" fmla="val 900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Cooperative Dynamics</a:t>
          </a:r>
        </a:p>
        <a:p>
          <a:pPr lvl="0" algn="ctr" defTabSz="666750">
            <a:lnSpc>
              <a:spcPct val="90000"/>
            </a:lnSpc>
            <a:spcBef>
              <a:spcPct val="0"/>
            </a:spcBef>
            <a:spcAft>
              <a:spcPct val="35000"/>
            </a:spcAft>
          </a:pPr>
          <a:r>
            <a:rPr lang="en-US" sz="1500" kern="1200" dirty="0" smtClean="0"/>
            <a:t>(Strategic Ecosystem)</a:t>
          </a:r>
          <a:endParaRPr lang="en-US" sz="1500" kern="1200" dirty="0"/>
        </a:p>
      </dsp:txBody>
      <dsp:txXfrm>
        <a:off x="2130392" y="2417777"/>
        <a:ext cx="1700000" cy="831111"/>
      </dsp:txXfrm>
    </dsp:sp>
    <dsp:sp modelId="{74E673AC-E9F3-4B2C-8CCC-43D900ABA395}">
      <dsp:nvSpPr>
        <dsp:cNvPr id="0" name=""/>
        <dsp:cNvSpPr/>
      </dsp:nvSpPr>
      <dsp:spPr>
        <a:xfrm>
          <a:off x="1309481" y="245555"/>
          <a:ext cx="3173333" cy="3173333"/>
        </a:xfrm>
        <a:prstGeom prst="pie">
          <a:avLst>
            <a:gd name="adj1" fmla="val 9000000"/>
            <a:gd name="adj2" fmla="val 1620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Directional Dynamics</a:t>
          </a:r>
          <a:endParaRPr lang="en-US" sz="1500" kern="1200" dirty="0"/>
        </a:p>
      </dsp:txBody>
      <dsp:txXfrm>
        <a:off x="1677059" y="918000"/>
        <a:ext cx="1133333" cy="944444"/>
      </dsp:txXfrm>
    </dsp:sp>
    <dsp:sp modelId="{E941378B-8DA4-4905-A146-F29E4760B5D7}">
      <dsp:nvSpPr>
        <dsp:cNvPr id="0" name=""/>
        <dsp:cNvSpPr/>
      </dsp:nvSpPr>
      <dsp:spPr>
        <a:xfrm>
          <a:off x="1244010" y="49111"/>
          <a:ext cx="3566222" cy="3566222"/>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4A93B2-8CB4-48AB-A504-56277ACC2E8D}">
      <dsp:nvSpPr>
        <dsp:cNvPr id="0" name=""/>
        <dsp:cNvSpPr/>
      </dsp:nvSpPr>
      <dsp:spPr>
        <a:xfrm>
          <a:off x="1178392" y="162243"/>
          <a:ext cx="3566222" cy="3566222"/>
        </a:xfrm>
        <a:prstGeom prst="circularArrow">
          <a:avLst>
            <a:gd name="adj1" fmla="val 5085"/>
            <a:gd name="adj2" fmla="val 327528"/>
            <a:gd name="adj3" fmla="val 8671970"/>
            <a:gd name="adj4" fmla="val 1800502"/>
            <a:gd name="adj5" fmla="val 5932"/>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F1ED73-6461-4A95-B823-01AF59F03A82}">
      <dsp:nvSpPr>
        <dsp:cNvPr id="0" name=""/>
        <dsp:cNvSpPr/>
      </dsp:nvSpPr>
      <dsp:spPr>
        <a:xfrm>
          <a:off x="1112775" y="49111"/>
          <a:ext cx="3566222" cy="3566222"/>
        </a:xfrm>
        <a:prstGeom prst="circularArrow">
          <a:avLst>
            <a:gd name="adj1" fmla="val 5085"/>
            <a:gd name="adj2" fmla="val 327528"/>
            <a:gd name="adj3" fmla="val 15873039"/>
            <a:gd name="adj4" fmla="val 9000000"/>
            <a:gd name="adj5" fmla="val 5932"/>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DB383-4D35-4456-88F2-FF3C5B42228A}">
      <dsp:nvSpPr>
        <dsp:cNvPr id="0" name=""/>
        <dsp:cNvSpPr/>
      </dsp:nvSpPr>
      <dsp:spPr>
        <a:xfrm>
          <a:off x="1282985" y="1321617"/>
          <a:ext cx="2296293" cy="1148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Customer Perceived Value</a:t>
          </a:r>
          <a:endParaRPr lang="en-US" sz="1800" kern="1200" dirty="0"/>
        </a:p>
      </dsp:txBody>
      <dsp:txXfrm>
        <a:off x="1316613" y="1355245"/>
        <a:ext cx="2229037" cy="1080890"/>
      </dsp:txXfrm>
    </dsp:sp>
    <dsp:sp modelId="{6488D663-41C0-40FD-9031-41247C7D5A97}">
      <dsp:nvSpPr>
        <dsp:cNvPr id="0" name=""/>
        <dsp:cNvSpPr/>
      </dsp:nvSpPr>
      <dsp:spPr>
        <a:xfrm rot="18289469">
          <a:off x="3234322" y="1215291"/>
          <a:ext cx="1608430" cy="40429"/>
        </a:xfrm>
        <a:custGeom>
          <a:avLst/>
          <a:gdLst/>
          <a:ahLst/>
          <a:cxnLst/>
          <a:rect l="0" t="0" r="0" b="0"/>
          <a:pathLst>
            <a:path>
              <a:moveTo>
                <a:pt x="0" y="20214"/>
              </a:moveTo>
              <a:lnTo>
                <a:pt x="1608430"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98326" y="1195295"/>
        <a:ext cx="80421" cy="80421"/>
      </dsp:txXfrm>
    </dsp:sp>
    <dsp:sp modelId="{5EDA1F08-0FC8-4666-B1FD-879489C6A669}">
      <dsp:nvSpPr>
        <dsp:cNvPr id="0" name=""/>
        <dsp:cNvSpPr/>
      </dsp:nvSpPr>
      <dsp:spPr>
        <a:xfrm>
          <a:off x="4497796" y="1247"/>
          <a:ext cx="2296293" cy="114814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Source-specific Value Components (Direct Value)</a:t>
          </a:r>
          <a:endParaRPr lang="en-US" sz="1800" kern="1200" dirty="0"/>
        </a:p>
      </dsp:txBody>
      <dsp:txXfrm>
        <a:off x="4531424" y="34875"/>
        <a:ext cx="2229037" cy="1080890"/>
      </dsp:txXfrm>
    </dsp:sp>
    <dsp:sp modelId="{CA81C9EE-3C89-4BE9-80B3-F36520CD7712}">
      <dsp:nvSpPr>
        <dsp:cNvPr id="0" name=""/>
        <dsp:cNvSpPr/>
      </dsp:nvSpPr>
      <dsp:spPr>
        <a:xfrm>
          <a:off x="6794090" y="555106"/>
          <a:ext cx="918517" cy="40429"/>
        </a:xfrm>
        <a:custGeom>
          <a:avLst/>
          <a:gdLst/>
          <a:ahLst/>
          <a:cxnLst/>
          <a:rect l="0" t="0" r="0" b="0"/>
          <a:pathLst>
            <a:path>
              <a:moveTo>
                <a:pt x="0" y="20214"/>
              </a:moveTo>
              <a:lnTo>
                <a:pt x="918517"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30386" y="552358"/>
        <a:ext cx="45925" cy="45925"/>
      </dsp:txXfrm>
    </dsp:sp>
    <dsp:sp modelId="{3CFA40D5-063F-434E-BF66-1E575DE126B2}">
      <dsp:nvSpPr>
        <dsp:cNvPr id="0" name=""/>
        <dsp:cNvSpPr/>
      </dsp:nvSpPr>
      <dsp:spPr>
        <a:xfrm>
          <a:off x="7712608" y="1247"/>
          <a:ext cx="2296293" cy="11481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Tangible &amp; intangible features &amp; services</a:t>
          </a:r>
          <a:endParaRPr lang="en-US" sz="1800" kern="1200" dirty="0"/>
        </a:p>
      </dsp:txBody>
      <dsp:txXfrm>
        <a:off x="7746236" y="34875"/>
        <a:ext cx="2229037" cy="1080890"/>
      </dsp:txXfrm>
    </dsp:sp>
    <dsp:sp modelId="{7E037A94-1A6A-4FCA-BAC2-595E08B47B48}">
      <dsp:nvSpPr>
        <dsp:cNvPr id="0" name=""/>
        <dsp:cNvSpPr/>
      </dsp:nvSpPr>
      <dsp:spPr>
        <a:xfrm rot="3310531">
          <a:off x="3234322" y="2535660"/>
          <a:ext cx="1608430" cy="40429"/>
        </a:xfrm>
        <a:custGeom>
          <a:avLst/>
          <a:gdLst/>
          <a:ahLst/>
          <a:cxnLst/>
          <a:rect l="0" t="0" r="0" b="0"/>
          <a:pathLst>
            <a:path>
              <a:moveTo>
                <a:pt x="0" y="20214"/>
              </a:moveTo>
              <a:lnTo>
                <a:pt x="1608430" y="202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98326" y="2515664"/>
        <a:ext cx="80421" cy="80421"/>
      </dsp:txXfrm>
    </dsp:sp>
    <dsp:sp modelId="{6C82EA63-87B4-42B1-81E1-C3686E8D9A44}">
      <dsp:nvSpPr>
        <dsp:cNvPr id="0" name=""/>
        <dsp:cNvSpPr/>
      </dsp:nvSpPr>
      <dsp:spPr>
        <a:xfrm>
          <a:off x="4497796" y="2641986"/>
          <a:ext cx="2296293" cy="114814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Imbedded Network (Ecosystems) Dependency Values (Indirect Value) </a:t>
          </a:r>
          <a:endParaRPr lang="en-US" sz="1800" kern="1200" dirty="0"/>
        </a:p>
      </dsp:txBody>
      <dsp:txXfrm>
        <a:off x="4531424" y="2675614"/>
        <a:ext cx="2229037" cy="1080890"/>
      </dsp:txXfrm>
    </dsp:sp>
    <dsp:sp modelId="{26F77134-99B3-4AA6-B137-AF8BD8D99A1C}">
      <dsp:nvSpPr>
        <dsp:cNvPr id="0" name=""/>
        <dsp:cNvSpPr/>
      </dsp:nvSpPr>
      <dsp:spPr>
        <a:xfrm rot="18289469">
          <a:off x="6449133" y="2535660"/>
          <a:ext cx="1608430" cy="40429"/>
        </a:xfrm>
        <a:custGeom>
          <a:avLst/>
          <a:gdLst/>
          <a:ahLst/>
          <a:cxnLst/>
          <a:rect l="0" t="0" r="0" b="0"/>
          <a:pathLst>
            <a:path>
              <a:moveTo>
                <a:pt x="0" y="20214"/>
              </a:moveTo>
              <a:lnTo>
                <a:pt x="1608430"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13138" y="2515664"/>
        <a:ext cx="80421" cy="80421"/>
      </dsp:txXfrm>
    </dsp:sp>
    <dsp:sp modelId="{83C03A5D-CE9D-48A2-AD31-856BCAA73534}">
      <dsp:nvSpPr>
        <dsp:cNvPr id="0" name=""/>
        <dsp:cNvSpPr/>
      </dsp:nvSpPr>
      <dsp:spPr>
        <a:xfrm>
          <a:off x="7712608" y="1321617"/>
          <a:ext cx="2296293" cy="11481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Complementary products &amp; partners (channel relationships)</a:t>
          </a:r>
          <a:endParaRPr lang="en-US" sz="1800" kern="1200" dirty="0"/>
        </a:p>
      </dsp:txBody>
      <dsp:txXfrm>
        <a:off x="7746236" y="1355245"/>
        <a:ext cx="2229037" cy="1080890"/>
      </dsp:txXfrm>
    </dsp:sp>
    <dsp:sp modelId="{69B0865A-B4FB-4BEE-9D75-2191A7BE5278}">
      <dsp:nvSpPr>
        <dsp:cNvPr id="0" name=""/>
        <dsp:cNvSpPr/>
      </dsp:nvSpPr>
      <dsp:spPr>
        <a:xfrm>
          <a:off x="6794090" y="3195844"/>
          <a:ext cx="918517" cy="40429"/>
        </a:xfrm>
        <a:custGeom>
          <a:avLst/>
          <a:gdLst/>
          <a:ahLst/>
          <a:cxnLst/>
          <a:rect l="0" t="0" r="0" b="0"/>
          <a:pathLst>
            <a:path>
              <a:moveTo>
                <a:pt x="0" y="20214"/>
              </a:moveTo>
              <a:lnTo>
                <a:pt x="918517"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30386" y="3193096"/>
        <a:ext cx="45925" cy="45925"/>
      </dsp:txXfrm>
    </dsp:sp>
    <dsp:sp modelId="{63E77551-C712-4D6B-8595-DEC9340560DF}">
      <dsp:nvSpPr>
        <dsp:cNvPr id="0" name=""/>
        <dsp:cNvSpPr/>
      </dsp:nvSpPr>
      <dsp:spPr>
        <a:xfrm>
          <a:off x="7712608" y="2641986"/>
          <a:ext cx="2296293" cy="11481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Cumulative Number</a:t>
          </a:r>
          <a:br>
            <a:rPr lang="en-US" sz="1800" kern="1200" dirty="0" smtClean="0"/>
          </a:br>
          <a:r>
            <a:rPr lang="en-US" sz="1800" kern="1200" dirty="0" smtClean="0"/>
            <a:t>of Users</a:t>
          </a:r>
          <a:endParaRPr lang="en-US" sz="1800" kern="1200" dirty="0"/>
        </a:p>
      </dsp:txBody>
      <dsp:txXfrm>
        <a:off x="7746236" y="2675614"/>
        <a:ext cx="2229037" cy="1080890"/>
      </dsp:txXfrm>
    </dsp:sp>
    <dsp:sp modelId="{E4476587-C023-4DE5-A630-DD92AF8494D6}">
      <dsp:nvSpPr>
        <dsp:cNvPr id="0" name=""/>
        <dsp:cNvSpPr/>
      </dsp:nvSpPr>
      <dsp:spPr>
        <a:xfrm rot="3310531">
          <a:off x="6449133" y="3856029"/>
          <a:ext cx="1608430" cy="40429"/>
        </a:xfrm>
        <a:custGeom>
          <a:avLst/>
          <a:gdLst/>
          <a:ahLst/>
          <a:cxnLst/>
          <a:rect l="0" t="0" r="0" b="0"/>
          <a:pathLst>
            <a:path>
              <a:moveTo>
                <a:pt x="0" y="20214"/>
              </a:moveTo>
              <a:lnTo>
                <a:pt x="1608430" y="2021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13138" y="3836033"/>
        <a:ext cx="80421" cy="80421"/>
      </dsp:txXfrm>
    </dsp:sp>
    <dsp:sp modelId="{B49D2639-BFA1-4043-9ABD-797D03D60859}">
      <dsp:nvSpPr>
        <dsp:cNvPr id="0" name=""/>
        <dsp:cNvSpPr/>
      </dsp:nvSpPr>
      <dsp:spPr>
        <a:xfrm>
          <a:off x="7712608" y="3962355"/>
          <a:ext cx="2296293" cy="114814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Compatible Relationships (Technology, etc.)</a:t>
          </a:r>
          <a:endParaRPr lang="en-US" sz="1800" kern="1200" dirty="0"/>
        </a:p>
      </dsp:txBody>
      <dsp:txXfrm>
        <a:off x="7746236" y="3995983"/>
        <a:ext cx="2229037" cy="1080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CE061-9091-46C8-9D6E-5DA599DD4571}">
      <dsp:nvSpPr>
        <dsp:cNvPr id="0" name=""/>
        <dsp:cNvSpPr/>
      </dsp:nvSpPr>
      <dsp:spPr>
        <a:xfrm>
          <a:off x="2292681" y="-3067"/>
          <a:ext cx="3823109" cy="3823109"/>
        </a:xfrm>
        <a:prstGeom prst="circularArrow">
          <a:avLst>
            <a:gd name="adj1" fmla="val 5274"/>
            <a:gd name="adj2" fmla="val 312630"/>
            <a:gd name="adj3" fmla="val 14223096"/>
            <a:gd name="adj4" fmla="val 17129965"/>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43395-0D47-4176-ACB2-39DDCE9C70B3}">
      <dsp:nvSpPr>
        <dsp:cNvPr id="0" name=""/>
        <dsp:cNvSpPr/>
      </dsp:nvSpPr>
      <dsp:spPr>
        <a:xfrm>
          <a:off x="3475405" y="1533"/>
          <a:ext cx="1457662" cy="72883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00"/>
              </a:solidFill>
            </a:rPr>
            <a:t>Frame</a:t>
          </a:r>
        </a:p>
        <a:p>
          <a:pPr lvl="0" algn="ctr" defTabSz="444500">
            <a:lnSpc>
              <a:spcPct val="90000"/>
            </a:lnSpc>
            <a:spcBef>
              <a:spcPct val="0"/>
            </a:spcBef>
            <a:spcAft>
              <a:spcPct val="35000"/>
            </a:spcAft>
          </a:pPr>
          <a:r>
            <a:rPr lang="en-US" sz="1000" kern="1200" dirty="0" smtClean="0"/>
            <a:t>(Ecosystem Dynamics)</a:t>
          </a:r>
        </a:p>
        <a:p>
          <a:pPr lvl="0" algn="ctr" defTabSz="444500">
            <a:lnSpc>
              <a:spcPct val="90000"/>
            </a:lnSpc>
            <a:spcBef>
              <a:spcPct val="0"/>
            </a:spcBef>
            <a:spcAft>
              <a:spcPct val="35000"/>
            </a:spcAft>
          </a:pPr>
          <a:endParaRPr lang="en-US" sz="1000" kern="1200" dirty="0"/>
        </a:p>
      </dsp:txBody>
      <dsp:txXfrm>
        <a:off x="3510984" y="37112"/>
        <a:ext cx="1386504" cy="657673"/>
      </dsp:txXfrm>
    </dsp:sp>
    <dsp:sp modelId="{6BEC91FA-FB4F-4F9D-B37A-206672FF69B4}">
      <dsp:nvSpPr>
        <dsp:cNvPr id="0" name=""/>
        <dsp:cNvSpPr/>
      </dsp:nvSpPr>
      <dsp:spPr>
        <a:xfrm>
          <a:off x="4818573" y="777012"/>
          <a:ext cx="1457662" cy="728831"/>
        </a:xfrm>
        <a:prstGeom prst="round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00"/>
              </a:solidFill>
            </a:rPr>
            <a:t>Baseline</a:t>
          </a:r>
        </a:p>
        <a:p>
          <a:pPr lvl="0" algn="ctr" defTabSz="444500">
            <a:lnSpc>
              <a:spcPct val="90000"/>
            </a:lnSpc>
            <a:spcBef>
              <a:spcPct val="0"/>
            </a:spcBef>
            <a:spcAft>
              <a:spcPct val="35000"/>
            </a:spcAft>
          </a:pPr>
          <a:r>
            <a:rPr lang="en-US" sz="1000" kern="1200" dirty="0" smtClean="0"/>
            <a:t>(Pivot Requirement)</a:t>
          </a:r>
          <a:endParaRPr lang="en-US" sz="1000" kern="1200" dirty="0"/>
        </a:p>
      </dsp:txBody>
      <dsp:txXfrm>
        <a:off x="4854152" y="812591"/>
        <a:ext cx="1386504" cy="657673"/>
      </dsp:txXfrm>
    </dsp:sp>
    <dsp:sp modelId="{5EED7F02-6F69-4C65-BDC0-69667392F249}">
      <dsp:nvSpPr>
        <dsp:cNvPr id="0" name=""/>
        <dsp:cNvSpPr/>
      </dsp:nvSpPr>
      <dsp:spPr>
        <a:xfrm>
          <a:off x="4758131" y="2199997"/>
          <a:ext cx="1578546" cy="984774"/>
        </a:xfrm>
        <a:prstGeom prst="roundRect">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FFFF00"/>
              </a:solidFill>
            </a:rPr>
            <a:t>Search</a:t>
          </a:r>
          <a:r>
            <a:rPr lang="en-US" sz="1400" kern="1200" dirty="0" smtClean="0">
              <a:solidFill>
                <a:schemeClr val="tx1"/>
              </a:solidFill>
            </a:rPr>
            <a:t>  </a:t>
          </a:r>
        </a:p>
        <a:p>
          <a:pPr lvl="0" algn="ctr" defTabSz="622300">
            <a:lnSpc>
              <a:spcPct val="90000"/>
            </a:lnSpc>
            <a:spcBef>
              <a:spcPct val="0"/>
            </a:spcBef>
            <a:spcAft>
              <a:spcPct val="35000"/>
            </a:spcAft>
          </a:pPr>
          <a:r>
            <a:rPr lang="en-US" sz="1400" kern="1200" dirty="0" smtClean="0"/>
            <a:t>(Option/Response</a:t>
          </a:r>
        </a:p>
        <a:p>
          <a:pPr lvl="0" algn="ctr" defTabSz="622300">
            <a:lnSpc>
              <a:spcPct val="90000"/>
            </a:lnSpc>
            <a:spcBef>
              <a:spcPct val="0"/>
            </a:spcBef>
            <a:spcAft>
              <a:spcPct val="35000"/>
            </a:spcAft>
          </a:pPr>
          <a:r>
            <a:rPr lang="en-US" sz="1400" kern="1200" dirty="0" smtClean="0"/>
            <a:t> Identification)</a:t>
          </a:r>
        </a:p>
        <a:p>
          <a:pPr lvl="0" algn="ctr" defTabSz="622300">
            <a:lnSpc>
              <a:spcPct val="90000"/>
            </a:lnSpc>
            <a:spcBef>
              <a:spcPct val="0"/>
            </a:spcBef>
            <a:spcAft>
              <a:spcPct val="35000"/>
            </a:spcAft>
          </a:pPr>
          <a:endParaRPr lang="en-US" sz="1100" kern="1200" dirty="0"/>
        </a:p>
      </dsp:txBody>
      <dsp:txXfrm>
        <a:off x="4806204" y="2248070"/>
        <a:ext cx="1482400" cy="888628"/>
      </dsp:txXfrm>
    </dsp:sp>
    <dsp:sp modelId="{ACB2FFD6-5380-4EF5-B5BE-B11E13676B38}">
      <dsp:nvSpPr>
        <dsp:cNvPr id="0" name=""/>
        <dsp:cNvSpPr/>
      </dsp:nvSpPr>
      <dsp:spPr>
        <a:xfrm>
          <a:off x="3475405" y="3103447"/>
          <a:ext cx="1457662" cy="728831"/>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00"/>
              </a:solidFill>
            </a:rPr>
            <a:t>Choose</a:t>
          </a:r>
        </a:p>
        <a:p>
          <a:pPr lvl="0" algn="ctr" defTabSz="444500">
            <a:lnSpc>
              <a:spcPct val="90000"/>
            </a:lnSpc>
            <a:spcBef>
              <a:spcPct val="0"/>
            </a:spcBef>
            <a:spcAft>
              <a:spcPct val="35000"/>
            </a:spcAft>
          </a:pPr>
          <a:r>
            <a:rPr lang="en-US" sz="1000" kern="1200" dirty="0" smtClean="0"/>
            <a:t>(Craft Strategic </a:t>
          </a:r>
          <a:r>
            <a:rPr lang="en-US" sz="1000" kern="1200" smtClean="0"/>
            <a:t>Response &amp; </a:t>
          </a:r>
          <a:r>
            <a:rPr lang="en-US" sz="1000" kern="1200" dirty="0" smtClean="0"/>
            <a:t>Plan)</a:t>
          </a:r>
          <a:endParaRPr lang="en-US" sz="1000" kern="1200" dirty="0"/>
        </a:p>
      </dsp:txBody>
      <dsp:txXfrm>
        <a:off x="3510984" y="3139026"/>
        <a:ext cx="1386504" cy="657673"/>
      </dsp:txXfrm>
    </dsp:sp>
    <dsp:sp modelId="{812E8DDD-A1B4-4692-9BA2-FBA61D04166F}">
      <dsp:nvSpPr>
        <dsp:cNvPr id="0" name=""/>
        <dsp:cNvSpPr/>
      </dsp:nvSpPr>
      <dsp:spPr>
        <a:xfrm>
          <a:off x="2132237" y="2327969"/>
          <a:ext cx="1457662" cy="728831"/>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00"/>
              </a:solidFill>
            </a:rPr>
            <a:t>Commit</a:t>
          </a:r>
        </a:p>
        <a:p>
          <a:pPr lvl="0" algn="ctr" defTabSz="444500">
            <a:lnSpc>
              <a:spcPct val="90000"/>
            </a:lnSpc>
            <a:spcBef>
              <a:spcPct val="0"/>
            </a:spcBef>
            <a:spcAft>
              <a:spcPct val="35000"/>
            </a:spcAft>
          </a:pPr>
          <a:r>
            <a:rPr lang="en-US" sz="1000" kern="1200" dirty="0" smtClean="0"/>
            <a:t>(Resource procurement, allocation, sequencing)</a:t>
          </a:r>
          <a:endParaRPr lang="en-US" sz="1000" kern="1200" dirty="0"/>
        </a:p>
      </dsp:txBody>
      <dsp:txXfrm>
        <a:off x="2167816" y="2363548"/>
        <a:ext cx="1386504" cy="657673"/>
      </dsp:txXfrm>
    </dsp:sp>
    <dsp:sp modelId="{B5746131-044F-4C7E-9EF2-9B8360E32681}">
      <dsp:nvSpPr>
        <dsp:cNvPr id="0" name=""/>
        <dsp:cNvSpPr/>
      </dsp:nvSpPr>
      <dsp:spPr>
        <a:xfrm>
          <a:off x="2132237" y="777012"/>
          <a:ext cx="1457662" cy="728831"/>
        </a:xfrm>
        <a:prstGeom prst="roundRect">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solidFill>
                <a:srgbClr val="FFFF00"/>
              </a:solidFill>
            </a:rPr>
            <a:t>Assess &amp; Adjust</a:t>
          </a:r>
          <a:endParaRPr lang="en-US" sz="1000" kern="1200" dirty="0">
            <a:solidFill>
              <a:srgbClr val="FFFF00"/>
            </a:solidFill>
          </a:endParaRPr>
        </a:p>
      </dsp:txBody>
      <dsp:txXfrm>
        <a:off x="2167816" y="812591"/>
        <a:ext cx="1386504" cy="65767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endParaRPr lang="en-CA"/>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CA"/>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8ABB1C8F-3422-4635-96B1-3FEBF5B5BA23}" type="slidenum">
              <a:rPr lang="en-CA" smtClean="0"/>
              <a:t>‹#›</a:t>
            </a:fld>
            <a:endParaRPr lang="en-CA"/>
          </a:p>
        </p:txBody>
      </p:sp>
    </p:spTree>
    <p:extLst>
      <p:ext uri="{BB962C8B-B14F-4D97-AF65-F5344CB8AC3E}">
        <p14:creationId xmlns:p14="http://schemas.microsoft.com/office/powerpoint/2010/main" val="3183922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857250" y="207963"/>
            <a:ext cx="8726488" cy="4910137"/>
          </a:xfrm>
          <a:prstGeom prst="rect">
            <a:avLst/>
          </a:prstGeom>
          <a:noFill/>
          <a:ln w="12700">
            <a:solidFill>
              <a:prstClr val="black"/>
            </a:solidFill>
          </a:ln>
        </p:spPr>
        <p:txBody>
          <a:bodyPr vert="horz" lIns="92446" tIns="46223" rIns="92446" bIns="46223" rtlCol="0" anchor="ctr"/>
          <a:lstStyle/>
          <a:p>
            <a:endParaRPr lang="en-CA"/>
          </a:p>
        </p:txBody>
      </p:sp>
      <p:sp>
        <p:nvSpPr>
          <p:cNvPr id="11" name="Slide Number Placeholder 10"/>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vl1pPr>
          </a:lstStyle>
          <a:p>
            <a:fld id="{3C36A3A5-7BB6-4F86-88E4-3FFD01987BF6}" type="slidenum">
              <a:rPr lang="en-CA" smtClean="0"/>
              <a:t>‹#›</a:t>
            </a:fld>
            <a:endParaRPr lang="en-CA"/>
          </a:p>
        </p:txBody>
      </p:sp>
      <p:grpSp>
        <p:nvGrpSpPr>
          <p:cNvPr id="23" name="Group 22"/>
          <p:cNvGrpSpPr/>
          <p:nvPr/>
        </p:nvGrpSpPr>
        <p:grpSpPr>
          <a:xfrm>
            <a:off x="332371" y="5561870"/>
            <a:ext cx="6358362" cy="3279196"/>
            <a:chOff x="0" y="4839405"/>
            <a:chExt cx="6696075" cy="3221038"/>
          </a:xfrm>
        </p:grpSpPr>
        <p:sp>
          <p:nvSpPr>
            <p:cNvPr id="15" name="Line 3"/>
            <p:cNvSpPr>
              <a:spLocks noChangeShapeType="1"/>
            </p:cNvSpPr>
            <p:nvPr/>
          </p:nvSpPr>
          <p:spPr bwMode="auto">
            <a:xfrm>
              <a:off x="0" y="4839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6" name="Line 4"/>
            <p:cNvSpPr>
              <a:spLocks noChangeShapeType="1"/>
            </p:cNvSpPr>
            <p:nvPr/>
          </p:nvSpPr>
          <p:spPr bwMode="auto">
            <a:xfrm>
              <a:off x="0" y="5288668"/>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7" name="Line 5"/>
            <p:cNvSpPr>
              <a:spLocks noChangeShapeType="1"/>
            </p:cNvSpPr>
            <p:nvPr/>
          </p:nvSpPr>
          <p:spPr bwMode="auto">
            <a:xfrm>
              <a:off x="0" y="574269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8" name="Line 6"/>
            <p:cNvSpPr>
              <a:spLocks noChangeShapeType="1"/>
            </p:cNvSpPr>
            <p:nvPr/>
          </p:nvSpPr>
          <p:spPr bwMode="auto">
            <a:xfrm>
              <a:off x="0" y="62237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9" name="Line 7"/>
            <p:cNvSpPr>
              <a:spLocks noChangeShapeType="1"/>
            </p:cNvSpPr>
            <p:nvPr/>
          </p:nvSpPr>
          <p:spPr bwMode="auto">
            <a:xfrm>
              <a:off x="0" y="667455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0" name="Line 8"/>
            <p:cNvSpPr>
              <a:spLocks noChangeShapeType="1"/>
            </p:cNvSpPr>
            <p:nvPr/>
          </p:nvSpPr>
          <p:spPr bwMode="auto">
            <a:xfrm>
              <a:off x="0" y="7125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1" name="Line 9"/>
            <p:cNvSpPr>
              <a:spLocks noChangeShapeType="1"/>
            </p:cNvSpPr>
            <p:nvPr/>
          </p:nvSpPr>
          <p:spPr bwMode="auto">
            <a:xfrm>
              <a:off x="0" y="76080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2" name="Line 10"/>
            <p:cNvSpPr>
              <a:spLocks noChangeShapeType="1"/>
            </p:cNvSpPr>
            <p:nvPr/>
          </p:nvSpPr>
          <p:spPr bwMode="auto">
            <a:xfrm>
              <a:off x="0" y="806044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grpSp>
    </p:spTree>
    <p:extLst>
      <p:ext uri="{BB962C8B-B14F-4D97-AF65-F5344CB8AC3E}">
        <p14:creationId xmlns:p14="http://schemas.microsoft.com/office/powerpoint/2010/main" val="362801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1</a:t>
            </a:fld>
            <a:endParaRPr lang="en-CA" dirty="0"/>
          </a:p>
        </p:txBody>
      </p:sp>
    </p:spTree>
    <p:extLst>
      <p:ext uri="{BB962C8B-B14F-4D97-AF65-F5344CB8AC3E}">
        <p14:creationId xmlns:p14="http://schemas.microsoft.com/office/powerpoint/2010/main" val="3108796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15</a:t>
            </a:fld>
            <a:endParaRPr lang="en-CA"/>
          </a:p>
        </p:txBody>
      </p:sp>
    </p:spTree>
    <p:extLst>
      <p:ext uri="{BB962C8B-B14F-4D97-AF65-F5344CB8AC3E}">
        <p14:creationId xmlns:p14="http://schemas.microsoft.com/office/powerpoint/2010/main" val="264418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19</a:t>
            </a:fld>
            <a:endParaRPr lang="en-CA"/>
          </a:p>
        </p:txBody>
      </p:sp>
    </p:spTree>
    <p:extLst>
      <p:ext uri="{BB962C8B-B14F-4D97-AF65-F5344CB8AC3E}">
        <p14:creationId xmlns:p14="http://schemas.microsoft.com/office/powerpoint/2010/main" val="276469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858838" y="207963"/>
            <a:ext cx="8716963" cy="4903787"/>
          </a:xfrm>
          <a:ln/>
        </p:spPr>
      </p:sp>
      <p:sp>
        <p:nvSpPr>
          <p:cNvPr id="72707" name="Notes Placeholder 2"/>
          <p:cNvSpPr>
            <a:spLocks noGrp="1"/>
          </p:cNvSpPr>
          <p:nvPr>
            <p:ph type="body" idx="1"/>
          </p:nvPr>
        </p:nvSpPr>
        <p:spPr bwMode="auto">
          <a:xfrm>
            <a:off x="684560" y="4410400"/>
            <a:ext cx="5476479" cy="41773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p>
            <a:endParaRPr lang="en-US" altLang="en-US" smtClean="0"/>
          </a:p>
        </p:txBody>
      </p:sp>
      <p:sp>
        <p:nvSpPr>
          <p:cNvPr id="4" name="Slide Number Placeholder 3"/>
          <p:cNvSpPr>
            <a:spLocks noGrp="1"/>
          </p:cNvSpPr>
          <p:nvPr>
            <p:ph type="sldNum" sz="quarter" idx="5"/>
          </p:nvPr>
        </p:nvSpPr>
        <p:spPr>
          <a:xfrm>
            <a:off x="3970939" y="8829968"/>
            <a:ext cx="3037840" cy="464820"/>
          </a:xfrm>
        </p:spPr>
        <p:txBody>
          <a:bodyPr/>
          <a:lstStyle/>
          <a:p>
            <a:r>
              <a:rPr lang="en-CA" dirty="0" smtClean="0"/>
              <a:t>14</a:t>
            </a:r>
            <a:endParaRPr lang="en-CA" dirty="0"/>
          </a:p>
        </p:txBody>
      </p:sp>
    </p:spTree>
    <p:extLst>
      <p:ext uri="{BB962C8B-B14F-4D97-AF65-F5344CB8AC3E}">
        <p14:creationId xmlns:p14="http://schemas.microsoft.com/office/powerpoint/2010/main" val="266967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22</a:t>
            </a:fld>
            <a:endParaRPr lang="en-CA"/>
          </a:p>
        </p:txBody>
      </p:sp>
    </p:spTree>
    <p:extLst>
      <p:ext uri="{BB962C8B-B14F-4D97-AF65-F5344CB8AC3E}">
        <p14:creationId xmlns:p14="http://schemas.microsoft.com/office/powerpoint/2010/main" val="4208172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040" y="5562601"/>
            <a:ext cx="5608320" cy="2571749"/>
          </a:xfrm>
          <a:prstGeom prst="rect">
            <a:avLst/>
          </a:prstGeom>
        </p:spPr>
        <p:txBody>
          <a:bodyPr lIns="91427" tIns="45714" rIns="91427" bIns="45714"/>
          <a:lstStyle/>
          <a:p>
            <a:r>
              <a:rPr lang="en-US" dirty="0" smtClean="0"/>
              <a:t>Active and/or Market</a:t>
            </a:r>
            <a:r>
              <a:rPr lang="en-US" baseline="0" dirty="0" smtClean="0"/>
              <a:t> Inertia – refers to permeation into the culture and the decision-making process of static market and operational assessment. Results include expense creep thereby eroding margin and price competitiveness, cost bloating, myopic assessment of business opportunity, budgetary reliance to drive business decisions, as well as loss of market positioning due to value curve attribute shifts, and/or changes in the business landscape (disruption). Such scenarios result in degradation of the revenue and/or profitability model.</a:t>
            </a:r>
            <a:endParaRPr lang="en-US" dirty="0"/>
          </a:p>
        </p:txBody>
      </p:sp>
      <p:sp>
        <p:nvSpPr>
          <p:cNvPr id="4" name="Slide Number Placeholder 3"/>
          <p:cNvSpPr>
            <a:spLocks noGrp="1"/>
          </p:cNvSpPr>
          <p:nvPr>
            <p:ph type="sldNum" sz="quarter" idx="10"/>
          </p:nvPr>
        </p:nvSpPr>
        <p:spPr/>
        <p:txBody>
          <a:bodyPr/>
          <a:lstStyle/>
          <a:p>
            <a:fld id="{333E963C-1534-4F8D-B2A7-66D81AA25953}" type="slidenum">
              <a:rPr lang="en-US" smtClean="0"/>
              <a:t>23</a:t>
            </a:fld>
            <a:endParaRPr lang="en-US"/>
          </a:p>
        </p:txBody>
      </p:sp>
    </p:spTree>
    <p:extLst>
      <p:ext uri="{BB962C8B-B14F-4D97-AF65-F5344CB8AC3E}">
        <p14:creationId xmlns:p14="http://schemas.microsoft.com/office/powerpoint/2010/main" val="203629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24</a:t>
            </a:fld>
            <a:endParaRPr lang="en-CA"/>
          </a:p>
        </p:txBody>
      </p:sp>
    </p:spTree>
    <p:extLst>
      <p:ext uri="{BB962C8B-B14F-4D97-AF65-F5344CB8AC3E}">
        <p14:creationId xmlns:p14="http://schemas.microsoft.com/office/powerpoint/2010/main" val="300726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25</a:t>
            </a:fld>
            <a:endParaRPr lang="en-CA"/>
          </a:p>
        </p:txBody>
      </p:sp>
    </p:spTree>
    <p:extLst>
      <p:ext uri="{BB962C8B-B14F-4D97-AF65-F5344CB8AC3E}">
        <p14:creationId xmlns:p14="http://schemas.microsoft.com/office/powerpoint/2010/main" val="3305807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26</a:t>
            </a:fld>
            <a:endParaRPr lang="en-CA"/>
          </a:p>
        </p:txBody>
      </p:sp>
    </p:spTree>
    <p:extLst>
      <p:ext uri="{BB962C8B-B14F-4D97-AF65-F5344CB8AC3E}">
        <p14:creationId xmlns:p14="http://schemas.microsoft.com/office/powerpoint/2010/main" val="277372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421333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28</a:t>
            </a:fld>
            <a:endParaRPr lang="en-CA"/>
          </a:p>
        </p:txBody>
      </p:sp>
    </p:spTree>
    <p:extLst>
      <p:ext uri="{BB962C8B-B14F-4D97-AF65-F5344CB8AC3E}">
        <p14:creationId xmlns:p14="http://schemas.microsoft.com/office/powerpoint/2010/main" val="116221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857250" y="207963"/>
            <a:ext cx="8726488" cy="4910137"/>
          </a:xfrm>
          <a:ln/>
        </p:spPr>
      </p:sp>
      <p:sp>
        <p:nvSpPr>
          <p:cNvPr id="16387" name="Notes Placeholder 2"/>
          <p:cNvSpPr>
            <a:spLocks noGrp="1"/>
          </p:cNvSpPr>
          <p:nvPr>
            <p:ph type="body" idx="1"/>
          </p:nvPr>
        </p:nvSpPr>
        <p:spPr bwMode="auto">
          <a:xfrm>
            <a:off x="685800" y="4416426"/>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3</a:t>
            </a:fld>
            <a:endParaRPr lang="en-CA" dirty="0"/>
          </a:p>
        </p:txBody>
      </p:sp>
    </p:spTree>
    <p:extLst>
      <p:ext uri="{BB962C8B-B14F-4D97-AF65-F5344CB8AC3E}">
        <p14:creationId xmlns:p14="http://schemas.microsoft.com/office/powerpoint/2010/main" val="343885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5651500"/>
            <a:ext cx="5619750" cy="2493963"/>
          </a:xfrm>
          <a:prstGeom prst="rect">
            <a:avLst/>
          </a:prstGeom>
        </p:spPr>
        <p:txBody>
          <a:bodyPr lIns="91427" tIns="45714" rIns="91427" bIns="45714"/>
          <a:lstStyle/>
          <a:p>
            <a:r>
              <a:rPr lang="en-US" dirty="0" smtClean="0"/>
              <a:t>Example – Industry</a:t>
            </a:r>
            <a:r>
              <a:rPr lang="en-US" baseline="0" dirty="0" smtClean="0"/>
              <a:t> Vision – Automotive Sector</a:t>
            </a:r>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29</a:t>
            </a:fld>
            <a:endParaRPr lang="en-CA"/>
          </a:p>
        </p:txBody>
      </p:sp>
    </p:spTree>
    <p:extLst>
      <p:ext uri="{BB962C8B-B14F-4D97-AF65-F5344CB8AC3E}">
        <p14:creationId xmlns:p14="http://schemas.microsoft.com/office/powerpoint/2010/main" val="1340848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1658183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3709773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148280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981239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36</a:t>
            </a:fld>
            <a:endParaRPr lang="en-CA"/>
          </a:p>
        </p:txBody>
      </p:sp>
    </p:spTree>
    <p:extLst>
      <p:ext uri="{BB962C8B-B14F-4D97-AF65-F5344CB8AC3E}">
        <p14:creationId xmlns:p14="http://schemas.microsoft.com/office/powerpoint/2010/main" val="1719036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37</a:t>
            </a:fld>
            <a:endParaRPr lang="en-CA"/>
          </a:p>
        </p:txBody>
      </p:sp>
    </p:spTree>
    <p:extLst>
      <p:ext uri="{BB962C8B-B14F-4D97-AF65-F5344CB8AC3E}">
        <p14:creationId xmlns:p14="http://schemas.microsoft.com/office/powerpoint/2010/main" val="3875252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38</a:t>
            </a:fld>
            <a:endParaRPr lang="en-CA"/>
          </a:p>
        </p:txBody>
      </p:sp>
    </p:spTree>
    <p:extLst>
      <p:ext uri="{BB962C8B-B14F-4D97-AF65-F5344CB8AC3E}">
        <p14:creationId xmlns:p14="http://schemas.microsoft.com/office/powerpoint/2010/main" val="232579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57163"/>
            <a:ext cx="6570663" cy="3697287"/>
          </a:xfrm>
        </p:spPr>
      </p:sp>
      <p:sp>
        <p:nvSpPr>
          <p:cNvPr id="3" name="Notes Placeholder 2"/>
          <p:cNvSpPr>
            <a:spLocks noGrp="1"/>
          </p:cNvSpPr>
          <p:nvPr>
            <p:ph type="body" idx="1"/>
          </p:nvPr>
        </p:nvSpPr>
        <p:spPr>
          <a:xfrm>
            <a:off x="928801" y="3373696"/>
            <a:ext cx="7438801" cy="2760405"/>
          </a:xfrm>
          <a:prstGeom prst="rect">
            <a:avLst/>
          </a:prstGeom>
        </p:spPr>
        <p:txBody>
          <a:bodyPr lIns="91281" tIns="45641" rIns="91281" bIns="45641"/>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39</a:t>
            </a:fld>
            <a:endParaRPr lang="en-CA"/>
          </a:p>
        </p:txBody>
      </p:sp>
    </p:spTree>
    <p:extLst>
      <p:ext uri="{BB962C8B-B14F-4D97-AF65-F5344CB8AC3E}">
        <p14:creationId xmlns:p14="http://schemas.microsoft.com/office/powerpoint/2010/main" val="1093276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119849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857250" y="207963"/>
            <a:ext cx="8726488" cy="4910137"/>
          </a:xfrm>
          <a:ln/>
        </p:spPr>
      </p:sp>
      <p:sp>
        <p:nvSpPr>
          <p:cNvPr id="16387" name="Notes Placeholder 2"/>
          <p:cNvSpPr>
            <a:spLocks noGrp="1"/>
          </p:cNvSpPr>
          <p:nvPr>
            <p:ph type="body" idx="1"/>
          </p:nvPr>
        </p:nvSpPr>
        <p:spPr bwMode="auto">
          <a:xfrm>
            <a:off x="685800" y="4416426"/>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4</a:t>
            </a:fld>
            <a:endParaRPr lang="en-CA" dirty="0"/>
          </a:p>
        </p:txBody>
      </p:sp>
    </p:spTree>
    <p:extLst>
      <p:ext uri="{BB962C8B-B14F-4D97-AF65-F5344CB8AC3E}">
        <p14:creationId xmlns:p14="http://schemas.microsoft.com/office/powerpoint/2010/main" val="1217879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43</a:t>
            </a:fld>
            <a:endParaRPr lang="en-CA"/>
          </a:p>
        </p:txBody>
      </p:sp>
    </p:spTree>
    <p:extLst>
      <p:ext uri="{BB962C8B-B14F-4D97-AF65-F5344CB8AC3E}">
        <p14:creationId xmlns:p14="http://schemas.microsoft.com/office/powerpoint/2010/main" val="3615642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44</a:t>
            </a:fld>
            <a:endParaRPr lang="en-CA"/>
          </a:p>
        </p:txBody>
      </p:sp>
    </p:spTree>
    <p:extLst>
      <p:ext uri="{BB962C8B-B14F-4D97-AF65-F5344CB8AC3E}">
        <p14:creationId xmlns:p14="http://schemas.microsoft.com/office/powerpoint/2010/main" val="1750567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857250" y="207963"/>
            <a:ext cx="8726488" cy="4910137"/>
          </a:xfrm>
          <a:ln/>
        </p:spPr>
      </p:sp>
      <p:sp>
        <p:nvSpPr>
          <p:cNvPr id="66563" name="Notes Placeholder 2"/>
          <p:cNvSpPr>
            <a:spLocks noGrp="1"/>
          </p:cNvSpPr>
          <p:nvPr>
            <p:ph type="body" idx="1"/>
          </p:nvPr>
        </p:nvSpPr>
        <p:spPr bwMode="auto">
          <a:xfrm>
            <a:off x="685800" y="4416425"/>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a:xfrm>
            <a:off x="3978132" y="8842030"/>
            <a:ext cx="3043343" cy="465455"/>
          </a:xfrm>
        </p:spPr>
        <p:txBody>
          <a:bodyPr/>
          <a:lstStyle/>
          <a:p>
            <a:r>
              <a:rPr lang="en-CA" dirty="0" smtClean="0"/>
              <a:t>30</a:t>
            </a:r>
            <a:endParaRPr lang="en-CA" dirty="0"/>
          </a:p>
        </p:txBody>
      </p:sp>
    </p:spTree>
    <p:extLst>
      <p:ext uri="{BB962C8B-B14F-4D97-AF65-F5344CB8AC3E}">
        <p14:creationId xmlns:p14="http://schemas.microsoft.com/office/powerpoint/2010/main" val="2278118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46</a:t>
            </a:fld>
            <a:endParaRPr lang="en-CA"/>
          </a:p>
        </p:txBody>
      </p:sp>
    </p:spTree>
    <p:extLst>
      <p:ext uri="{BB962C8B-B14F-4D97-AF65-F5344CB8AC3E}">
        <p14:creationId xmlns:p14="http://schemas.microsoft.com/office/powerpoint/2010/main" val="634482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47</a:t>
            </a:fld>
            <a:endParaRPr lang="en-CA"/>
          </a:p>
        </p:txBody>
      </p:sp>
    </p:spTree>
    <p:extLst>
      <p:ext uri="{BB962C8B-B14F-4D97-AF65-F5344CB8AC3E}">
        <p14:creationId xmlns:p14="http://schemas.microsoft.com/office/powerpoint/2010/main" val="521849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5321300"/>
            <a:ext cx="5619750" cy="2824163"/>
          </a:xfrm>
          <a:prstGeom prst="rect">
            <a:avLst/>
          </a:prstGeom>
        </p:spPr>
        <p:txBody>
          <a:bodyPr lIns="91427" tIns="45714" rIns="91427" bIns="45714"/>
          <a:lstStyle/>
          <a:p>
            <a:r>
              <a:rPr lang="en-US" dirty="0" smtClean="0"/>
              <a:t>Walmart AGM –</a:t>
            </a:r>
            <a:r>
              <a:rPr lang="en-US" baseline="0" dirty="0" smtClean="0"/>
              <a:t> focus was on reimagining the company and the retail sector overall.</a:t>
            </a:r>
          </a:p>
          <a:p>
            <a:r>
              <a:rPr lang="en-US" baseline="0" dirty="0" smtClean="0"/>
              <a:t>Technology disruption – Omni-Channel Experience</a:t>
            </a:r>
          </a:p>
          <a:p>
            <a:r>
              <a:rPr lang="en-US" baseline="0" dirty="0" smtClean="0"/>
              <a:t>Trending – e-Commerce Retail Survey</a:t>
            </a:r>
          </a:p>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48</a:t>
            </a:fld>
            <a:endParaRPr lang="en-CA"/>
          </a:p>
        </p:txBody>
      </p:sp>
    </p:spTree>
    <p:extLst>
      <p:ext uri="{BB962C8B-B14F-4D97-AF65-F5344CB8AC3E}">
        <p14:creationId xmlns:p14="http://schemas.microsoft.com/office/powerpoint/2010/main" val="2411498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857250" y="207963"/>
            <a:ext cx="8726488" cy="4910137"/>
          </a:xfrm>
          <a:ln/>
        </p:spPr>
      </p:sp>
      <p:sp>
        <p:nvSpPr>
          <p:cNvPr id="56323" name="Notes Placeholder 2"/>
          <p:cNvSpPr>
            <a:spLocks noGrp="1"/>
          </p:cNvSpPr>
          <p:nvPr>
            <p:ph type="body" idx="1"/>
          </p:nvPr>
        </p:nvSpPr>
        <p:spPr bwMode="auto">
          <a:xfrm>
            <a:off x="718850" y="4576657"/>
            <a:ext cx="5753980" cy="43366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30" tIns="47166" rIns="94330" bIns="47166"/>
          <a:lstStyle/>
          <a:p>
            <a:endParaRPr lang="en-CA" altLang="en-US" smtClean="0"/>
          </a:p>
        </p:txBody>
      </p:sp>
      <p:sp>
        <p:nvSpPr>
          <p:cNvPr id="2" name="Slide Number Placeholder 1"/>
          <p:cNvSpPr>
            <a:spLocks noGrp="1"/>
          </p:cNvSpPr>
          <p:nvPr>
            <p:ph type="sldNum" sz="quarter" idx="10"/>
          </p:nvPr>
        </p:nvSpPr>
        <p:spPr/>
        <p:txBody>
          <a:bodyPr/>
          <a:lstStyle/>
          <a:p>
            <a:fld id="{3C36A3A5-7BB6-4F86-88E4-3FFD01987BF6}" type="slidenum">
              <a:rPr lang="en-CA" smtClean="0"/>
              <a:t>49</a:t>
            </a:fld>
            <a:endParaRPr lang="en-CA"/>
          </a:p>
        </p:txBody>
      </p:sp>
    </p:spTree>
    <p:extLst>
      <p:ext uri="{BB962C8B-B14F-4D97-AF65-F5344CB8AC3E}">
        <p14:creationId xmlns:p14="http://schemas.microsoft.com/office/powerpoint/2010/main" val="415271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50</a:t>
            </a:fld>
            <a:endParaRPr lang="en-CA"/>
          </a:p>
        </p:txBody>
      </p:sp>
    </p:spTree>
    <p:extLst>
      <p:ext uri="{BB962C8B-B14F-4D97-AF65-F5344CB8AC3E}">
        <p14:creationId xmlns:p14="http://schemas.microsoft.com/office/powerpoint/2010/main" val="1524613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51</a:t>
            </a:fld>
            <a:endParaRPr lang="en-CA"/>
          </a:p>
        </p:txBody>
      </p:sp>
    </p:spTree>
    <p:extLst>
      <p:ext uri="{BB962C8B-B14F-4D97-AF65-F5344CB8AC3E}">
        <p14:creationId xmlns:p14="http://schemas.microsoft.com/office/powerpoint/2010/main" val="320896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857250" y="207963"/>
            <a:ext cx="8726488" cy="4910137"/>
          </a:xfrm>
          <a:ln/>
        </p:spPr>
      </p:sp>
      <p:sp>
        <p:nvSpPr>
          <p:cNvPr id="18435" name="Notes Placeholder 2"/>
          <p:cNvSpPr>
            <a:spLocks noGrp="1"/>
          </p:cNvSpPr>
          <p:nvPr>
            <p:ph type="body" idx="1"/>
          </p:nvPr>
        </p:nvSpPr>
        <p:spPr bwMode="auto">
          <a:xfrm>
            <a:off x="685800" y="4416426"/>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5</a:t>
            </a:fld>
            <a:endParaRPr lang="en-CA" dirty="0"/>
          </a:p>
        </p:txBody>
      </p:sp>
    </p:spTree>
    <p:extLst>
      <p:ext uri="{BB962C8B-B14F-4D97-AF65-F5344CB8AC3E}">
        <p14:creationId xmlns:p14="http://schemas.microsoft.com/office/powerpoint/2010/main" val="309896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857250" y="207963"/>
            <a:ext cx="8726488" cy="4910137"/>
          </a:xfrm>
          <a:ln/>
        </p:spPr>
      </p:sp>
      <p:sp>
        <p:nvSpPr>
          <p:cNvPr id="20483" name="Notes Placeholder 2"/>
          <p:cNvSpPr>
            <a:spLocks noGrp="1"/>
          </p:cNvSpPr>
          <p:nvPr>
            <p:ph type="body" idx="1"/>
          </p:nvPr>
        </p:nvSpPr>
        <p:spPr bwMode="auto">
          <a:xfrm>
            <a:off x="685800" y="4416426"/>
            <a:ext cx="548640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p>
            <a:endParaRPr lang="en-US" altLang="en-US" dirty="0" smtClean="0"/>
          </a:p>
        </p:txBody>
      </p:sp>
      <p:sp>
        <p:nvSpPr>
          <p:cNvPr id="2" name="Slide Number Placeholder 1"/>
          <p:cNvSpPr>
            <a:spLocks noGrp="1"/>
          </p:cNvSpPr>
          <p:nvPr>
            <p:ph type="sldNum" sz="quarter" idx="10"/>
          </p:nvPr>
        </p:nvSpPr>
        <p:spPr/>
        <p:txBody>
          <a:bodyPr/>
          <a:lstStyle/>
          <a:p>
            <a:fld id="{3C36A3A5-7BB6-4F86-88E4-3FFD01987BF6}" type="slidenum">
              <a:rPr lang="en-CA" smtClean="0"/>
              <a:t>6</a:t>
            </a:fld>
            <a:endParaRPr lang="en-CA" dirty="0"/>
          </a:p>
        </p:txBody>
      </p:sp>
    </p:spTree>
    <p:extLst>
      <p:ext uri="{BB962C8B-B14F-4D97-AF65-F5344CB8AC3E}">
        <p14:creationId xmlns:p14="http://schemas.microsoft.com/office/powerpoint/2010/main" val="270391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7</a:t>
            </a:fld>
            <a:endParaRPr lang="en-CA"/>
          </a:p>
        </p:txBody>
      </p:sp>
    </p:spTree>
    <p:extLst>
      <p:ext uri="{BB962C8B-B14F-4D97-AF65-F5344CB8AC3E}">
        <p14:creationId xmlns:p14="http://schemas.microsoft.com/office/powerpoint/2010/main" val="1418030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8</a:t>
            </a:fld>
            <a:endParaRPr lang="en-CA" dirty="0"/>
          </a:p>
        </p:txBody>
      </p:sp>
    </p:spTree>
    <p:extLst>
      <p:ext uri="{BB962C8B-B14F-4D97-AF65-F5344CB8AC3E}">
        <p14:creationId xmlns:p14="http://schemas.microsoft.com/office/powerpoint/2010/main" val="167271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13</a:t>
            </a:fld>
            <a:endParaRPr lang="en-CA" dirty="0"/>
          </a:p>
        </p:txBody>
      </p:sp>
    </p:spTree>
    <p:extLst>
      <p:ext uri="{BB962C8B-B14F-4D97-AF65-F5344CB8AC3E}">
        <p14:creationId xmlns:p14="http://schemas.microsoft.com/office/powerpoint/2010/main" val="73479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14</a:t>
            </a:fld>
            <a:endParaRPr lang="en-CA"/>
          </a:p>
        </p:txBody>
      </p:sp>
    </p:spTree>
    <p:extLst>
      <p:ext uri="{BB962C8B-B14F-4D97-AF65-F5344CB8AC3E}">
        <p14:creationId xmlns:p14="http://schemas.microsoft.com/office/powerpoint/2010/main" val="2949942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094443" y="904172"/>
            <a:ext cx="10061637" cy="1834445"/>
          </a:xfrm>
          <a:prstGeom prst="rect">
            <a:avLst/>
          </a:prstGeom>
        </p:spPr>
        <p:txBody>
          <a:bodyPr lIns="0" rIns="0" anchor="b" anchorCtr="0">
            <a:normAutofit/>
          </a:bodyPr>
          <a:lstStyle>
            <a:lvl1pPr algn="l">
              <a:defRPr sz="4800" baseline="0"/>
            </a:lvl1pPr>
          </a:lstStyle>
          <a:p>
            <a:r>
              <a:rPr lang="en-US" dirty="0" smtClean="0"/>
              <a:t>CLICK TO EDIT SESSION TITLE</a:t>
            </a:r>
            <a:endParaRPr lang="en-US" dirty="0"/>
          </a:p>
        </p:txBody>
      </p:sp>
      <p:sp>
        <p:nvSpPr>
          <p:cNvPr id="8" name="Subtitle 2"/>
          <p:cNvSpPr>
            <a:spLocks noGrp="1"/>
          </p:cNvSpPr>
          <p:nvPr>
            <p:ph type="subTitle" idx="1" hasCustomPrompt="1"/>
          </p:nvPr>
        </p:nvSpPr>
        <p:spPr>
          <a:xfrm>
            <a:off x="1094442" y="2738618"/>
            <a:ext cx="10090125" cy="1600439"/>
          </a:xfrm>
          <a:prstGeom prst="rect">
            <a:avLst/>
          </a:prstGeom>
        </p:spPr>
        <p:txBody>
          <a:bodyPr wrap="square" lIns="0" rIns="0">
            <a:spAutoFit/>
          </a:bodyPr>
          <a:lstStyle>
            <a:lvl1pPr marL="0" indent="0" algn="l">
              <a:buNone/>
              <a:defRPr sz="3200" baseline="0">
                <a:solidFill>
                  <a:schemeClr val="tx1">
                    <a:lumMod val="85000"/>
                    <a:lumOff val="1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Program Name                                                                            Date (e.g. July 1 to July 9, 2011)                                  Speaker/Faculty Name</a:t>
            </a:r>
            <a:endParaRPr lang="en-US" dirty="0"/>
          </a:p>
        </p:txBody>
      </p:sp>
    </p:spTree>
    <p:extLst>
      <p:ext uri="{BB962C8B-B14F-4D97-AF65-F5344CB8AC3E}">
        <p14:creationId xmlns:p14="http://schemas.microsoft.com/office/powerpoint/2010/main" val="156906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a:prstGeom prst="rect">
            <a:avLst/>
          </a:prstGeo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6140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65667" y="789880"/>
            <a:ext cx="5530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667" y="1429642"/>
            <a:ext cx="5530851"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67" y="789880"/>
            <a:ext cx="553296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1429642"/>
            <a:ext cx="5532967"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a:xfrm>
            <a:off x="8983133"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dirty="0"/>
          </a:p>
        </p:txBody>
      </p:sp>
    </p:spTree>
    <p:extLst>
      <p:ext uri="{BB962C8B-B14F-4D97-AF65-F5344CB8AC3E}">
        <p14:creationId xmlns:p14="http://schemas.microsoft.com/office/powerpoint/2010/main" val="1609973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1014374"/>
            <a:ext cx="11292012" cy="511179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dirty="0" smtClean="0"/>
              <a:t>Click to edit slide title</a:t>
            </a:r>
            <a:endParaRPr lang="en-US" dirty="0"/>
          </a:p>
        </p:txBody>
      </p:sp>
    </p:spTree>
    <p:extLst>
      <p:ext uri="{BB962C8B-B14F-4D97-AF65-F5344CB8AC3E}">
        <p14:creationId xmlns:p14="http://schemas.microsoft.com/office/powerpoint/2010/main" val="419198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1022360"/>
            <a:ext cx="10363200" cy="4746616"/>
          </a:xfrm>
          <a:prstGeom prst="rect">
            <a:avLst/>
          </a:prstGeom>
        </p:spPr>
        <p:txBody>
          <a:bodyPr anchor="ctr" anchorCtr="0"/>
          <a:lstStyle>
            <a:lvl1pPr algn="ctr">
              <a:defRPr sz="5333" b="1" cap="none" baseline="0"/>
            </a:lvl1pPr>
          </a:lstStyle>
          <a:p>
            <a:r>
              <a:rPr lang="en-US" dirty="0" smtClean="0"/>
              <a:t>Click to edit slide title</a:t>
            </a:r>
            <a:endParaRPr lang="en-US" dirty="0"/>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57287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390857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95802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
        <p:nvSpPr>
          <p:cNvPr id="7"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dirty="0" smtClean="0"/>
              <a:t>Click to edit slide title</a:t>
            </a:r>
            <a:endParaRPr lang="en-US" dirty="0"/>
          </a:p>
        </p:txBody>
      </p:sp>
    </p:spTree>
    <p:extLst>
      <p:ext uri="{BB962C8B-B14F-4D97-AF65-F5344CB8AC3E}">
        <p14:creationId xmlns:p14="http://schemas.microsoft.com/office/powerpoint/2010/main" val="420619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10703320" y="6492875"/>
            <a:ext cx="1488680" cy="365125"/>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5804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10703320" y="6492875"/>
            <a:ext cx="1488680" cy="365125"/>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2346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14374"/>
            <a:ext cx="4011084" cy="1014372"/>
          </a:xfrm>
          <a:prstGeom prst="rect">
            <a:avLst/>
          </a:prstGeo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1014374"/>
            <a:ext cx="6815667" cy="5111791"/>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2" y="2116606"/>
            <a:ext cx="4011084" cy="4009559"/>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Slide Number Placeholder 4"/>
          <p:cNvSpPr txBox="1">
            <a:spLocks/>
          </p:cNvSpPr>
          <p:nvPr userDrawn="1"/>
        </p:nvSpPr>
        <p:spPr>
          <a:xfrm>
            <a:off x="10703320" y="6492875"/>
            <a:ext cx="1488680" cy="365125"/>
          </a:xfrm>
          <a:prstGeom prst="rect">
            <a:avLst/>
          </a:prstGeom>
        </p:spPr>
        <p:txBody>
          <a:bodyPr vert="horz" lIns="121920" tIns="60960" rIns="121920" bIns="6096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z="1600" smtClean="0"/>
              <a:pPr/>
              <a:t>‹#›</a:t>
            </a:fld>
            <a:endParaRPr lang="en-US" sz="1600"/>
          </a:p>
        </p:txBody>
      </p:sp>
    </p:spTree>
    <p:extLst>
      <p:ext uri="{BB962C8B-B14F-4D97-AF65-F5344CB8AC3E}">
        <p14:creationId xmlns:p14="http://schemas.microsoft.com/office/powerpoint/2010/main" val="196185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rotWithShape="1">
          <a:blip r:embed="rId13"/>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703320" y="6492875"/>
            <a:ext cx="148868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066355A-084C-D24E-9AD2-7E4FC41EA627}" type="slidenum">
              <a:rPr lang="en-US" smtClean="0"/>
              <a:t>‹#›</a:t>
            </a:fld>
            <a:endParaRPr lang="en-US"/>
          </a:p>
        </p:txBody>
      </p:sp>
      <p:sp>
        <p:nvSpPr>
          <p:cNvPr id="7"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dirty="0" smtClean="0"/>
              <a:t>Click to edit slide title</a:t>
            </a:r>
            <a:endParaRPr lang="en-US" dirty="0"/>
          </a:p>
        </p:txBody>
      </p:sp>
      <p:sp>
        <p:nvSpPr>
          <p:cNvPr id="8" name="Text Placeholder 2"/>
          <p:cNvSpPr>
            <a:spLocks noGrp="1"/>
          </p:cNvSpPr>
          <p:nvPr>
            <p:ph type="body" idx="1"/>
          </p:nvPr>
        </p:nvSpPr>
        <p:spPr>
          <a:xfrm>
            <a:off x="465667" y="1019606"/>
            <a:ext cx="11260667" cy="5282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29848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09585" rtl="0" eaLnBrk="1" latinLnBrk="0" hangingPunct="1">
        <a:spcBef>
          <a:spcPct val="0"/>
        </a:spcBef>
        <a:buNone/>
        <a:defRPr sz="3733" b="1" kern="1200">
          <a:solidFill>
            <a:schemeClr val="tx2">
              <a:lumMod val="7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667"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forbes.com/sites/greatspeculations/2019/02/05/reality-is-closing-in-on-netflix/#3621fe45ed0b"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94443" y="1373095"/>
            <a:ext cx="10061637" cy="1834445"/>
          </a:xfrm>
        </p:spPr>
        <p:txBody>
          <a:bodyPr>
            <a:normAutofit fontScale="90000"/>
          </a:bodyPr>
          <a:lstStyle/>
          <a:p>
            <a:r>
              <a:rPr lang="en-US" dirty="0" smtClean="0"/>
              <a:t/>
            </a:r>
            <a:br>
              <a:rPr lang="en-US" dirty="0" smtClean="0"/>
            </a:br>
            <a:r>
              <a:rPr lang="en-CA" sz="3100" dirty="0"/>
              <a:t>MMA 801 – Introduction to </a:t>
            </a:r>
            <a:r>
              <a:rPr lang="en-CA" sz="3100" dirty="0" smtClean="0"/>
              <a:t>Management</a:t>
            </a:r>
            <a:r>
              <a:rPr lang="en-CA" dirty="0" smtClean="0"/>
              <a:t/>
            </a:r>
            <a:br>
              <a:rPr lang="en-CA" dirty="0" smtClean="0"/>
            </a:br>
            <a:r>
              <a:rPr lang="en-CA" dirty="0" smtClean="0"/>
              <a:t/>
            </a:r>
            <a:br>
              <a:rPr lang="en-CA" dirty="0" smtClean="0"/>
            </a:br>
            <a:r>
              <a:rPr lang="en-US" sz="4000" dirty="0"/>
              <a:t>Session One – Managerial and Strategic Decision-Making (Concepts &amp; Models)</a:t>
            </a:r>
          </a:p>
        </p:txBody>
      </p:sp>
      <p:sp>
        <p:nvSpPr>
          <p:cNvPr id="6" name="Subtitle 5"/>
          <p:cNvSpPr>
            <a:spLocks noGrp="1"/>
          </p:cNvSpPr>
          <p:nvPr>
            <p:ph type="subTitle" idx="1"/>
          </p:nvPr>
        </p:nvSpPr>
        <p:spPr>
          <a:xfrm>
            <a:off x="1094442" y="3207541"/>
            <a:ext cx="10090125" cy="1200329"/>
          </a:xfrm>
        </p:spPr>
        <p:txBody>
          <a:bodyPr/>
          <a:lstStyle/>
          <a:p>
            <a:r>
              <a:rPr lang="en-US" sz="2400" dirty="0" smtClean="0"/>
              <a:t>Master of Management in Analytics</a:t>
            </a:r>
            <a:br>
              <a:rPr lang="en-US" sz="2400" dirty="0" smtClean="0"/>
            </a:br>
            <a:r>
              <a:rPr lang="en-US" sz="2400" dirty="0" smtClean="0"/>
              <a:t>May 12, 2020</a:t>
            </a:r>
            <a:br>
              <a:rPr lang="en-US" sz="2400" dirty="0" smtClean="0"/>
            </a:br>
            <a:r>
              <a:rPr lang="en-US" sz="2400" dirty="0" smtClean="0"/>
              <a:t>Gary J. Bissonette</a:t>
            </a:r>
            <a:endParaRPr lang="en-US" sz="2400" dirty="0"/>
          </a:p>
        </p:txBody>
      </p:sp>
    </p:spTree>
    <p:extLst>
      <p:ext uri="{BB962C8B-B14F-4D97-AF65-F5344CB8AC3E}">
        <p14:creationId xmlns:p14="http://schemas.microsoft.com/office/powerpoint/2010/main" val="53006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62% of executives surveyed believe customer loyalty is almost, or fully obsolete</a:t>
            </a:r>
            <a:r>
              <a:rPr lang="en-US" dirty="0" smtClean="0"/>
              <a:t>. Only 26% felt that customers are truly loyal.</a:t>
            </a:r>
          </a:p>
          <a:p>
            <a:endParaRPr lang="en-US" dirty="0" smtClean="0"/>
          </a:p>
          <a:p>
            <a:r>
              <a:rPr lang="en-US" dirty="0" smtClean="0"/>
              <a:t>56% of executives surveyed describe their customers as well-informed and empowered.</a:t>
            </a:r>
          </a:p>
          <a:p>
            <a:endParaRPr lang="en-US" dirty="0" smtClean="0"/>
          </a:p>
          <a:p>
            <a:r>
              <a:rPr lang="en-US" dirty="0" smtClean="0"/>
              <a:t>Only 13% of executives surveyed believe that their culture is an optimal fit with their vision and strategy.</a:t>
            </a:r>
          </a:p>
          <a:p>
            <a:endParaRPr lang="en-US" dirty="0" smtClean="0"/>
          </a:p>
          <a:p>
            <a:r>
              <a:rPr lang="en-US" dirty="0" smtClean="0"/>
              <a:t>60% of executive surveyed say their culture is changing due to the millennial generation.</a:t>
            </a:r>
            <a:endParaRPr lang="en-US" dirty="0"/>
          </a:p>
          <a:p>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10</a:t>
            </a:fld>
            <a:endParaRPr lang="en-US"/>
          </a:p>
        </p:txBody>
      </p:sp>
      <p:sp>
        <p:nvSpPr>
          <p:cNvPr id="3" name="Title 2"/>
          <p:cNvSpPr>
            <a:spLocks noGrp="1"/>
          </p:cNvSpPr>
          <p:nvPr>
            <p:ph type="title"/>
          </p:nvPr>
        </p:nvSpPr>
        <p:spPr/>
        <p:txBody>
          <a:bodyPr/>
          <a:lstStyle/>
          <a:p>
            <a:r>
              <a:rPr lang="en-US" dirty="0" smtClean="0"/>
              <a:t>MMA 801 – Session 1</a:t>
            </a:r>
            <a:endParaRPr lang="en-US" dirty="0"/>
          </a:p>
        </p:txBody>
      </p:sp>
    </p:spTree>
    <p:extLst>
      <p:ext uri="{BB962C8B-B14F-4D97-AF65-F5344CB8AC3E}">
        <p14:creationId xmlns:p14="http://schemas.microsoft.com/office/powerpoint/2010/main" val="310829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41% of executives surveyed viewed technology integration and innovation as their top challenge. Only 9%, however, viewed themselves as data-driven companies.</a:t>
            </a:r>
          </a:p>
          <a:p>
            <a:endParaRPr lang="en-US" dirty="0" smtClean="0"/>
          </a:p>
          <a:p>
            <a:r>
              <a:rPr lang="en-US" dirty="0" smtClean="0"/>
              <a:t>Only 36% viewed their companies as being transformed by technology. 77%, however, viewed their companies as being technology proficient, with 66% saying that technology is demonstrating tangible results.</a:t>
            </a:r>
          </a:p>
          <a:p>
            <a:endParaRPr lang="en-US" dirty="0" smtClean="0"/>
          </a:p>
          <a:p>
            <a:r>
              <a:rPr lang="en-US" dirty="0" smtClean="0"/>
              <a:t>The critical link, according to executives surveyed, </a:t>
            </a:r>
            <a:r>
              <a:rPr lang="en-US" b="1" dirty="0" smtClean="0">
                <a:solidFill>
                  <a:schemeClr val="accent6">
                    <a:lumMod val="75000"/>
                  </a:schemeClr>
                </a:solidFill>
              </a:rPr>
              <a:t>is how to turn technology investments into outcomes.</a:t>
            </a:r>
          </a:p>
        </p:txBody>
      </p:sp>
      <p:sp>
        <p:nvSpPr>
          <p:cNvPr id="4" name="Slide Number Placeholder 3"/>
          <p:cNvSpPr>
            <a:spLocks noGrp="1"/>
          </p:cNvSpPr>
          <p:nvPr>
            <p:ph type="sldNum" sz="quarter" idx="12"/>
          </p:nvPr>
        </p:nvSpPr>
        <p:spPr/>
        <p:txBody>
          <a:bodyPr/>
          <a:lstStyle/>
          <a:p>
            <a:fld id="{68B66FEB-B74C-4553-A99E-5E49813D09AD}" type="slidenum">
              <a:rPr lang="en-US" smtClean="0"/>
              <a:t>11</a:t>
            </a:fld>
            <a:endParaRPr lang="en-US"/>
          </a:p>
        </p:txBody>
      </p:sp>
      <p:sp>
        <p:nvSpPr>
          <p:cNvPr id="3" name="Title 2"/>
          <p:cNvSpPr>
            <a:spLocks noGrp="1"/>
          </p:cNvSpPr>
          <p:nvPr>
            <p:ph type="title"/>
          </p:nvPr>
        </p:nvSpPr>
        <p:spPr/>
        <p:txBody>
          <a:bodyPr/>
          <a:lstStyle/>
          <a:p>
            <a:r>
              <a:rPr lang="en-US" dirty="0" smtClean="0"/>
              <a:t>MMA 801 – Session 1</a:t>
            </a:r>
            <a:endParaRPr lang="en-US" dirty="0"/>
          </a:p>
        </p:txBody>
      </p:sp>
    </p:spTree>
    <p:extLst>
      <p:ext uri="{BB962C8B-B14F-4D97-AF65-F5344CB8AC3E}">
        <p14:creationId xmlns:p14="http://schemas.microsoft.com/office/powerpoint/2010/main" val="1326357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US" dirty="0" smtClean="0"/>
              <a:t>Analytics and AI are powerful tools….</a:t>
            </a:r>
          </a:p>
          <a:p>
            <a:endParaRPr lang="en-US" dirty="0" smtClean="0"/>
          </a:p>
          <a:p>
            <a:pPr marL="0" indent="0">
              <a:buNone/>
            </a:pPr>
            <a:r>
              <a:rPr lang="en-US" dirty="0" smtClean="0">
                <a:solidFill>
                  <a:schemeClr val="accent6">
                    <a:lumMod val="75000"/>
                  </a:schemeClr>
                </a:solidFill>
              </a:rPr>
              <a:t>However…</a:t>
            </a:r>
          </a:p>
          <a:p>
            <a:r>
              <a:rPr lang="en-US" dirty="0" smtClean="0"/>
              <a:t>Applying analytics and AI effectively requires knowledge beyond statistics, operations or information technology…</a:t>
            </a:r>
          </a:p>
          <a:p>
            <a:endParaRPr lang="en-US" dirty="0"/>
          </a:p>
          <a:p>
            <a:pPr marL="0" indent="0">
              <a:buNone/>
            </a:pPr>
            <a:r>
              <a:rPr lang="en-US" dirty="0" smtClean="0">
                <a:solidFill>
                  <a:schemeClr val="accent6">
                    <a:lumMod val="75000"/>
                  </a:schemeClr>
                </a:solidFill>
              </a:rPr>
              <a:t>To fully benefit from it, requires:</a:t>
            </a:r>
          </a:p>
          <a:p>
            <a:r>
              <a:rPr lang="en-US" dirty="0" smtClean="0"/>
              <a:t>A comprehensive set of capabilities and competencies which intersect and integrate with multiple functions and teams across an organization.</a:t>
            </a:r>
          </a:p>
          <a:p>
            <a:endParaRPr lang="en-US" dirty="0" smtClean="0"/>
          </a:p>
          <a:p>
            <a:r>
              <a:rPr lang="en-US" dirty="0" smtClean="0">
                <a:solidFill>
                  <a:schemeClr val="accent6">
                    <a:lumMod val="75000"/>
                  </a:schemeClr>
                </a:solidFill>
              </a:rPr>
              <a:t>For employers</a:t>
            </a:r>
            <a:r>
              <a:rPr lang="en-US" dirty="0" smtClean="0"/>
              <a:t>…this means an analytics team which demonstrates </a:t>
            </a:r>
            <a:r>
              <a:rPr lang="en-US" dirty="0" smtClean="0">
                <a:solidFill>
                  <a:schemeClr val="accent6">
                    <a:lumMod val="75000"/>
                  </a:schemeClr>
                </a:solidFill>
              </a:rPr>
              <a:t>"bimodal"</a:t>
            </a:r>
            <a:r>
              <a:rPr lang="en-US" dirty="0" smtClean="0"/>
              <a:t> talent.</a:t>
            </a:r>
          </a:p>
        </p:txBody>
      </p:sp>
      <p:sp>
        <p:nvSpPr>
          <p:cNvPr id="4" name="Slide Number Placeholder 3"/>
          <p:cNvSpPr>
            <a:spLocks noGrp="1"/>
          </p:cNvSpPr>
          <p:nvPr>
            <p:ph type="sldNum" sz="quarter" idx="12"/>
          </p:nvPr>
        </p:nvSpPr>
        <p:spPr/>
        <p:txBody>
          <a:bodyPr/>
          <a:lstStyle/>
          <a:p>
            <a:fld id="{68B66FEB-B74C-4553-A99E-5E49813D09AD}" type="slidenum">
              <a:rPr lang="en-US" smtClean="0"/>
              <a:t>12</a:t>
            </a:fld>
            <a:endParaRPr lang="en-US"/>
          </a:p>
        </p:txBody>
      </p:sp>
      <p:sp>
        <p:nvSpPr>
          <p:cNvPr id="5" name="Title 4"/>
          <p:cNvSpPr>
            <a:spLocks noGrp="1"/>
          </p:cNvSpPr>
          <p:nvPr>
            <p:ph type="title"/>
          </p:nvPr>
        </p:nvSpPr>
        <p:spPr/>
        <p:txBody>
          <a:bodyPr/>
          <a:lstStyle/>
          <a:p>
            <a:r>
              <a:rPr lang="en-US" sz="3730" dirty="0"/>
              <a:t>MMA 801 – Session 1</a:t>
            </a:r>
            <a:endParaRPr lang="en-US" sz="3730" dirty="0">
              <a:solidFill>
                <a:srgbClr val="C00000"/>
              </a:solidFill>
            </a:endParaRPr>
          </a:p>
        </p:txBody>
      </p:sp>
      <p:sp>
        <p:nvSpPr>
          <p:cNvPr id="7" name="TextBox 6"/>
          <p:cNvSpPr txBox="1"/>
          <p:nvPr/>
        </p:nvSpPr>
        <p:spPr>
          <a:xfrm>
            <a:off x="0" y="6596390"/>
            <a:ext cx="5658929" cy="261610"/>
          </a:xfrm>
          <a:prstGeom prst="rect">
            <a:avLst/>
          </a:prstGeom>
          <a:noFill/>
        </p:spPr>
        <p:txBody>
          <a:bodyPr wrap="square" rtlCol="0">
            <a:spAutoFit/>
          </a:bodyPr>
          <a:lstStyle/>
          <a:p>
            <a:r>
              <a:rPr lang="en-US" sz="1100" dirty="0"/>
              <a:t>Source: Big Data and Analytics in the Automotive Industry, Deloitte</a:t>
            </a:r>
          </a:p>
        </p:txBody>
      </p:sp>
    </p:spTree>
    <p:extLst>
      <p:ext uri="{BB962C8B-B14F-4D97-AF65-F5344CB8AC3E}">
        <p14:creationId xmlns:p14="http://schemas.microsoft.com/office/powerpoint/2010/main" val="310498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049543"/>
            <a:ext cx="11292012" cy="5111791"/>
          </a:xfrm>
        </p:spPr>
        <p:txBody>
          <a:bodyPr>
            <a:normAutofit fontScale="92500" lnSpcReduction="20000"/>
          </a:bodyPr>
          <a:lstStyle/>
          <a:p>
            <a:pPr marL="0" indent="0">
              <a:buNone/>
            </a:pPr>
            <a:r>
              <a:rPr lang="en-US" sz="2600" b="1" dirty="0">
                <a:solidFill>
                  <a:schemeClr val="accent6">
                    <a:lumMod val="75000"/>
                  </a:schemeClr>
                </a:solidFill>
              </a:rPr>
              <a:t>The Analytics Challenge</a:t>
            </a:r>
          </a:p>
          <a:p>
            <a:endParaRPr lang="en-US" dirty="0"/>
          </a:p>
          <a:p>
            <a:r>
              <a:rPr lang="en-US" dirty="0" smtClean="0"/>
              <a:t>Organizations have access to more data than ever before, but</a:t>
            </a:r>
          </a:p>
          <a:p>
            <a:pPr marL="457200" indent="-457200">
              <a:spcBef>
                <a:spcPts val="0"/>
              </a:spcBef>
              <a:buNone/>
            </a:pPr>
            <a:r>
              <a:rPr lang="en-US" dirty="0" smtClean="0"/>
              <a:t>	while data has increased, the ability to </a:t>
            </a:r>
            <a:r>
              <a:rPr lang="en-US" dirty="0" smtClean="0">
                <a:solidFill>
                  <a:schemeClr val="accent6">
                    <a:lumMod val="75000"/>
                  </a:schemeClr>
                </a:solidFill>
              </a:rPr>
              <a:t>gain strategic insights</a:t>
            </a:r>
            <a:r>
              <a:rPr lang="en-US" dirty="0" smtClean="0"/>
              <a:t>, at a level fundamental to successful strategy execution, continues to be the</a:t>
            </a:r>
            <a:r>
              <a:rPr lang="en-US" dirty="0" smtClean="0">
                <a:solidFill>
                  <a:schemeClr val="accent6">
                    <a:lumMod val="75000"/>
                  </a:schemeClr>
                </a:solidFill>
              </a:rPr>
              <a:t> challenge</a:t>
            </a:r>
            <a:r>
              <a:rPr lang="en-US" dirty="0" smtClean="0"/>
              <a:t>. </a:t>
            </a:r>
          </a:p>
          <a:p>
            <a:pPr>
              <a:spcBef>
                <a:spcPts val="1800"/>
              </a:spcBef>
            </a:pPr>
            <a:r>
              <a:rPr lang="en-US" dirty="0" smtClean="0"/>
              <a:t>As </a:t>
            </a:r>
            <a:r>
              <a:rPr lang="en-US" dirty="0" smtClean="0">
                <a:solidFill>
                  <a:schemeClr val="accent6">
                    <a:lumMod val="75000"/>
                  </a:schemeClr>
                </a:solidFill>
              </a:rPr>
              <a:t>analytical practitioners</a:t>
            </a:r>
            <a:r>
              <a:rPr lang="en-US" dirty="0" smtClean="0"/>
              <a:t>, understanding strategy fundamentals and business model composition, will assist in </a:t>
            </a:r>
            <a:r>
              <a:rPr lang="en-US" dirty="0" smtClean="0">
                <a:solidFill>
                  <a:schemeClr val="accent6">
                    <a:lumMod val="75000"/>
                  </a:schemeClr>
                </a:solidFill>
              </a:rPr>
              <a:t>bridging the dissonance (gaps) </a:t>
            </a:r>
            <a:r>
              <a:rPr lang="en-US" dirty="0" smtClean="0"/>
              <a:t>between data and strategy.</a:t>
            </a:r>
          </a:p>
          <a:p>
            <a:pPr>
              <a:spcBef>
                <a:spcPts val="1800"/>
              </a:spcBef>
            </a:pPr>
            <a:r>
              <a:rPr lang="en-US" dirty="0" smtClean="0"/>
              <a:t>Simply put…you can be good at analytics and/or AI, </a:t>
            </a:r>
            <a:r>
              <a:rPr lang="en-US" u="sng" dirty="0" smtClean="0">
                <a:solidFill>
                  <a:srgbClr val="FF0000"/>
                </a:solidFill>
              </a:rPr>
              <a:t>but if you do not have a feel for the business and its overarching direction</a:t>
            </a:r>
            <a:r>
              <a:rPr lang="en-US" dirty="0" smtClean="0"/>
              <a:t>, you likely will end up making naïve and/or low value decisions.</a:t>
            </a:r>
          </a:p>
          <a:p>
            <a:pPr>
              <a:spcBef>
                <a:spcPts val="1800"/>
              </a:spcBef>
            </a:pPr>
            <a:r>
              <a:rPr lang="en-US" b="1" dirty="0" smtClean="0">
                <a:solidFill>
                  <a:schemeClr val="accent6">
                    <a:lumMod val="75000"/>
                  </a:schemeClr>
                </a:solidFill>
              </a:rPr>
              <a:t>Your role…develop data into scalable insights which can be used to increase </a:t>
            </a:r>
            <a:r>
              <a:rPr lang="en-US" b="1" u="sng" dirty="0" smtClean="0">
                <a:solidFill>
                  <a:schemeClr val="accent3">
                    <a:lumMod val="75000"/>
                  </a:schemeClr>
                </a:solidFill>
              </a:rPr>
              <a:t>business value</a:t>
            </a:r>
            <a:r>
              <a:rPr lang="en-US" b="1" dirty="0" smtClean="0">
                <a:solidFill>
                  <a:schemeClr val="accent3">
                    <a:lumMod val="75000"/>
                  </a:schemeClr>
                </a:solidFill>
              </a:rPr>
              <a:t>.</a:t>
            </a:r>
            <a:endParaRPr lang="en-US" b="1"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68B66FEB-B74C-4553-A99E-5E49813D09AD}" type="slidenum">
              <a:rPr lang="en-US" smtClean="0"/>
              <a:t>13</a:t>
            </a:fld>
            <a:endParaRPr lang="en-US"/>
          </a:p>
        </p:txBody>
      </p:sp>
      <p:sp>
        <p:nvSpPr>
          <p:cNvPr id="5" name="Title 4"/>
          <p:cNvSpPr>
            <a:spLocks noGrp="1"/>
          </p:cNvSpPr>
          <p:nvPr>
            <p:ph type="title"/>
          </p:nvPr>
        </p:nvSpPr>
        <p:spPr/>
        <p:txBody>
          <a:bodyPr/>
          <a:lstStyle/>
          <a:p>
            <a:r>
              <a:rPr lang="en-US" sz="3730" dirty="0"/>
              <a:t>MMA 801 – Session 1</a:t>
            </a:r>
          </a:p>
        </p:txBody>
      </p:sp>
      <p:sp>
        <p:nvSpPr>
          <p:cNvPr id="3" name="Oval 2"/>
          <p:cNvSpPr/>
          <p:nvPr/>
        </p:nvSpPr>
        <p:spPr>
          <a:xfrm>
            <a:off x="970140" y="5234196"/>
            <a:ext cx="2001328" cy="1017917"/>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08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014374"/>
            <a:ext cx="11292012" cy="5707101"/>
          </a:xfrm>
        </p:spPr>
        <p:txBody>
          <a:bodyPr>
            <a:normAutofit fontScale="92500" lnSpcReduction="20000"/>
          </a:bodyPr>
          <a:lstStyle/>
          <a:p>
            <a:pPr marL="0" indent="0">
              <a:buNone/>
            </a:pPr>
            <a:r>
              <a:rPr lang="en-US" dirty="0" smtClean="0">
                <a:solidFill>
                  <a:schemeClr val="accent6">
                    <a:lumMod val="75000"/>
                  </a:schemeClr>
                </a:solidFill>
              </a:rPr>
              <a:t>Back to data and the concept of "Value"</a:t>
            </a:r>
          </a:p>
          <a:p>
            <a:pPr marL="0" indent="0">
              <a:buNone/>
            </a:pPr>
            <a:endParaRPr lang="en-US" dirty="0" smtClean="0">
              <a:solidFill>
                <a:schemeClr val="accent6">
                  <a:lumMod val="75000"/>
                </a:schemeClr>
              </a:solidFill>
            </a:endParaRPr>
          </a:p>
          <a:p>
            <a:pPr marL="0" indent="0">
              <a:buNone/>
            </a:pPr>
            <a:r>
              <a:rPr lang="en-US" dirty="0" smtClean="0">
                <a:solidFill>
                  <a:schemeClr val="accent6">
                    <a:lumMod val="75000"/>
                  </a:schemeClr>
                </a:solidFill>
              </a:rPr>
              <a:t>Data mining is a three-step process…</a:t>
            </a:r>
          </a:p>
          <a:p>
            <a:pPr lvl="1"/>
            <a:r>
              <a:rPr lang="en-US" dirty="0" smtClean="0"/>
              <a:t>Build distinctions</a:t>
            </a:r>
          </a:p>
          <a:p>
            <a:pPr lvl="1"/>
            <a:r>
              <a:rPr lang="en-US" dirty="0" smtClean="0"/>
              <a:t>Tailor the message to needs </a:t>
            </a:r>
            <a:r>
              <a:rPr lang="en-US" dirty="0" smtClean="0">
                <a:solidFill>
                  <a:srgbClr val="FF0000"/>
                </a:solidFill>
              </a:rPr>
              <a:t>(Personalization to Customization)</a:t>
            </a:r>
          </a:p>
          <a:p>
            <a:pPr lvl="1"/>
            <a:r>
              <a:rPr lang="en-US" dirty="0" smtClean="0"/>
              <a:t>Translate to value</a:t>
            </a:r>
          </a:p>
          <a:p>
            <a:r>
              <a:rPr lang="en-US" dirty="0" smtClean="0"/>
              <a:t>Right patient – right medication – right time</a:t>
            </a:r>
          </a:p>
          <a:p>
            <a:r>
              <a:rPr lang="en-US" dirty="0" smtClean="0"/>
              <a:t>Right customer, right need, right price</a:t>
            </a:r>
          </a:p>
          <a:p>
            <a:endParaRPr lang="en-US" dirty="0" smtClean="0"/>
          </a:p>
          <a:p>
            <a:pPr marL="0" indent="0">
              <a:buNone/>
            </a:pPr>
            <a:r>
              <a:rPr lang="en-US" dirty="0" smtClean="0">
                <a:solidFill>
                  <a:schemeClr val="accent6">
                    <a:lumMod val="75000"/>
                  </a:schemeClr>
                </a:solidFill>
              </a:rPr>
              <a:t>3 Components of Success for Data's integration into decision-making</a:t>
            </a:r>
          </a:p>
          <a:p>
            <a:pPr lvl="1"/>
            <a:r>
              <a:rPr lang="en-US" dirty="0" smtClean="0"/>
              <a:t>Integration – Bring </a:t>
            </a:r>
            <a:r>
              <a:rPr lang="en-US" dirty="0" err="1" smtClean="0"/>
              <a:t>siloed</a:t>
            </a:r>
            <a:r>
              <a:rPr lang="en-US" dirty="0" smtClean="0"/>
              <a:t> elements together – think in terms of a customer dashboard (</a:t>
            </a:r>
            <a:r>
              <a:rPr lang="en-US" dirty="0" err="1" smtClean="0"/>
              <a:t>behaviour</a:t>
            </a:r>
            <a:r>
              <a:rPr lang="en-US" dirty="0" smtClean="0"/>
              <a:t> need analysis)</a:t>
            </a:r>
          </a:p>
          <a:p>
            <a:pPr lvl="1"/>
            <a:r>
              <a:rPr lang="en-US" dirty="0" smtClean="0"/>
              <a:t>Depth – representativeness of data </a:t>
            </a:r>
          </a:p>
          <a:p>
            <a:pPr lvl="1"/>
            <a:r>
              <a:rPr lang="en-US" dirty="0" smtClean="0"/>
              <a:t>Quality – standards, processes (scrubbing &amp; coding), focus (value)</a:t>
            </a:r>
          </a:p>
          <a:p>
            <a:endParaRPr lang="en-US" dirty="0" smtClean="0"/>
          </a:p>
          <a:p>
            <a:endParaRPr lang="en-US" dirty="0"/>
          </a:p>
        </p:txBody>
      </p:sp>
      <p:sp>
        <p:nvSpPr>
          <p:cNvPr id="3" name="Title 2"/>
          <p:cNvSpPr>
            <a:spLocks noGrp="1"/>
          </p:cNvSpPr>
          <p:nvPr>
            <p:ph type="title"/>
          </p:nvPr>
        </p:nvSpPr>
        <p:spPr/>
        <p:txBody>
          <a:bodyPr/>
          <a:lstStyle/>
          <a:p>
            <a:r>
              <a:rPr lang="en-US" sz="3730" dirty="0"/>
              <a:t>MMA 801 – Session 1  </a:t>
            </a:r>
            <a:endParaRPr lang="en-US" sz="3730" dirty="0">
              <a:solidFill>
                <a:srgbClr val="C00000"/>
              </a:solidFill>
            </a:endParaRPr>
          </a:p>
        </p:txBody>
      </p:sp>
      <p:sp>
        <p:nvSpPr>
          <p:cNvPr id="5" name="Slide Number Placeholder 4"/>
          <p:cNvSpPr>
            <a:spLocks noGrp="1"/>
          </p:cNvSpPr>
          <p:nvPr>
            <p:ph type="sldNum" sz="quarter" idx="4294967295"/>
          </p:nvPr>
        </p:nvSpPr>
        <p:spPr>
          <a:xfrm>
            <a:off x="9448800" y="6356350"/>
            <a:ext cx="2743200" cy="365125"/>
          </a:xfrm>
        </p:spPr>
        <p:txBody>
          <a:bodyPr/>
          <a:lstStyle/>
          <a:p>
            <a:fld id="{68B66FEB-B74C-4553-A99E-5E49813D09AD}" type="slidenum">
              <a:rPr lang="en-US" smtClean="0"/>
              <a:t>14</a:t>
            </a:fld>
            <a:endParaRPr lang="en-US"/>
          </a:p>
        </p:txBody>
      </p:sp>
    </p:spTree>
    <p:extLst>
      <p:ext uri="{BB962C8B-B14F-4D97-AF65-F5344CB8AC3E}">
        <p14:creationId xmlns:p14="http://schemas.microsoft.com/office/powerpoint/2010/main" val="264202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049543"/>
            <a:ext cx="11292012" cy="5111791"/>
          </a:xfrm>
        </p:spPr>
        <p:txBody>
          <a:bodyPr>
            <a:normAutofit fontScale="85000" lnSpcReduction="20000"/>
          </a:bodyPr>
          <a:lstStyle/>
          <a:p>
            <a:pPr marL="0" indent="0">
              <a:buNone/>
            </a:pPr>
            <a:r>
              <a:rPr lang="en-US" sz="2800" b="1" dirty="0" smtClean="0">
                <a:solidFill>
                  <a:schemeClr val="accent6">
                    <a:lumMod val="75000"/>
                  </a:schemeClr>
                </a:solidFill>
              </a:rPr>
              <a:t>Key </a:t>
            </a:r>
            <a:r>
              <a:rPr lang="en-US" sz="2800" b="1" dirty="0">
                <a:solidFill>
                  <a:schemeClr val="accent6">
                    <a:lumMod val="75000"/>
                  </a:schemeClr>
                </a:solidFill>
              </a:rPr>
              <a:t>Trends to Recognize and Develop Competencies Around</a:t>
            </a:r>
          </a:p>
          <a:p>
            <a:endParaRPr lang="en-US" sz="2800" dirty="0" smtClean="0"/>
          </a:p>
          <a:p>
            <a:r>
              <a:rPr lang="en-US" sz="2800" dirty="0" smtClean="0"/>
              <a:t>Machine-Learning Techniques – rapidly changing data mining and business competencies and competitive capabilities…greater discovery/understanding of patterns and correlations.</a:t>
            </a:r>
          </a:p>
          <a:p>
            <a:endParaRPr lang="en-US" sz="2800" dirty="0"/>
          </a:p>
          <a:p>
            <a:r>
              <a:rPr lang="en-US" sz="2800" dirty="0" smtClean="0"/>
              <a:t>Rapidity of Change in Individual Market Sectors – the basis of competition is changing – disruptive business modelling. </a:t>
            </a:r>
          </a:p>
          <a:p>
            <a:endParaRPr lang="en-US" sz="2800" dirty="0"/>
          </a:p>
          <a:p>
            <a:r>
              <a:rPr lang="en-US" sz="2800" dirty="0" smtClean="0"/>
              <a:t>Use of data and analytics is changing the way that decisions are being made – </a:t>
            </a:r>
            <a:r>
              <a:rPr lang="en-US" sz="2800" dirty="0" smtClean="0">
                <a:solidFill>
                  <a:schemeClr val="accent6">
                    <a:lumMod val="75000"/>
                  </a:schemeClr>
                </a:solidFill>
              </a:rPr>
              <a:t>understand how to connect and communicate data to value enhancement.</a:t>
            </a:r>
          </a:p>
          <a:p>
            <a:endParaRPr lang="en-US" sz="2800" dirty="0" smtClean="0"/>
          </a:p>
          <a:p>
            <a:r>
              <a:rPr lang="en-US" sz="2800" dirty="0" smtClean="0"/>
              <a:t>Value Advantage is driven by defining and executing on </a:t>
            </a:r>
            <a:r>
              <a:rPr lang="en-US" sz="2800" dirty="0" smtClean="0">
                <a:solidFill>
                  <a:schemeClr val="accent6">
                    <a:lumMod val="75000"/>
                  </a:schemeClr>
                </a:solidFill>
              </a:rPr>
              <a:t>your "golden sources" of  </a:t>
            </a:r>
            <a:r>
              <a:rPr lang="en-US" sz="2800" b="1" u="sng" dirty="0" smtClean="0">
                <a:solidFill>
                  <a:schemeClr val="accent6">
                    <a:lumMod val="75000"/>
                  </a:schemeClr>
                </a:solidFill>
              </a:rPr>
              <a:t>"Orthogonal" data</a:t>
            </a:r>
            <a:r>
              <a:rPr lang="en-US" sz="2800" dirty="0" smtClean="0"/>
              <a:t>, which can be linked to </a:t>
            </a:r>
            <a:r>
              <a:rPr lang="en-US" sz="2800" u="sng" dirty="0" smtClean="0">
                <a:solidFill>
                  <a:schemeClr val="accent3">
                    <a:lumMod val="75000"/>
                  </a:schemeClr>
                </a:solidFill>
              </a:rPr>
              <a:t>value-based strategic decision making</a:t>
            </a:r>
            <a:r>
              <a:rPr lang="en-US" sz="2800" dirty="0" smtClean="0">
                <a:solidFill>
                  <a:schemeClr val="accent3">
                    <a:lumMod val="75000"/>
                  </a:schemeClr>
                </a:solidFill>
              </a:rPr>
              <a:t>.</a:t>
            </a:r>
            <a:endParaRPr lang="en-US" sz="2800" dirty="0">
              <a:solidFill>
                <a:schemeClr val="accent3">
                  <a:lumMod val="75000"/>
                </a:schemeClr>
              </a:solidFill>
            </a:endParaRPr>
          </a:p>
        </p:txBody>
      </p:sp>
      <p:sp>
        <p:nvSpPr>
          <p:cNvPr id="6" name="Slide Number Placeholder 5"/>
          <p:cNvSpPr>
            <a:spLocks noGrp="1"/>
          </p:cNvSpPr>
          <p:nvPr>
            <p:ph type="sldNum" sz="quarter" idx="12"/>
          </p:nvPr>
        </p:nvSpPr>
        <p:spPr/>
        <p:txBody>
          <a:bodyPr/>
          <a:lstStyle/>
          <a:p>
            <a:fld id="{68B66FEB-B74C-4553-A99E-5E49813D09AD}" type="slidenum">
              <a:rPr lang="en-US" smtClean="0"/>
              <a:t>15</a:t>
            </a:fld>
            <a:endParaRPr lang="en-US"/>
          </a:p>
        </p:txBody>
      </p:sp>
      <p:sp>
        <p:nvSpPr>
          <p:cNvPr id="3" name="Title 2"/>
          <p:cNvSpPr>
            <a:spLocks noGrp="1"/>
          </p:cNvSpPr>
          <p:nvPr>
            <p:ph type="title"/>
          </p:nvPr>
        </p:nvSpPr>
        <p:spPr/>
        <p:txBody>
          <a:bodyPr/>
          <a:lstStyle/>
          <a:p>
            <a:r>
              <a:rPr lang="en-US" sz="3730" dirty="0"/>
              <a:t>MMA 801 – Session 1	</a:t>
            </a:r>
            <a:r>
              <a:rPr lang="en-US" sz="3730" dirty="0" smtClean="0"/>
              <a:t>			</a:t>
            </a:r>
            <a:endParaRPr lang="en-US" sz="3730" dirty="0"/>
          </a:p>
        </p:txBody>
      </p:sp>
      <p:sp>
        <p:nvSpPr>
          <p:cNvPr id="5" name="TextBox 4"/>
          <p:cNvSpPr txBox="1"/>
          <p:nvPr/>
        </p:nvSpPr>
        <p:spPr>
          <a:xfrm>
            <a:off x="0" y="6598346"/>
            <a:ext cx="5516880" cy="261610"/>
          </a:xfrm>
          <a:prstGeom prst="rect">
            <a:avLst/>
          </a:prstGeom>
          <a:noFill/>
        </p:spPr>
        <p:txBody>
          <a:bodyPr wrap="square" rtlCol="0">
            <a:spAutoFit/>
          </a:bodyPr>
          <a:lstStyle/>
          <a:p>
            <a:r>
              <a:rPr lang="en-US" sz="1100" dirty="0"/>
              <a:t>Orthogonal – multi-dimensional value …insurance…</a:t>
            </a:r>
            <a:r>
              <a:rPr lang="en-US" sz="1100" dirty="0" err="1"/>
              <a:t>behavioural</a:t>
            </a:r>
            <a:r>
              <a:rPr lang="en-US" sz="1100" dirty="0"/>
              <a:t> data - underwriting &amp; pricing</a:t>
            </a:r>
          </a:p>
        </p:txBody>
      </p:sp>
    </p:spTree>
    <p:extLst>
      <p:ext uri="{BB962C8B-B14F-4D97-AF65-F5344CB8AC3E}">
        <p14:creationId xmlns:p14="http://schemas.microsoft.com/office/powerpoint/2010/main" val="40722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6">
                    <a:lumMod val="75000"/>
                  </a:schemeClr>
                </a:solidFill>
              </a:rPr>
              <a:t>Avenues for tangible "value" results in digital/data transformation</a:t>
            </a:r>
          </a:p>
          <a:p>
            <a:endParaRPr lang="en-US" dirty="0"/>
          </a:p>
          <a:p>
            <a:r>
              <a:rPr lang="en-US" dirty="0" smtClean="0"/>
              <a:t>Market share increases</a:t>
            </a:r>
          </a:p>
          <a:p>
            <a:r>
              <a:rPr lang="en-US" dirty="0" smtClean="0"/>
              <a:t>Product innovation</a:t>
            </a:r>
          </a:p>
          <a:p>
            <a:r>
              <a:rPr lang="en-US" dirty="0" smtClean="0"/>
              <a:t>Faster time to market</a:t>
            </a:r>
          </a:p>
          <a:p>
            <a:r>
              <a:rPr lang="en-US" dirty="0" smtClean="0"/>
              <a:t>Customer acquisition/retention</a:t>
            </a:r>
          </a:p>
          <a:p>
            <a:r>
              <a:rPr lang="en-US" dirty="0" smtClean="0"/>
              <a:t>Risk mitigation</a:t>
            </a:r>
          </a:p>
          <a:p>
            <a:r>
              <a:rPr lang="en-US" dirty="0" smtClean="0"/>
              <a:t>Operating margins improvement</a:t>
            </a:r>
          </a:p>
          <a:p>
            <a:r>
              <a:rPr lang="en-US" dirty="0" smtClean="0"/>
              <a:t>Revenue increases</a:t>
            </a:r>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16</a:t>
            </a:fld>
            <a:endParaRPr lang="en-US" dirty="0"/>
          </a:p>
        </p:txBody>
      </p:sp>
      <p:sp>
        <p:nvSpPr>
          <p:cNvPr id="3" name="Title 2"/>
          <p:cNvSpPr>
            <a:spLocks noGrp="1"/>
          </p:cNvSpPr>
          <p:nvPr>
            <p:ph type="title"/>
          </p:nvPr>
        </p:nvSpPr>
        <p:spPr/>
        <p:txBody>
          <a:bodyPr/>
          <a:lstStyle/>
          <a:p>
            <a:r>
              <a:rPr lang="en-US" dirty="0" smtClean="0"/>
              <a:t>MMA 801 – Session 1</a:t>
            </a:r>
            <a:endParaRPr lang="en-US" dirty="0"/>
          </a:p>
        </p:txBody>
      </p:sp>
    </p:spTree>
    <p:extLst>
      <p:ext uri="{BB962C8B-B14F-4D97-AF65-F5344CB8AC3E}">
        <p14:creationId xmlns:p14="http://schemas.microsoft.com/office/powerpoint/2010/main" val="3743552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sz="3730" dirty="0"/>
              <a:t>MMA 801 – Session 1</a:t>
            </a:r>
            <a:endParaRPr lang="en-US" sz="3730" dirty="0">
              <a:solidFill>
                <a:srgbClr val="FF0000"/>
              </a:solidFill>
            </a:endParaRPr>
          </a:p>
        </p:txBody>
      </p:sp>
      <p:sp>
        <p:nvSpPr>
          <p:cNvPr id="6" name="Text Placeholder 5"/>
          <p:cNvSpPr>
            <a:spLocks noGrp="1"/>
          </p:cNvSpPr>
          <p:nvPr>
            <p:ph type="body" idx="1"/>
          </p:nvPr>
        </p:nvSpPr>
        <p:spPr/>
        <p:txBody>
          <a:bodyPr/>
          <a:lstStyle/>
          <a:p>
            <a:r>
              <a:rPr lang="en-US" dirty="0" smtClean="0">
                <a:solidFill>
                  <a:schemeClr val="accent6">
                    <a:lumMod val="75000"/>
                  </a:schemeClr>
                </a:solidFill>
              </a:rPr>
              <a:t>Analytics &amp; AI Potential	</a:t>
            </a:r>
            <a:endParaRPr lang="en-US" dirty="0">
              <a:solidFill>
                <a:schemeClr val="accent6">
                  <a:lumMod val="75000"/>
                </a:schemeClr>
              </a:solidFill>
            </a:endParaRPr>
          </a:p>
        </p:txBody>
      </p:sp>
      <p:sp>
        <p:nvSpPr>
          <p:cNvPr id="7" name="Content Placeholder 6"/>
          <p:cNvSpPr>
            <a:spLocks noGrp="1"/>
          </p:cNvSpPr>
          <p:nvPr>
            <p:ph sz="half" idx="2"/>
          </p:nvPr>
        </p:nvSpPr>
        <p:spPr>
          <a:xfrm>
            <a:off x="465667" y="1429642"/>
            <a:ext cx="5530851" cy="5291834"/>
          </a:xfrm>
        </p:spPr>
        <p:txBody>
          <a:bodyPr>
            <a:normAutofit fontScale="92500" lnSpcReduction="10000"/>
          </a:bodyPr>
          <a:lstStyle/>
          <a:p>
            <a:pPr>
              <a:spcBef>
                <a:spcPts val="1200"/>
              </a:spcBef>
            </a:pPr>
            <a:r>
              <a:rPr lang="en-US" dirty="0" smtClean="0"/>
              <a:t>Understanding the potential value of different customer segments.</a:t>
            </a:r>
          </a:p>
          <a:p>
            <a:pPr>
              <a:spcBef>
                <a:spcPts val="1200"/>
              </a:spcBef>
            </a:pPr>
            <a:r>
              <a:rPr lang="en-US" dirty="0" smtClean="0"/>
              <a:t>Strategically targeting new customers while maintaining existing customer loyalty.</a:t>
            </a:r>
          </a:p>
          <a:p>
            <a:pPr>
              <a:spcBef>
                <a:spcPts val="1200"/>
              </a:spcBef>
            </a:pPr>
            <a:r>
              <a:rPr lang="en-US" dirty="0" smtClean="0"/>
              <a:t>Improving customer experience.</a:t>
            </a:r>
          </a:p>
          <a:p>
            <a:pPr>
              <a:spcBef>
                <a:spcPts val="1200"/>
              </a:spcBef>
            </a:pPr>
            <a:r>
              <a:rPr lang="en-US" dirty="0" smtClean="0"/>
              <a:t>Develop scalable, repeatable processes that generate trusted (and perhaps unforeseen) insights.</a:t>
            </a:r>
          </a:p>
          <a:p>
            <a:pPr>
              <a:spcBef>
                <a:spcPts val="1200"/>
              </a:spcBef>
            </a:pPr>
            <a:r>
              <a:rPr lang="en-US" dirty="0" smtClean="0"/>
              <a:t>Applying advanced analytics and machine-learning processes to support more efficient decision-making.</a:t>
            </a:r>
          </a:p>
          <a:p>
            <a:pPr>
              <a:spcBef>
                <a:spcPts val="1200"/>
              </a:spcBef>
            </a:pPr>
            <a:r>
              <a:rPr lang="en-US" dirty="0" smtClean="0"/>
              <a:t>Identify new emerging trends.</a:t>
            </a:r>
          </a:p>
          <a:p>
            <a:pPr>
              <a:spcBef>
                <a:spcPts val="1200"/>
              </a:spcBef>
            </a:pPr>
            <a:r>
              <a:rPr lang="en-US" dirty="0" smtClean="0"/>
              <a:t>Mitigate supply chain risks.</a:t>
            </a:r>
            <a:endParaRPr lang="en-US" dirty="0"/>
          </a:p>
        </p:txBody>
      </p:sp>
      <p:sp>
        <p:nvSpPr>
          <p:cNvPr id="8" name="Text Placeholder 7"/>
          <p:cNvSpPr>
            <a:spLocks noGrp="1"/>
          </p:cNvSpPr>
          <p:nvPr>
            <p:ph type="body" sz="quarter" idx="3"/>
          </p:nvPr>
        </p:nvSpPr>
        <p:spPr/>
        <p:txBody>
          <a:bodyPr>
            <a:normAutofit/>
          </a:bodyPr>
          <a:lstStyle/>
          <a:p>
            <a:r>
              <a:rPr lang="en-US" dirty="0" smtClean="0">
                <a:solidFill>
                  <a:schemeClr val="accent6">
                    <a:lumMod val="75000"/>
                  </a:schemeClr>
                </a:solidFill>
              </a:rPr>
              <a:t>Strategic Execution Requirements</a:t>
            </a:r>
            <a:endParaRPr lang="en-US" dirty="0">
              <a:solidFill>
                <a:schemeClr val="accent6">
                  <a:lumMod val="75000"/>
                </a:schemeClr>
              </a:solidFill>
            </a:endParaRPr>
          </a:p>
        </p:txBody>
      </p:sp>
      <p:sp>
        <p:nvSpPr>
          <p:cNvPr id="9" name="Content Placeholder 8"/>
          <p:cNvSpPr>
            <a:spLocks noGrp="1"/>
          </p:cNvSpPr>
          <p:nvPr>
            <p:ph sz="quarter" idx="4"/>
          </p:nvPr>
        </p:nvSpPr>
        <p:spPr>
          <a:xfrm>
            <a:off x="6193367" y="1429642"/>
            <a:ext cx="5532967" cy="5291834"/>
          </a:xfrm>
        </p:spPr>
        <p:txBody>
          <a:bodyPr>
            <a:normAutofit fontScale="92500" lnSpcReduction="20000"/>
          </a:bodyPr>
          <a:lstStyle/>
          <a:p>
            <a:pPr>
              <a:spcBef>
                <a:spcPts val="1200"/>
              </a:spcBef>
            </a:pPr>
            <a:r>
              <a:rPr lang="en-US" dirty="0" smtClean="0"/>
              <a:t>Availability of information relating to sales transactions of internal and competitor brands.</a:t>
            </a:r>
          </a:p>
          <a:p>
            <a:pPr>
              <a:spcBef>
                <a:spcPts val="1200"/>
              </a:spcBef>
            </a:pPr>
            <a:r>
              <a:rPr lang="en-US" dirty="0" smtClean="0"/>
              <a:t>Understanding of competitor marketing and incentive strategies (and their success).</a:t>
            </a:r>
          </a:p>
          <a:p>
            <a:pPr>
              <a:spcBef>
                <a:spcPts val="1200"/>
              </a:spcBef>
            </a:pPr>
            <a:r>
              <a:rPr lang="en-US" dirty="0" smtClean="0"/>
              <a:t>Recognizing customer </a:t>
            </a:r>
            <a:r>
              <a:rPr lang="en-US" dirty="0" err="1" smtClean="0"/>
              <a:t>behaviour</a:t>
            </a:r>
            <a:r>
              <a:rPr lang="en-US" dirty="0" smtClean="0"/>
              <a:t> across different regions and market segments.</a:t>
            </a:r>
          </a:p>
          <a:p>
            <a:pPr>
              <a:spcBef>
                <a:spcPts val="1200"/>
              </a:spcBef>
            </a:pPr>
            <a:r>
              <a:rPr lang="en-US" dirty="0" smtClean="0"/>
              <a:t>Defining general trends relating to customer sentiment and buying </a:t>
            </a:r>
            <a:r>
              <a:rPr lang="en-US" dirty="0" err="1" smtClean="0"/>
              <a:t>behaviour</a:t>
            </a:r>
            <a:r>
              <a:rPr lang="en-US" dirty="0" smtClean="0"/>
              <a:t>.</a:t>
            </a:r>
          </a:p>
          <a:p>
            <a:pPr>
              <a:spcBef>
                <a:spcPts val="1200"/>
              </a:spcBef>
            </a:pPr>
            <a:r>
              <a:rPr lang="en-US" dirty="0" smtClean="0"/>
              <a:t>Understanding and influencing the customer experience across the </a:t>
            </a:r>
            <a:r>
              <a:rPr lang="en-US" dirty="0" err="1" smtClean="0"/>
              <a:t>lifecyle</a:t>
            </a:r>
            <a:r>
              <a:rPr lang="en-US" dirty="0" smtClean="0"/>
              <a:t> and journey…not just at the purchase phase.</a:t>
            </a:r>
          </a:p>
          <a:p>
            <a:pPr>
              <a:spcBef>
                <a:spcPts val="1200"/>
              </a:spcBef>
            </a:pPr>
            <a:r>
              <a:rPr lang="en-US" dirty="0" smtClean="0"/>
              <a:t>Redefinition of customer contact points and </a:t>
            </a:r>
            <a:r>
              <a:rPr lang="en-US" dirty="0" err="1" smtClean="0"/>
              <a:t>connectiveness</a:t>
            </a:r>
            <a:r>
              <a:rPr lang="en-US" dirty="0" smtClean="0"/>
              <a:t>.</a:t>
            </a:r>
            <a:endParaRPr lang="en-US" dirty="0"/>
          </a:p>
        </p:txBody>
      </p:sp>
      <p:sp>
        <p:nvSpPr>
          <p:cNvPr id="4" name="Slide Number Placeholder 3"/>
          <p:cNvSpPr>
            <a:spLocks noGrp="1"/>
          </p:cNvSpPr>
          <p:nvPr>
            <p:ph type="sldNum" sz="quarter" idx="10"/>
          </p:nvPr>
        </p:nvSpPr>
        <p:spPr>
          <a:xfrm>
            <a:off x="9448800" y="6492875"/>
            <a:ext cx="2743200" cy="365125"/>
          </a:xfrm>
        </p:spPr>
        <p:txBody>
          <a:bodyPr/>
          <a:lstStyle/>
          <a:p>
            <a:fld id="{68B66FEB-B74C-4553-A99E-5E49813D09AD}" type="slidenum">
              <a:rPr lang="en-US" sz="1600" smtClean="0"/>
              <a:t>17</a:t>
            </a:fld>
            <a:endParaRPr lang="en-US" dirty="0"/>
          </a:p>
        </p:txBody>
      </p:sp>
    </p:spTree>
    <p:extLst>
      <p:ext uri="{BB962C8B-B14F-4D97-AF65-F5344CB8AC3E}">
        <p14:creationId xmlns:p14="http://schemas.microsoft.com/office/powerpoint/2010/main" val="492287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65666" y="1078522"/>
            <a:ext cx="11292012" cy="5779477"/>
          </a:xfrm>
        </p:spPr>
        <p:txBody>
          <a:bodyPr>
            <a:noAutofit/>
          </a:bodyPr>
          <a:lstStyle/>
          <a:p>
            <a:pPr>
              <a:spcBef>
                <a:spcPts val="1200"/>
              </a:spcBef>
            </a:pPr>
            <a:r>
              <a:rPr lang="en-US" sz="2200" dirty="0" smtClean="0"/>
              <a:t>What if you could develop a reliable prediction model on how likely it is that a customer is going to make a purchase?...</a:t>
            </a:r>
            <a:r>
              <a:rPr lang="en-US" sz="2200" dirty="0" smtClean="0">
                <a:solidFill>
                  <a:srgbClr val="FF0000"/>
                </a:solidFill>
              </a:rPr>
              <a:t>Amazon 1/3 sales from recommendations</a:t>
            </a:r>
          </a:p>
          <a:p>
            <a:pPr>
              <a:spcBef>
                <a:spcPts val="1200"/>
              </a:spcBef>
            </a:pPr>
            <a:r>
              <a:rPr lang="en-US" sz="2200" dirty="0" smtClean="0"/>
              <a:t>What if you could predict the lifetime value of a customer by measuring his/her entire future potential?</a:t>
            </a:r>
          </a:p>
          <a:p>
            <a:pPr>
              <a:spcBef>
                <a:spcPts val="1200"/>
              </a:spcBef>
            </a:pPr>
            <a:r>
              <a:rPr lang="en-US" sz="2200" dirty="0" smtClean="0"/>
              <a:t>What if you could predict the likelihood of court decisions using big data?...</a:t>
            </a:r>
            <a:r>
              <a:rPr lang="en-US" sz="2200" dirty="0" err="1" smtClean="0">
                <a:solidFill>
                  <a:srgbClr val="FF0000"/>
                </a:solidFill>
              </a:rPr>
              <a:t>DoNotPay</a:t>
            </a:r>
            <a:endParaRPr lang="en-US" sz="2200" dirty="0" smtClean="0"/>
          </a:p>
          <a:p>
            <a:pPr>
              <a:spcBef>
                <a:spcPts val="1200"/>
              </a:spcBef>
            </a:pPr>
            <a:r>
              <a:rPr lang="en-US" sz="2200" dirty="0" smtClean="0"/>
              <a:t>What if you could predict exactly what to do to maximize revenue growth?</a:t>
            </a:r>
          </a:p>
          <a:p>
            <a:pPr>
              <a:spcBef>
                <a:spcPts val="1200"/>
              </a:spcBef>
            </a:pPr>
            <a:r>
              <a:rPr lang="en-US" sz="2200" dirty="0" smtClean="0"/>
              <a:t>What if you could pinpoint which sites have the greatest influence on a brand's competitive potential and space?...</a:t>
            </a:r>
            <a:r>
              <a:rPr lang="en-US" sz="2200" dirty="0" smtClean="0">
                <a:solidFill>
                  <a:srgbClr val="FF0000"/>
                </a:solidFill>
              </a:rPr>
              <a:t>bloggers, etc.</a:t>
            </a:r>
            <a:endParaRPr lang="en-US" sz="2200" dirty="0" smtClean="0"/>
          </a:p>
          <a:p>
            <a:pPr>
              <a:spcBef>
                <a:spcPts val="1200"/>
              </a:spcBef>
            </a:pPr>
            <a:r>
              <a:rPr lang="en-US" sz="2200" dirty="0" smtClean="0"/>
              <a:t>What if you could map each customer's entire digital ecosystem?...</a:t>
            </a:r>
            <a:r>
              <a:rPr lang="en-US" sz="2200" dirty="0" smtClean="0">
                <a:solidFill>
                  <a:srgbClr val="FF0000"/>
                </a:solidFill>
              </a:rPr>
              <a:t>Stitch Fix…</a:t>
            </a:r>
            <a:r>
              <a:rPr lang="en-US" sz="2200" dirty="0" err="1" smtClean="0">
                <a:solidFill>
                  <a:srgbClr val="FF0000"/>
                </a:solidFill>
              </a:rPr>
              <a:t>instagram</a:t>
            </a:r>
            <a:endParaRPr lang="en-US" sz="2200" dirty="0" smtClean="0"/>
          </a:p>
          <a:p>
            <a:pPr>
              <a:spcBef>
                <a:spcPts val="1200"/>
              </a:spcBef>
            </a:pPr>
            <a:r>
              <a:rPr lang="en-US" sz="2200" dirty="0" smtClean="0"/>
              <a:t>What if you could predict cost overruns and project delays, in real time, based on quality of work and progress measurement methodologies, which also provide bottleneck resolution and project budgetary changes to maintain the project's status and timeliness? </a:t>
            </a:r>
            <a:endParaRPr lang="en-US" sz="2200" dirty="0"/>
          </a:p>
        </p:txBody>
      </p:sp>
      <p:sp>
        <p:nvSpPr>
          <p:cNvPr id="7" name="Slide Number Placeholder 6"/>
          <p:cNvSpPr>
            <a:spLocks noGrp="1"/>
          </p:cNvSpPr>
          <p:nvPr>
            <p:ph type="sldNum" sz="quarter" idx="12"/>
          </p:nvPr>
        </p:nvSpPr>
        <p:spPr/>
        <p:txBody>
          <a:bodyPr/>
          <a:lstStyle/>
          <a:p>
            <a:fld id="{68B66FEB-B74C-4553-A99E-5E49813D09AD}" type="slidenum">
              <a:rPr lang="en-US" smtClean="0"/>
              <a:t>18</a:t>
            </a:fld>
            <a:endParaRPr lang="en-US"/>
          </a:p>
        </p:txBody>
      </p:sp>
      <p:sp>
        <p:nvSpPr>
          <p:cNvPr id="8" name="Title 2"/>
          <p:cNvSpPr>
            <a:spLocks noGrp="1"/>
          </p:cNvSpPr>
          <p:nvPr>
            <p:ph type="title"/>
          </p:nvPr>
        </p:nvSpPr>
        <p:spPr/>
        <p:txBody>
          <a:bodyPr/>
          <a:lstStyle/>
          <a:p>
            <a:r>
              <a:rPr lang="en-US" sz="3730" dirty="0" smtClean="0"/>
              <a:t>MMA </a:t>
            </a:r>
            <a:r>
              <a:rPr lang="en-US" sz="3730" dirty="0"/>
              <a:t>801 – Session 1 </a:t>
            </a:r>
            <a:endParaRPr lang="en-US" sz="3730" dirty="0">
              <a:solidFill>
                <a:srgbClr val="FF0000"/>
              </a:solidFill>
            </a:endParaRPr>
          </a:p>
        </p:txBody>
      </p:sp>
    </p:spTree>
    <p:extLst>
      <p:ext uri="{BB962C8B-B14F-4D97-AF65-F5344CB8AC3E}">
        <p14:creationId xmlns:p14="http://schemas.microsoft.com/office/powerpoint/2010/main" val="2336539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49899888"/>
              </p:ext>
            </p:extLst>
          </p:nvPr>
        </p:nvGraphicFramePr>
        <p:xfrm>
          <a:off x="-1164367" y="1308630"/>
          <a:ext cx="11386893" cy="5549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8B66FEB-B74C-4553-A99E-5E49813D09AD}" type="slidenum">
              <a:rPr lang="en-US" smtClean="0"/>
              <a:pPr/>
              <a:t>19</a:t>
            </a:fld>
            <a:endParaRPr lang="en-US"/>
          </a:p>
        </p:txBody>
      </p:sp>
      <p:sp>
        <p:nvSpPr>
          <p:cNvPr id="6" name="Title 2"/>
          <p:cNvSpPr>
            <a:spLocks noGrp="1"/>
          </p:cNvSpPr>
          <p:nvPr>
            <p:ph type="title"/>
          </p:nvPr>
        </p:nvSpPr>
        <p:spPr/>
        <p:txBody>
          <a:bodyPr/>
          <a:lstStyle/>
          <a:p>
            <a:r>
              <a:rPr lang="en-US" dirty="0" smtClean="0"/>
              <a:t>MMA 801 – Session 1			</a:t>
            </a:r>
            <a:endParaRPr lang="en-US" dirty="0"/>
          </a:p>
        </p:txBody>
      </p:sp>
      <p:sp>
        <p:nvSpPr>
          <p:cNvPr id="7" name="TextBox 6"/>
          <p:cNvSpPr txBox="1"/>
          <p:nvPr/>
        </p:nvSpPr>
        <p:spPr>
          <a:xfrm>
            <a:off x="1308853" y="1021057"/>
            <a:ext cx="6508377" cy="369332"/>
          </a:xfrm>
          <a:prstGeom prst="rect">
            <a:avLst/>
          </a:prstGeom>
          <a:noFill/>
        </p:spPr>
        <p:txBody>
          <a:bodyPr wrap="square" rtlCol="0">
            <a:spAutoFit/>
          </a:bodyPr>
          <a:lstStyle/>
          <a:p>
            <a:r>
              <a:rPr lang="en-US" dirty="0"/>
              <a:t>Framing the Approach – Analytical Intuitiveness</a:t>
            </a:r>
          </a:p>
        </p:txBody>
      </p:sp>
      <p:sp>
        <p:nvSpPr>
          <p:cNvPr id="8" name="TextBox 7"/>
          <p:cNvSpPr txBox="1"/>
          <p:nvPr/>
        </p:nvSpPr>
        <p:spPr>
          <a:xfrm>
            <a:off x="7698276" y="5752107"/>
            <a:ext cx="3458181" cy="923330"/>
          </a:xfrm>
          <a:prstGeom prst="rect">
            <a:avLst/>
          </a:prstGeom>
          <a:noFill/>
        </p:spPr>
        <p:txBody>
          <a:bodyPr wrap="square" rtlCol="0">
            <a:spAutoFit/>
          </a:bodyPr>
          <a:lstStyle/>
          <a:p>
            <a:r>
              <a:rPr lang="en-US" dirty="0"/>
              <a:t>Techniques, tools, talent – workflow integration…value sources and ecosystem capabilities</a:t>
            </a:r>
          </a:p>
        </p:txBody>
      </p:sp>
      <p:sp>
        <p:nvSpPr>
          <p:cNvPr id="9" name="TextBox 8"/>
          <p:cNvSpPr txBox="1"/>
          <p:nvPr/>
        </p:nvSpPr>
        <p:spPr>
          <a:xfrm>
            <a:off x="6273708" y="4416348"/>
            <a:ext cx="3462178" cy="646331"/>
          </a:xfrm>
          <a:prstGeom prst="rect">
            <a:avLst/>
          </a:prstGeom>
          <a:noFill/>
        </p:spPr>
        <p:txBody>
          <a:bodyPr wrap="square" rtlCol="0">
            <a:spAutoFit/>
          </a:bodyPr>
          <a:lstStyle/>
          <a:p>
            <a:pPr lvl="0"/>
            <a:r>
              <a:rPr lang="en-US" dirty="0"/>
              <a:t>Frame this in the context of a value-based question…outcomes</a:t>
            </a:r>
          </a:p>
        </p:txBody>
      </p:sp>
      <p:sp>
        <p:nvSpPr>
          <p:cNvPr id="10" name="TextBox 9"/>
          <p:cNvSpPr txBox="1"/>
          <p:nvPr/>
        </p:nvSpPr>
        <p:spPr>
          <a:xfrm>
            <a:off x="4739281" y="2803590"/>
            <a:ext cx="2977661" cy="923330"/>
          </a:xfrm>
          <a:prstGeom prst="rect">
            <a:avLst/>
          </a:prstGeom>
          <a:noFill/>
        </p:spPr>
        <p:txBody>
          <a:bodyPr wrap="square" rtlCol="0">
            <a:spAutoFit/>
          </a:bodyPr>
          <a:lstStyle/>
          <a:p>
            <a:pPr lvl="0"/>
            <a:r>
              <a:rPr lang="en-US" dirty="0"/>
              <a:t>This is the gap…what you </a:t>
            </a:r>
            <a:r>
              <a:rPr lang="en-US" dirty="0" smtClean="0"/>
              <a:t>don't </a:t>
            </a:r>
            <a:r>
              <a:rPr lang="en-US" dirty="0"/>
              <a:t>know, understand or are able to execute on</a:t>
            </a:r>
          </a:p>
        </p:txBody>
      </p:sp>
      <p:sp>
        <p:nvSpPr>
          <p:cNvPr id="11" name="TextBox 10"/>
          <p:cNvSpPr txBox="1"/>
          <p:nvPr/>
        </p:nvSpPr>
        <p:spPr>
          <a:xfrm>
            <a:off x="3291262" y="1528349"/>
            <a:ext cx="3121264" cy="646331"/>
          </a:xfrm>
          <a:prstGeom prst="rect">
            <a:avLst/>
          </a:prstGeom>
          <a:noFill/>
        </p:spPr>
        <p:txBody>
          <a:bodyPr wrap="square" rtlCol="0">
            <a:spAutoFit/>
          </a:bodyPr>
          <a:lstStyle/>
          <a:p>
            <a:pPr lvl="0"/>
            <a:r>
              <a:rPr lang="en-US" dirty="0"/>
              <a:t>Be sure you understand the current underlying deficiencies</a:t>
            </a:r>
          </a:p>
        </p:txBody>
      </p:sp>
    </p:spTree>
    <p:extLst>
      <p:ext uri="{BB962C8B-B14F-4D97-AF65-F5344CB8AC3E}">
        <p14:creationId xmlns:p14="http://schemas.microsoft.com/office/powerpoint/2010/main" val="392193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603648757"/>
              </p:ext>
            </p:extLst>
          </p:nvPr>
        </p:nvGraphicFramePr>
        <p:xfrm>
          <a:off x="465138" y="1835028"/>
          <a:ext cx="11291889" cy="3383280"/>
        </p:xfrm>
        <a:graphic>
          <a:graphicData uri="http://schemas.openxmlformats.org/drawingml/2006/table">
            <a:tbl>
              <a:tblPr firstRow="1" bandRow="1">
                <a:tableStyleId>{69012ECD-51FC-41F1-AA8D-1B2483CD663E}</a:tableStyleId>
              </a:tblPr>
              <a:tblGrid>
                <a:gridCol w="3763963">
                  <a:extLst>
                    <a:ext uri="{9D8B030D-6E8A-4147-A177-3AD203B41FA5}">
                      <a16:colId xmlns:a16="http://schemas.microsoft.com/office/drawing/2014/main" val="1178227840"/>
                    </a:ext>
                  </a:extLst>
                </a:gridCol>
                <a:gridCol w="3763963">
                  <a:extLst>
                    <a:ext uri="{9D8B030D-6E8A-4147-A177-3AD203B41FA5}">
                      <a16:colId xmlns:a16="http://schemas.microsoft.com/office/drawing/2014/main" val="1382992744"/>
                    </a:ext>
                  </a:extLst>
                </a:gridCol>
                <a:gridCol w="3763963">
                  <a:extLst>
                    <a:ext uri="{9D8B030D-6E8A-4147-A177-3AD203B41FA5}">
                      <a16:colId xmlns:a16="http://schemas.microsoft.com/office/drawing/2014/main" val="4184383533"/>
                    </a:ext>
                  </a:extLst>
                </a:gridCol>
              </a:tblGrid>
              <a:tr h="370840">
                <a:tc>
                  <a:txBody>
                    <a:bodyPr/>
                    <a:lstStyle/>
                    <a:p>
                      <a:r>
                        <a:rPr lang="en-US" dirty="0" smtClean="0"/>
                        <a:t>Agenda Item</a:t>
                      </a:r>
                      <a:endParaRPr lang="en-US" dirty="0"/>
                    </a:p>
                  </a:txBody>
                  <a:tcPr marL="122258" marR="122258"/>
                </a:tc>
                <a:tc>
                  <a:txBody>
                    <a:bodyPr/>
                    <a:lstStyle/>
                    <a:p>
                      <a:r>
                        <a:rPr lang="en-US" dirty="0" smtClean="0">
                          <a:solidFill>
                            <a:schemeClr val="tx1"/>
                          </a:solidFill>
                        </a:rPr>
                        <a:t>Section 1 (Morning)</a:t>
                      </a:r>
                      <a:endParaRPr lang="en-US" dirty="0">
                        <a:solidFill>
                          <a:schemeClr val="tx1"/>
                        </a:solidFill>
                      </a:endParaRPr>
                    </a:p>
                  </a:txBody>
                  <a:tcPr marL="122258" marR="122258">
                    <a:solidFill>
                      <a:schemeClr val="accent3">
                        <a:lumMod val="60000"/>
                        <a:lumOff val="40000"/>
                      </a:schemeClr>
                    </a:solidFill>
                  </a:tcPr>
                </a:tc>
                <a:tc>
                  <a:txBody>
                    <a:bodyPr/>
                    <a:lstStyle/>
                    <a:p>
                      <a:r>
                        <a:rPr lang="en-US" dirty="0" smtClean="0">
                          <a:solidFill>
                            <a:schemeClr val="tx1"/>
                          </a:solidFill>
                        </a:rPr>
                        <a:t>Section 2 (Afternoon)</a:t>
                      </a:r>
                      <a:endParaRPr lang="en-US" dirty="0">
                        <a:solidFill>
                          <a:schemeClr val="tx1"/>
                        </a:solidFill>
                      </a:endParaRPr>
                    </a:p>
                  </a:txBody>
                  <a:tcPr marL="122258" marR="122258">
                    <a:solidFill>
                      <a:schemeClr val="accent6">
                        <a:lumMod val="60000"/>
                        <a:lumOff val="40000"/>
                      </a:schemeClr>
                    </a:solidFill>
                  </a:tcPr>
                </a:tc>
                <a:extLst>
                  <a:ext uri="{0D108BD9-81ED-4DB2-BD59-A6C34878D82A}">
                    <a16:rowId xmlns:a16="http://schemas.microsoft.com/office/drawing/2014/main" val="359274212"/>
                  </a:ext>
                </a:extLst>
              </a:tr>
              <a:tr h="370840">
                <a:tc>
                  <a:txBody>
                    <a:bodyPr/>
                    <a:lstStyle/>
                    <a:p>
                      <a:r>
                        <a:rPr lang="en-US" dirty="0" smtClean="0"/>
                        <a:t>Framing the Course &amp; Strategy Concepts</a:t>
                      </a:r>
                      <a:endParaRPr lang="en-US" dirty="0"/>
                    </a:p>
                  </a:txBody>
                  <a:tcPr marL="122258" marR="122258"/>
                </a:tc>
                <a:tc>
                  <a:txBody>
                    <a:bodyPr/>
                    <a:lstStyle/>
                    <a:p>
                      <a:r>
                        <a:rPr lang="en-US" dirty="0" smtClean="0"/>
                        <a:t>8:30 am – 9:20</a:t>
                      </a:r>
                      <a:r>
                        <a:rPr lang="en-US" baseline="0" dirty="0" smtClean="0"/>
                        <a:t> am</a:t>
                      </a:r>
                      <a:endParaRPr lang="en-US" dirty="0"/>
                    </a:p>
                  </a:txBody>
                  <a:tcPr marL="122258" marR="122258">
                    <a:solidFill>
                      <a:schemeClr val="accent3">
                        <a:lumMod val="60000"/>
                        <a:lumOff val="40000"/>
                      </a:schemeClr>
                    </a:solidFill>
                  </a:tcPr>
                </a:tc>
                <a:tc>
                  <a:txBody>
                    <a:bodyPr/>
                    <a:lstStyle/>
                    <a:p>
                      <a:r>
                        <a:rPr lang="en-US" dirty="0" smtClean="0"/>
                        <a:t>1:00 pm – 1:50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154043581"/>
                  </a:ext>
                </a:extLst>
              </a:tr>
              <a:tr h="370840">
                <a:tc>
                  <a:txBody>
                    <a:bodyPr/>
                    <a:lstStyle/>
                    <a:p>
                      <a:r>
                        <a:rPr lang="en-US" dirty="0" smtClean="0"/>
                        <a:t>Disney+ Mini-case</a:t>
                      </a:r>
                    </a:p>
                    <a:p>
                      <a:r>
                        <a:rPr lang="en-US" dirty="0" smtClean="0"/>
                        <a:t>Breakout Room</a:t>
                      </a:r>
                      <a:r>
                        <a:rPr lang="en-US" baseline="0" dirty="0" smtClean="0"/>
                        <a:t> Exercise</a:t>
                      </a:r>
                      <a:endParaRPr lang="en-US" dirty="0"/>
                    </a:p>
                  </a:txBody>
                  <a:tcPr marL="122258" marR="122258"/>
                </a:tc>
                <a:tc>
                  <a:txBody>
                    <a:bodyPr/>
                    <a:lstStyle/>
                    <a:p>
                      <a:r>
                        <a:rPr lang="en-US" dirty="0" smtClean="0"/>
                        <a:t>9:20</a:t>
                      </a:r>
                      <a:r>
                        <a:rPr lang="en-US" baseline="0" dirty="0" smtClean="0"/>
                        <a:t> am</a:t>
                      </a:r>
                      <a:r>
                        <a:rPr lang="en-US" dirty="0" smtClean="0"/>
                        <a:t> – 10:50 am</a:t>
                      </a:r>
                      <a:endParaRPr lang="en-US" dirty="0"/>
                    </a:p>
                  </a:txBody>
                  <a:tcPr marL="122258" marR="122258">
                    <a:solidFill>
                      <a:schemeClr val="accent3">
                        <a:lumMod val="60000"/>
                        <a:lumOff val="40000"/>
                      </a:schemeClr>
                    </a:solidFill>
                  </a:tcPr>
                </a:tc>
                <a:tc>
                  <a:txBody>
                    <a:bodyPr/>
                    <a:lstStyle/>
                    <a:p>
                      <a:r>
                        <a:rPr lang="en-US" dirty="0" smtClean="0"/>
                        <a:t>1:50 pm – 3:20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2451359849"/>
                  </a:ext>
                </a:extLst>
              </a:tr>
              <a:tr h="370840">
                <a:tc>
                  <a:txBody>
                    <a:bodyPr/>
                    <a:lstStyle/>
                    <a:p>
                      <a:r>
                        <a:rPr lang="en-US" dirty="0" smtClean="0"/>
                        <a:t>Disney+</a:t>
                      </a:r>
                      <a:r>
                        <a:rPr lang="en-US" baseline="0" dirty="0" smtClean="0"/>
                        <a:t> Team Presentation</a:t>
                      </a:r>
                    </a:p>
                    <a:p>
                      <a:r>
                        <a:rPr lang="en-US" baseline="0" dirty="0" smtClean="0"/>
                        <a:t>And Q&amp;A</a:t>
                      </a:r>
                      <a:endParaRPr lang="en-US" dirty="0"/>
                    </a:p>
                  </a:txBody>
                  <a:tcPr marL="122258" marR="122258"/>
                </a:tc>
                <a:tc>
                  <a:txBody>
                    <a:bodyPr/>
                    <a:lstStyle/>
                    <a:p>
                      <a:r>
                        <a:rPr lang="en-US" dirty="0" smtClean="0"/>
                        <a:t>10:50 am – 11:10 am</a:t>
                      </a:r>
                      <a:endParaRPr lang="en-US" dirty="0"/>
                    </a:p>
                  </a:txBody>
                  <a:tcPr marL="122258" marR="122258">
                    <a:solidFill>
                      <a:schemeClr val="accent3">
                        <a:lumMod val="60000"/>
                        <a:lumOff val="40000"/>
                      </a:schemeClr>
                    </a:solidFill>
                  </a:tcPr>
                </a:tc>
                <a:tc>
                  <a:txBody>
                    <a:bodyPr/>
                    <a:lstStyle/>
                    <a:p>
                      <a:r>
                        <a:rPr lang="en-US" dirty="0" smtClean="0"/>
                        <a:t>3:20 pm – 3:40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2576632717"/>
                  </a:ext>
                </a:extLst>
              </a:tr>
              <a:tr h="370840">
                <a:tc>
                  <a:txBody>
                    <a:bodyPr/>
                    <a:lstStyle/>
                    <a:p>
                      <a:r>
                        <a:rPr lang="en-US" dirty="0" smtClean="0"/>
                        <a:t>Strategy Debriefing</a:t>
                      </a:r>
                      <a:endParaRPr lang="en-US" dirty="0"/>
                    </a:p>
                  </a:txBody>
                  <a:tcPr marL="122258" marR="122258"/>
                </a:tc>
                <a:tc>
                  <a:txBody>
                    <a:bodyPr/>
                    <a:lstStyle/>
                    <a:p>
                      <a:r>
                        <a:rPr lang="en-US" dirty="0" smtClean="0"/>
                        <a:t>11:10 am – 12:00 pm</a:t>
                      </a:r>
                      <a:endParaRPr lang="en-US" dirty="0"/>
                    </a:p>
                  </a:txBody>
                  <a:tcPr marL="122258" marR="122258">
                    <a:solidFill>
                      <a:schemeClr val="accent3">
                        <a:lumMod val="60000"/>
                        <a:lumOff val="40000"/>
                      </a:schemeClr>
                    </a:solidFill>
                  </a:tcPr>
                </a:tc>
                <a:tc>
                  <a:txBody>
                    <a:bodyPr/>
                    <a:lstStyle/>
                    <a:p>
                      <a:r>
                        <a:rPr lang="en-US" dirty="0" smtClean="0"/>
                        <a:t>3:40 pm</a:t>
                      </a:r>
                      <a:r>
                        <a:rPr lang="en-US" baseline="0" dirty="0" smtClean="0"/>
                        <a:t> – 4:30 pm</a:t>
                      </a:r>
                      <a:endParaRPr lang="en-US" dirty="0"/>
                    </a:p>
                  </a:txBody>
                  <a:tcPr marL="122258" marR="122258">
                    <a:solidFill>
                      <a:schemeClr val="accent6">
                        <a:lumMod val="60000"/>
                        <a:lumOff val="40000"/>
                      </a:schemeClr>
                    </a:solidFill>
                  </a:tcPr>
                </a:tc>
                <a:extLst>
                  <a:ext uri="{0D108BD9-81ED-4DB2-BD59-A6C34878D82A}">
                    <a16:rowId xmlns:a16="http://schemas.microsoft.com/office/drawing/2014/main" val="209674696"/>
                  </a:ext>
                </a:extLst>
              </a:tr>
            </a:tbl>
          </a:graphicData>
        </a:graphic>
      </p:graphicFrame>
      <p:sp>
        <p:nvSpPr>
          <p:cNvPr id="4" name="Slide Number Placeholder 3"/>
          <p:cNvSpPr>
            <a:spLocks noGrp="1"/>
          </p:cNvSpPr>
          <p:nvPr>
            <p:ph type="sldNum" sz="quarter" idx="12"/>
          </p:nvPr>
        </p:nvSpPr>
        <p:spPr/>
        <p:txBody>
          <a:bodyPr/>
          <a:lstStyle/>
          <a:p>
            <a:fld id="{68B66FEB-B74C-4553-A99E-5E49813D09AD}" type="slidenum">
              <a:rPr lang="en-US" smtClean="0"/>
              <a:t>2</a:t>
            </a:fld>
            <a:endParaRPr lang="en-US" dirty="0"/>
          </a:p>
        </p:txBody>
      </p:sp>
      <p:sp>
        <p:nvSpPr>
          <p:cNvPr id="5" name="Title 4"/>
          <p:cNvSpPr>
            <a:spLocks noGrp="1"/>
          </p:cNvSpPr>
          <p:nvPr>
            <p:ph type="title"/>
          </p:nvPr>
        </p:nvSpPr>
        <p:spPr/>
        <p:txBody>
          <a:bodyPr/>
          <a:lstStyle/>
          <a:p>
            <a:r>
              <a:rPr lang="en-US" dirty="0" smtClean="0"/>
              <a:t>MMA 801 – Session 1</a:t>
            </a:r>
            <a:endParaRPr lang="en-US" dirty="0"/>
          </a:p>
        </p:txBody>
      </p:sp>
      <p:sp>
        <p:nvSpPr>
          <p:cNvPr id="7" name="TextBox 6"/>
          <p:cNvSpPr txBox="1"/>
          <p:nvPr/>
        </p:nvSpPr>
        <p:spPr>
          <a:xfrm>
            <a:off x="4655820" y="1021081"/>
            <a:ext cx="4107180" cy="584775"/>
          </a:xfrm>
          <a:prstGeom prst="rect">
            <a:avLst/>
          </a:prstGeom>
          <a:noFill/>
        </p:spPr>
        <p:txBody>
          <a:bodyPr wrap="square" rtlCol="0">
            <a:spAutoFit/>
          </a:bodyPr>
          <a:lstStyle/>
          <a:p>
            <a:r>
              <a:rPr lang="en-US" sz="3200" b="1" dirty="0" smtClean="0">
                <a:solidFill>
                  <a:schemeClr val="accent6">
                    <a:lumMod val="75000"/>
                  </a:schemeClr>
                </a:solidFill>
              </a:rPr>
              <a:t>Today's </a:t>
            </a:r>
            <a:r>
              <a:rPr lang="en-US" sz="3200" b="1" dirty="0">
                <a:solidFill>
                  <a:schemeClr val="accent6">
                    <a:lumMod val="75000"/>
                  </a:schemeClr>
                </a:solidFill>
              </a:rPr>
              <a:t>Agenda</a:t>
            </a:r>
          </a:p>
        </p:txBody>
      </p:sp>
    </p:spTree>
    <p:extLst>
      <p:ext uri="{BB962C8B-B14F-4D97-AF65-F5344CB8AC3E}">
        <p14:creationId xmlns:p14="http://schemas.microsoft.com/office/powerpoint/2010/main" val="1760339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91275032"/>
              </p:ext>
            </p:extLst>
          </p:nvPr>
        </p:nvGraphicFramePr>
        <p:xfrm>
          <a:off x="0" y="1037858"/>
          <a:ext cx="12688154" cy="5743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8B66FEB-B74C-4553-A99E-5E49813D09AD}" type="slidenum">
              <a:rPr lang="en-US" smtClean="0"/>
              <a:t>20</a:t>
            </a:fld>
            <a:endParaRPr lang="en-US"/>
          </a:p>
        </p:txBody>
      </p:sp>
      <p:sp>
        <p:nvSpPr>
          <p:cNvPr id="5" name="Title 2"/>
          <p:cNvSpPr>
            <a:spLocks noGrp="1"/>
          </p:cNvSpPr>
          <p:nvPr>
            <p:ph type="title"/>
          </p:nvPr>
        </p:nvSpPr>
        <p:spPr/>
        <p:txBody>
          <a:bodyPr/>
          <a:lstStyle/>
          <a:p>
            <a:r>
              <a:rPr lang="en-US" sz="3730" dirty="0"/>
              <a:t>MMA 801 – Session 1</a:t>
            </a:r>
            <a:r>
              <a:rPr lang="en-US" sz="3730" dirty="0" smtClean="0"/>
              <a:t>	</a:t>
            </a:r>
            <a:r>
              <a:rPr lang="en-US" sz="3730" dirty="0" smtClean="0">
                <a:solidFill>
                  <a:srgbClr val="FF0000"/>
                </a:solidFill>
              </a:rPr>
              <a:t>	</a:t>
            </a:r>
            <a:r>
              <a:rPr lang="en-US" sz="3730" dirty="0" smtClean="0"/>
              <a:t>	</a:t>
            </a:r>
            <a:endParaRPr lang="en-US" sz="3730" dirty="0">
              <a:solidFill>
                <a:srgbClr val="FF0000"/>
              </a:solidFill>
            </a:endParaRPr>
          </a:p>
        </p:txBody>
      </p:sp>
      <p:sp>
        <p:nvSpPr>
          <p:cNvPr id="7" name="TextBox 6"/>
          <p:cNvSpPr txBox="1"/>
          <p:nvPr/>
        </p:nvSpPr>
        <p:spPr>
          <a:xfrm>
            <a:off x="0" y="6275596"/>
            <a:ext cx="3899139" cy="584775"/>
          </a:xfrm>
          <a:prstGeom prst="rect">
            <a:avLst/>
          </a:prstGeom>
          <a:noFill/>
        </p:spPr>
        <p:txBody>
          <a:bodyPr wrap="square" rtlCol="0">
            <a:spAutoFit/>
          </a:bodyPr>
          <a:lstStyle/>
          <a:p>
            <a:r>
              <a:rPr lang="en-US" sz="1600" dirty="0"/>
              <a:t>GVM = Growth Value Model</a:t>
            </a:r>
          </a:p>
          <a:p>
            <a:r>
              <a:rPr lang="en-US" sz="1600" dirty="0"/>
              <a:t>TFP = Total Factor Productivity</a:t>
            </a:r>
          </a:p>
        </p:txBody>
      </p:sp>
    </p:spTree>
    <p:extLst>
      <p:ext uri="{BB962C8B-B14F-4D97-AF65-F5344CB8AC3E}">
        <p14:creationId xmlns:p14="http://schemas.microsoft.com/office/powerpoint/2010/main" val="16781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107100" y="1656404"/>
            <a:ext cx="1272929" cy="471870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2" name="Rectangle 11"/>
          <p:cNvSpPr/>
          <p:nvPr/>
        </p:nvSpPr>
        <p:spPr>
          <a:xfrm>
            <a:off x="4380027" y="1656404"/>
            <a:ext cx="200725" cy="4718706"/>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3" name="Rectangle 12"/>
          <p:cNvSpPr/>
          <p:nvPr/>
        </p:nvSpPr>
        <p:spPr>
          <a:xfrm>
            <a:off x="8039910" y="1656404"/>
            <a:ext cx="1272930" cy="471870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4" name="Rectangle 13"/>
          <p:cNvSpPr/>
          <p:nvPr/>
        </p:nvSpPr>
        <p:spPr>
          <a:xfrm>
            <a:off x="7840858" y="1656404"/>
            <a:ext cx="199052" cy="4718706"/>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cxnSp>
        <p:nvCxnSpPr>
          <p:cNvPr id="17" name="Straight Connector 16"/>
          <p:cNvCxnSpPr/>
          <p:nvPr/>
        </p:nvCxnSpPr>
        <p:spPr>
          <a:xfrm flipH="1">
            <a:off x="4580751" y="1656404"/>
            <a:ext cx="35128" cy="4718706"/>
          </a:xfrm>
          <a:prstGeom prst="line">
            <a:avLst/>
          </a:prstGeom>
          <a:ln w="76200">
            <a:solidFill>
              <a:schemeClr val="accent2">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767260" y="1656404"/>
            <a:ext cx="36800" cy="4718706"/>
          </a:xfrm>
          <a:prstGeom prst="line">
            <a:avLst/>
          </a:prstGeom>
          <a:ln w="76200">
            <a:solidFill>
              <a:schemeClr val="accent2">
                <a:lumMod val="5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543396" y="1848766"/>
            <a:ext cx="7808197" cy="625593"/>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lnSpc>
                <a:spcPts val="2000"/>
              </a:lnSpc>
              <a:defRPr/>
            </a:pPr>
            <a:r>
              <a:rPr lang="en-US" dirty="0"/>
              <a:t>Which business decisions have the greatest impact on customer and financial business metrics?</a:t>
            </a:r>
          </a:p>
        </p:txBody>
      </p:sp>
      <p:sp>
        <p:nvSpPr>
          <p:cNvPr id="20" name="Rectangle 19"/>
          <p:cNvSpPr/>
          <p:nvPr/>
        </p:nvSpPr>
        <p:spPr>
          <a:xfrm>
            <a:off x="2543396" y="2563011"/>
            <a:ext cx="7808197" cy="627265"/>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lnSpc>
                <a:spcPts val="2000"/>
              </a:lnSpc>
              <a:defRPr/>
            </a:pPr>
            <a:r>
              <a:rPr lang="en-US" dirty="0"/>
              <a:t>What insights can have the biggest impact on these actions or decisions?</a:t>
            </a:r>
          </a:p>
        </p:txBody>
      </p:sp>
      <p:sp>
        <p:nvSpPr>
          <p:cNvPr id="21" name="Rectangle 20"/>
          <p:cNvSpPr/>
          <p:nvPr/>
        </p:nvSpPr>
        <p:spPr>
          <a:xfrm>
            <a:off x="2543396" y="4066774"/>
            <a:ext cx="7808197" cy="62726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lnSpc>
                <a:spcPts val="2000"/>
              </a:lnSpc>
              <a:defRPr/>
            </a:pPr>
            <a:r>
              <a:rPr lang="en-US" dirty="0"/>
              <a:t>What data, tools, resources, and intellectual property need to be developed to harvest these insights?</a:t>
            </a:r>
          </a:p>
        </p:txBody>
      </p:sp>
      <p:sp>
        <p:nvSpPr>
          <p:cNvPr id="22" name="Rectangle 21"/>
          <p:cNvSpPr/>
          <p:nvPr/>
        </p:nvSpPr>
        <p:spPr>
          <a:xfrm>
            <a:off x="2543396" y="4832874"/>
            <a:ext cx="7808197" cy="62726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lnSpc>
                <a:spcPts val="2000"/>
              </a:lnSpc>
              <a:defRPr/>
            </a:pPr>
            <a:r>
              <a:rPr lang="en-US" dirty="0"/>
              <a:t>If we develop these tools, what cultural and structural adjustments need to be made to ensure that they get operationalized?</a:t>
            </a:r>
          </a:p>
        </p:txBody>
      </p:sp>
      <p:sp>
        <p:nvSpPr>
          <p:cNvPr id="23" name="Rectangle 22"/>
          <p:cNvSpPr/>
          <p:nvPr/>
        </p:nvSpPr>
        <p:spPr>
          <a:xfrm>
            <a:off x="2543396" y="3314056"/>
            <a:ext cx="7808197" cy="62726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lnSpc>
                <a:spcPts val="2000"/>
              </a:lnSpc>
              <a:defRPr/>
            </a:pPr>
            <a:r>
              <a:rPr lang="en-US" dirty="0"/>
              <a:t>Can these insights be measured?</a:t>
            </a:r>
          </a:p>
        </p:txBody>
      </p:sp>
      <p:sp>
        <p:nvSpPr>
          <p:cNvPr id="24" name="Rectangle 23"/>
          <p:cNvSpPr/>
          <p:nvPr/>
        </p:nvSpPr>
        <p:spPr>
          <a:xfrm>
            <a:off x="2543396" y="5588937"/>
            <a:ext cx="7808197" cy="627266"/>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lnSpc>
                <a:spcPts val="2000"/>
              </a:lnSpc>
              <a:defRPr/>
            </a:pPr>
            <a:r>
              <a:rPr lang="en-US" dirty="0"/>
              <a:t>Will this strengthen our ability to compete?</a:t>
            </a:r>
          </a:p>
        </p:txBody>
      </p:sp>
      <p:sp>
        <p:nvSpPr>
          <p:cNvPr id="25" name="TextBox 24"/>
          <p:cNvSpPr txBox="1"/>
          <p:nvPr/>
        </p:nvSpPr>
        <p:spPr>
          <a:xfrm>
            <a:off x="8076710" y="1259818"/>
            <a:ext cx="2472261" cy="369332"/>
          </a:xfrm>
          <a:prstGeom prst="rect">
            <a:avLst/>
          </a:prstGeom>
          <a:noFill/>
        </p:spPr>
        <p:txBody>
          <a:bodyPr>
            <a:spAutoFit/>
          </a:bodyPr>
          <a:lstStyle/>
          <a:p>
            <a:pPr algn="ctr">
              <a:defRPr/>
            </a:pPr>
            <a:r>
              <a:rPr lang="en-US" dirty="0">
                <a:solidFill>
                  <a:schemeClr val="accent6">
                    <a:lumMod val="50000"/>
                  </a:schemeClr>
                </a:solidFill>
                <a:latin typeface="+mj-lt"/>
              </a:rPr>
              <a:t>The Drill Down</a:t>
            </a:r>
          </a:p>
        </p:txBody>
      </p:sp>
      <p:sp>
        <p:nvSpPr>
          <p:cNvPr id="26" name="TextBox 25"/>
          <p:cNvSpPr txBox="1"/>
          <p:nvPr/>
        </p:nvSpPr>
        <p:spPr>
          <a:xfrm>
            <a:off x="422706" y="975117"/>
            <a:ext cx="7914641" cy="461665"/>
          </a:xfrm>
          <a:prstGeom prst="rect">
            <a:avLst/>
          </a:prstGeom>
          <a:noFill/>
        </p:spPr>
        <p:txBody>
          <a:bodyPr wrap="square">
            <a:spAutoFit/>
          </a:bodyPr>
          <a:lstStyle/>
          <a:p>
            <a:pPr>
              <a:defRPr/>
            </a:pPr>
            <a:r>
              <a:rPr lang="en-US" sz="2400" dirty="0">
                <a:solidFill>
                  <a:srgbClr val="FF0000"/>
                </a:solidFill>
                <a:latin typeface="+mj-lt"/>
              </a:rPr>
              <a:t>Analytics and AI offer answers to Six Critical Questions</a:t>
            </a:r>
          </a:p>
        </p:txBody>
      </p:sp>
      <p:sp>
        <p:nvSpPr>
          <p:cNvPr id="27" name="TextBox 26"/>
          <p:cNvSpPr txBox="1"/>
          <p:nvPr/>
        </p:nvSpPr>
        <p:spPr>
          <a:xfrm>
            <a:off x="6937" y="6572093"/>
            <a:ext cx="1768006" cy="276999"/>
          </a:xfrm>
          <a:prstGeom prst="rect">
            <a:avLst/>
          </a:prstGeom>
          <a:noFill/>
        </p:spPr>
        <p:txBody>
          <a:bodyPr wrap="square">
            <a:spAutoFit/>
          </a:bodyPr>
          <a:lstStyle/>
          <a:p>
            <a:pPr>
              <a:defRPr/>
            </a:pPr>
            <a:r>
              <a:rPr lang="en-US" sz="1200" dirty="0">
                <a:latin typeface="+mj-lt"/>
              </a:rPr>
              <a:t>EKNResearch.com</a:t>
            </a:r>
          </a:p>
        </p:txBody>
      </p:sp>
      <p:sp>
        <p:nvSpPr>
          <p:cNvPr id="6" name="Slide Number Placeholder 5"/>
          <p:cNvSpPr>
            <a:spLocks noGrp="1"/>
          </p:cNvSpPr>
          <p:nvPr>
            <p:ph type="sldNum" sz="quarter" idx="12"/>
          </p:nvPr>
        </p:nvSpPr>
        <p:spPr/>
        <p:txBody>
          <a:bodyPr/>
          <a:lstStyle/>
          <a:p>
            <a:fld id="{68B66FEB-B74C-4553-A99E-5E49813D09AD}" type="slidenum">
              <a:rPr lang="en-US" smtClean="0"/>
              <a:t>21</a:t>
            </a:fld>
            <a:endParaRPr lang="en-US" dirty="0"/>
          </a:p>
        </p:txBody>
      </p:sp>
      <p:sp>
        <p:nvSpPr>
          <p:cNvPr id="29" name="Title 2"/>
          <p:cNvSpPr>
            <a:spLocks noGrp="1"/>
          </p:cNvSpPr>
          <p:nvPr>
            <p:ph type="title"/>
          </p:nvPr>
        </p:nvSpPr>
        <p:spPr/>
        <p:txBody>
          <a:bodyPr/>
          <a:lstStyle/>
          <a:p>
            <a:r>
              <a:rPr lang="en-US" dirty="0" smtClean="0"/>
              <a:t>MMA 801 – Session 1</a:t>
            </a:r>
            <a:endParaRPr lang="en-US" dirty="0"/>
          </a:p>
        </p:txBody>
      </p:sp>
    </p:spTree>
    <p:extLst>
      <p:ext uri="{BB962C8B-B14F-4D97-AF65-F5344CB8AC3E}">
        <p14:creationId xmlns:p14="http://schemas.microsoft.com/office/powerpoint/2010/main" val="368153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Decision-Making – Strategic Planning Process</a:t>
            </a:r>
            <a:endParaRPr lang="en-US" dirty="0"/>
          </a:p>
        </p:txBody>
      </p:sp>
      <p:sp>
        <p:nvSpPr>
          <p:cNvPr id="3" name="Text Placeholder 2"/>
          <p:cNvSpPr>
            <a:spLocks noGrp="1"/>
          </p:cNvSpPr>
          <p:nvPr>
            <p:ph type="body" idx="1"/>
          </p:nvPr>
        </p:nvSpPr>
        <p:spPr>
          <a:xfrm>
            <a:off x="1894417" y="1862933"/>
            <a:ext cx="8316383" cy="1500187"/>
          </a:xfrm>
        </p:spPr>
        <p:txBody>
          <a:bodyPr/>
          <a:lstStyle/>
          <a:p>
            <a:r>
              <a:rPr lang="en-US" dirty="0" smtClean="0"/>
              <a:t>MMA 801 – Introduction to Management</a:t>
            </a:r>
            <a:endParaRPr lang="en-US" dirty="0"/>
          </a:p>
        </p:txBody>
      </p:sp>
      <p:sp>
        <p:nvSpPr>
          <p:cNvPr id="5" name="Slide Number Placeholder 4"/>
          <p:cNvSpPr>
            <a:spLocks noGrp="1"/>
          </p:cNvSpPr>
          <p:nvPr>
            <p:ph type="sldNum" sz="quarter" idx="4294967295"/>
          </p:nvPr>
        </p:nvSpPr>
        <p:spPr>
          <a:xfrm>
            <a:off x="9448800" y="6497026"/>
            <a:ext cx="2743200" cy="365125"/>
          </a:xfrm>
        </p:spPr>
        <p:txBody>
          <a:bodyPr/>
          <a:lstStyle/>
          <a:p>
            <a:fld id="{68B66FEB-B74C-4553-A99E-5E49813D09AD}" type="slidenum">
              <a:rPr lang="en-US" smtClean="0"/>
              <a:t>22</a:t>
            </a:fld>
            <a:endParaRPr lang="en-US" dirty="0"/>
          </a:p>
        </p:txBody>
      </p:sp>
    </p:spTree>
    <p:extLst>
      <p:ext uri="{BB962C8B-B14F-4D97-AF65-F5344CB8AC3E}">
        <p14:creationId xmlns:p14="http://schemas.microsoft.com/office/powerpoint/2010/main" val="3395982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037820"/>
            <a:ext cx="5806180" cy="5667780"/>
          </a:xfrm>
        </p:spPr>
        <p:txBody>
          <a:bodyPr>
            <a:noAutofit/>
          </a:bodyPr>
          <a:lstStyle/>
          <a:p>
            <a:pPr marL="0" indent="0">
              <a:lnSpc>
                <a:spcPct val="90000"/>
              </a:lnSpc>
              <a:spcBef>
                <a:spcPts val="1200"/>
              </a:spcBef>
              <a:buNone/>
            </a:pPr>
            <a:r>
              <a:rPr lang="en-US" sz="2200" dirty="0"/>
              <a:t>C-Suite/GM Managers – Four overarching responsibilities</a:t>
            </a:r>
          </a:p>
          <a:p>
            <a:pPr marL="457200" indent="-457200">
              <a:lnSpc>
                <a:spcPct val="95000"/>
              </a:lnSpc>
              <a:spcBef>
                <a:spcPts val="1200"/>
              </a:spcBef>
              <a:buFont typeface="+mj-lt"/>
              <a:buAutoNum type="arabicPeriod"/>
            </a:pPr>
            <a:r>
              <a:rPr lang="en-US" sz="2200" dirty="0"/>
              <a:t>The development and communication </a:t>
            </a:r>
            <a:br>
              <a:rPr lang="en-US" sz="2200" dirty="0"/>
            </a:br>
            <a:r>
              <a:rPr lang="en-US" sz="2200" dirty="0"/>
              <a:t>of the </a:t>
            </a:r>
            <a:r>
              <a:rPr lang="en-US" sz="2200" dirty="0" smtClean="0"/>
              <a:t>organization's </a:t>
            </a:r>
            <a:r>
              <a:rPr lang="en-US" sz="2200" dirty="0">
                <a:solidFill>
                  <a:schemeClr val="accent6">
                    <a:lumMod val="75000"/>
                  </a:schemeClr>
                </a:solidFill>
              </a:rPr>
              <a:t>vision</a:t>
            </a:r>
            <a:r>
              <a:rPr lang="en-US" sz="2200" dirty="0"/>
              <a:t> and overall </a:t>
            </a:r>
            <a:r>
              <a:rPr lang="en-US" sz="2200" dirty="0">
                <a:solidFill>
                  <a:schemeClr val="accent6">
                    <a:lumMod val="75000"/>
                  </a:schemeClr>
                </a:solidFill>
              </a:rPr>
              <a:t>strategic intent</a:t>
            </a:r>
            <a:r>
              <a:rPr lang="en-US" sz="2200" dirty="0"/>
              <a:t>.</a:t>
            </a:r>
          </a:p>
          <a:p>
            <a:pPr marL="457200" indent="-457200">
              <a:lnSpc>
                <a:spcPct val="90000"/>
              </a:lnSpc>
              <a:spcBef>
                <a:spcPts val="1200"/>
              </a:spcBef>
              <a:buFont typeface="+mj-lt"/>
              <a:buAutoNum type="arabicPeriod"/>
            </a:pPr>
            <a:r>
              <a:rPr lang="en-US" sz="2200" dirty="0"/>
              <a:t>The management of the underlying </a:t>
            </a:r>
            <a:r>
              <a:rPr lang="en-US" sz="2200" dirty="0">
                <a:solidFill>
                  <a:schemeClr val="accent6">
                    <a:lumMod val="75000"/>
                  </a:schemeClr>
                </a:solidFill>
              </a:rPr>
              <a:t>business model </a:t>
            </a:r>
            <a:r>
              <a:rPr lang="en-US" sz="2200" dirty="0"/>
              <a:t>core to successful </a:t>
            </a:r>
            <a:r>
              <a:rPr lang="en-US" sz="2200" dirty="0">
                <a:solidFill>
                  <a:schemeClr val="accent6">
                    <a:lumMod val="75000"/>
                  </a:schemeClr>
                </a:solidFill>
              </a:rPr>
              <a:t>strategy execution</a:t>
            </a:r>
            <a:r>
              <a:rPr lang="en-US" sz="2200" dirty="0"/>
              <a:t>.</a:t>
            </a:r>
          </a:p>
          <a:p>
            <a:pPr marL="457200" indent="-457200">
              <a:lnSpc>
                <a:spcPct val="90000"/>
              </a:lnSpc>
              <a:spcBef>
                <a:spcPts val="1200"/>
              </a:spcBef>
              <a:buFont typeface="+mj-lt"/>
              <a:buAutoNum type="arabicPeriod"/>
            </a:pPr>
            <a:r>
              <a:rPr lang="en-US" sz="2200" dirty="0"/>
              <a:t>The timing, allocation, and procurement of the </a:t>
            </a:r>
            <a:r>
              <a:rPr lang="en-US" sz="2200" dirty="0">
                <a:solidFill>
                  <a:schemeClr val="accent6">
                    <a:lumMod val="75000"/>
                  </a:schemeClr>
                </a:solidFill>
              </a:rPr>
              <a:t>resources essential </a:t>
            </a:r>
            <a:r>
              <a:rPr lang="en-US" sz="2200" dirty="0"/>
              <a:t>to the execution of the business-level and operating-level plans </a:t>
            </a:r>
            <a:r>
              <a:rPr lang="en-US" sz="2200" dirty="0">
                <a:solidFill>
                  <a:schemeClr val="accent6">
                    <a:lumMod val="75000"/>
                  </a:schemeClr>
                </a:solidFill>
              </a:rPr>
              <a:t>critical to success</a:t>
            </a:r>
            <a:r>
              <a:rPr lang="en-US" sz="2200" dirty="0"/>
              <a:t>.</a:t>
            </a:r>
          </a:p>
          <a:p>
            <a:pPr marL="457200" indent="-457200">
              <a:lnSpc>
                <a:spcPct val="90000"/>
              </a:lnSpc>
              <a:spcBef>
                <a:spcPts val="1200"/>
              </a:spcBef>
              <a:buFont typeface="+mj-lt"/>
              <a:buAutoNum type="arabicPeriod"/>
            </a:pPr>
            <a:r>
              <a:rPr lang="en-US" sz="2200" dirty="0"/>
              <a:t>Creating and enabling a </a:t>
            </a:r>
            <a:r>
              <a:rPr lang="en-US" sz="2200" dirty="0">
                <a:solidFill>
                  <a:schemeClr val="accent6">
                    <a:lumMod val="75000"/>
                  </a:schemeClr>
                </a:solidFill>
              </a:rPr>
              <a:t>culture of continuous innovation</a:t>
            </a:r>
            <a:r>
              <a:rPr lang="en-US" sz="2200" dirty="0"/>
              <a:t>, thereby ensuring the long-term health of the organization (active and marketing inertia avoidance).</a:t>
            </a:r>
          </a:p>
        </p:txBody>
      </p:sp>
      <p:sp>
        <p:nvSpPr>
          <p:cNvPr id="4" name="Slide Number Placeholder 3"/>
          <p:cNvSpPr>
            <a:spLocks noGrp="1"/>
          </p:cNvSpPr>
          <p:nvPr>
            <p:ph type="sldNum" sz="quarter" idx="12"/>
          </p:nvPr>
        </p:nvSpPr>
        <p:spPr/>
        <p:txBody>
          <a:bodyPr/>
          <a:lstStyle/>
          <a:p>
            <a:fld id="{68B66FEB-B74C-4553-A99E-5E49813D09AD}" type="slidenum">
              <a:rPr lang="en-US" smtClean="0"/>
              <a:t>23</a:t>
            </a:fld>
            <a:endParaRPr lang="en-US"/>
          </a:p>
        </p:txBody>
      </p:sp>
      <p:sp>
        <p:nvSpPr>
          <p:cNvPr id="10" name="Title 1"/>
          <p:cNvSpPr>
            <a:spLocks noGrp="1"/>
          </p:cNvSpPr>
          <p:nvPr>
            <p:ph type="title"/>
          </p:nvPr>
        </p:nvSpPr>
        <p:spPr/>
        <p:txBody>
          <a:bodyPr/>
          <a:lstStyle/>
          <a:p>
            <a:r>
              <a:rPr lang="en-US" sz="3730" dirty="0"/>
              <a:t>MMA 801 – Session 1</a:t>
            </a:r>
          </a:p>
        </p:txBody>
      </p:sp>
      <p:graphicFrame>
        <p:nvGraphicFramePr>
          <p:cNvPr id="8" name="Diagram 7"/>
          <p:cNvGraphicFramePr/>
          <p:nvPr>
            <p:extLst/>
          </p:nvPr>
        </p:nvGraphicFramePr>
        <p:xfrm>
          <a:off x="5017191" y="846835"/>
          <a:ext cx="6873096" cy="4263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781800" y="5122964"/>
            <a:ext cx="3725562" cy="1323439"/>
          </a:xfrm>
          <a:prstGeom prst="rect">
            <a:avLst/>
          </a:prstGeom>
          <a:noFill/>
        </p:spPr>
        <p:txBody>
          <a:bodyPr wrap="square" rtlCol="0">
            <a:spAutoFit/>
          </a:bodyPr>
          <a:lstStyle/>
          <a:p>
            <a:pPr marL="214313" indent="-214313">
              <a:buFont typeface="Arial" panose="020B0604020202020204" pitchFamily="34" charset="0"/>
              <a:buChar char="•"/>
            </a:pPr>
            <a:r>
              <a:rPr lang="en-US" sz="2000" dirty="0">
                <a:solidFill>
                  <a:schemeClr val="accent6">
                    <a:lumMod val="75000"/>
                  </a:schemeClr>
                </a:solidFill>
              </a:rPr>
              <a:t>Short-term Profitability </a:t>
            </a:r>
          </a:p>
          <a:p>
            <a:pPr marL="214313" indent="-214313">
              <a:buFont typeface="Arial" panose="020B0604020202020204" pitchFamily="34" charset="0"/>
              <a:buChar char="•"/>
            </a:pPr>
            <a:r>
              <a:rPr lang="en-US" sz="2000" dirty="0">
                <a:solidFill>
                  <a:schemeClr val="accent6">
                    <a:lumMod val="75000"/>
                  </a:schemeClr>
                </a:solidFill>
              </a:rPr>
              <a:t>Long-Term Position and Growth</a:t>
            </a:r>
          </a:p>
          <a:p>
            <a:pPr marL="214313" indent="-214313">
              <a:buFont typeface="Arial" panose="020B0604020202020204" pitchFamily="34" charset="0"/>
              <a:buChar char="•"/>
            </a:pPr>
            <a:r>
              <a:rPr lang="en-US" sz="2000" dirty="0">
                <a:solidFill>
                  <a:schemeClr val="accent6">
                    <a:lumMod val="75000"/>
                  </a:schemeClr>
                </a:solidFill>
              </a:rPr>
              <a:t>Responsible Asset Development and Social Awareness</a:t>
            </a:r>
          </a:p>
        </p:txBody>
      </p:sp>
      <p:sp>
        <p:nvSpPr>
          <p:cNvPr id="11" name="TextBox 10"/>
          <p:cNvSpPr txBox="1"/>
          <p:nvPr/>
        </p:nvSpPr>
        <p:spPr>
          <a:xfrm>
            <a:off x="8570723" y="1791730"/>
            <a:ext cx="1532238" cy="923330"/>
          </a:xfrm>
          <a:prstGeom prst="rect">
            <a:avLst/>
          </a:prstGeom>
          <a:noFill/>
        </p:spPr>
        <p:txBody>
          <a:bodyPr wrap="square" rtlCol="0">
            <a:spAutoFit/>
          </a:bodyPr>
          <a:lstStyle/>
          <a:p>
            <a:pPr algn="ctr"/>
            <a:r>
              <a:rPr lang="en-US" dirty="0">
                <a:solidFill>
                  <a:schemeClr val="bg1"/>
                </a:solidFill>
              </a:rPr>
              <a:t>Business Model Management</a:t>
            </a:r>
          </a:p>
        </p:txBody>
      </p:sp>
      <p:sp>
        <p:nvSpPr>
          <p:cNvPr id="12" name="TextBox 11"/>
          <p:cNvSpPr txBox="1"/>
          <p:nvPr/>
        </p:nvSpPr>
        <p:spPr>
          <a:xfrm>
            <a:off x="6871170" y="1791730"/>
            <a:ext cx="1532238" cy="923330"/>
          </a:xfrm>
          <a:prstGeom prst="rect">
            <a:avLst/>
          </a:prstGeom>
          <a:noFill/>
        </p:spPr>
        <p:txBody>
          <a:bodyPr wrap="square" rtlCol="0">
            <a:spAutoFit/>
          </a:bodyPr>
          <a:lstStyle/>
          <a:p>
            <a:pPr algn="ctr"/>
            <a:r>
              <a:rPr lang="en-US" dirty="0">
                <a:solidFill>
                  <a:schemeClr val="bg1"/>
                </a:solidFill>
              </a:rPr>
              <a:t>Vision and Strategic Intent</a:t>
            </a:r>
          </a:p>
        </p:txBody>
      </p:sp>
      <p:sp>
        <p:nvSpPr>
          <p:cNvPr id="13" name="TextBox 12"/>
          <p:cNvSpPr txBox="1"/>
          <p:nvPr/>
        </p:nvSpPr>
        <p:spPr>
          <a:xfrm>
            <a:off x="6648748" y="3126659"/>
            <a:ext cx="1786050" cy="923330"/>
          </a:xfrm>
          <a:prstGeom prst="rect">
            <a:avLst/>
          </a:prstGeom>
          <a:noFill/>
        </p:spPr>
        <p:txBody>
          <a:bodyPr wrap="square" rtlCol="0">
            <a:spAutoFit/>
          </a:bodyPr>
          <a:lstStyle/>
          <a:p>
            <a:pPr algn="ctr"/>
            <a:r>
              <a:rPr lang="en-US" dirty="0">
                <a:solidFill>
                  <a:schemeClr val="bg1"/>
                </a:solidFill>
              </a:rPr>
              <a:t>Resource Timing, Allocation and Procurement</a:t>
            </a:r>
          </a:p>
        </p:txBody>
      </p:sp>
      <p:sp>
        <p:nvSpPr>
          <p:cNvPr id="14" name="TextBox 13"/>
          <p:cNvSpPr txBox="1"/>
          <p:nvPr/>
        </p:nvSpPr>
        <p:spPr>
          <a:xfrm>
            <a:off x="8675757" y="3126659"/>
            <a:ext cx="1322173" cy="923330"/>
          </a:xfrm>
          <a:prstGeom prst="rect">
            <a:avLst/>
          </a:prstGeom>
          <a:noFill/>
        </p:spPr>
        <p:txBody>
          <a:bodyPr wrap="square" rtlCol="0">
            <a:spAutoFit/>
          </a:bodyPr>
          <a:lstStyle/>
          <a:p>
            <a:pPr algn="ctr"/>
            <a:r>
              <a:rPr lang="en-US" dirty="0">
                <a:solidFill>
                  <a:schemeClr val="bg1"/>
                </a:solidFill>
              </a:rPr>
              <a:t>Culture of Continuous Innovation</a:t>
            </a:r>
          </a:p>
        </p:txBody>
      </p:sp>
    </p:spTree>
    <p:extLst>
      <p:ext uri="{BB962C8B-B14F-4D97-AF65-F5344CB8AC3E}">
        <p14:creationId xmlns:p14="http://schemas.microsoft.com/office/powerpoint/2010/main" val="326940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100" dirty="0">
                <a:solidFill>
                  <a:schemeClr val="accent6">
                    <a:lumMod val="75000"/>
                  </a:schemeClr>
                </a:solidFill>
              </a:rPr>
              <a:t>Rephrasing the fundamentals into </a:t>
            </a:r>
            <a:r>
              <a:rPr lang="en-US" sz="2100" dirty="0" smtClean="0">
                <a:solidFill>
                  <a:schemeClr val="accent6">
                    <a:lumMod val="75000"/>
                  </a:schemeClr>
                </a:solidFill>
              </a:rPr>
              <a:t>"action"</a:t>
            </a:r>
            <a:endParaRPr lang="en-US" sz="2100" dirty="0">
              <a:solidFill>
                <a:schemeClr val="accent6">
                  <a:lumMod val="75000"/>
                </a:schemeClr>
              </a:solidFill>
            </a:endParaRPr>
          </a:p>
          <a:p>
            <a:pPr marL="0" indent="0">
              <a:buNone/>
            </a:pPr>
            <a:endParaRPr lang="en-US" sz="2100" dirty="0">
              <a:solidFill>
                <a:schemeClr val="accent6">
                  <a:lumMod val="75000"/>
                </a:schemeClr>
              </a:solidFill>
            </a:endParaRPr>
          </a:p>
          <a:p>
            <a:pPr marL="0" indent="0">
              <a:buNone/>
            </a:pPr>
            <a:r>
              <a:rPr lang="en-US" sz="2100" dirty="0">
                <a:solidFill>
                  <a:schemeClr val="accent6">
                    <a:lumMod val="75000"/>
                  </a:schemeClr>
                </a:solidFill>
              </a:rPr>
              <a:t>DCOM Leadership Model – framework for achieving sustained high-level performance</a:t>
            </a:r>
          </a:p>
          <a:p>
            <a:endParaRPr lang="en-US" dirty="0" smtClean="0"/>
          </a:p>
        </p:txBody>
      </p:sp>
      <p:sp>
        <p:nvSpPr>
          <p:cNvPr id="6" name="Slide Number Placeholder 5"/>
          <p:cNvSpPr>
            <a:spLocks noGrp="1"/>
          </p:cNvSpPr>
          <p:nvPr>
            <p:ph type="sldNum" sz="quarter" idx="12"/>
          </p:nvPr>
        </p:nvSpPr>
        <p:spPr/>
        <p:txBody>
          <a:bodyPr/>
          <a:lstStyle/>
          <a:p>
            <a:fld id="{68B66FEB-B74C-4553-A99E-5E49813D09AD}" type="slidenum">
              <a:rPr lang="en-US" smtClean="0"/>
              <a:t>24</a:t>
            </a:fld>
            <a:endParaRPr lang="en-US"/>
          </a:p>
        </p:txBody>
      </p:sp>
      <p:sp>
        <p:nvSpPr>
          <p:cNvPr id="3" name="Title 2"/>
          <p:cNvSpPr>
            <a:spLocks noGrp="1"/>
          </p:cNvSpPr>
          <p:nvPr>
            <p:ph type="title"/>
          </p:nvPr>
        </p:nvSpPr>
        <p:spPr/>
        <p:txBody>
          <a:bodyPr/>
          <a:lstStyle/>
          <a:p>
            <a:r>
              <a:rPr lang="en-US" sz="3730" dirty="0"/>
              <a:t>MMA 801 – Session 1</a:t>
            </a:r>
          </a:p>
        </p:txBody>
      </p:sp>
      <p:graphicFrame>
        <p:nvGraphicFramePr>
          <p:cNvPr id="4" name="Table 3"/>
          <p:cNvGraphicFramePr>
            <a:graphicFrameLocks noGrp="1"/>
          </p:cNvGraphicFramePr>
          <p:nvPr>
            <p:extLst>
              <p:ext uri="{D42A27DB-BD31-4B8C-83A1-F6EECF244321}">
                <p14:modId xmlns:p14="http://schemas.microsoft.com/office/powerpoint/2010/main" val="1281885170"/>
              </p:ext>
            </p:extLst>
          </p:nvPr>
        </p:nvGraphicFramePr>
        <p:xfrm>
          <a:off x="465666" y="2294587"/>
          <a:ext cx="11292012" cy="4198288"/>
        </p:xfrm>
        <a:graphic>
          <a:graphicData uri="http://schemas.openxmlformats.org/drawingml/2006/table">
            <a:tbl>
              <a:tblPr firstRow="1" bandRow="1">
                <a:tableStyleId>{073A0DAA-6AF3-43AB-8588-CEC1D06C72B9}</a:tableStyleId>
              </a:tblPr>
              <a:tblGrid>
                <a:gridCol w="2652672">
                  <a:extLst>
                    <a:ext uri="{9D8B030D-6E8A-4147-A177-3AD203B41FA5}">
                      <a16:colId xmlns:a16="http://schemas.microsoft.com/office/drawing/2014/main" val="20000"/>
                    </a:ext>
                  </a:extLst>
                </a:gridCol>
                <a:gridCol w="8639340">
                  <a:extLst>
                    <a:ext uri="{9D8B030D-6E8A-4147-A177-3AD203B41FA5}">
                      <a16:colId xmlns:a16="http://schemas.microsoft.com/office/drawing/2014/main" val="20001"/>
                    </a:ext>
                  </a:extLst>
                </a:gridCol>
              </a:tblGrid>
              <a:tr h="500639">
                <a:tc>
                  <a:txBody>
                    <a:bodyPr/>
                    <a:lstStyle/>
                    <a:p>
                      <a:endParaRPr lang="en-US" sz="1700" dirty="0"/>
                    </a:p>
                  </a:txBody>
                  <a:tcPr marL="81215" marR="81215" marT="40607" marB="40607"/>
                </a:tc>
                <a:tc>
                  <a:txBody>
                    <a:bodyPr/>
                    <a:lstStyle/>
                    <a:p>
                      <a:endParaRPr lang="en-US" sz="1700"/>
                    </a:p>
                  </a:txBody>
                  <a:tcPr marL="81215" marR="81215" marT="40607" marB="40607"/>
                </a:tc>
                <a:extLst>
                  <a:ext uri="{0D108BD9-81ED-4DB2-BD59-A6C34878D82A}">
                    <a16:rowId xmlns:a16="http://schemas.microsoft.com/office/drawing/2014/main" val="10000"/>
                  </a:ext>
                </a:extLst>
              </a:tr>
              <a:tr h="879500">
                <a:tc>
                  <a:txBody>
                    <a:bodyPr/>
                    <a:lstStyle/>
                    <a:p>
                      <a:r>
                        <a:rPr lang="en-US" sz="2100" dirty="0" smtClean="0"/>
                        <a:t>Direction</a:t>
                      </a:r>
                      <a:endParaRPr lang="en-US" sz="2100" dirty="0"/>
                    </a:p>
                  </a:txBody>
                  <a:tcPr marL="81215" marR="81215" marT="40607" marB="40607"/>
                </a:tc>
                <a:tc>
                  <a:txBody>
                    <a:bodyPr/>
                    <a:lstStyle/>
                    <a:p>
                      <a:r>
                        <a:rPr lang="en-US" sz="2100" dirty="0" smtClean="0"/>
                        <a:t>Does everyone in the organization clearly understand</a:t>
                      </a:r>
                      <a:r>
                        <a:rPr lang="en-US" sz="2100" baseline="0" dirty="0" smtClean="0"/>
                        <a:t> what is most important?</a:t>
                      </a:r>
                      <a:endParaRPr lang="en-US" sz="2100" dirty="0"/>
                    </a:p>
                  </a:txBody>
                  <a:tcPr marL="81215" marR="81215" marT="40607" marB="40607"/>
                </a:tc>
                <a:extLst>
                  <a:ext uri="{0D108BD9-81ED-4DB2-BD59-A6C34878D82A}">
                    <a16:rowId xmlns:a16="http://schemas.microsoft.com/office/drawing/2014/main" val="10001"/>
                  </a:ext>
                </a:extLst>
              </a:tr>
              <a:tr h="879500">
                <a:tc>
                  <a:txBody>
                    <a:bodyPr/>
                    <a:lstStyle/>
                    <a:p>
                      <a:r>
                        <a:rPr lang="en-US" sz="2100" dirty="0" smtClean="0"/>
                        <a:t>Competence</a:t>
                      </a:r>
                      <a:endParaRPr lang="en-US" sz="2100" dirty="0"/>
                    </a:p>
                  </a:txBody>
                  <a:tcPr marL="81215" marR="81215" marT="40607" marB="40607"/>
                </a:tc>
                <a:tc>
                  <a:txBody>
                    <a:bodyPr/>
                    <a:lstStyle/>
                    <a:p>
                      <a:r>
                        <a:rPr lang="en-US" sz="2100" dirty="0" smtClean="0"/>
                        <a:t>Does the organization</a:t>
                      </a:r>
                      <a:r>
                        <a:rPr lang="en-US" sz="2100" baseline="0" dirty="0" smtClean="0"/>
                        <a:t> and its individuals have the capability to achieve what is important?</a:t>
                      </a:r>
                      <a:endParaRPr lang="en-US" sz="2100" dirty="0"/>
                    </a:p>
                  </a:txBody>
                  <a:tcPr marL="81215" marR="81215" marT="40607" marB="40607"/>
                </a:tc>
                <a:extLst>
                  <a:ext uri="{0D108BD9-81ED-4DB2-BD59-A6C34878D82A}">
                    <a16:rowId xmlns:a16="http://schemas.microsoft.com/office/drawing/2014/main" val="10002"/>
                  </a:ext>
                </a:extLst>
              </a:tr>
              <a:tr h="879500">
                <a:tc>
                  <a:txBody>
                    <a:bodyPr/>
                    <a:lstStyle/>
                    <a:p>
                      <a:r>
                        <a:rPr lang="en-US" sz="2100" dirty="0" smtClean="0"/>
                        <a:t>Opportunity</a:t>
                      </a:r>
                      <a:endParaRPr lang="en-US" sz="2100" dirty="0"/>
                    </a:p>
                  </a:txBody>
                  <a:tcPr marL="81215" marR="81215" marT="40607" marB="40607"/>
                </a:tc>
                <a:tc>
                  <a:txBody>
                    <a:bodyPr/>
                    <a:lstStyle/>
                    <a:p>
                      <a:r>
                        <a:rPr lang="en-US" sz="2100" dirty="0" smtClean="0"/>
                        <a:t>Are the resources available,</a:t>
                      </a:r>
                      <a:r>
                        <a:rPr lang="en-US" sz="2100" baseline="0" dirty="0" smtClean="0"/>
                        <a:t> and are the barriers to performance being addressed/managed?</a:t>
                      </a:r>
                      <a:endParaRPr lang="en-US" sz="2100" dirty="0"/>
                    </a:p>
                  </a:txBody>
                  <a:tcPr marL="81215" marR="81215" marT="40607" marB="40607"/>
                </a:tc>
                <a:extLst>
                  <a:ext uri="{0D108BD9-81ED-4DB2-BD59-A6C34878D82A}">
                    <a16:rowId xmlns:a16="http://schemas.microsoft.com/office/drawing/2014/main" val="10003"/>
                  </a:ext>
                </a:extLst>
              </a:tr>
              <a:tr h="1059149">
                <a:tc>
                  <a:txBody>
                    <a:bodyPr/>
                    <a:lstStyle/>
                    <a:p>
                      <a:r>
                        <a:rPr lang="en-US" sz="2100" dirty="0" smtClean="0"/>
                        <a:t>Motivation</a:t>
                      </a:r>
                      <a:endParaRPr lang="en-US" sz="2100" dirty="0"/>
                    </a:p>
                  </a:txBody>
                  <a:tcPr marL="81215" marR="81215" marT="40607" marB="40607"/>
                </a:tc>
                <a:tc>
                  <a:txBody>
                    <a:bodyPr/>
                    <a:lstStyle/>
                    <a:p>
                      <a:r>
                        <a:rPr lang="en-US" sz="2100" dirty="0" smtClean="0"/>
                        <a:t>Do people want to perform, or</a:t>
                      </a:r>
                      <a:r>
                        <a:rPr lang="en-US" sz="2100" baseline="0" dirty="0" smtClean="0"/>
                        <a:t> do they just have to? What are the consequences for their actions that are aligned with the stated direction?</a:t>
                      </a:r>
                      <a:endParaRPr lang="en-US" sz="2100" dirty="0"/>
                    </a:p>
                  </a:txBody>
                  <a:tcPr marL="81215" marR="81215" marT="40607" marB="4060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8084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Disney+ Case – Breakout room exercise</a:t>
            </a:r>
            <a:endParaRPr lang="en-US" dirty="0"/>
          </a:p>
        </p:txBody>
      </p:sp>
      <p:sp>
        <p:nvSpPr>
          <p:cNvPr id="3" name="Text Placeholder 2"/>
          <p:cNvSpPr>
            <a:spLocks noGrp="1"/>
          </p:cNvSpPr>
          <p:nvPr>
            <p:ph type="body" idx="1"/>
          </p:nvPr>
        </p:nvSpPr>
        <p:spPr>
          <a:xfrm>
            <a:off x="1894417" y="1862933"/>
            <a:ext cx="8316383" cy="1500187"/>
          </a:xfrm>
        </p:spPr>
        <p:txBody>
          <a:bodyPr/>
          <a:lstStyle/>
          <a:p>
            <a:r>
              <a:rPr lang="en-US" dirty="0" smtClean="0"/>
              <a:t>MMA 801 – Introduction to Management</a:t>
            </a:r>
            <a:endParaRPr lang="en-US" dirty="0"/>
          </a:p>
        </p:txBody>
      </p:sp>
      <p:sp>
        <p:nvSpPr>
          <p:cNvPr id="5" name="Slide Number Placeholder 4"/>
          <p:cNvSpPr>
            <a:spLocks noGrp="1"/>
          </p:cNvSpPr>
          <p:nvPr>
            <p:ph type="sldNum" sz="quarter" idx="4294967295"/>
          </p:nvPr>
        </p:nvSpPr>
        <p:spPr>
          <a:xfrm>
            <a:off x="9448800" y="6356350"/>
            <a:ext cx="2743200" cy="365125"/>
          </a:xfrm>
        </p:spPr>
        <p:txBody>
          <a:bodyPr/>
          <a:lstStyle/>
          <a:p>
            <a:fld id="{68B66FEB-B74C-4553-A99E-5E49813D09AD}" type="slidenum">
              <a:rPr lang="en-US" smtClean="0"/>
              <a:t>25</a:t>
            </a:fld>
            <a:endParaRPr lang="en-US"/>
          </a:p>
        </p:txBody>
      </p:sp>
    </p:spTree>
    <p:extLst>
      <p:ext uri="{BB962C8B-B14F-4D97-AF65-F5344CB8AC3E}">
        <p14:creationId xmlns:p14="http://schemas.microsoft.com/office/powerpoint/2010/main" val="4008993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smtClean="0">
                <a:solidFill>
                  <a:schemeClr val="accent6">
                    <a:lumMod val="75000"/>
                  </a:schemeClr>
                </a:solidFill>
              </a:rPr>
              <a:t>What is your perception of the term "Vision"</a:t>
            </a:r>
          </a:p>
          <a:p>
            <a:endParaRPr lang="en-US" dirty="0" smtClean="0"/>
          </a:p>
          <a:p>
            <a:r>
              <a:rPr lang="en-US" dirty="0" smtClean="0"/>
              <a:t>Is driven from a combination of two core components</a:t>
            </a:r>
          </a:p>
          <a:p>
            <a:pPr lvl="1"/>
            <a:r>
              <a:rPr lang="en-US" dirty="0" smtClean="0">
                <a:solidFill>
                  <a:schemeClr val="accent6">
                    <a:lumMod val="75000"/>
                  </a:schemeClr>
                </a:solidFill>
              </a:rPr>
              <a:t>Guiding Principles </a:t>
            </a:r>
            <a:r>
              <a:rPr lang="en-US" dirty="0" smtClean="0"/>
              <a:t>(values and purpose)…core ideology</a:t>
            </a:r>
          </a:p>
          <a:p>
            <a:pPr lvl="1"/>
            <a:r>
              <a:rPr lang="en-US" dirty="0" smtClean="0"/>
              <a:t>An </a:t>
            </a:r>
            <a:r>
              <a:rPr lang="en-US" dirty="0"/>
              <a:t>a</a:t>
            </a:r>
            <a:r>
              <a:rPr lang="en-US" dirty="0" smtClean="0"/>
              <a:t>rticulated </a:t>
            </a:r>
            <a:r>
              <a:rPr lang="en-US" dirty="0" smtClean="0">
                <a:solidFill>
                  <a:schemeClr val="accent6">
                    <a:lumMod val="75000"/>
                  </a:schemeClr>
                </a:solidFill>
              </a:rPr>
              <a:t>BHAG</a:t>
            </a:r>
            <a:r>
              <a:rPr lang="en-US" dirty="0" smtClean="0"/>
              <a:t>…reinforced by specific and measurable activities</a:t>
            </a:r>
          </a:p>
          <a:p>
            <a:endParaRPr lang="en-US" dirty="0" smtClean="0"/>
          </a:p>
          <a:p>
            <a:r>
              <a:rPr lang="en-US" dirty="0" smtClean="0"/>
              <a:t>Fundamentals</a:t>
            </a:r>
            <a:endParaRPr lang="en-US" dirty="0"/>
          </a:p>
          <a:p>
            <a:pPr lvl="1"/>
            <a:r>
              <a:rPr lang="en-US" dirty="0">
                <a:solidFill>
                  <a:schemeClr val="accent6">
                    <a:lumMod val="75000"/>
                  </a:schemeClr>
                </a:solidFill>
              </a:rPr>
              <a:t>Guiding Principles </a:t>
            </a:r>
            <a:r>
              <a:rPr lang="en-US" dirty="0"/>
              <a:t>(values and purpose</a:t>
            </a:r>
            <a:r>
              <a:rPr lang="en-US" dirty="0" smtClean="0"/>
              <a:t>)…should not change…this is why we exist</a:t>
            </a:r>
            <a:endParaRPr lang="en-US" dirty="0"/>
          </a:p>
          <a:p>
            <a:pPr lvl="1"/>
            <a:r>
              <a:rPr lang="en-US" dirty="0" smtClean="0">
                <a:solidFill>
                  <a:schemeClr val="accent6">
                    <a:lumMod val="75000"/>
                  </a:schemeClr>
                </a:solidFill>
              </a:rPr>
              <a:t>BHAG</a:t>
            </a:r>
            <a:r>
              <a:rPr lang="en-US" dirty="0" smtClean="0"/>
              <a:t>…degree of fluidity…both in terms of the goals or tactics to achieve the goal</a:t>
            </a:r>
            <a:endParaRPr lang="en-US" dirty="0"/>
          </a:p>
          <a:p>
            <a:pPr marL="457200" lvl="1" indent="0">
              <a:buNone/>
            </a:pPr>
            <a:endParaRPr lang="en-US" dirty="0"/>
          </a:p>
          <a:p>
            <a:pPr marL="0" lvl="1" indent="0">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68B66FEB-B74C-4553-A99E-5E49813D09AD}" type="slidenum">
              <a:rPr lang="en-US" smtClean="0"/>
              <a:t>26</a:t>
            </a:fld>
            <a:endParaRPr lang="en-US"/>
          </a:p>
        </p:txBody>
      </p:sp>
      <p:sp>
        <p:nvSpPr>
          <p:cNvPr id="3" name="Title 2"/>
          <p:cNvSpPr>
            <a:spLocks noGrp="1"/>
          </p:cNvSpPr>
          <p:nvPr>
            <p:ph type="title"/>
          </p:nvPr>
        </p:nvSpPr>
        <p:spPr/>
        <p:txBody>
          <a:bodyPr/>
          <a:lstStyle/>
          <a:p>
            <a:r>
              <a:rPr lang="en-US" sz="3730" dirty="0"/>
              <a:t>MMA 801 – Session 1</a:t>
            </a:r>
          </a:p>
        </p:txBody>
      </p:sp>
    </p:spTree>
    <p:extLst>
      <p:ext uri="{BB962C8B-B14F-4D97-AF65-F5344CB8AC3E}">
        <p14:creationId xmlns:p14="http://schemas.microsoft.com/office/powerpoint/2010/main" val="164595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marL="0" indent="0">
              <a:buNone/>
            </a:pPr>
            <a:r>
              <a:rPr lang="en-US" b="1" dirty="0" smtClean="0">
                <a:solidFill>
                  <a:schemeClr val="accent6">
                    <a:lumMod val="75000"/>
                  </a:schemeClr>
                </a:solidFill>
              </a:rPr>
              <a:t>What, in your opinion, frames a good strategic discussion?</a:t>
            </a:r>
            <a:endParaRPr lang="en-US" dirty="0"/>
          </a:p>
          <a:p>
            <a:endParaRPr lang="en-US" dirty="0" smtClean="0"/>
          </a:p>
          <a:p>
            <a:r>
              <a:rPr lang="en-US" dirty="0" smtClean="0"/>
              <a:t>Vision Clarity</a:t>
            </a:r>
          </a:p>
          <a:p>
            <a:r>
              <a:rPr lang="en-US" dirty="0" smtClean="0"/>
              <a:t>Market </a:t>
            </a:r>
            <a:r>
              <a:rPr lang="en-US" dirty="0"/>
              <a:t>Mapping (Shaping and Positioning)</a:t>
            </a:r>
          </a:p>
          <a:p>
            <a:r>
              <a:rPr lang="en-US" dirty="0"/>
              <a:t>Best of Breed Recognition</a:t>
            </a:r>
          </a:p>
          <a:p>
            <a:r>
              <a:rPr lang="en-US" dirty="0"/>
              <a:t>Competitive Advantage Identification</a:t>
            </a:r>
          </a:p>
          <a:p>
            <a:r>
              <a:rPr lang="en-US" dirty="0" smtClean="0"/>
              <a:t>Profitability </a:t>
            </a:r>
            <a:r>
              <a:rPr lang="en-US" dirty="0"/>
              <a:t>and Attractiveness Analysis</a:t>
            </a:r>
          </a:p>
          <a:p>
            <a:r>
              <a:rPr lang="en-US" dirty="0"/>
              <a:t>Business Model </a:t>
            </a:r>
            <a:r>
              <a:rPr lang="en-US" dirty="0" smtClean="0"/>
              <a:t>Assessment</a:t>
            </a:r>
          </a:p>
          <a:p>
            <a:endParaRPr lang="en-US" dirty="0"/>
          </a:p>
          <a:p>
            <a:pPr marL="0" indent="0">
              <a:buNone/>
            </a:pPr>
            <a:r>
              <a:rPr lang="en-US" b="1" dirty="0" smtClean="0">
                <a:solidFill>
                  <a:schemeClr val="accent6">
                    <a:lumMod val="75000"/>
                  </a:schemeClr>
                </a:solidFill>
              </a:rPr>
              <a:t>Given this, what is the core outcome of strategic discussions?</a:t>
            </a:r>
          </a:p>
          <a:p>
            <a:endParaRPr lang="en-US" dirty="0" smtClean="0"/>
          </a:p>
          <a:p>
            <a:r>
              <a:rPr lang="en-US" dirty="0" smtClean="0"/>
              <a:t>When, where, how, and by how much, to PIVOT</a:t>
            </a:r>
          </a:p>
          <a:p>
            <a:pPr marL="0" indent="0">
              <a:buNone/>
            </a:pPr>
            <a:endParaRPr lang="en-US" dirty="0" smtClean="0"/>
          </a:p>
        </p:txBody>
      </p:sp>
      <p:sp>
        <p:nvSpPr>
          <p:cNvPr id="7" name="Slide Number Placeholder 6"/>
          <p:cNvSpPr>
            <a:spLocks noGrp="1"/>
          </p:cNvSpPr>
          <p:nvPr>
            <p:ph type="sldNum" sz="quarter" idx="12"/>
          </p:nvPr>
        </p:nvSpPr>
        <p:spPr/>
        <p:txBody>
          <a:bodyPr/>
          <a:lstStyle/>
          <a:p>
            <a:fld id="{68B66FEB-B74C-4553-A99E-5E49813D09AD}" type="slidenum">
              <a:rPr lang="en-US" smtClean="0"/>
              <a:t>27</a:t>
            </a:fld>
            <a:endParaRPr lang="en-US" dirty="0"/>
          </a:p>
        </p:txBody>
      </p:sp>
      <p:sp>
        <p:nvSpPr>
          <p:cNvPr id="6" name="Title 2"/>
          <p:cNvSpPr>
            <a:spLocks noGrp="1"/>
          </p:cNvSpPr>
          <p:nvPr>
            <p:ph type="title"/>
          </p:nvPr>
        </p:nvSpPr>
        <p:spPr/>
        <p:txBody>
          <a:bodyPr/>
          <a:lstStyle/>
          <a:p>
            <a:r>
              <a:rPr lang="en-US" sz="3730" dirty="0"/>
              <a:t>MMA 801 – Session 1</a:t>
            </a:r>
          </a:p>
        </p:txBody>
      </p:sp>
    </p:spTree>
    <p:extLst>
      <p:ext uri="{BB962C8B-B14F-4D97-AF65-F5344CB8AC3E}">
        <p14:creationId xmlns:p14="http://schemas.microsoft.com/office/powerpoint/2010/main" val="250456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639062907"/>
              </p:ext>
            </p:extLst>
          </p:nvPr>
        </p:nvGraphicFramePr>
        <p:xfrm>
          <a:off x="-620912" y="1014412"/>
          <a:ext cx="11726862" cy="5843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8B66FEB-B74C-4553-A99E-5E49813D09AD}" type="slidenum">
              <a:rPr lang="en-US" smtClean="0"/>
              <a:t>28</a:t>
            </a:fld>
            <a:endParaRPr lang="en-US"/>
          </a:p>
        </p:txBody>
      </p:sp>
      <p:sp>
        <p:nvSpPr>
          <p:cNvPr id="5" name="Title 1"/>
          <p:cNvSpPr>
            <a:spLocks noGrp="1"/>
          </p:cNvSpPr>
          <p:nvPr>
            <p:ph type="title"/>
          </p:nvPr>
        </p:nvSpPr>
        <p:spPr/>
        <p:txBody>
          <a:bodyPr/>
          <a:lstStyle/>
          <a:p>
            <a:r>
              <a:rPr lang="en-US" sz="3730" dirty="0"/>
              <a:t>MMA 801 – Session 1</a:t>
            </a:r>
          </a:p>
        </p:txBody>
      </p:sp>
      <p:sp>
        <p:nvSpPr>
          <p:cNvPr id="7" name="TextBox 6"/>
          <p:cNvSpPr txBox="1"/>
          <p:nvPr/>
        </p:nvSpPr>
        <p:spPr>
          <a:xfrm>
            <a:off x="7465672" y="4689234"/>
            <a:ext cx="3079780" cy="646331"/>
          </a:xfrm>
          <a:prstGeom prst="rect">
            <a:avLst/>
          </a:prstGeom>
          <a:noFill/>
        </p:spPr>
        <p:txBody>
          <a:bodyPr wrap="square" rtlCol="0">
            <a:spAutoFit/>
          </a:bodyPr>
          <a:lstStyle/>
          <a:p>
            <a:pPr marL="171450" indent="-171450">
              <a:buFont typeface="Arial" panose="020B0604020202020204" pitchFamily="34" charset="0"/>
              <a:buChar char="•"/>
            </a:pPr>
            <a:r>
              <a:rPr lang="en-US" dirty="0"/>
              <a:t>Cross-functional execution decisions on how to win</a:t>
            </a:r>
          </a:p>
        </p:txBody>
      </p:sp>
      <p:sp>
        <p:nvSpPr>
          <p:cNvPr id="8" name="TextBox 7"/>
          <p:cNvSpPr txBox="1"/>
          <p:nvPr/>
        </p:nvSpPr>
        <p:spPr>
          <a:xfrm>
            <a:off x="9005562" y="5846543"/>
            <a:ext cx="1948857" cy="646331"/>
          </a:xfrm>
          <a:prstGeom prst="rect">
            <a:avLst/>
          </a:prstGeom>
          <a:noFill/>
        </p:spPr>
        <p:txBody>
          <a:bodyPr wrap="square" rtlCol="0">
            <a:spAutoFit/>
          </a:bodyPr>
          <a:lstStyle/>
          <a:p>
            <a:pPr marL="171450" indent="-171450">
              <a:buFont typeface="Arial" panose="020B0604020202020204" pitchFamily="34" charset="0"/>
              <a:buChar char="•"/>
            </a:pPr>
            <a:r>
              <a:rPr lang="en-US" dirty="0"/>
              <a:t>How resources will be allocated</a:t>
            </a:r>
          </a:p>
        </p:txBody>
      </p:sp>
      <p:sp>
        <p:nvSpPr>
          <p:cNvPr id="9" name="Left Brace 8"/>
          <p:cNvSpPr/>
          <p:nvPr/>
        </p:nvSpPr>
        <p:spPr>
          <a:xfrm>
            <a:off x="1422400" y="2078060"/>
            <a:ext cx="340659" cy="41420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51503" y="3884551"/>
            <a:ext cx="1129552" cy="646331"/>
          </a:xfrm>
          <a:prstGeom prst="rect">
            <a:avLst/>
          </a:prstGeom>
          <a:noFill/>
          <a:ln>
            <a:noFill/>
          </a:ln>
        </p:spPr>
        <p:txBody>
          <a:bodyPr wrap="square" rtlCol="0">
            <a:spAutoFit/>
          </a:bodyPr>
          <a:lstStyle/>
          <a:p>
            <a:r>
              <a:rPr lang="en-US" dirty="0"/>
              <a:t>Gap Analysis</a:t>
            </a:r>
          </a:p>
        </p:txBody>
      </p:sp>
    </p:spTree>
    <p:extLst>
      <p:ext uri="{BB962C8B-B14F-4D97-AF65-F5344CB8AC3E}">
        <p14:creationId xmlns:p14="http://schemas.microsoft.com/office/powerpoint/2010/main" val="167651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Importance of </a:t>
            </a:r>
            <a:r>
              <a:rPr lang="en-US" dirty="0" smtClean="0">
                <a:solidFill>
                  <a:schemeClr val="accent6">
                    <a:lumMod val="75000"/>
                  </a:schemeClr>
                </a:solidFill>
              </a:rPr>
              <a:t>Vision</a:t>
            </a:r>
            <a:r>
              <a:rPr lang="en-US" dirty="0" smtClean="0"/>
              <a:t> – defines the fundamental direction, and sets the core parameters of decision-making guidance</a:t>
            </a:r>
          </a:p>
          <a:p>
            <a:pPr marL="0" indent="0">
              <a:buNone/>
            </a:pPr>
            <a:endParaRPr lang="en-US" dirty="0" smtClean="0"/>
          </a:p>
          <a:p>
            <a:r>
              <a:rPr lang="en-US" dirty="0" smtClean="0"/>
              <a:t>To properly develop and/or assess a vision requires a full understanding of the concept of </a:t>
            </a:r>
            <a:r>
              <a:rPr lang="en-US" dirty="0" smtClean="0">
                <a:solidFill>
                  <a:schemeClr val="accent6">
                    <a:lumMod val="75000"/>
                  </a:schemeClr>
                </a:solidFill>
              </a:rPr>
              <a:t>"Dynamic Intuitiveness"</a:t>
            </a:r>
          </a:p>
          <a:p>
            <a:pPr marL="0" indent="0">
              <a:buNone/>
            </a:pPr>
            <a:endParaRPr lang="en-US" dirty="0"/>
          </a:p>
        </p:txBody>
      </p:sp>
      <p:sp>
        <p:nvSpPr>
          <p:cNvPr id="8" name="Slide Number Placeholder 7"/>
          <p:cNvSpPr>
            <a:spLocks noGrp="1"/>
          </p:cNvSpPr>
          <p:nvPr>
            <p:ph type="sldNum" sz="quarter" idx="12"/>
          </p:nvPr>
        </p:nvSpPr>
        <p:spPr/>
        <p:txBody>
          <a:bodyPr/>
          <a:lstStyle/>
          <a:p>
            <a:fld id="{68B66FEB-B74C-4553-A99E-5E49813D09AD}" type="slidenum">
              <a:rPr lang="en-US" smtClean="0"/>
              <a:t>29</a:t>
            </a:fld>
            <a:endParaRPr lang="en-US"/>
          </a:p>
        </p:txBody>
      </p:sp>
      <p:sp>
        <p:nvSpPr>
          <p:cNvPr id="5" name="Title 1"/>
          <p:cNvSpPr>
            <a:spLocks noGrp="1"/>
          </p:cNvSpPr>
          <p:nvPr>
            <p:ph type="title"/>
          </p:nvPr>
        </p:nvSpPr>
        <p:spPr/>
        <p:txBody>
          <a:bodyPr/>
          <a:lstStyle/>
          <a:p>
            <a:r>
              <a:rPr lang="en-US" sz="3730" dirty="0"/>
              <a:t>MMA 801 – Session 1</a:t>
            </a:r>
          </a:p>
        </p:txBody>
      </p:sp>
      <p:sp>
        <p:nvSpPr>
          <p:cNvPr id="3" name="Oval 2"/>
          <p:cNvSpPr/>
          <p:nvPr/>
        </p:nvSpPr>
        <p:spPr>
          <a:xfrm>
            <a:off x="584583" y="2121877"/>
            <a:ext cx="11173095" cy="1441937"/>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403443158"/>
              </p:ext>
            </p:extLst>
          </p:nvPr>
        </p:nvGraphicFramePr>
        <p:xfrm>
          <a:off x="2542583" y="3224148"/>
          <a:ext cx="7608498" cy="355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44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40091292"/>
              </p:ext>
            </p:extLst>
          </p:nvPr>
        </p:nvGraphicFramePr>
        <p:xfrm>
          <a:off x="465138" y="1014412"/>
          <a:ext cx="11726862" cy="5843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68B66FEB-B74C-4553-A99E-5E49813D09AD}" type="slidenum">
              <a:rPr lang="en-US" smtClean="0"/>
              <a:pPr/>
              <a:t>3</a:t>
            </a:fld>
            <a:endParaRPr lang="en-US"/>
          </a:p>
        </p:txBody>
      </p:sp>
      <p:sp>
        <p:nvSpPr>
          <p:cNvPr id="2" name="Title 1"/>
          <p:cNvSpPr>
            <a:spLocks noGrp="1"/>
          </p:cNvSpPr>
          <p:nvPr>
            <p:ph type="title"/>
          </p:nvPr>
        </p:nvSpPr>
        <p:spPr/>
        <p:txBody>
          <a:bodyPr/>
          <a:lstStyle/>
          <a:p>
            <a:r>
              <a:rPr lang="en-CA" dirty="0" smtClean="0"/>
              <a:t>MMA 801 – Session 1</a:t>
            </a:r>
            <a:endParaRPr lang="en-CA" dirty="0"/>
          </a:p>
        </p:txBody>
      </p:sp>
      <p:sp>
        <p:nvSpPr>
          <p:cNvPr id="4" name="Rectangle 3"/>
          <p:cNvSpPr/>
          <p:nvPr/>
        </p:nvSpPr>
        <p:spPr>
          <a:xfrm>
            <a:off x="715694" y="5752107"/>
            <a:ext cx="4572000" cy="923330"/>
          </a:xfrm>
          <a:prstGeom prst="rect">
            <a:avLst/>
          </a:prstGeom>
        </p:spPr>
        <p:txBody>
          <a:bodyPr>
            <a:spAutoFit/>
          </a:bodyPr>
          <a:lstStyle/>
          <a:p>
            <a:r>
              <a:rPr lang="en-CA" b="1" dirty="0">
                <a:solidFill>
                  <a:schemeClr val="accent6">
                    <a:lumMod val="75000"/>
                  </a:schemeClr>
                </a:solidFill>
              </a:rPr>
              <a:t>Secondary Benefit</a:t>
            </a:r>
          </a:p>
          <a:p>
            <a:pPr marL="0" lvl="1"/>
            <a:r>
              <a:rPr lang="en-CA" dirty="0"/>
              <a:t>Solidification of team relationships and underlying dynamics for success.</a:t>
            </a:r>
          </a:p>
        </p:txBody>
      </p:sp>
    </p:spTree>
    <p:extLst>
      <p:ext uri="{BB962C8B-B14F-4D97-AF65-F5344CB8AC3E}">
        <p14:creationId xmlns:p14="http://schemas.microsoft.com/office/powerpoint/2010/main" val="41469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30" dirty="0"/>
              <a:t>MMA 801 – Session 1</a:t>
            </a:r>
          </a:p>
        </p:txBody>
      </p:sp>
      <p:sp>
        <p:nvSpPr>
          <p:cNvPr id="65539" name="TextBox 4"/>
          <p:cNvSpPr txBox="1">
            <a:spLocks noChangeArrowheads="1"/>
          </p:cNvSpPr>
          <p:nvPr/>
        </p:nvSpPr>
        <p:spPr bwMode="auto">
          <a:xfrm>
            <a:off x="2570980" y="6205335"/>
            <a:ext cx="1374452" cy="246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rgbClr val="404040"/>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40404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404040"/>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404040"/>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40404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9pPr>
          </a:lstStyle>
          <a:p>
            <a:pPr algn="ctr">
              <a:spcBef>
                <a:spcPct val="0"/>
              </a:spcBef>
              <a:buFontTx/>
              <a:buNone/>
            </a:pPr>
            <a:r>
              <a:rPr lang="en-US" altLang="en-US" sz="750">
                <a:solidFill>
                  <a:srgbClr val="FFFFFF"/>
                </a:solidFill>
                <a:latin typeface="Arial" panose="020B0604020202020204" pitchFamily="34" charset="0"/>
              </a:rPr>
              <a:t>EKNResearch.com</a:t>
            </a:r>
          </a:p>
        </p:txBody>
      </p:sp>
      <p:sp>
        <p:nvSpPr>
          <p:cNvPr id="6" name="Arc 5"/>
          <p:cNvSpPr/>
          <p:nvPr/>
        </p:nvSpPr>
        <p:spPr>
          <a:xfrm>
            <a:off x="1627248" y="2609286"/>
            <a:ext cx="5194892" cy="5176511"/>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cxnSp>
        <p:nvCxnSpPr>
          <p:cNvPr id="8" name="Straight Arrow Connector 7"/>
          <p:cNvCxnSpPr/>
          <p:nvPr/>
        </p:nvCxnSpPr>
        <p:spPr>
          <a:xfrm flipV="1">
            <a:off x="2587490" y="2129992"/>
            <a:ext cx="19205" cy="404260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587489" y="6114982"/>
            <a:ext cx="7499465" cy="4801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Arc 9"/>
          <p:cNvSpPr/>
          <p:nvPr/>
        </p:nvSpPr>
        <p:spPr>
          <a:xfrm>
            <a:off x="1684862" y="4770650"/>
            <a:ext cx="2390994" cy="213173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1" name="TextBox 10"/>
          <p:cNvSpPr txBox="1"/>
          <p:nvPr/>
        </p:nvSpPr>
        <p:spPr>
          <a:xfrm>
            <a:off x="2573083" y="5537139"/>
            <a:ext cx="1608400" cy="438186"/>
          </a:xfrm>
          <a:prstGeom prst="rect">
            <a:avLst/>
          </a:prstGeom>
          <a:noFill/>
        </p:spPr>
        <p:txBody>
          <a:bodyPr wrap="square" rtlCol="0">
            <a:spAutoFit/>
          </a:bodyPr>
          <a:lstStyle/>
          <a:p>
            <a:r>
              <a:rPr lang="en-US" dirty="0"/>
              <a:t>Operational</a:t>
            </a:r>
          </a:p>
        </p:txBody>
      </p:sp>
      <p:sp>
        <p:nvSpPr>
          <p:cNvPr id="12" name="TextBox 11"/>
          <p:cNvSpPr txBox="1"/>
          <p:nvPr/>
        </p:nvSpPr>
        <p:spPr>
          <a:xfrm>
            <a:off x="4020219" y="4825718"/>
            <a:ext cx="1488372" cy="438186"/>
          </a:xfrm>
          <a:prstGeom prst="rect">
            <a:avLst/>
          </a:prstGeom>
          <a:noFill/>
        </p:spPr>
        <p:txBody>
          <a:bodyPr wrap="square" rtlCol="0">
            <a:spAutoFit/>
          </a:bodyPr>
          <a:lstStyle/>
          <a:p>
            <a:r>
              <a:rPr lang="en-US" dirty="0"/>
              <a:t>Strategic</a:t>
            </a:r>
          </a:p>
        </p:txBody>
      </p:sp>
      <p:sp>
        <p:nvSpPr>
          <p:cNvPr id="13" name="TextBox 12"/>
          <p:cNvSpPr txBox="1"/>
          <p:nvPr/>
        </p:nvSpPr>
        <p:spPr>
          <a:xfrm>
            <a:off x="5612239" y="4612094"/>
            <a:ext cx="1488372" cy="438186"/>
          </a:xfrm>
          <a:prstGeom prst="rect">
            <a:avLst/>
          </a:prstGeom>
          <a:noFill/>
        </p:spPr>
        <p:txBody>
          <a:bodyPr wrap="square" rtlCol="0">
            <a:spAutoFit/>
          </a:bodyPr>
          <a:lstStyle/>
          <a:p>
            <a:r>
              <a:rPr lang="en-US" dirty="0"/>
              <a:t>Cultural</a:t>
            </a:r>
          </a:p>
        </p:txBody>
      </p:sp>
      <p:sp>
        <p:nvSpPr>
          <p:cNvPr id="14" name="TextBox 13"/>
          <p:cNvSpPr txBox="1"/>
          <p:nvPr/>
        </p:nvSpPr>
        <p:spPr>
          <a:xfrm>
            <a:off x="6741509" y="3552040"/>
            <a:ext cx="1488372" cy="438186"/>
          </a:xfrm>
          <a:prstGeom prst="rect">
            <a:avLst/>
          </a:prstGeom>
          <a:noFill/>
        </p:spPr>
        <p:txBody>
          <a:bodyPr wrap="square" rtlCol="0">
            <a:spAutoFit/>
          </a:bodyPr>
          <a:lstStyle/>
          <a:p>
            <a:r>
              <a:rPr lang="en-US" dirty="0"/>
              <a:t>Paradigm</a:t>
            </a:r>
          </a:p>
        </p:txBody>
      </p:sp>
      <p:sp>
        <p:nvSpPr>
          <p:cNvPr id="15" name="Freeform 14"/>
          <p:cNvSpPr/>
          <p:nvPr/>
        </p:nvSpPr>
        <p:spPr>
          <a:xfrm>
            <a:off x="2623380" y="1304253"/>
            <a:ext cx="4678884" cy="4781921"/>
          </a:xfrm>
          <a:custGeom>
            <a:avLst/>
            <a:gdLst>
              <a:gd name="connsiteX0" fmla="*/ 19156 w 3312689"/>
              <a:gd name="connsiteY0" fmla="*/ 4140200 h 4140200"/>
              <a:gd name="connsiteX1" fmla="*/ 86889 w 3312689"/>
              <a:gd name="connsiteY1" fmla="*/ 4123266 h 4140200"/>
              <a:gd name="connsiteX2" fmla="*/ 704956 w 3312689"/>
              <a:gd name="connsiteY2" fmla="*/ 4055533 h 4140200"/>
              <a:gd name="connsiteX3" fmla="*/ 1416156 w 3312689"/>
              <a:gd name="connsiteY3" fmla="*/ 3657600 h 4140200"/>
              <a:gd name="connsiteX4" fmla="*/ 2601489 w 3312689"/>
              <a:gd name="connsiteY4" fmla="*/ 2302933 h 4140200"/>
              <a:gd name="connsiteX5" fmla="*/ 3312689 w 3312689"/>
              <a:gd name="connsiteY5" fmla="*/ 0 h 414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2689" h="4140200">
                <a:moveTo>
                  <a:pt x="19156" y="4140200"/>
                </a:moveTo>
                <a:cubicBezTo>
                  <a:pt x="-4128" y="4138788"/>
                  <a:pt x="-27411" y="4137377"/>
                  <a:pt x="86889" y="4123266"/>
                </a:cubicBezTo>
                <a:cubicBezTo>
                  <a:pt x="201189" y="4109155"/>
                  <a:pt x="483412" y="4133144"/>
                  <a:pt x="704956" y="4055533"/>
                </a:cubicBezTo>
                <a:cubicBezTo>
                  <a:pt x="926500" y="3977922"/>
                  <a:pt x="1100067" y="3949700"/>
                  <a:pt x="1416156" y="3657600"/>
                </a:cubicBezTo>
                <a:cubicBezTo>
                  <a:pt x="1732245" y="3365500"/>
                  <a:pt x="2285400" y="2912533"/>
                  <a:pt x="2601489" y="2302933"/>
                </a:cubicBezTo>
                <a:cubicBezTo>
                  <a:pt x="2917578" y="1693333"/>
                  <a:pt x="3115133" y="846666"/>
                  <a:pt x="3312689" y="0"/>
                </a:cubicBezTo>
              </a:path>
            </a:pathLst>
          </a:custGeom>
          <a:noFill/>
          <a:ln w="28575">
            <a:solidFill>
              <a:schemeClr val="accent2">
                <a:lumMod val="75000"/>
              </a:schemeClr>
            </a:solidFill>
            <a:prstDash val="sysDash"/>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TextBox 15"/>
          <p:cNvSpPr txBox="1"/>
          <p:nvPr/>
        </p:nvSpPr>
        <p:spPr>
          <a:xfrm>
            <a:off x="4992888" y="6336001"/>
            <a:ext cx="3596093" cy="438186"/>
          </a:xfrm>
          <a:prstGeom prst="rect">
            <a:avLst/>
          </a:prstGeom>
          <a:noFill/>
        </p:spPr>
        <p:txBody>
          <a:bodyPr wrap="square" rtlCol="0">
            <a:spAutoFit/>
          </a:bodyPr>
          <a:lstStyle/>
          <a:p>
            <a:r>
              <a:rPr lang="en-US" dirty="0"/>
              <a:t>Degree of Required Change</a:t>
            </a:r>
          </a:p>
        </p:txBody>
      </p:sp>
      <p:sp>
        <p:nvSpPr>
          <p:cNvPr id="17" name="TextBox 16"/>
          <p:cNvSpPr txBox="1"/>
          <p:nvPr/>
        </p:nvSpPr>
        <p:spPr>
          <a:xfrm>
            <a:off x="845263" y="3401255"/>
            <a:ext cx="1742226" cy="923330"/>
          </a:xfrm>
          <a:prstGeom prst="rect">
            <a:avLst/>
          </a:prstGeom>
          <a:noFill/>
        </p:spPr>
        <p:txBody>
          <a:bodyPr wrap="square" rtlCol="0">
            <a:spAutoFit/>
          </a:bodyPr>
          <a:lstStyle/>
          <a:p>
            <a:r>
              <a:rPr lang="en-US" dirty="0"/>
              <a:t>Execution Risk Level of &amp; Resistance</a:t>
            </a:r>
          </a:p>
        </p:txBody>
      </p:sp>
      <p:sp>
        <p:nvSpPr>
          <p:cNvPr id="18" name="Title 1"/>
          <p:cNvSpPr txBox="1">
            <a:spLocks/>
          </p:cNvSpPr>
          <p:nvPr/>
        </p:nvSpPr>
        <p:spPr>
          <a:xfrm>
            <a:off x="7485695" y="1393317"/>
            <a:ext cx="3400184" cy="473032"/>
          </a:xfrm>
          <a:prstGeom prst="rect">
            <a:avLst/>
          </a:prstGeom>
        </p:spPr>
        <p:txBody>
          <a:bodyPr vert="horz" lIns="68580" tIns="34290" rIns="68580" bIns="34290" rtlCol="0" anchor="ctr">
            <a:noAutofit/>
          </a:bodyPr>
          <a:lstStyle>
            <a:lvl1pPr algn="l" defTabSz="609585" rtl="0" eaLnBrk="1" latinLnBrk="0" hangingPunct="1">
              <a:spcBef>
                <a:spcPct val="0"/>
              </a:spcBef>
              <a:buNone/>
              <a:defRPr sz="3733" b="1" kern="1200">
                <a:solidFill>
                  <a:schemeClr val="tx2">
                    <a:lumMod val="75000"/>
                  </a:schemeClr>
                </a:solidFill>
                <a:latin typeface="+mj-lt"/>
                <a:ea typeface="+mj-ea"/>
                <a:cs typeface="+mj-cs"/>
              </a:defRPr>
            </a:lvl1pPr>
          </a:lstStyle>
          <a:p>
            <a:r>
              <a:rPr lang="en-US" sz="2400" dirty="0">
                <a:solidFill>
                  <a:schemeClr val="accent6">
                    <a:lumMod val="75000"/>
                  </a:schemeClr>
                </a:solidFill>
              </a:rPr>
              <a:t>Inflection or Pivot Point – Degree of Change/Shift</a:t>
            </a:r>
          </a:p>
        </p:txBody>
      </p:sp>
      <p:sp>
        <p:nvSpPr>
          <p:cNvPr id="19" name="Slide Number Placeholder 3"/>
          <p:cNvSpPr txBox="1">
            <a:spLocks/>
          </p:cNvSpPr>
          <p:nvPr/>
        </p:nvSpPr>
        <p:spPr>
          <a:xfrm>
            <a:off x="84137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B66FEB-B74C-4553-A99E-5E49813D09AD}" type="slidenum">
              <a:rPr lang="en-US"/>
              <a:pPr/>
              <a:t>30</a:t>
            </a:fld>
            <a:endParaRPr lang="en-US"/>
          </a:p>
        </p:txBody>
      </p:sp>
    </p:spTree>
    <p:extLst>
      <p:ext uri="{BB962C8B-B14F-4D97-AF65-F5344CB8AC3E}">
        <p14:creationId xmlns:p14="http://schemas.microsoft.com/office/powerpoint/2010/main" val="422637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8B66FEB-B74C-4553-A99E-5E49813D09AD}" type="slidenum">
              <a:rPr lang="en-US" smtClean="0"/>
              <a:t>31</a:t>
            </a:fld>
            <a:endParaRPr lang="en-US" dirty="0"/>
          </a:p>
        </p:txBody>
      </p:sp>
      <p:sp>
        <p:nvSpPr>
          <p:cNvPr id="6" name="Title 1"/>
          <p:cNvSpPr>
            <a:spLocks noGrp="1"/>
          </p:cNvSpPr>
          <p:nvPr>
            <p:ph type="title"/>
          </p:nvPr>
        </p:nvSpPr>
        <p:spPr/>
        <p:txBody>
          <a:bodyPr/>
          <a:lstStyle/>
          <a:p>
            <a:r>
              <a:rPr lang="en-US" sz="3730" dirty="0"/>
              <a:t>MMA 801 – Session 1</a:t>
            </a:r>
          </a:p>
        </p:txBody>
      </p:sp>
      <p:sp>
        <p:nvSpPr>
          <p:cNvPr id="3" name="Rectangle 2"/>
          <p:cNvSpPr/>
          <p:nvPr/>
        </p:nvSpPr>
        <p:spPr>
          <a:xfrm>
            <a:off x="465666" y="1305341"/>
            <a:ext cx="11316026" cy="4893647"/>
          </a:xfrm>
          <a:prstGeom prst="rect">
            <a:avLst/>
          </a:prstGeom>
        </p:spPr>
        <p:txBody>
          <a:bodyPr wrap="square">
            <a:spAutoFit/>
          </a:bodyPr>
          <a:lstStyle/>
          <a:p>
            <a:r>
              <a:rPr lang="en-US" sz="2400" b="1" dirty="0">
                <a:solidFill>
                  <a:schemeClr val="accent6">
                    <a:lumMod val="75000"/>
                  </a:schemeClr>
                </a:solidFill>
              </a:rPr>
              <a:t>What is your perception of the term </a:t>
            </a:r>
            <a:r>
              <a:rPr lang="en-US" sz="2400" b="1" u="sng" dirty="0">
                <a:solidFill>
                  <a:schemeClr val="accent6">
                    <a:lumMod val="75000"/>
                  </a:schemeClr>
                </a:solidFill>
              </a:rPr>
              <a:t>Competitive Advantage</a:t>
            </a:r>
            <a:r>
              <a:rPr lang="en-US" sz="2400" b="1" dirty="0">
                <a:solidFill>
                  <a:schemeClr val="accent6">
                    <a:lumMod val="75000"/>
                  </a:schemeClr>
                </a:solidFill>
              </a:rPr>
              <a:t>…VRIN?</a:t>
            </a:r>
          </a:p>
          <a:p>
            <a:endParaRPr lang="en-US" sz="2400" dirty="0"/>
          </a:p>
          <a:p>
            <a:r>
              <a:rPr lang="en-US" sz="2400" dirty="0">
                <a:solidFill>
                  <a:schemeClr val="accent6">
                    <a:lumMod val="75000"/>
                  </a:schemeClr>
                </a:solidFill>
              </a:rPr>
              <a:t>Competitive Advantage </a:t>
            </a:r>
            <a:r>
              <a:rPr lang="en-US" sz="2400" dirty="0"/>
              <a:t>is a </a:t>
            </a:r>
            <a:r>
              <a:rPr lang="en-US" sz="2400" dirty="0" smtClean="0"/>
              <a:t>firm's </a:t>
            </a:r>
            <a:r>
              <a:rPr lang="en-US" sz="2400" dirty="0"/>
              <a:t>ability to </a:t>
            </a:r>
            <a:r>
              <a:rPr lang="en-US" sz="2400" dirty="0">
                <a:solidFill>
                  <a:schemeClr val="accent6">
                    <a:lumMod val="75000"/>
                  </a:schemeClr>
                </a:solidFill>
              </a:rPr>
              <a:t>maximize the gap </a:t>
            </a:r>
            <a:r>
              <a:rPr lang="en-US" sz="2400" dirty="0"/>
              <a:t>(relative to rivals) between the amount customers are willing to pay (WTP) and the costs it incurs.</a:t>
            </a:r>
          </a:p>
          <a:p>
            <a:endParaRPr lang="en-US" sz="2400" dirty="0"/>
          </a:p>
          <a:p>
            <a:endParaRPr lang="en-US" sz="2400" dirty="0"/>
          </a:p>
          <a:p>
            <a:r>
              <a:rPr lang="en-US" sz="2400" b="1" dirty="0">
                <a:solidFill>
                  <a:schemeClr val="accent6">
                    <a:lumMod val="75000"/>
                  </a:schemeClr>
                </a:solidFill>
              </a:rPr>
              <a:t>What do you need to understand in order to drive Competitive Advantage?</a:t>
            </a:r>
          </a:p>
          <a:p>
            <a:endParaRPr lang="en-US" sz="2400" dirty="0"/>
          </a:p>
          <a:p>
            <a:pPr lvl="1"/>
            <a:r>
              <a:rPr lang="en-US" sz="2400" dirty="0"/>
              <a:t>It is predicated on understanding two key elements</a:t>
            </a:r>
          </a:p>
          <a:p>
            <a:pPr marL="1257300" lvl="2" indent="-342900">
              <a:buFont typeface="Arial" panose="020B0604020202020204" pitchFamily="34" charset="0"/>
              <a:buChar char="•"/>
            </a:pPr>
            <a:r>
              <a:rPr lang="en-US" sz="2400" dirty="0"/>
              <a:t>Industry structure and drivers of profitability</a:t>
            </a:r>
          </a:p>
          <a:p>
            <a:pPr marL="1257300" lvl="2" indent="-342900">
              <a:buFont typeface="Arial" panose="020B0604020202020204" pitchFamily="34" charset="0"/>
              <a:buChar char="•"/>
            </a:pPr>
            <a:r>
              <a:rPr lang="en-US" sz="2400" dirty="0"/>
              <a:t>Key activities which drive value</a:t>
            </a:r>
          </a:p>
          <a:p>
            <a:pPr lvl="2"/>
            <a:endParaRPr lang="en-US" sz="2400" dirty="0"/>
          </a:p>
          <a:p>
            <a:pPr marL="1257300" lvl="2" indent="-342900">
              <a:buFont typeface="Arial" panose="020B0604020202020204" pitchFamily="34" charset="0"/>
              <a:buChar char="•"/>
            </a:pPr>
            <a:r>
              <a:rPr lang="en-US" sz="2400" u="sng" dirty="0"/>
              <a:t>And then</a:t>
            </a:r>
            <a:r>
              <a:rPr lang="en-US" sz="2400" dirty="0"/>
              <a:t>, outperforming rivals on these key activities</a:t>
            </a:r>
          </a:p>
        </p:txBody>
      </p:sp>
    </p:spTree>
    <p:extLst>
      <p:ext uri="{BB962C8B-B14F-4D97-AF65-F5344CB8AC3E}">
        <p14:creationId xmlns:p14="http://schemas.microsoft.com/office/powerpoint/2010/main" val="281305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Box 4"/>
          <p:cNvSpPr txBox="1">
            <a:spLocks noChangeArrowheads="1"/>
          </p:cNvSpPr>
          <p:nvPr/>
        </p:nvSpPr>
        <p:spPr bwMode="auto">
          <a:xfrm>
            <a:off x="3080148" y="5435205"/>
            <a:ext cx="115847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rgbClr val="404040"/>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40404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404040"/>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404040"/>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40404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9pPr>
          </a:lstStyle>
          <a:p>
            <a:pPr algn="ctr">
              <a:spcBef>
                <a:spcPct val="0"/>
              </a:spcBef>
              <a:buFontTx/>
              <a:buNone/>
            </a:pPr>
            <a:r>
              <a:rPr lang="en-US" altLang="en-US" sz="750">
                <a:solidFill>
                  <a:srgbClr val="FFFFFF"/>
                </a:solidFill>
                <a:latin typeface="Arial" panose="020B0604020202020204" pitchFamily="34" charset="0"/>
              </a:rPr>
              <a:t>EKNResearch.com</a:t>
            </a:r>
          </a:p>
        </p:txBody>
      </p:sp>
      <p:sp>
        <p:nvSpPr>
          <p:cNvPr id="7" name="Slide Number Placeholder 6"/>
          <p:cNvSpPr>
            <a:spLocks noGrp="1"/>
          </p:cNvSpPr>
          <p:nvPr>
            <p:ph type="sldNum" sz="quarter" idx="12"/>
          </p:nvPr>
        </p:nvSpPr>
        <p:spPr/>
        <p:txBody>
          <a:bodyPr/>
          <a:lstStyle/>
          <a:p>
            <a:fld id="{68B66FEB-B74C-4553-A99E-5E49813D09AD}" type="slidenum">
              <a:rPr lang="en-US" smtClean="0"/>
              <a:t>32</a:t>
            </a:fld>
            <a:endParaRPr lang="en-US" dirty="0"/>
          </a:p>
        </p:txBody>
      </p:sp>
      <p:sp>
        <p:nvSpPr>
          <p:cNvPr id="21" name="Title 1"/>
          <p:cNvSpPr>
            <a:spLocks noGrp="1"/>
          </p:cNvSpPr>
          <p:nvPr>
            <p:ph type="title"/>
          </p:nvPr>
        </p:nvSpPr>
        <p:spPr/>
        <p:txBody>
          <a:bodyPr/>
          <a:lstStyle/>
          <a:p>
            <a:r>
              <a:rPr lang="en-US" sz="3730" dirty="0"/>
              <a:t>MMA 801 – Session 1</a:t>
            </a:r>
          </a:p>
        </p:txBody>
      </p:sp>
      <p:sp>
        <p:nvSpPr>
          <p:cNvPr id="6" name="Title 1"/>
          <p:cNvSpPr txBox="1">
            <a:spLocks/>
          </p:cNvSpPr>
          <p:nvPr/>
        </p:nvSpPr>
        <p:spPr>
          <a:xfrm>
            <a:off x="403674" y="1043633"/>
            <a:ext cx="10182263"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r>
              <a:rPr lang="en-US" dirty="0"/>
              <a:t>The </a:t>
            </a:r>
            <a:r>
              <a:rPr lang="en-US" dirty="0">
                <a:solidFill>
                  <a:schemeClr val="accent6">
                    <a:lumMod val="75000"/>
                  </a:schemeClr>
                </a:solidFill>
              </a:rPr>
              <a:t>base understanding </a:t>
            </a:r>
            <a:r>
              <a:rPr lang="en-US" dirty="0"/>
              <a:t>for creating Competitive Advantage?</a:t>
            </a:r>
          </a:p>
        </p:txBody>
      </p:sp>
      <p:sp>
        <p:nvSpPr>
          <p:cNvPr id="8" name="TextBox 7"/>
          <p:cNvSpPr txBox="1"/>
          <p:nvPr/>
        </p:nvSpPr>
        <p:spPr>
          <a:xfrm>
            <a:off x="3632782" y="1696295"/>
            <a:ext cx="3666653" cy="1292662"/>
          </a:xfrm>
          <a:prstGeom prst="rect">
            <a:avLst/>
          </a:prstGeom>
          <a:noFill/>
        </p:spPr>
        <p:txBody>
          <a:bodyPr wrap="square" rtlCol="0">
            <a:spAutoFit/>
          </a:bodyPr>
          <a:lstStyle/>
          <a:p>
            <a:pPr algn="ctr"/>
            <a:r>
              <a:rPr lang="en-US" sz="2400" dirty="0"/>
              <a:t>CA = DIP + SRP</a:t>
            </a:r>
          </a:p>
          <a:p>
            <a:r>
              <a:rPr lang="en-US" dirty="0"/>
              <a:t>Where:</a:t>
            </a:r>
          </a:p>
          <a:p>
            <a:r>
              <a:rPr lang="en-US" dirty="0"/>
              <a:t>DIP = Drivers of Industry Profitability</a:t>
            </a:r>
          </a:p>
          <a:p>
            <a:r>
              <a:rPr lang="en-US" dirty="0"/>
              <a:t>SRP = Superior Relative Position</a:t>
            </a:r>
          </a:p>
        </p:txBody>
      </p:sp>
      <p:sp>
        <p:nvSpPr>
          <p:cNvPr id="9" name="Rectangle 8"/>
          <p:cNvSpPr/>
          <p:nvPr/>
        </p:nvSpPr>
        <p:spPr>
          <a:xfrm>
            <a:off x="1430935" y="3113810"/>
            <a:ext cx="2303989" cy="3567969"/>
          </a:xfrm>
          <a:prstGeom prst="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Drivers </a:t>
            </a:r>
            <a:r>
              <a:rPr lang="en-US" dirty="0"/>
              <a:t>of Profitability</a:t>
            </a:r>
          </a:p>
          <a:p>
            <a:endParaRPr lang="en-US" dirty="0" smtClean="0"/>
          </a:p>
          <a:p>
            <a:r>
              <a:rPr lang="en-US" dirty="0" smtClean="0"/>
              <a:t>Predicated </a:t>
            </a:r>
            <a:r>
              <a:rPr lang="en-US" dirty="0"/>
              <a:t>on:</a:t>
            </a:r>
          </a:p>
          <a:p>
            <a:pPr marL="214313" indent="-214313">
              <a:buFont typeface="Arial" panose="020B0604020202020204" pitchFamily="34" charset="0"/>
              <a:buChar char="•"/>
            </a:pPr>
            <a:r>
              <a:rPr lang="en-US" sz="1700" dirty="0"/>
              <a:t>Understanding Industry Structure</a:t>
            </a:r>
          </a:p>
          <a:p>
            <a:pPr marL="214313" indent="-214313">
              <a:buFont typeface="Arial" panose="020B0604020202020204" pitchFamily="34" charset="0"/>
              <a:buChar char="•"/>
            </a:pPr>
            <a:r>
              <a:rPr lang="en-US" sz="1700" dirty="0"/>
              <a:t>Industry average price and cost fundamentals</a:t>
            </a:r>
          </a:p>
          <a:p>
            <a:pPr marL="214313" indent="-214313">
              <a:buFont typeface="Arial" panose="020B0604020202020204" pitchFamily="34" charset="0"/>
              <a:buChar char="•"/>
            </a:pPr>
            <a:r>
              <a:rPr lang="en-US" sz="1700" dirty="0"/>
              <a:t>Value Curve fundamentals…linking to what customers are willing to pay </a:t>
            </a:r>
            <a:r>
              <a:rPr lang="en-US" sz="1700" dirty="0" smtClean="0"/>
              <a:t>for</a:t>
            </a:r>
            <a:endParaRPr lang="en-US" sz="1700" dirty="0"/>
          </a:p>
        </p:txBody>
      </p:sp>
      <p:sp>
        <p:nvSpPr>
          <p:cNvPr id="10" name="Rectangle 9"/>
          <p:cNvSpPr/>
          <p:nvPr/>
        </p:nvSpPr>
        <p:spPr>
          <a:xfrm>
            <a:off x="4135400" y="3100035"/>
            <a:ext cx="2343310" cy="3546949"/>
          </a:xfrm>
          <a:prstGeom prst="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Superior Relative Position</a:t>
            </a:r>
          </a:p>
          <a:p>
            <a:pPr algn="ctr"/>
            <a:endParaRPr lang="en-US" dirty="0"/>
          </a:p>
          <a:p>
            <a:r>
              <a:rPr lang="en-US" dirty="0"/>
              <a:t>Predicated on:</a:t>
            </a:r>
          </a:p>
          <a:p>
            <a:pPr marL="214313" indent="-214313">
              <a:buFont typeface="Arial" panose="020B0604020202020204" pitchFamily="34" charset="0"/>
              <a:buChar char="•"/>
            </a:pPr>
            <a:r>
              <a:rPr lang="en-US" sz="1700" dirty="0"/>
              <a:t>Understanding the key activities which drive value, price </a:t>
            </a:r>
            <a:r>
              <a:rPr lang="en-US" sz="1700" dirty="0" smtClean="0"/>
              <a:t/>
            </a:r>
            <a:br>
              <a:rPr lang="en-US" sz="1700" dirty="0" smtClean="0"/>
            </a:br>
            <a:r>
              <a:rPr lang="en-US" sz="1700" dirty="0" smtClean="0"/>
              <a:t>and </a:t>
            </a:r>
            <a:r>
              <a:rPr lang="en-US" sz="1700" dirty="0"/>
              <a:t>cost</a:t>
            </a:r>
          </a:p>
          <a:p>
            <a:pPr marL="214313" indent="-214313">
              <a:buFont typeface="Arial" panose="020B0604020202020204" pitchFamily="34" charset="0"/>
              <a:buChar char="•"/>
            </a:pPr>
            <a:r>
              <a:rPr lang="en-US" sz="1700" dirty="0"/>
              <a:t>Outperforming rivals within these key activities</a:t>
            </a:r>
          </a:p>
        </p:txBody>
      </p:sp>
      <p:sp>
        <p:nvSpPr>
          <p:cNvPr id="11" name="Rectangle 10"/>
          <p:cNvSpPr/>
          <p:nvPr/>
        </p:nvSpPr>
        <p:spPr>
          <a:xfrm>
            <a:off x="6879186" y="4273274"/>
            <a:ext cx="1401395" cy="2219598"/>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Cost Base</a:t>
            </a:r>
          </a:p>
        </p:txBody>
      </p:sp>
      <p:sp>
        <p:nvSpPr>
          <p:cNvPr id="12" name="Rectangle 11"/>
          <p:cNvSpPr/>
          <p:nvPr/>
        </p:nvSpPr>
        <p:spPr>
          <a:xfrm>
            <a:off x="6879186" y="3441890"/>
            <a:ext cx="1401395" cy="844319"/>
          </a:xfrm>
          <a:prstGeom prst="rect">
            <a:avLst/>
          </a:prstGeom>
          <a:solidFill>
            <a:srgbClr val="95925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Profit M</a:t>
            </a:r>
          </a:p>
        </p:txBody>
      </p:sp>
      <p:sp>
        <p:nvSpPr>
          <p:cNvPr id="13" name="TextBox 12"/>
          <p:cNvSpPr txBox="1"/>
          <p:nvPr/>
        </p:nvSpPr>
        <p:spPr>
          <a:xfrm>
            <a:off x="6879186" y="3043401"/>
            <a:ext cx="1244718" cy="338554"/>
          </a:xfrm>
          <a:prstGeom prst="rect">
            <a:avLst/>
          </a:prstGeom>
          <a:noFill/>
        </p:spPr>
        <p:txBody>
          <a:bodyPr wrap="square" rtlCol="0">
            <a:spAutoFit/>
          </a:bodyPr>
          <a:lstStyle/>
          <a:p>
            <a:r>
              <a:rPr lang="en-US" sz="1600" dirty="0"/>
              <a:t>Selling Price</a:t>
            </a:r>
          </a:p>
        </p:txBody>
      </p:sp>
      <p:sp>
        <p:nvSpPr>
          <p:cNvPr id="14" name="Right Brace 13"/>
          <p:cNvSpPr/>
          <p:nvPr/>
        </p:nvSpPr>
        <p:spPr>
          <a:xfrm>
            <a:off x="8358922" y="3441893"/>
            <a:ext cx="165381" cy="83138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5" name="Right Brace 14"/>
          <p:cNvSpPr/>
          <p:nvPr/>
        </p:nvSpPr>
        <p:spPr>
          <a:xfrm>
            <a:off x="8358921" y="4286210"/>
            <a:ext cx="269834" cy="220666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6" name="TextBox 15"/>
          <p:cNvSpPr txBox="1"/>
          <p:nvPr/>
        </p:nvSpPr>
        <p:spPr>
          <a:xfrm>
            <a:off x="8628753" y="3637857"/>
            <a:ext cx="478738" cy="338554"/>
          </a:xfrm>
          <a:prstGeom prst="rect">
            <a:avLst/>
          </a:prstGeom>
          <a:noFill/>
        </p:spPr>
        <p:txBody>
          <a:bodyPr wrap="square" rtlCol="0">
            <a:spAutoFit/>
          </a:bodyPr>
          <a:lstStyle/>
          <a:p>
            <a:r>
              <a:rPr lang="en-US" sz="1600" dirty="0"/>
              <a:t>CA</a:t>
            </a:r>
          </a:p>
        </p:txBody>
      </p:sp>
      <p:sp>
        <p:nvSpPr>
          <p:cNvPr id="17" name="Up Arrow 16"/>
          <p:cNvSpPr/>
          <p:nvPr/>
        </p:nvSpPr>
        <p:spPr>
          <a:xfrm>
            <a:off x="8992491" y="3519455"/>
            <a:ext cx="240034" cy="753821"/>
          </a:xfrm>
          <a:prstGeom prst="up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TextBox 17"/>
          <p:cNvSpPr txBox="1"/>
          <p:nvPr/>
        </p:nvSpPr>
        <p:spPr>
          <a:xfrm>
            <a:off x="8797508" y="3133007"/>
            <a:ext cx="661527" cy="338554"/>
          </a:xfrm>
          <a:prstGeom prst="rect">
            <a:avLst/>
          </a:prstGeom>
          <a:noFill/>
        </p:spPr>
        <p:txBody>
          <a:bodyPr wrap="square" rtlCol="0">
            <a:spAutoFit/>
          </a:bodyPr>
          <a:lstStyle/>
          <a:p>
            <a:r>
              <a:rPr lang="en-US" sz="1600" dirty="0"/>
              <a:t>WTP</a:t>
            </a:r>
          </a:p>
        </p:txBody>
      </p:sp>
      <p:sp>
        <p:nvSpPr>
          <p:cNvPr id="19" name="TextBox 18"/>
          <p:cNvSpPr txBox="1"/>
          <p:nvPr/>
        </p:nvSpPr>
        <p:spPr>
          <a:xfrm>
            <a:off x="8641811" y="5205530"/>
            <a:ext cx="478738" cy="338554"/>
          </a:xfrm>
          <a:prstGeom prst="rect">
            <a:avLst/>
          </a:prstGeom>
          <a:noFill/>
        </p:spPr>
        <p:txBody>
          <a:bodyPr wrap="square" rtlCol="0">
            <a:spAutoFit/>
          </a:bodyPr>
          <a:lstStyle/>
          <a:p>
            <a:r>
              <a:rPr lang="en-US" sz="1600" dirty="0"/>
              <a:t>CA</a:t>
            </a:r>
          </a:p>
        </p:txBody>
      </p:sp>
      <p:sp>
        <p:nvSpPr>
          <p:cNvPr id="20" name="Down Arrow 19"/>
          <p:cNvSpPr/>
          <p:nvPr/>
        </p:nvSpPr>
        <p:spPr>
          <a:xfrm>
            <a:off x="8992491" y="4587524"/>
            <a:ext cx="240034" cy="1236012"/>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610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p:bldP spid="14" grpId="0" animBg="1"/>
      <p:bldP spid="15" grpId="0" animBg="1"/>
      <p:bldP spid="16" grpId="0"/>
      <p:bldP spid="17" grpId="0" animBg="1"/>
      <p:bldP spid="18" grpId="0"/>
      <p:bldP spid="19" grpId="0"/>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9"/>
          <p:cNvSpPr>
            <a:spLocks noGrp="1"/>
          </p:cNvSpPr>
          <p:nvPr>
            <p:ph idx="1"/>
          </p:nvPr>
        </p:nvSpPr>
        <p:spPr>
          <a:xfrm>
            <a:off x="465666" y="1014374"/>
            <a:ext cx="11011226" cy="1086407"/>
          </a:xfrm>
        </p:spPr>
        <p:txBody>
          <a:bodyPr/>
          <a:lstStyle/>
          <a:p>
            <a:pPr marL="0" indent="0">
              <a:buNone/>
            </a:pPr>
            <a:r>
              <a:rPr lang="en-US" b="1" dirty="0">
                <a:solidFill>
                  <a:schemeClr val="tx2">
                    <a:lumMod val="75000"/>
                  </a:schemeClr>
                </a:solidFill>
              </a:rPr>
              <a:t>Value Capture – Source of Advantage</a:t>
            </a:r>
          </a:p>
        </p:txBody>
      </p:sp>
      <p:sp>
        <p:nvSpPr>
          <p:cNvPr id="3" name="Title 2"/>
          <p:cNvSpPr>
            <a:spLocks noGrp="1"/>
          </p:cNvSpPr>
          <p:nvPr>
            <p:ph type="title"/>
          </p:nvPr>
        </p:nvSpPr>
        <p:spPr/>
        <p:txBody>
          <a:bodyPr/>
          <a:lstStyle/>
          <a:p>
            <a:r>
              <a:rPr lang="en-US" dirty="0" smtClean="0"/>
              <a:t>MMA 801 – Session 1</a:t>
            </a:r>
            <a:endParaRPr lang="en-US" dirty="0"/>
          </a:p>
        </p:txBody>
      </p:sp>
      <p:sp>
        <p:nvSpPr>
          <p:cNvPr id="17" name="Rectangle 16"/>
          <p:cNvSpPr/>
          <p:nvPr/>
        </p:nvSpPr>
        <p:spPr>
          <a:xfrm>
            <a:off x="3270009" y="3283579"/>
            <a:ext cx="2288218" cy="1886774"/>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a:off x="1228974" y="1734999"/>
            <a:ext cx="48427" cy="4957807"/>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858539" y="6100498"/>
            <a:ext cx="1628390" cy="369332"/>
          </a:xfrm>
          <a:prstGeom prst="rect">
            <a:avLst/>
          </a:prstGeom>
          <a:noFill/>
        </p:spPr>
        <p:txBody>
          <a:bodyPr wrap="square" rtlCol="0">
            <a:spAutoFit/>
          </a:bodyPr>
          <a:lstStyle/>
          <a:p>
            <a:r>
              <a:rPr lang="en-US" dirty="0"/>
              <a:t>Suppliers</a:t>
            </a:r>
          </a:p>
        </p:txBody>
      </p:sp>
      <p:sp>
        <p:nvSpPr>
          <p:cNvPr id="7" name="TextBox 6"/>
          <p:cNvSpPr txBox="1"/>
          <p:nvPr/>
        </p:nvSpPr>
        <p:spPr>
          <a:xfrm>
            <a:off x="1847439" y="3974788"/>
            <a:ext cx="1555747" cy="369332"/>
          </a:xfrm>
          <a:prstGeom prst="rect">
            <a:avLst/>
          </a:prstGeom>
          <a:noFill/>
        </p:spPr>
        <p:txBody>
          <a:bodyPr wrap="square" rtlCol="0">
            <a:spAutoFit/>
          </a:bodyPr>
          <a:lstStyle/>
          <a:p>
            <a:r>
              <a:rPr lang="en-US" dirty="0"/>
              <a:t>Company </a:t>
            </a:r>
          </a:p>
        </p:txBody>
      </p:sp>
      <p:sp>
        <p:nvSpPr>
          <p:cNvPr id="8" name="TextBox 7"/>
          <p:cNvSpPr txBox="1"/>
          <p:nvPr/>
        </p:nvSpPr>
        <p:spPr>
          <a:xfrm>
            <a:off x="1743520" y="1734997"/>
            <a:ext cx="1779726" cy="369332"/>
          </a:xfrm>
          <a:prstGeom prst="rect">
            <a:avLst/>
          </a:prstGeom>
          <a:noFill/>
        </p:spPr>
        <p:txBody>
          <a:bodyPr wrap="square" rtlCol="0">
            <a:spAutoFit/>
          </a:bodyPr>
          <a:lstStyle/>
          <a:p>
            <a:r>
              <a:rPr lang="en-US" dirty="0"/>
              <a:t>Customer</a:t>
            </a:r>
          </a:p>
        </p:txBody>
      </p:sp>
      <p:sp>
        <p:nvSpPr>
          <p:cNvPr id="9" name="TextBox 8"/>
          <p:cNvSpPr txBox="1"/>
          <p:nvPr/>
        </p:nvSpPr>
        <p:spPr>
          <a:xfrm>
            <a:off x="6492476" y="1734997"/>
            <a:ext cx="2590894" cy="338554"/>
          </a:xfrm>
          <a:prstGeom prst="rect">
            <a:avLst/>
          </a:prstGeom>
          <a:noFill/>
        </p:spPr>
        <p:txBody>
          <a:bodyPr wrap="square" rtlCol="0">
            <a:spAutoFit/>
          </a:bodyPr>
          <a:lstStyle/>
          <a:p>
            <a:r>
              <a:rPr lang="en-US" sz="1600" dirty="0">
                <a:solidFill>
                  <a:schemeClr val="accent6">
                    <a:lumMod val="75000"/>
                  </a:schemeClr>
                </a:solidFill>
              </a:rPr>
              <a:t>WTP – Willingness to Pay</a:t>
            </a:r>
          </a:p>
        </p:txBody>
      </p:sp>
      <p:sp>
        <p:nvSpPr>
          <p:cNvPr id="10" name="TextBox 9"/>
          <p:cNvSpPr txBox="1"/>
          <p:nvPr/>
        </p:nvSpPr>
        <p:spPr>
          <a:xfrm>
            <a:off x="6492476" y="3908195"/>
            <a:ext cx="4165810" cy="830997"/>
          </a:xfrm>
          <a:prstGeom prst="rect">
            <a:avLst/>
          </a:prstGeom>
          <a:noFill/>
        </p:spPr>
        <p:txBody>
          <a:bodyPr wrap="square" rtlCol="0">
            <a:spAutoFit/>
          </a:bodyPr>
          <a:lstStyle/>
          <a:p>
            <a:r>
              <a:rPr lang="en-US" sz="1600" dirty="0">
                <a:solidFill>
                  <a:schemeClr val="accent6">
                    <a:lumMod val="75000"/>
                  </a:schemeClr>
                </a:solidFill>
              </a:rPr>
              <a:t>Value Captured</a:t>
            </a:r>
          </a:p>
          <a:p>
            <a:r>
              <a:rPr lang="en-US" sz="1600" dirty="0"/>
              <a:t>WTS – Willingness to Sell vs. Willingness to Pay (WTP)</a:t>
            </a:r>
          </a:p>
        </p:txBody>
      </p:sp>
      <p:sp>
        <p:nvSpPr>
          <p:cNvPr id="11" name="TextBox 10"/>
          <p:cNvSpPr txBox="1"/>
          <p:nvPr/>
        </p:nvSpPr>
        <p:spPr>
          <a:xfrm>
            <a:off x="3809779" y="2961437"/>
            <a:ext cx="1501266" cy="338554"/>
          </a:xfrm>
          <a:prstGeom prst="rect">
            <a:avLst/>
          </a:prstGeom>
          <a:solidFill>
            <a:srgbClr val="FFC000"/>
          </a:solidFill>
        </p:spPr>
        <p:txBody>
          <a:bodyPr wrap="square" rtlCol="0">
            <a:spAutoFit/>
          </a:bodyPr>
          <a:lstStyle/>
          <a:p>
            <a:pPr algn="ctr"/>
            <a:r>
              <a:rPr lang="en-US" sz="1600" dirty="0"/>
              <a:t>Price Ceiling</a:t>
            </a:r>
          </a:p>
        </p:txBody>
      </p:sp>
      <p:sp>
        <p:nvSpPr>
          <p:cNvPr id="12" name="TextBox 11"/>
          <p:cNvSpPr txBox="1"/>
          <p:nvPr/>
        </p:nvSpPr>
        <p:spPr>
          <a:xfrm>
            <a:off x="3758325" y="4855570"/>
            <a:ext cx="1604174" cy="338554"/>
          </a:xfrm>
          <a:prstGeom prst="rect">
            <a:avLst/>
          </a:prstGeom>
          <a:noFill/>
        </p:spPr>
        <p:txBody>
          <a:bodyPr wrap="square" rtlCol="0">
            <a:spAutoFit/>
          </a:bodyPr>
          <a:lstStyle/>
          <a:p>
            <a:pPr algn="ctr"/>
            <a:r>
              <a:rPr lang="en-US" sz="1600" dirty="0"/>
              <a:t>Cost of Inputs</a:t>
            </a:r>
          </a:p>
        </p:txBody>
      </p:sp>
      <p:sp>
        <p:nvSpPr>
          <p:cNvPr id="14" name="TextBox 13"/>
          <p:cNvSpPr txBox="1"/>
          <p:nvPr/>
        </p:nvSpPr>
        <p:spPr>
          <a:xfrm>
            <a:off x="6492476" y="6005880"/>
            <a:ext cx="2724070" cy="584775"/>
          </a:xfrm>
          <a:prstGeom prst="rect">
            <a:avLst/>
          </a:prstGeom>
          <a:noFill/>
        </p:spPr>
        <p:txBody>
          <a:bodyPr wrap="square" rtlCol="0">
            <a:spAutoFit/>
          </a:bodyPr>
          <a:lstStyle/>
          <a:p>
            <a:r>
              <a:rPr lang="en-US" sz="1600" dirty="0">
                <a:solidFill>
                  <a:schemeClr val="accent6">
                    <a:lumMod val="75000"/>
                  </a:schemeClr>
                </a:solidFill>
              </a:rPr>
              <a:t>Value Captured</a:t>
            </a:r>
          </a:p>
          <a:p>
            <a:r>
              <a:rPr lang="en-US" sz="1600" dirty="0"/>
              <a:t>WTS – Willingness to Sell</a:t>
            </a:r>
          </a:p>
        </p:txBody>
      </p:sp>
      <p:cxnSp>
        <p:nvCxnSpPr>
          <p:cNvPr id="16" name="Straight Connector 15"/>
          <p:cNvCxnSpPr/>
          <p:nvPr/>
        </p:nvCxnSpPr>
        <p:spPr>
          <a:xfrm>
            <a:off x="3220572" y="1917155"/>
            <a:ext cx="2923836" cy="17609"/>
          </a:xfrm>
          <a:prstGeom prst="line">
            <a:avLst/>
          </a:prstGeom>
          <a:ln w="38100">
            <a:solidFill>
              <a:schemeClr val="accent3">
                <a:lumMod val="75000"/>
              </a:schemeClr>
            </a:solidFill>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908322" y="3283579"/>
            <a:ext cx="520600" cy="1968496"/>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9" name="Right Brace 18"/>
          <p:cNvSpPr/>
          <p:nvPr/>
        </p:nvSpPr>
        <p:spPr>
          <a:xfrm>
            <a:off x="5908322" y="2007405"/>
            <a:ext cx="296620" cy="11925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20" name="TextBox 19"/>
          <p:cNvSpPr txBox="1"/>
          <p:nvPr/>
        </p:nvSpPr>
        <p:spPr>
          <a:xfrm>
            <a:off x="6492476" y="2364561"/>
            <a:ext cx="3353635" cy="584775"/>
          </a:xfrm>
          <a:prstGeom prst="rect">
            <a:avLst/>
          </a:prstGeom>
          <a:noFill/>
        </p:spPr>
        <p:txBody>
          <a:bodyPr wrap="square" rtlCol="0">
            <a:spAutoFit/>
          </a:bodyPr>
          <a:lstStyle/>
          <a:p>
            <a:r>
              <a:rPr lang="en-US" sz="1600" dirty="0">
                <a:solidFill>
                  <a:srgbClr val="0070C0"/>
                </a:solidFill>
              </a:rPr>
              <a:t>Value Offered – relative to price and relative to rivals</a:t>
            </a:r>
          </a:p>
        </p:txBody>
      </p:sp>
      <p:sp>
        <p:nvSpPr>
          <p:cNvPr id="21" name="TextBox 20"/>
          <p:cNvSpPr txBox="1"/>
          <p:nvPr/>
        </p:nvSpPr>
        <p:spPr>
          <a:xfrm>
            <a:off x="3806752" y="4097652"/>
            <a:ext cx="1507320" cy="338554"/>
          </a:xfrm>
          <a:prstGeom prst="rect">
            <a:avLst/>
          </a:prstGeom>
          <a:noFill/>
        </p:spPr>
        <p:txBody>
          <a:bodyPr wrap="square" rtlCol="0">
            <a:spAutoFit/>
          </a:bodyPr>
          <a:lstStyle/>
          <a:p>
            <a:pPr algn="ctr"/>
            <a:r>
              <a:rPr lang="en-US" sz="1600" dirty="0"/>
              <a:t>Price Field</a:t>
            </a:r>
          </a:p>
        </p:txBody>
      </p:sp>
      <p:sp>
        <p:nvSpPr>
          <p:cNvPr id="22" name="Up-Down Arrow 21"/>
          <p:cNvSpPr/>
          <p:nvPr/>
        </p:nvSpPr>
        <p:spPr>
          <a:xfrm>
            <a:off x="3403186" y="3389265"/>
            <a:ext cx="163444" cy="164846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3" name="Rectangle 22"/>
          <p:cNvSpPr/>
          <p:nvPr/>
        </p:nvSpPr>
        <p:spPr>
          <a:xfrm>
            <a:off x="3270009" y="5403256"/>
            <a:ext cx="2288218" cy="1361759"/>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4" name="TextBox 23"/>
          <p:cNvSpPr txBox="1"/>
          <p:nvPr/>
        </p:nvSpPr>
        <p:spPr>
          <a:xfrm>
            <a:off x="3809779" y="5142843"/>
            <a:ext cx="1501266" cy="338554"/>
          </a:xfrm>
          <a:prstGeom prst="rect">
            <a:avLst/>
          </a:prstGeom>
          <a:solidFill>
            <a:srgbClr val="FFC000"/>
          </a:solidFill>
        </p:spPr>
        <p:txBody>
          <a:bodyPr wrap="square" rtlCol="0">
            <a:spAutoFit/>
          </a:bodyPr>
          <a:lstStyle/>
          <a:p>
            <a:pPr algn="ctr"/>
            <a:r>
              <a:rPr lang="en-US" sz="1600" dirty="0"/>
              <a:t>Price Ceiling</a:t>
            </a:r>
          </a:p>
        </p:txBody>
      </p:sp>
      <p:sp>
        <p:nvSpPr>
          <p:cNvPr id="25" name="TextBox 24"/>
          <p:cNvSpPr txBox="1"/>
          <p:nvPr/>
        </p:nvSpPr>
        <p:spPr>
          <a:xfrm>
            <a:off x="3758325" y="6463330"/>
            <a:ext cx="1604174" cy="338554"/>
          </a:xfrm>
          <a:prstGeom prst="rect">
            <a:avLst/>
          </a:prstGeom>
          <a:noFill/>
        </p:spPr>
        <p:txBody>
          <a:bodyPr wrap="square" rtlCol="0">
            <a:spAutoFit/>
          </a:bodyPr>
          <a:lstStyle/>
          <a:p>
            <a:pPr algn="ctr"/>
            <a:r>
              <a:rPr lang="en-US" sz="1600" dirty="0"/>
              <a:t>Cost of Inputs</a:t>
            </a:r>
          </a:p>
        </p:txBody>
      </p:sp>
      <p:sp>
        <p:nvSpPr>
          <p:cNvPr id="26" name="TextBox 25"/>
          <p:cNvSpPr txBox="1"/>
          <p:nvPr/>
        </p:nvSpPr>
        <p:spPr>
          <a:xfrm>
            <a:off x="3806752" y="5823723"/>
            <a:ext cx="1507320" cy="338554"/>
          </a:xfrm>
          <a:prstGeom prst="rect">
            <a:avLst/>
          </a:prstGeom>
          <a:noFill/>
        </p:spPr>
        <p:txBody>
          <a:bodyPr wrap="square" rtlCol="0">
            <a:spAutoFit/>
          </a:bodyPr>
          <a:lstStyle/>
          <a:p>
            <a:pPr algn="ctr"/>
            <a:r>
              <a:rPr lang="en-US" sz="1600" dirty="0"/>
              <a:t>Price Field</a:t>
            </a:r>
          </a:p>
        </p:txBody>
      </p:sp>
      <p:sp>
        <p:nvSpPr>
          <p:cNvPr id="27" name="Up-Down Arrow 26"/>
          <p:cNvSpPr/>
          <p:nvPr/>
        </p:nvSpPr>
        <p:spPr>
          <a:xfrm>
            <a:off x="3403186" y="5508942"/>
            <a:ext cx="163444" cy="118976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8" name="Up-Down Arrow 27"/>
          <p:cNvSpPr/>
          <p:nvPr/>
        </p:nvSpPr>
        <p:spPr>
          <a:xfrm>
            <a:off x="3416304" y="1992418"/>
            <a:ext cx="150327" cy="10582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9" name="TextBox 28"/>
          <p:cNvSpPr txBox="1"/>
          <p:nvPr/>
        </p:nvSpPr>
        <p:spPr>
          <a:xfrm>
            <a:off x="3648354" y="2372245"/>
            <a:ext cx="1824117" cy="338554"/>
          </a:xfrm>
          <a:prstGeom prst="rect">
            <a:avLst/>
          </a:prstGeom>
          <a:solidFill>
            <a:schemeClr val="accent2">
              <a:lumMod val="60000"/>
              <a:lumOff val="40000"/>
            </a:schemeClr>
          </a:solidFill>
        </p:spPr>
        <p:txBody>
          <a:bodyPr wrap="square" rtlCol="0">
            <a:spAutoFit/>
          </a:bodyPr>
          <a:lstStyle/>
          <a:p>
            <a:pPr algn="ctr"/>
            <a:r>
              <a:rPr lang="en-US" sz="1600" dirty="0"/>
              <a:t>Price Threshold?</a:t>
            </a:r>
          </a:p>
        </p:txBody>
      </p:sp>
      <p:sp>
        <p:nvSpPr>
          <p:cNvPr id="2" name="TextBox 1"/>
          <p:cNvSpPr txBox="1"/>
          <p:nvPr/>
        </p:nvSpPr>
        <p:spPr>
          <a:xfrm>
            <a:off x="9213525" y="1488831"/>
            <a:ext cx="2435319" cy="830997"/>
          </a:xfrm>
          <a:prstGeom prst="rect">
            <a:avLst/>
          </a:prstGeom>
          <a:noFill/>
        </p:spPr>
        <p:txBody>
          <a:bodyPr wrap="square" rtlCol="0">
            <a:spAutoFit/>
          </a:bodyPr>
          <a:lstStyle/>
          <a:p>
            <a:r>
              <a:rPr lang="en-US" sz="1600" dirty="0"/>
              <a:t>Product Attributes</a:t>
            </a:r>
          </a:p>
          <a:p>
            <a:r>
              <a:rPr lang="en-US" sz="1600" dirty="0"/>
              <a:t>Complements</a:t>
            </a:r>
          </a:p>
          <a:p>
            <a:r>
              <a:rPr lang="en-US" sz="1600" dirty="0"/>
              <a:t>Networks</a:t>
            </a:r>
          </a:p>
        </p:txBody>
      </p:sp>
      <p:sp>
        <p:nvSpPr>
          <p:cNvPr id="13" name="Left Brace 12"/>
          <p:cNvSpPr/>
          <p:nvPr/>
        </p:nvSpPr>
        <p:spPr>
          <a:xfrm>
            <a:off x="9122723" y="1632794"/>
            <a:ext cx="90802" cy="611335"/>
          </a:xfrm>
          <a:prstGeom prst="lef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6365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CA" b="1" dirty="0">
                <a:solidFill>
                  <a:schemeClr val="accent6">
                    <a:lumMod val="75000"/>
                  </a:schemeClr>
                </a:solidFill>
              </a:rPr>
              <a:t>Financial Road Map to Success</a:t>
            </a:r>
            <a:endParaRPr lang="en-US" b="1" dirty="0"/>
          </a:p>
        </p:txBody>
      </p:sp>
      <p:sp>
        <p:nvSpPr>
          <p:cNvPr id="3" name="Title 2"/>
          <p:cNvSpPr>
            <a:spLocks noGrp="1"/>
          </p:cNvSpPr>
          <p:nvPr>
            <p:ph type="title"/>
          </p:nvPr>
        </p:nvSpPr>
        <p:spPr/>
        <p:txBody>
          <a:bodyPr>
            <a:noAutofit/>
          </a:bodyPr>
          <a:lstStyle/>
          <a:p>
            <a:r>
              <a:rPr lang="en-US" dirty="0" smtClean="0"/>
              <a:t>MMA </a:t>
            </a:r>
            <a:r>
              <a:rPr lang="en-US" dirty="0"/>
              <a:t>801 – Session </a:t>
            </a:r>
            <a:r>
              <a:rPr lang="en-US" dirty="0" smtClean="0"/>
              <a:t>2</a:t>
            </a:r>
            <a:endParaRPr lang="en-CA" b="0" dirty="0">
              <a:solidFill>
                <a:schemeClr val="accent6">
                  <a:lumMod val="75000"/>
                </a:schemeClr>
              </a:solidFill>
            </a:endParaRPr>
          </a:p>
        </p:txBody>
      </p:sp>
      <p:sp>
        <p:nvSpPr>
          <p:cNvPr id="2" name="Slide Number Placeholder 1"/>
          <p:cNvSpPr>
            <a:spLocks noGrp="1"/>
          </p:cNvSpPr>
          <p:nvPr>
            <p:ph type="sldNum" sz="quarter" idx="4294967295"/>
          </p:nvPr>
        </p:nvSpPr>
        <p:spPr>
          <a:xfrm>
            <a:off x="9448800" y="6496198"/>
            <a:ext cx="2743200" cy="365125"/>
          </a:xfrm>
          <a:prstGeom prst="rect">
            <a:avLst/>
          </a:prstGeom>
        </p:spPr>
        <p:txBody>
          <a:bodyPr/>
          <a:lstStyle/>
          <a:p>
            <a:fld id="{2066355A-084C-D24E-9AD2-7E4FC41EA627}" type="slidenum">
              <a:rPr lang="en-US" smtClean="0"/>
              <a:t>34</a:t>
            </a:fld>
            <a:endParaRPr lang="en-US"/>
          </a:p>
        </p:txBody>
      </p:sp>
      <p:sp>
        <p:nvSpPr>
          <p:cNvPr id="54" name="Line 48"/>
          <p:cNvSpPr>
            <a:spLocks noChangeShapeType="1"/>
          </p:cNvSpPr>
          <p:nvPr/>
        </p:nvSpPr>
        <p:spPr bwMode="auto">
          <a:xfrm>
            <a:off x="4626364" y="3788344"/>
            <a:ext cx="39466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9" name="Line 2"/>
          <p:cNvSpPr>
            <a:spLocks noChangeShapeType="1"/>
          </p:cNvSpPr>
          <p:nvPr/>
        </p:nvSpPr>
        <p:spPr bwMode="auto">
          <a:xfrm>
            <a:off x="7220305" y="5535728"/>
            <a:ext cx="12324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10" name="Line 3"/>
          <p:cNvSpPr>
            <a:spLocks noChangeShapeType="1"/>
          </p:cNvSpPr>
          <p:nvPr/>
        </p:nvSpPr>
        <p:spPr bwMode="auto">
          <a:xfrm>
            <a:off x="5154548" y="2765733"/>
            <a:ext cx="13351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12" name="Rectangle 6"/>
          <p:cNvSpPr>
            <a:spLocks noChangeArrowheads="1"/>
          </p:cNvSpPr>
          <p:nvPr/>
        </p:nvSpPr>
        <p:spPr bwMode="auto">
          <a:xfrm>
            <a:off x="7466785" y="1609613"/>
            <a:ext cx="1549318" cy="8450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13" name="Rectangle 7"/>
          <p:cNvSpPr>
            <a:spLocks noChangeArrowheads="1"/>
          </p:cNvSpPr>
          <p:nvPr/>
        </p:nvSpPr>
        <p:spPr bwMode="auto">
          <a:xfrm>
            <a:off x="7355280" y="1521583"/>
            <a:ext cx="1549318" cy="8450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14" name="Rectangle 8"/>
          <p:cNvSpPr>
            <a:spLocks noChangeArrowheads="1"/>
          </p:cNvSpPr>
          <p:nvPr/>
        </p:nvSpPr>
        <p:spPr bwMode="auto">
          <a:xfrm>
            <a:off x="7590025" y="1697640"/>
            <a:ext cx="1172259" cy="4269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l"/>
            <a:r>
              <a:rPr lang="en-US" dirty="0">
                <a:solidFill>
                  <a:schemeClr val="tx2"/>
                </a:solidFill>
              </a:rPr>
              <a:t>Revenue</a:t>
            </a:r>
          </a:p>
        </p:txBody>
      </p:sp>
      <p:grpSp>
        <p:nvGrpSpPr>
          <p:cNvPr id="15" name="Group 9"/>
          <p:cNvGrpSpPr>
            <a:grpSpLocks/>
          </p:cNvGrpSpPr>
          <p:nvPr/>
        </p:nvGrpSpPr>
        <p:grpSpPr bwMode="auto">
          <a:xfrm>
            <a:off x="6765482" y="2032154"/>
            <a:ext cx="578060" cy="1254421"/>
            <a:chOff x="4062" y="1164"/>
            <a:chExt cx="394" cy="855"/>
          </a:xfrm>
        </p:grpSpPr>
        <p:sp>
          <p:nvSpPr>
            <p:cNvPr id="20" name="Line 10"/>
            <p:cNvSpPr>
              <a:spLocks noChangeShapeType="1"/>
            </p:cNvSpPr>
            <p:nvPr/>
          </p:nvSpPr>
          <p:spPr bwMode="auto">
            <a:xfrm>
              <a:off x="4062" y="1593"/>
              <a:ext cx="23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21" name="Line 11"/>
            <p:cNvSpPr>
              <a:spLocks noChangeShapeType="1"/>
            </p:cNvSpPr>
            <p:nvPr/>
          </p:nvSpPr>
          <p:spPr bwMode="auto">
            <a:xfrm flipV="1">
              <a:off x="4297" y="1164"/>
              <a:ext cx="75" cy="42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22" name="Line 12"/>
            <p:cNvSpPr>
              <a:spLocks noChangeShapeType="1"/>
            </p:cNvSpPr>
            <p:nvPr/>
          </p:nvSpPr>
          <p:spPr bwMode="auto">
            <a:xfrm>
              <a:off x="4293" y="1585"/>
              <a:ext cx="76" cy="42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23" name="Line 13"/>
            <p:cNvSpPr>
              <a:spLocks noChangeShapeType="1"/>
            </p:cNvSpPr>
            <p:nvPr/>
          </p:nvSpPr>
          <p:spPr bwMode="auto">
            <a:xfrm>
              <a:off x="4372" y="2019"/>
              <a:ext cx="7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24" name="Line 14"/>
            <p:cNvSpPr>
              <a:spLocks noChangeShapeType="1"/>
            </p:cNvSpPr>
            <p:nvPr/>
          </p:nvSpPr>
          <p:spPr bwMode="auto">
            <a:xfrm>
              <a:off x="4376" y="1170"/>
              <a:ext cx="8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grpSp>
      <p:sp>
        <p:nvSpPr>
          <p:cNvPr id="16" name="Rectangle 15"/>
          <p:cNvSpPr>
            <a:spLocks noChangeArrowheads="1"/>
          </p:cNvSpPr>
          <p:nvPr/>
        </p:nvSpPr>
        <p:spPr bwMode="auto">
          <a:xfrm>
            <a:off x="7466785" y="2783340"/>
            <a:ext cx="1549318" cy="84508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17" name="Rectangle 16"/>
          <p:cNvSpPr>
            <a:spLocks noChangeArrowheads="1"/>
          </p:cNvSpPr>
          <p:nvPr/>
        </p:nvSpPr>
        <p:spPr bwMode="auto">
          <a:xfrm>
            <a:off x="7355280" y="2671836"/>
            <a:ext cx="1549318" cy="8450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18" name="Rectangle 17"/>
          <p:cNvSpPr>
            <a:spLocks noChangeArrowheads="1"/>
          </p:cNvSpPr>
          <p:nvPr/>
        </p:nvSpPr>
        <p:spPr bwMode="auto">
          <a:xfrm>
            <a:off x="7761683" y="2921251"/>
            <a:ext cx="786397" cy="4269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algn="l"/>
            <a:r>
              <a:rPr lang="en-US" dirty="0">
                <a:solidFill>
                  <a:schemeClr val="tx2"/>
                </a:solidFill>
              </a:rPr>
              <a:t>Costs</a:t>
            </a:r>
          </a:p>
        </p:txBody>
      </p:sp>
      <p:sp>
        <p:nvSpPr>
          <p:cNvPr id="19" name="Rectangle 18"/>
          <p:cNvSpPr>
            <a:spLocks noChangeArrowheads="1"/>
          </p:cNvSpPr>
          <p:nvPr/>
        </p:nvSpPr>
        <p:spPr bwMode="auto">
          <a:xfrm>
            <a:off x="7782223" y="2397480"/>
            <a:ext cx="655628" cy="3159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sz="1600" dirty="0">
                <a:solidFill>
                  <a:srgbClr val="C00000"/>
                </a:solidFill>
              </a:rPr>
              <a:t>Minus</a:t>
            </a:r>
          </a:p>
        </p:txBody>
      </p:sp>
      <p:sp>
        <p:nvSpPr>
          <p:cNvPr id="26" name="Rectangle 20"/>
          <p:cNvSpPr>
            <a:spLocks noChangeArrowheads="1"/>
          </p:cNvSpPr>
          <p:nvPr/>
        </p:nvSpPr>
        <p:spPr bwMode="auto">
          <a:xfrm>
            <a:off x="3302989" y="5013419"/>
            <a:ext cx="1549321" cy="84508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27" name="Rectangle 21"/>
          <p:cNvSpPr>
            <a:spLocks noChangeArrowheads="1"/>
          </p:cNvSpPr>
          <p:nvPr/>
        </p:nvSpPr>
        <p:spPr bwMode="auto">
          <a:xfrm>
            <a:off x="3185616" y="4901914"/>
            <a:ext cx="1549321" cy="84508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28" name="Rectangle 22"/>
          <p:cNvSpPr>
            <a:spLocks noChangeArrowheads="1"/>
          </p:cNvSpPr>
          <p:nvPr/>
        </p:nvSpPr>
        <p:spPr bwMode="auto">
          <a:xfrm>
            <a:off x="3302989" y="3393676"/>
            <a:ext cx="1549321" cy="84508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grpSp>
        <p:nvGrpSpPr>
          <p:cNvPr id="29" name="Group 23"/>
          <p:cNvGrpSpPr>
            <a:grpSpLocks/>
          </p:cNvGrpSpPr>
          <p:nvPr/>
        </p:nvGrpSpPr>
        <p:grpSpPr bwMode="auto">
          <a:xfrm>
            <a:off x="2519525" y="3732589"/>
            <a:ext cx="661689" cy="1506772"/>
            <a:chOff x="1168" y="2323"/>
            <a:chExt cx="451" cy="1027"/>
          </a:xfrm>
        </p:grpSpPr>
        <p:sp>
          <p:nvSpPr>
            <p:cNvPr id="34" name="Line 24"/>
            <p:cNvSpPr>
              <a:spLocks noChangeShapeType="1"/>
            </p:cNvSpPr>
            <p:nvPr/>
          </p:nvSpPr>
          <p:spPr bwMode="auto">
            <a:xfrm>
              <a:off x="1168" y="2838"/>
              <a:ext cx="26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35" name="Line 25"/>
            <p:cNvSpPr>
              <a:spLocks noChangeShapeType="1"/>
            </p:cNvSpPr>
            <p:nvPr/>
          </p:nvSpPr>
          <p:spPr bwMode="auto">
            <a:xfrm flipV="1">
              <a:off x="1437" y="2323"/>
              <a:ext cx="86" cy="5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36" name="Line 26"/>
            <p:cNvSpPr>
              <a:spLocks noChangeShapeType="1"/>
            </p:cNvSpPr>
            <p:nvPr/>
          </p:nvSpPr>
          <p:spPr bwMode="auto">
            <a:xfrm>
              <a:off x="1433" y="2828"/>
              <a:ext cx="86" cy="5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37" name="Line 27"/>
            <p:cNvSpPr>
              <a:spLocks noChangeShapeType="1"/>
            </p:cNvSpPr>
            <p:nvPr/>
          </p:nvSpPr>
          <p:spPr bwMode="auto">
            <a:xfrm>
              <a:off x="1523" y="3350"/>
              <a:ext cx="91"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38" name="Line 28"/>
            <p:cNvSpPr>
              <a:spLocks noChangeShapeType="1"/>
            </p:cNvSpPr>
            <p:nvPr/>
          </p:nvSpPr>
          <p:spPr bwMode="auto">
            <a:xfrm>
              <a:off x="1528" y="2330"/>
              <a:ext cx="91"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grpSp>
      <p:sp>
        <p:nvSpPr>
          <p:cNvPr id="30" name="Rectangle 29"/>
          <p:cNvSpPr>
            <a:spLocks noChangeArrowheads="1"/>
          </p:cNvSpPr>
          <p:nvPr/>
        </p:nvSpPr>
        <p:spPr bwMode="auto">
          <a:xfrm>
            <a:off x="3185616" y="3282172"/>
            <a:ext cx="1549321" cy="84508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31" name="Rectangle 30"/>
          <p:cNvSpPr>
            <a:spLocks noChangeArrowheads="1"/>
          </p:cNvSpPr>
          <p:nvPr/>
        </p:nvSpPr>
        <p:spPr bwMode="auto">
          <a:xfrm>
            <a:off x="3382214" y="3318851"/>
            <a:ext cx="1031413" cy="7687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dirty="0">
                <a:solidFill>
                  <a:schemeClr val="tx2"/>
                </a:solidFill>
              </a:rPr>
              <a:t>Net</a:t>
            </a:r>
          </a:p>
          <a:p>
            <a:r>
              <a:rPr lang="en-US" dirty="0">
                <a:solidFill>
                  <a:schemeClr val="tx2"/>
                </a:solidFill>
              </a:rPr>
              <a:t>Income</a:t>
            </a:r>
          </a:p>
        </p:txBody>
      </p:sp>
      <p:sp>
        <p:nvSpPr>
          <p:cNvPr id="32" name="Rectangle 31"/>
          <p:cNvSpPr>
            <a:spLocks noChangeArrowheads="1"/>
          </p:cNvSpPr>
          <p:nvPr/>
        </p:nvSpPr>
        <p:spPr bwMode="auto">
          <a:xfrm>
            <a:off x="3266309" y="4982609"/>
            <a:ext cx="1270560" cy="7687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dirty="0">
                <a:solidFill>
                  <a:schemeClr val="tx2"/>
                </a:solidFill>
              </a:rPr>
              <a:t>Assets</a:t>
            </a:r>
          </a:p>
          <a:p>
            <a:r>
              <a:rPr lang="en-US" dirty="0">
                <a:solidFill>
                  <a:schemeClr val="tx2"/>
                </a:solidFill>
              </a:rPr>
              <a:t>Deployed</a:t>
            </a:r>
          </a:p>
        </p:txBody>
      </p:sp>
      <p:sp>
        <p:nvSpPr>
          <p:cNvPr id="33" name="Rectangle 32"/>
          <p:cNvSpPr>
            <a:spLocks noChangeArrowheads="1"/>
          </p:cNvSpPr>
          <p:nvPr/>
        </p:nvSpPr>
        <p:spPr bwMode="auto">
          <a:xfrm>
            <a:off x="3185615" y="4368838"/>
            <a:ext cx="1153238" cy="3159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r>
              <a:rPr lang="en-US" sz="1600" dirty="0" smtClean="0">
                <a:solidFill>
                  <a:srgbClr val="C00000"/>
                </a:solidFill>
              </a:rPr>
              <a:t>Divided By</a:t>
            </a:r>
            <a:endParaRPr lang="en-US" sz="1600" dirty="0">
              <a:solidFill>
                <a:srgbClr val="C00000"/>
              </a:solidFill>
            </a:endParaRPr>
          </a:p>
        </p:txBody>
      </p:sp>
      <p:sp>
        <p:nvSpPr>
          <p:cNvPr id="40" name="Line 34"/>
          <p:cNvSpPr>
            <a:spLocks noChangeShapeType="1"/>
          </p:cNvSpPr>
          <p:nvPr/>
        </p:nvSpPr>
        <p:spPr bwMode="auto">
          <a:xfrm>
            <a:off x="6765488" y="4910719"/>
            <a:ext cx="34478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1" name="Line 35"/>
          <p:cNvSpPr>
            <a:spLocks noChangeShapeType="1"/>
          </p:cNvSpPr>
          <p:nvPr/>
        </p:nvSpPr>
        <p:spPr bwMode="auto">
          <a:xfrm flipV="1">
            <a:off x="7110270" y="4281308"/>
            <a:ext cx="110037" cy="629411"/>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2" name="Line 36"/>
          <p:cNvSpPr>
            <a:spLocks noChangeShapeType="1"/>
          </p:cNvSpPr>
          <p:nvPr/>
        </p:nvSpPr>
        <p:spPr bwMode="auto">
          <a:xfrm>
            <a:off x="7104400" y="4898982"/>
            <a:ext cx="127642" cy="62500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3" name="Line 37"/>
          <p:cNvSpPr>
            <a:spLocks noChangeShapeType="1"/>
          </p:cNvSpPr>
          <p:nvPr/>
        </p:nvSpPr>
        <p:spPr bwMode="auto">
          <a:xfrm>
            <a:off x="7226174" y="4290110"/>
            <a:ext cx="11737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4" name="Rectangle 38"/>
          <p:cNvSpPr>
            <a:spLocks noChangeArrowheads="1"/>
          </p:cNvSpPr>
          <p:nvPr/>
        </p:nvSpPr>
        <p:spPr bwMode="auto">
          <a:xfrm>
            <a:off x="7466788" y="4074439"/>
            <a:ext cx="1549319" cy="84508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5" name="Rectangle 39"/>
          <p:cNvSpPr>
            <a:spLocks noChangeArrowheads="1"/>
          </p:cNvSpPr>
          <p:nvPr/>
        </p:nvSpPr>
        <p:spPr bwMode="auto">
          <a:xfrm>
            <a:off x="7466788" y="5248166"/>
            <a:ext cx="1549319" cy="84508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6" name="Rectangle 40"/>
          <p:cNvSpPr>
            <a:spLocks noChangeArrowheads="1"/>
          </p:cNvSpPr>
          <p:nvPr/>
        </p:nvSpPr>
        <p:spPr bwMode="auto">
          <a:xfrm>
            <a:off x="7355284" y="3962934"/>
            <a:ext cx="1549319" cy="84508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7" name="Rectangle 41"/>
          <p:cNvSpPr>
            <a:spLocks noChangeArrowheads="1"/>
          </p:cNvSpPr>
          <p:nvPr/>
        </p:nvSpPr>
        <p:spPr bwMode="auto">
          <a:xfrm>
            <a:off x="7355284" y="5136661"/>
            <a:ext cx="1549319" cy="84508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48" name="Rectangle 42"/>
          <p:cNvSpPr>
            <a:spLocks noChangeArrowheads="1"/>
          </p:cNvSpPr>
          <p:nvPr/>
        </p:nvSpPr>
        <p:spPr bwMode="auto">
          <a:xfrm>
            <a:off x="7597365" y="4015753"/>
            <a:ext cx="1005003" cy="7687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dirty="0">
                <a:solidFill>
                  <a:schemeClr val="tx2"/>
                </a:solidFill>
              </a:rPr>
              <a:t>Market</a:t>
            </a:r>
          </a:p>
          <a:p>
            <a:r>
              <a:rPr lang="en-US" dirty="0">
                <a:solidFill>
                  <a:schemeClr val="tx2"/>
                </a:solidFill>
              </a:rPr>
              <a:t>Share</a:t>
            </a:r>
          </a:p>
        </p:txBody>
      </p:sp>
      <p:sp>
        <p:nvSpPr>
          <p:cNvPr id="49" name="Rectangle 43"/>
          <p:cNvSpPr>
            <a:spLocks noChangeArrowheads="1"/>
          </p:cNvSpPr>
          <p:nvPr/>
        </p:nvSpPr>
        <p:spPr bwMode="auto">
          <a:xfrm>
            <a:off x="7597365" y="5240830"/>
            <a:ext cx="1005003" cy="7687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dirty="0">
                <a:solidFill>
                  <a:schemeClr val="tx2"/>
                </a:solidFill>
              </a:rPr>
              <a:t>Market</a:t>
            </a:r>
          </a:p>
          <a:p>
            <a:r>
              <a:rPr lang="en-US" dirty="0">
                <a:solidFill>
                  <a:schemeClr val="tx2"/>
                </a:solidFill>
              </a:rPr>
              <a:t>Size</a:t>
            </a:r>
          </a:p>
        </p:txBody>
      </p:sp>
      <p:sp>
        <p:nvSpPr>
          <p:cNvPr id="50" name="Rectangle 44"/>
          <p:cNvSpPr>
            <a:spLocks noChangeArrowheads="1"/>
          </p:cNvSpPr>
          <p:nvPr/>
        </p:nvSpPr>
        <p:spPr bwMode="auto">
          <a:xfrm>
            <a:off x="7779293" y="4873064"/>
            <a:ext cx="631583" cy="3159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sz="1600" dirty="0">
                <a:solidFill>
                  <a:srgbClr val="C00000"/>
                </a:solidFill>
              </a:rPr>
              <a:t>Times</a:t>
            </a:r>
            <a:endParaRPr lang="en-US" sz="1200" dirty="0">
              <a:solidFill>
                <a:srgbClr val="C00000"/>
              </a:solidFill>
            </a:endParaRPr>
          </a:p>
        </p:txBody>
      </p:sp>
      <p:sp>
        <p:nvSpPr>
          <p:cNvPr id="52" name="Rectangle 46"/>
          <p:cNvSpPr>
            <a:spLocks noChangeArrowheads="1"/>
          </p:cNvSpPr>
          <p:nvPr/>
        </p:nvSpPr>
        <p:spPr bwMode="auto">
          <a:xfrm>
            <a:off x="5506660" y="4461770"/>
            <a:ext cx="1373260" cy="7922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53" name="Rectangle 47"/>
          <p:cNvSpPr>
            <a:spLocks noChangeArrowheads="1"/>
          </p:cNvSpPr>
          <p:nvPr/>
        </p:nvSpPr>
        <p:spPr bwMode="auto">
          <a:xfrm>
            <a:off x="5415695" y="2407748"/>
            <a:ext cx="1549319" cy="84508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55" name="Line 49"/>
          <p:cNvSpPr>
            <a:spLocks noChangeShapeType="1"/>
          </p:cNvSpPr>
          <p:nvPr/>
        </p:nvSpPr>
        <p:spPr bwMode="auto">
          <a:xfrm flipV="1">
            <a:off x="5021029" y="2751063"/>
            <a:ext cx="126176" cy="1037281"/>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56" name="Line 50"/>
          <p:cNvSpPr>
            <a:spLocks noChangeShapeType="1"/>
          </p:cNvSpPr>
          <p:nvPr/>
        </p:nvSpPr>
        <p:spPr bwMode="auto">
          <a:xfrm>
            <a:off x="5015161" y="3767805"/>
            <a:ext cx="145249" cy="10402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57" name="Line 51"/>
          <p:cNvSpPr>
            <a:spLocks noChangeShapeType="1"/>
          </p:cNvSpPr>
          <p:nvPr/>
        </p:nvSpPr>
        <p:spPr bwMode="auto">
          <a:xfrm>
            <a:off x="5147205" y="4818288"/>
            <a:ext cx="25381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58" name="Rectangle 52"/>
          <p:cNvSpPr>
            <a:spLocks noChangeArrowheads="1"/>
          </p:cNvSpPr>
          <p:nvPr/>
        </p:nvSpPr>
        <p:spPr bwMode="auto">
          <a:xfrm>
            <a:off x="5298322" y="2296244"/>
            <a:ext cx="1549319" cy="84508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59" name="Rectangle 53"/>
          <p:cNvSpPr>
            <a:spLocks noChangeArrowheads="1"/>
          </p:cNvSpPr>
          <p:nvPr/>
        </p:nvSpPr>
        <p:spPr bwMode="auto">
          <a:xfrm>
            <a:off x="5547740" y="2504580"/>
            <a:ext cx="1106237" cy="4269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dirty="0">
                <a:solidFill>
                  <a:schemeClr val="tx2"/>
                </a:solidFill>
              </a:rPr>
              <a:t>Margins</a:t>
            </a:r>
          </a:p>
        </p:txBody>
      </p:sp>
      <p:sp>
        <p:nvSpPr>
          <p:cNvPr id="60" name="Rectangle 54"/>
          <p:cNvSpPr>
            <a:spLocks noChangeArrowheads="1"/>
          </p:cNvSpPr>
          <p:nvPr/>
        </p:nvSpPr>
        <p:spPr bwMode="auto">
          <a:xfrm>
            <a:off x="5500791" y="4400148"/>
            <a:ext cx="1288165" cy="7687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endParaRPr lang="en-US" dirty="0" smtClean="0">
              <a:solidFill>
                <a:schemeClr val="tx2"/>
              </a:solidFill>
            </a:endParaRPr>
          </a:p>
          <a:p>
            <a:r>
              <a:rPr lang="en-US" dirty="0" smtClean="0">
                <a:solidFill>
                  <a:schemeClr val="tx2"/>
                </a:solidFill>
              </a:rPr>
              <a:t>Volume</a:t>
            </a:r>
            <a:endParaRPr lang="en-US" dirty="0">
              <a:solidFill>
                <a:schemeClr val="tx2"/>
              </a:solidFill>
            </a:endParaRPr>
          </a:p>
        </p:txBody>
      </p:sp>
      <p:sp>
        <p:nvSpPr>
          <p:cNvPr id="61" name="Rectangle 55"/>
          <p:cNvSpPr>
            <a:spLocks noChangeArrowheads="1"/>
          </p:cNvSpPr>
          <p:nvPr/>
        </p:nvSpPr>
        <p:spPr bwMode="auto">
          <a:xfrm>
            <a:off x="5423839" y="3612285"/>
            <a:ext cx="631583" cy="31595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r>
              <a:rPr lang="en-US" sz="1600" dirty="0">
                <a:solidFill>
                  <a:srgbClr val="C00000"/>
                </a:solidFill>
              </a:rPr>
              <a:t>Times</a:t>
            </a:r>
          </a:p>
        </p:txBody>
      </p:sp>
      <p:sp>
        <p:nvSpPr>
          <p:cNvPr id="64" name="Rectangle 58"/>
          <p:cNvSpPr>
            <a:spLocks noChangeArrowheads="1"/>
          </p:cNvSpPr>
          <p:nvPr/>
        </p:nvSpPr>
        <p:spPr bwMode="auto">
          <a:xfrm>
            <a:off x="1202020" y="4250504"/>
            <a:ext cx="1663758" cy="77906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1"/>
          </a:p>
        </p:txBody>
      </p:sp>
      <p:sp>
        <p:nvSpPr>
          <p:cNvPr id="65" name="Rectangle 59"/>
          <p:cNvSpPr>
            <a:spLocks noChangeArrowheads="1"/>
          </p:cNvSpPr>
          <p:nvPr/>
        </p:nvSpPr>
        <p:spPr bwMode="auto">
          <a:xfrm>
            <a:off x="1142849" y="4025548"/>
            <a:ext cx="1623650" cy="9007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algn="ctr"/>
            <a:r>
              <a:rPr lang="en-US" dirty="0">
                <a:solidFill>
                  <a:schemeClr val="tx2"/>
                </a:solidFill>
              </a:rPr>
              <a:t>Return On</a:t>
            </a:r>
          </a:p>
          <a:p>
            <a:pPr algn="ctr"/>
            <a:r>
              <a:rPr lang="en-US" dirty="0">
                <a:solidFill>
                  <a:schemeClr val="tx2"/>
                </a:solidFill>
              </a:rPr>
              <a:t>Invested </a:t>
            </a:r>
            <a:br>
              <a:rPr lang="en-US" dirty="0">
                <a:solidFill>
                  <a:schemeClr val="tx2"/>
                </a:solidFill>
              </a:rPr>
            </a:br>
            <a:r>
              <a:rPr lang="en-US" dirty="0" smtClean="0">
                <a:solidFill>
                  <a:schemeClr val="tx2"/>
                </a:solidFill>
              </a:rPr>
              <a:t>Capital</a:t>
            </a:r>
            <a:endParaRPr lang="en-US" dirty="0">
              <a:solidFill>
                <a:schemeClr val="tx2"/>
              </a:solidFill>
            </a:endParaRPr>
          </a:p>
        </p:txBody>
      </p:sp>
      <p:sp>
        <p:nvSpPr>
          <p:cNvPr id="4" name="TextBox 3"/>
          <p:cNvSpPr txBox="1"/>
          <p:nvPr/>
        </p:nvSpPr>
        <p:spPr>
          <a:xfrm>
            <a:off x="3185615" y="5922331"/>
            <a:ext cx="2087235" cy="830997"/>
          </a:xfrm>
          <a:prstGeom prst="rect">
            <a:avLst/>
          </a:prstGeom>
          <a:noFill/>
        </p:spPr>
        <p:txBody>
          <a:bodyPr wrap="square" rtlCol="0">
            <a:spAutoFit/>
          </a:bodyPr>
          <a:lstStyle/>
          <a:p>
            <a:r>
              <a:rPr lang="en-US" sz="1600" dirty="0">
                <a:solidFill>
                  <a:schemeClr val="accent6">
                    <a:lumMod val="75000"/>
                  </a:schemeClr>
                </a:solidFill>
              </a:rPr>
              <a:t>Invested Capital,   Working Capital, tangible asset base</a:t>
            </a:r>
          </a:p>
        </p:txBody>
      </p:sp>
      <p:sp>
        <p:nvSpPr>
          <p:cNvPr id="6" name="TextBox 5"/>
          <p:cNvSpPr txBox="1"/>
          <p:nvPr/>
        </p:nvSpPr>
        <p:spPr>
          <a:xfrm>
            <a:off x="9262587" y="1521581"/>
            <a:ext cx="2024679" cy="584775"/>
          </a:xfrm>
          <a:prstGeom prst="rect">
            <a:avLst/>
          </a:prstGeom>
          <a:noFill/>
        </p:spPr>
        <p:txBody>
          <a:bodyPr wrap="square" rtlCol="0">
            <a:spAutoFit/>
          </a:bodyPr>
          <a:lstStyle/>
          <a:p>
            <a:r>
              <a:rPr lang="en-US" sz="1600" dirty="0">
                <a:solidFill>
                  <a:schemeClr val="accent6">
                    <a:lumMod val="75000"/>
                  </a:schemeClr>
                </a:solidFill>
              </a:rPr>
              <a:t>Revenue model structure &amp; drivers</a:t>
            </a:r>
          </a:p>
        </p:txBody>
      </p:sp>
      <p:sp>
        <p:nvSpPr>
          <p:cNvPr id="66" name="TextBox 65"/>
          <p:cNvSpPr txBox="1"/>
          <p:nvPr/>
        </p:nvSpPr>
        <p:spPr>
          <a:xfrm>
            <a:off x="9262587" y="2693462"/>
            <a:ext cx="1534150" cy="830997"/>
          </a:xfrm>
          <a:prstGeom prst="rect">
            <a:avLst/>
          </a:prstGeom>
          <a:noFill/>
        </p:spPr>
        <p:txBody>
          <a:bodyPr wrap="square" rtlCol="0">
            <a:spAutoFit/>
          </a:bodyPr>
          <a:lstStyle/>
          <a:p>
            <a:r>
              <a:rPr lang="en-US" sz="1600" dirty="0">
                <a:solidFill>
                  <a:schemeClr val="accent6">
                    <a:lumMod val="75000"/>
                  </a:schemeClr>
                </a:solidFill>
              </a:rPr>
              <a:t>Cost base structure &amp; drivers</a:t>
            </a:r>
          </a:p>
        </p:txBody>
      </p:sp>
      <p:sp>
        <p:nvSpPr>
          <p:cNvPr id="7" name="TextBox 6"/>
          <p:cNvSpPr txBox="1"/>
          <p:nvPr/>
        </p:nvSpPr>
        <p:spPr>
          <a:xfrm>
            <a:off x="9262587" y="5217345"/>
            <a:ext cx="2024679" cy="830997"/>
          </a:xfrm>
          <a:prstGeom prst="rect">
            <a:avLst/>
          </a:prstGeom>
          <a:noFill/>
        </p:spPr>
        <p:txBody>
          <a:bodyPr wrap="square" rtlCol="0">
            <a:spAutoFit/>
          </a:bodyPr>
          <a:lstStyle/>
          <a:p>
            <a:r>
              <a:rPr lang="en-US" sz="1600" dirty="0">
                <a:solidFill>
                  <a:schemeClr val="accent6">
                    <a:lumMod val="75000"/>
                  </a:schemeClr>
                </a:solidFill>
              </a:rPr>
              <a:t>Total available market, &amp; total accessible market</a:t>
            </a:r>
          </a:p>
        </p:txBody>
      </p:sp>
      <p:sp>
        <p:nvSpPr>
          <p:cNvPr id="8" name="TextBox 7"/>
          <p:cNvSpPr txBox="1"/>
          <p:nvPr/>
        </p:nvSpPr>
        <p:spPr>
          <a:xfrm>
            <a:off x="9262587" y="3984932"/>
            <a:ext cx="1534151" cy="338554"/>
          </a:xfrm>
          <a:prstGeom prst="rect">
            <a:avLst/>
          </a:prstGeom>
          <a:noFill/>
        </p:spPr>
        <p:txBody>
          <a:bodyPr wrap="square" rtlCol="0">
            <a:spAutoFit/>
          </a:bodyPr>
          <a:lstStyle/>
          <a:p>
            <a:r>
              <a:rPr lang="en-US" sz="1600" dirty="0">
                <a:solidFill>
                  <a:schemeClr val="accent6">
                    <a:lumMod val="75000"/>
                  </a:schemeClr>
                </a:solidFill>
              </a:rPr>
              <a:t>Share of market</a:t>
            </a:r>
          </a:p>
        </p:txBody>
      </p:sp>
      <p:sp>
        <p:nvSpPr>
          <p:cNvPr id="62" name="TextBox 61"/>
          <p:cNvSpPr txBox="1"/>
          <p:nvPr/>
        </p:nvSpPr>
        <p:spPr>
          <a:xfrm>
            <a:off x="5423839" y="5501979"/>
            <a:ext cx="1299904" cy="584775"/>
          </a:xfrm>
          <a:prstGeom prst="rect">
            <a:avLst/>
          </a:prstGeom>
          <a:noFill/>
        </p:spPr>
        <p:txBody>
          <a:bodyPr wrap="square" rtlCol="0">
            <a:spAutoFit/>
          </a:bodyPr>
          <a:lstStyle/>
          <a:p>
            <a:r>
              <a:rPr lang="en-US" sz="1600" dirty="0">
                <a:solidFill>
                  <a:schemeClr val="accent6">
                    <a:lumMod val="75000"/>
                  </a:schemeClr>
                </a:solidFill>
              </a:rPr>
              <a:t>PIMS emphasis</a:t>
            </a:r>
          </a:p>
        </p:txBody>
      </p:sp>
      <p:sp>
        <p:nvSpPr>
          <p:cNvPr id="67" name="TextBox 66"/>
          <p:cNvSpPr txBox="1"/>
          <p:nvPr/>
        </p:nvSpPr>
        <p:spPr>
          <a:xfrm>
            <a:off x="5423839" y="1412736"/>
            <a:ext cx="1299904" cy="584775"/>
          </a:xfrm>
          <a:prstGeom prst="rect">
            <a:avLst/>
          </a:prstGeom>
          <a:noFill/>
        </p:spPr>
        <p:txBody>
          <a:bodyPr wrap="square" rtlCol="0">
            <a:spAutoFit/>
          </a:bodyPr>
          <a:lstStyle/>
          <a:p>
            <a:r>
              <a:rPr lang="en-US" sz="1600" dirty="0">
                <a:solidFill>
                  <a:schemeClr val="accent6">
                    <a:lumMod val="75000"/>
                  </a:schemeClr>
                </a:solidFill>
              </a:rPr>
              <a:t>ROS emphasis</a:t>
            </a:r>
          </a:p>
        </p:txBody>
      </p:sp>
      <p:sp>
        <p:nvSpPr>
          <p:cNvPr id="68" name="TextBox 67"/>
          <p:cNvSpPr txBox="1"/>
          <p:nvPr/>
        </p:nvSpPr>
        <p:spPr>
          <a:xfrm>
            <a:off x="1375879" y="5170799"/>
            <a:ext cx="1349054" cy="338554"/>
          </a:xfrm>
          <a:prstGeom prst="rect">
            <a:avLst/>
          </a:prstGeom>
          <a:noFill/>
        </p:spPr>
        <p:txBody>
          <a:bodyPr wrap="square" rtlCol="0">
            <a:spAutoFit/>
          </a:bodyPr>
          <a:lstStyle/>
          <a:p>
            <a:r>
              <a:rPr lang="en-US" sz="1600" dirty="0">
                <a:solidFill>
                  <a:schemeClr val="accent6">
                    <a:lumMod val="75000"/>
                  </a:schemeClr>
                </a:solidFill>
              </a:rPr>
              <a:t>ROIC or ROCE</a:t>
            </a:r>
          </a:p>
        </p:txBody>
      </p:sp>
    </p:spTree>
    <p:extLst>
      <p:ext uri="{BB962C8B-B14F-4D97-AF65-F5344CB8AC3E}">
        <p14:creationId xmlns:p14="http://schemas.microsoft.com/office/powerpoint/2010/main" val="254723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Box 4"/>
          <p:cNvSpPr txBox="1">
            <a:spLocks noChangeArrowheads="1"/>
          </p:cNvSpPr>
          <p:nvPr/>
        </p:nvSpPr>
        <p:spPr bwMode="auto">
          <a:xfrm>
            <a:off x="3080148" y="5435205"/>
            <a:ext cx="115847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rgbClr val="404040"/>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40404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404040"/>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404040"/>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40404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9pPr>
          </a:lstStyle>
          <a:p>
            <a:pPr algn="ctr">
              <a:spcBef>
                <a:spcPct val="0"/>
              </a:spcBef>
              <a:buFontTx/>
              <a:buNone/>
            </a:pPr>
            <a:r>
              <a:rPr lang="en-US" altLang="en-US" sz="750">
                <a:solidFill>
                  <a:srgbClr val="FFFFFF"/>
                </a:solidFill>
                <a:latin typeface="Arial" panose="020B0604020202020204" pitchFamily="34" charset="0"/>
              </a:rPr>
              <a:t>EKNResearch.com</a:t>
            </a:r>
          </a:p>
        </p:txBody>
      </p:sp>
      <p:sp>
        <p:nvSpPr>
          <p:cNvPr id="4" name="Content Placeholder 3"/>
          <p:cNvSpPr>
            <a:spLocks noGrp="1"/>
          </p:cNvSpPr>
          <p:nvPr>
            <p:ph idx="1"/>
          </p:nvPr>
        </p:nvSpPr>
        <p:spPr/>
        <p:txBody>
          <a:bodyPr/>
          <a:lstStyle/>
          <a:p>
            <a:pPr marL="0" indent="0">
              <a:buNone/>
            </a:pPr>
            <a:r>
              <a:rPr lang="en-US" b="1" dirty="0" smtClean="0">
                <a:solidFill>
                  <a:schemeClr val="accent6">
                    <a:lumMod val="75000"/>
                  </a:schemeClr>
                </a:solidFill>
              </a:rPr>
              <a:t>Having said all of this…what is strategy?</a:t>
            </a:r>
          </a:p>
          <a:p>
            <a:endParaRPr lang="en-US" dirty="0"/>
          </a:p>
        </p:txBody>
      </p:sp>
      <p:sp>
        <p:nvSpPr>
          <p:cNvPr id="7" name="Slide Number Placeholder 6"/>
          <p:cNvSpPr>
            <a:spLocks noGrp="1"/>
          </p:cNvSpPr>
          <p:nvPr>
            <p:ph type="sldNum" sz="quarter" idx="12"/>
          </p:nvPr>
        </p:nvSpPr>
        <p:spPr/>
        <p:txBody>
          <a:bodyPr/>
          <a:lstStyle/>
          <a:p>
            <a:fld id="{68B66FEB-B74C-4553-A99E-5E49813D09AD}" type="slidenum">
              <a:rPr lang="en-US" smtClean="0"/>
              <a:t>35</a:t>
            </a:fld>
            <a:endParaRPr lang="en-US" dirty="0"/>
          </a:p>
        </p:txBody>
      </p:sp>
      <p:sp>
        <p:nvSpPr>
          <p:cNvPr id="9" name="Title 1"/>
          <p:cNvSpPr>
            <a:spLocks noGrp="1"/>
          </p:cNvSpPr>
          <p:nvPr>
            <p:ph type="title"/>
          </p:nvPr>
        </p:nvSpPr>
        <p:spPr/>
        <p:txBody>
          <a:bodyPr/>
          <a:lstStyle/>
          <a:p>
            <a:r>
              <a:rPr lang="en-US" sz="3730" dirty="0"/>
              <a:t>MMA 801 – Session 1</a:t>
            </a:r>
          </a:p>
        </p:txBody>
      </p:sp>
      <p:graphicFrame>
        <p:nvGraphicFramePr>
          <p:cNvPr id="6" name="Content Placeholder 5"/>
          <p:cNvGraphicFramePr>
            <a:graphicFrameLocks/>
          </p:cNvGraphicFramePr>
          <p:nvPr>
            <p:extLst>
              <p:ext uri="{D42A27DB-BD31-4B8C-83A1-F6EECF244321}">
                <p14:modId xmlns:p14="http://schemas.microsoft.com/office/powerpoint/2010/main" val="2944589992"/>
              </p:ext>
            </p:extLst>
          </p:nvPr>
        </p:nvGraphicFramePr>
        <p:xfrm>
          <a:off x="465664" y="2467977"/>
          <a:ext cx="11292014" cy="4114800"/>
        </p:xfrm>
        <a:graphic>
          <a:graphicData uri="http://schemas.openxmlformats.org/drawingml/2006/table">
            <a:tbl>
              <a:tblPr firstRow="1" bandRow="1">
                <a:tableStyleId>{46F890A9-2807-4EBB-B81D-B2AA78EC7F39}</a:tableStyleId>
              </a:tblPr>
              <a:tblGrid>
                <a:gridCol w="4407550">
                  <a:extLst>
                    <a:ext uri="{9D8B030D-6E8A-4147-A177-3AD203B41FA5}">
                      <a16:colId xmlns:a16="http://schemas.microsoft.com/office/drawing/2014/main" val="2705326756"/>
                    </a:ext>
                  </a:extLst>
                </a:gridCol>
                <a:gridCol w="6884464">
                  <a:extLst>
                    <a:ext uri="{9D8B030D-6E8A-4147-A177-3AD203B41FA5}">
                      <a16:colId xmlns:a16="http://schemas.microsoft.com/office/drawing/2014/main" val="182742871"/>
                    </a:ext>
                  </a:extLst>
                </a:gridCol>
              </a:tblGrid>
              <a:tr h="370840">
                <a:tc>
                  <a:txBody>
                    <a:bodyPr/>
                    <a:lstStyle/>
                    <a:p>
                      <a:r>
                        <a:rPr lang="en-US" dirty="0" smtClean="0"/>
                        <a:t>Strategic</a:t>
                      </a:r>
                      <a:r>
                        <a:rPr lang="en-US" baseline="0" dirty="0" smtClean="0"/>
                        <a:t> Pillars</a:t>
                      </a:r>
                      <a:endParaRPr lang="en-US" dirty="0"/>
                    </a:p>
                  </a:txBody>
                  <a:tcPr/>
                </a:tc>
                <a:tc>
                  <a:txBody>
                    <a:bodyPr/>
                    <a:lstStyle/>
                    <a:p>
                      <a:r>
                        <a:rPr lang="en-US" dirty="0" smtClean="0"/>
                        <a:t>Required Activities</a:t>
                      </a:r>
                      <a:endParaRPr lang="en-US" dirty="0"/>
                    </a:p>
                  </a:txBody>
                  <a:tcPr/>
                </a:tc>
                <a:extLst>
                  <a:ext uri="{0D108BD9-81ED-4DB2-BD59-A6C34878D82A}">
                    <a16:rowId xmlns:a16="http://schemas.microsoft.com/office/drawing/2014/main" val="2157512906"/>
                  </a:ext>
                </a:extLst>
              </a:tr>
              <a:tr h="370840">
                <a:tc>
                  <a:txBody>
                    <a:bodyPr/>
                    <a:lstStyle/>
                    <a:p>
                      <a:r>
                        <a:rPr lang="en-US" dirty="0" smtClean="0"/>
                        <a:t>Defined</a:t>
                      </a:r>
                      <a:r>
                        <a:rPr lang="en-US" baseline="0" dirty="0" smtClean="0"/>
                        <a:t> P</a:t>
                      </a:r>
                      <a:r>
                        <a:rPr lang="en-US" dirty="0" smtClean="0"/>
                        <a:t>oint of View – Where, Why,</a:t>
                      </a:r>
                      <a:r>
                        <a:rPr lang="en-US" baseline="0" dirty="0" smtClean="0"/>
                        <a:t> How to Compete</a:t>
                      </a:r>
                      <a:endParaRPr lang="en-US" dirty="0"/>
                    </a:p>
                  </a:txBody>
                  <a:tcPr/>
                </a:tc>
                <a:tc>
                  <a:txBody>
                    <a:bodyPr/>
                    <a:lstStyle/>
                    <a:p>
                      <a:r>
                        <a:rPr lang="en-US" dirty="0" smtClean="0"/>
                        <a:t>Dynamic</a:t>
                      </a:r>
                      <a:r>
                        <a:rPr lang="en-US" baseline="0" dirty="0" smtClean="0"/>
                        <a:t> Intuitiveness…direction, collision, conflict </a:t>
                      </a:r>
                      <a:endParaRPr lang="en-US" dirty="0"/>
                    </a:p>
                  </a:txBody>
                  <a:tcPr/>
                </a:tc>
                <a:extLst>
                  <a:ext uri="{0D108BD9-81ED-4DB2-BD59-A6C34878D82A}">
                    <a16:rowId xmlns:a16="http://schemas.microsoft.com/office/drawing/2014/main" val="3176209804"/>
                  </a:ext>
                </a:extLst>
              </a:tr>
              <a:tr h="370840">
                <a:tc>
                  <a:txBody>
                    <a:bodyPr/>
                    <a:lstStyle/>
                    <a:p>
                      <a:r>
                        <a:rPr lang="en-US" dirty="0" smtClean="0"/>
                        <a:t>Competitive Advantage</a:t>
                      </a:r>
                      <a:r>
                        <a:rPr lang="en-US" baseline="0" dirty="0" smtClean="0"/>
                        <a:t> Recognition and Leveraging</a:t>
                      </a:r>
                      <a:endParaRPr lang="en-US" dirty="0"/>
                    </a:p>
                  </a:txBody>
                  <a:tcPr/>
                </a:tc>
                <a:tc>
                  <a:txBody>
                    <a:bodyPr/>
                    <a:lstStyle/>
                    <a:p>
                      <a:r>
                        <a:rPr lang="en-US" dirty="0" smtClean="0"/>
                        <a:t>Defining</a:t>
                      </a:r>
                      <a:r>
                        <a:rPr lang="en-US" baseline="0" dirty="0" smtClean="0"/>
                        <a:t> how to achieve superior performance</a:t>
                      </a:r>
                      <a:endParaRPr lang="en-US" dirty="0"/>
                    </a:p>
                  </a:txBody>
                  <a:tcPr/>
                </a:tc>
                <a:extLst>
                  <a:ext uri="{0D108BD9-81ED-4DB2-BD59-A6C34878D82A}">
                    <a16:rowId xmlns:a16="http://schemas.microsoft.com/office/drawing/2014/main" val="3376700503"/>
                  </a:ext>
                </a:extLst>
              </a:tr>
              <a:tr h="370840">
                <a:tc>
                  <a:txBody>
                    <a:bodyPr/>
                    <a:lstStyle/>
                    <a:p>
                      <a:r>
                        <a:rPr lang="en-US" dirty="0" smtClean="0"/>
                        <a:t>Trade-off</a:t>
                      </a:r>
                      <a:r>
                        <a:rPr lang="en-US" baseline="0" dirty="0" smtClean="0"/>
                        <a:t> Acknowledgement</a:t>
                      </a:r>
                      <a:endParaRPr lang="en-US" dirty="0"/>
                    </a:p>
                  </a:txBody>
                  <a:tcPr/>
                </a:tc>
                <a:tc>
                  <a:txBody>
                    <a:bodyPr/>
                    <a:lstStyle/>
                    <a:p>
                      <a:r>
                        <a:rPr lang="en-US" dirty="0" smtClean="0"/>
                        <a:t>Relationship defining</a:t>
                      </a:r>
                      <a:r>
                        <a:rPr lang="en-US" baseline="0" dirty="0" smtClean="0"/>
                        <a:t> –</a:t>
                      </a:r>
                      <a:r>
                        <a:rPr lang="en-US" dirty="0" smtClean="0"/>
                        <a:t> focus, agility and adaptability</a:t>
                      </a:r>
                      <a:endParaRPr lang="en-US" dirty="0"/>
                    </a:p>
                  </a:txBody>
                  <a:tcPr/>
                </a:tc>
                <a:extLst>
                  <a:ext uri="{0D108BD9-81ED-4DB2-BD59-A6C34878D82A}">
                    <a16:rowId xmlns:a16="http://schemas.microsoft.com/office/drawing/2014/main" val="2164393644"/>
                  </a:ext>
                </a:extLst>
              </a:tr>
              <a:tr h="370840">
                <a:tc>
                  <a:txBody>
                    <a:bodyPr/>
                    <a:lstStyle/>
                    <a:p>
                      <a:r>
                        <a:rPr lang="en-US" dirty="0" smtClean="0"/>
                        <a:t>Business Model Assessment</a:t>
                      </a:r>
                      <a:endParaRPr lang="en-US" dirty="0"/>
                    </a:p>
                  </a:txBody>
                  <a:tcPr/>
                </a:tc>
                <a:tc>
                  <a:txBody>
                    <a:bodyPr/>
                    <a:lstStyle/>
                    <a:p>
                      <a:r>
                        <a:rPr lang="en-US" dirty="0" smtClean="0"/>
                        <a:t>Activity identification</a:t>
                      </a:r>
                    </a:p>
                    <a:p>
                      <a:r>
                        <a:rPr lang="en-US" baseline="0" dirty="0" smtClean="0"/>
                        <a:t>Value recognition,</a:t>
                      </a:r>
                    </a:p>
                    <a:p>
                      <a:r>
                        <a:rPr lang="en-US" baseline="0" dirty="0" smtClean="0"/>
                        <a:t>Positioning</a:t>
                      </a:r>
                    </a:p>
                    <a:p>
                      <a:r>
                        <a:rPr lang="en-US" baseline="0" dirty="0" smtClean="0"/>
                        <a:t>Prediction – Rival activity, value, and positioning</a:t>
                      </a:r>
                      <a:endParaRPr lang="en-US" dirty="0"/>
                    </a:p>
                  </a:txBody>
                  <a:tcPr/>
                </a:tc>
                <a:extLst>
                  <a:ext uri="{0D108BD9-81ED-4DB2-BD59-A6C34878D82A}">
                    <a16:rowId xmlns:a16="http://schemas.microsoft.com/office/drawing/2014/main" val="1921801388"/>
                  </a:ext>
                </a:extLst>
              </a:tr>
            </a:tbl>
          </a:graphicData>
        </a:graphic>
      </p:graphicFrame>
      <p:sp>
        <p:nvSpPr>
          <p:cNvPr id="8" name="TextBox 7"/>
          <p:cNvSpPr txBox="1"/>
          <p:nvPr/>
        </p:nvSpPr>
        <p:spPr>
          <a:xfrm>
            <a:off x="465665" y="1560668"/>
            <a:ext cx="11012743" cy="707886"/>
          </a:xfrm>
          <a:prstGeom prst="rect">
            <a:avLst/>
          </a:prstGeom>
          <a:noFill/>
        </p:spPr>
        <p:txBody>
          <a:bodyPr wrap="square" rtlCol="0">
            <a:spAutoFit/>
          </a:bodyPr>
          <a:lstStyle/>
          <a:p>
            <a:pPr>
              <a:spcBef>
                <a:spcPts val="1800"/>
              </a:spcBef>
            </a:pPr>
            <a:r>
              <a:rPr lang="en-CA" sz="2000" dirty="0"/>
              <a:t>Strategy is fundamentally a </a:t>
            </a:r>
            <a:r>
              <a:rPr lang="en-CA" sz="2000" dirty="0">
                <a:solidFill>
                  <a:schemeClr val="accent6">
                    <a:lumMod val="75000"/>
                  </a:schemeClr>
                </a:solidFill>
              </a:rPr>
              <a:t>point of view</a:t>
            </a:r>
            <a:r>
              <a:rPr lang="en-CA" sz="2000" dirty="0"/>
              <a:t>, reflecting where, why, and how to compete…driven by </a:t>
            </a:r>
            <a:r>
              <a:rPr lang="en-CA" sz="2000" dirty="0" smtClean="0">
                <a:solidFill>
                  <a:srgbClr val="FF0000"/>
                </a:solidFill>
              </a:rPr>
              <a:t>"Dynamic Intuitiveness"</a:t>
            </a:r>
            <a:r>
              <a:rPr lang="en-CA" sz="2000" dirty="0" smtClean="0"/>
              <a:t>.</a:t>
            </a:r>
            <a:endParaRPr lang="en-CA" sz="2000" dirty="0">
              <a:solidFill>
                <a:srgbClr val="FF0000"/>
              </a:solidFill>
            </a:endParaRPr>
          </a:p>
        </p:txBody>
      </p:sp>
    </p:spTree>
    <p:extLst>
      <p:ext uri="{BB962C8B-B14F-4D97-AF65-F5344CB8AC3E}">
        <p14:creationId xmlns:p14="http://schemas.microsoft.com/office/powerpoint/2010/main" val="317108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tx1"/>
              </a:buClr>
            </a:pPr>
            <a:r>
              <a:rPr lang="en-US" dirty="0" smtClean="0">
                <a:solidFill>
                  <a:schemeClr val="accent6">
                    <a:lumMod val="75000"/>
                  </a:schemeClr>
                </a:solidFill>
              </a:rPr>
              <a:t>Strategy</a:t>
            </a:r>
            <a:r>
              <a:rPr lang="en-US" dirty="0" smtClean="0"/>
              <a:t> is an understanding of how </a:t>
            </a:r>
            <a:r>
              <a:rPr lang="en-US" dirty="0" smtClean="0">
                <a:solidFill>
                  <a:schemeClr val="accent6">
                    <a:lumMod val="75000"/>
                  </a:schemeClr>
                </a:solidFill>
              </a:rPr>
              <a:t>value</a:t>
            </a:r>
            <a:r>
              <a:rPr lang="en-US" dirty="0" smtClean="0"/>
              <a:t> is going to be </a:t>
            </a:r>
            <a:r>
              <a:rPr lang="en-US" dirty="0" smtClean="0">
                <a:solidFill>
                  <a:schemeClr val="accent6">
                    <a:lumMod val="75000"/>
                  </a:schemeClr>
                </a:solidFill>
              </a:rPr>
              <a:t>created</a:t>
            </a:r>
            <a:r>
              <a:rPr lang="en-US" dirty="0" smtClean="0"/>
              <a:t> and what an organization needs to do to </a:t>
            </a:r>
            <a:r>
              <a:rPr lang="en-US" dirty="0" smtClean="0">
                <a:solidFill>
                  <a:schemeClr val="accent6">
                    <a:lumMod val="75000"/>
                  </a:schemeClr>
                </a:solidFill>
              </a:rPr>
              <a:t>"win".</a:t>
            </a:r>
          </a:p>
          <a:p>
            <a:endParaRPr lang="en-US" dirty="0" smtClean="0"/>
          </a:p>
          <a:p>
            <a:r>
              <a:rPr lang="en-US" dirty="0" smtClean="0"/>
              <a:t>It is </a:t>
            </a:r>
            <a:r>
              <a:rPr lang="en-US" dirty="0" smtClean="0">
                <a:solidFill>
                  <a:schemeClr val="accent6">
                    <a:lumMod val="75000"/>
                  </a:schemeClr>
                </a:solidFill>
              </a:rPr>
              <a:t>not</a:t>
            </a:r>
            <a:r>
              <a:rPr lang="en-US" dirty="0" smtClean="0"/>
              <a:t> simply a set of priorities and initiatives.</a:t>
            </a:r>
          </a:p>
          <a:p>
            <a:endParaRPr lang="en-US" dirty="0"/>
          </a:p>
          <a:p>
            <a:r>
              <a:rPr lang="en-CA" dirty="0"/>
              <a:t>Strategy should explain how an organization, given competition, </a:t>
            </a:r>
            <a:r>
              <a:rPr lang="en-CA" dirty="0">
                <a:solidFill>
                  <a:schemeClr val="accent6">
                    <a:lumMod val="75000"/>
                  </a:schemeClr>
                </a:solidFill>
              </a:rPr>
              <a:t>will achieve superior performance</a:t>
            </a:r>
            <a:r>
              <a:rPr lang="en-CA" dirty="0"/>
              <a:t>, relative to competitors. How you view competition will influence where, why, and how you will compete.</a:t>
            </a:r>
          </a:p>
          <a:p>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36</a:t>
            </a:fld>
            <a:endParaRPr lang="en-US"/>
          </a:p>
        </p:txBody>
      </p:sp>
      <p:sp>
        <p:nvSpPr>
          <p:cNvPr id="3" name="Title 2"/>
          <p:cNvSpPr>
            <a:spLocks noGrp="1"/>
          </p:cNvSpPr>
          <p:nvPr>
            <p:ph type="title"/>
          </p:nvPr>
        </p:nvSpPr>
        <p:spPr/>
        <p:txBody>
          <a:bodyPr/>
          <a:lstStyle/>
          <a:p>
            <a:r>
              <a:rPr lang="en-US" dirty="0"/>
              <a:t>MMA 801 – </a:t>
            </a:r>
            <a:r>
              <a:rPr lang="en-US" dirty="0" smtClean="0"/>
              <a:t>Session 1</a:t>
            </a:r>
            <a:endParaRPr lang="en-US" dirty="0"/>
          </a:p>
        </p:txBody>
      </p:sp>
    </p:spTree>
    <p:extLst>
      <p:ext uri="{BB962C8B-B14F-4D97-AF65-F5344CB8AC3E}">
        <p14:creationId xmlns:p14="http://schemas.microsoft.com/office/powerpoint/2010/main" val="528672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Strategy is not short-term…it is about thinking and decision-making relating to </a:t>
            </a:r>
            <a:r>
              <a:rPr lang="en-US" b="1" dirty="0">
                <a:solidFill>
                  <a:schemeClr val="accent6">
                    <a:lumMod val="75000"/>
                  </a:schemeClr>
                </a:solidFill>
              </a:rPr>
              <a:t>multiple </a:t>
            </a:r>
            <a:r>
              <a:rPr lang="en-US" b="1" dirty="0" smtClean="0">
                <a:solidFill>
                  <a:schemeClr val="accent6">
                    <a:lumMod val="75000"/>
                  </a:schemeClr>
                </a:solidFill>
              </a:rPr>
              <a:t>horizons</a:t>
            </a:r>
            <a:r>
              <a:rPr lang="en-US" dirty="0"/>
              <a:t>.</a:t>
            </a:r>
          </a:p>
          <a:p>
            <a:pPr marL="0" indent="0">
              <a:buNone/>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68B66FEB-B74C-4553-A99E-5E49813D09AD}" type="slidenum">
              <a:rPr lang="en-US" smtClean="0"/>
              <a:t>37</a:t>
            </a:fld>
            <a:endParaRPr lang="en-US"/>
          </a:p>
        </p:txBody>
      </p:sp>
      <p:sp>
        <p:nvSpPr>
          <p:cNvPr id="28" name="Title 1"/>
          <p:cNvSpPr>
            <a:spLocks noGrp="1"/>
          </p:cNvSpPr>
          <p:nvPr>
            <p:ph type="title"/>
          </p:nvPr>
        </p:nvSpPr>
        <p:spPr/>
        <p:txBody>
          <a:bodyPr/>
          <a:lstStyle/>
          <a:p>
            <a:r>
              <a:rPr lang="en-US" sz="3730" dirty="0"/>
              <a:t>MMA 801 – Session 1</a:t>
            </a:r>
          </a:p>
        </p:txBody>
      </p:sp>
      <p:grpSp>
        <p:nvGrpSpPr>
          <p:cNvPr id="15" name="Group 14"/>
          <p:cNvGrpSpPr/>
          <p:nvPr/>
        </p:nvGrpSpPr>
        <p:grpSpPr>
          <a:xfrm>
            <a:off x="2032139" y="1890585"/>
            <a:ext cx="7893462" cy="4947979"/>
            <a:chOff x="808524" y="2255984"/>
            <a:chExt cx="5836606" cy="3658649"/>
          </a:xfrm>
        </p:grpSpPr>
        <p:cxnSp>
          <p:nvCxnSpPr>
            <p:cNvPr id="5" name="Straight Arrow Connector 4"/>
            <p:cNvCxnSpPr/>
            <p:nvPr/>
          </p:nvCxnSpPr>
          <p:spPr>
            <a:xfrm flipV="1">
              <a:off x="808524" y="2535249"/>
              <a:ext cx="0" cy="31777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808524" y="5713015"/>
              <a:ext cx="581911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Arc 6"/>
            <p:cNvSpPr/>
            <p:nvPr/>
          </p:nvSpPr>
          <p:spPr>
            <a:xfrm>
              <a:off x="1352380" y="4366490"/>
              <a:ext cx="1269749" cy="1548143"/>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8" name="Arc 7"/>
            <p:cNvSpPr/>
            <p:nvPr/>
          </p:nvSpPr>
          <p:spPr>
            <a:xfrm>
              <a:off x="2436709" y="3544801"/>
              <a:ext cx="2104931" cy="2245353"/>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9" name="Arc 8"/>
            <p:cNvSpPr/>
            <p:nvPr/>
          </p:nvSpPr>
          <p:spPr>
            <a:xfrm>
              <a:off x="3755283" y="2676698"/>
              <a:ext cx="2889847" cy="2687324"/>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1" name="TextBox 10"/>
            <p:cNvSpPr txBox="1"/>
            <p:nvPr/>
          </p:nvSpPr>
          <p:spPr>
            <a:xfrm>
              <a:off x="1457426" y="5302910"/>
              <a:ext cx="525714" cy="221888"/>
            </a:xfrm>
            <a:prstGeom prst="rect">
              <a:avLst/>
            </a:prstGeom>
            <a:noFill/>
          </p:spPr>
          <p:txBody>
            <a:bodyPr wrap="square" rtlCol="0">
              <a:spAutoFit/>
            </a:bodyPr>
            <a:lstStyle/>
            <a:p>
              <a:pPr algn="ctr"/>
              <a:r>
                <a:rPr lang="en-US" sz="1350" b="1" dirty="0">
                  <a:solidFill>
                    <a:srgbClr val="C00000"/>
                  </a:solidFill>
                </a:rPr>
                <a:t>H1</a:t>
              </a:r>
            </a:p>
          </p:txBody>
        </p:sp>
        <p:sp>
          <p:nvSpPr>
            <p:cNvPr id="12" name="TextBox 11"/>
            <p:cNvSpPr txBox="1"/>
            <p:nvPr/>
          </p:nvSpPr>
          <p:spPr>
            <a:xfrm>
              <a:off x="3287647" y="5050324"/>
              <a:ext cx="525714" cy="221888"/>
            </a:xfrm>
            <a:prstGeom prst="rect">
              <a:avLst/>
            </a:prstGeom>
            <a:noFill/>
          </p:spPr>
          <p:txBody>
            <a:bodyPr wrap="square" rtlCol="0">
              <a:spAutoFit/>
            </a:bodyPr>
            <a:lstStyle/>
            <a:p>
              <a:pPr algn="ctr"/>
              <a:r>
                <a:rPr lang="en-US" sz="1350" b="1" dirty="0">
                  <a:solidFill>
                    <a:srgbClr val="C00000"/>
                  </a:solidFill>
                </a:rPr>
                <a:t>H2</a:t>
              </a:r>
            </a:p>
          </p:txBody>
        </p:sp>
        <p:sp>
          <p:nvSpPr>
            <p:cNvPr id="13" name="TextBox 12"/>
            <p:cNvSpPr txBox="1"/>
            <p:nvPr/>
          </p:nvSpPr>
          <p:spPr>
            <a:xfrm>
              <a:off x="5210757" y="4332764"/>
              <a:ext cx="525714" cy="221888"/>
            </a:xfrm>
            <a:prstGeom prst="rect">
              <a:avLst/>
            </a:prstGeom>
            <a:noFill/>
          </p:spPr>
          <p:txBody>
            <a:bodyPr wrap="square" rtlCol="0">
              <a:spAutoFit/>
            </a:bodyPr>
            <a:lstStyle/>
            <a:p>
              <a:pPr algn="ctr"/>
              <a:r>
                <a:rPr lang="en-US" sz="1350" b="1" dirty="0">
                  <a:solidFill>
                    <a:srgbClr val="C00000"/>
                  </a:solidFill>
                </a:rPr>
                <a:t>H3</a:t>
              </a:r>
            </a:p>
          </p:txBody>
        </p:sp>
        <p:sp>
          <p:nvSpPr>
            <p:cNvPr id="16" name="TextBox 15"/>
            <p:cNvSpPr txBox="1"/>
            <p:nvPr/>
          </p:nvSpPr>
          <p:spPr>
            <a:xfrm>
              <a:off x="821579" y="4436936"/>
              <a:ext cx="1378388" cy="682731"/>
            </a:xfrm>
            <a:prstGeom prst="rect">
              <a:avLst/>
            </a:prstGeom>
            <a:noFill/>
          </p:spPr>
          <p:txBody>
            <a:bodyPr wrap="square" rtlCol="0">
              <a:spAutoFit/>
            </a:bodyPr>
            <a:lstStyle/>
            <a:p>
              <a:r>
                <a:rPr lang="en-US" dirty="0"/>
                <a:t>What needs to be done </a:t>
              </a:r>
              <a:r>
                <a:rPr lang="en-US" b="1" dirty="0">
                  <a:solidFill>
                    <a:srgbClr val="C00000"/>
                  </a:solidFill>
                </a:rPr>
                <a:t>NOW</a:t>
              </a:r>
              <a:r>
                <a:rPr lang="en-US" dirty="0"/>
                <a:t>…core products</a:t>
              </a:r>
            </a:p>
          </p:txBody>
        </p:sp>
        <p:sp>
          <p:nvSpPr>
            <p:cNvPr id="17" name="TextBox 16"/>
            <p:cNvSpPr txBox="1"/>
            <p:nvPr/>
          </p:nvSpPr>
          <p:spPr>
            <a:xfrm>
              <a:off x="2561517" y="3708716"/>
              <a:ext cx="1766375" cy="1297189"/>
            </a:xfrm>
            <a:prstGeom prst="rect">
              <a:avLst/>
            </a:prstGeom>
            <a:noFill/>
          </p:spPr>
          <p:txBody>
            <a:bodyPr wrap="square" rtlCol="0">
              <a:spAutoFit/>
            </a:bodyPr>
            <a:lstStyle/>
            <a:p>
              <a:r>
                <a:rPr lang="en-US" dirty="0"/>
                <a:t>What </a:t>
              </a:r>
              <a:r>
                <a:rPr lang="en-US" b="1" dirty="0">
                  <a:solidFill>
                    <a:srgbClr val="C00000"/>
                  </a:solidFill>
                </a:rPr>
                <a:t>NEW</a:t>
              </a:r>
              <a:r>
                <a:rPr lang="en-US" dirty="0"/>
                <a:t> adjustments need to be made to maintain portfolio momentum and develop new market share growth</a:t>
              </a:r>
            </a:p>
          </p:txBody>
        </p:sp>
        <p:sp>
          <p:nvSpPr>
            <p:cNvPr id="18" name="TextBox 17"/>
            <p:cNvSpPr txBox="1"/>
            <p:nvPr/>
          </p:nvSpPr>
          <p:spPr>
            <a:xfrm>
              <a:off x="4434304" y="2999536"/>
              <a:ext cx="2156739" cy="887551"/>
            </a:xfrm>
            <a:prstGeom prst="rect">
              <a:avLst/>
            </a:prstGeom>
            <a:noFill/>
          </p:spPr>
          <p:txBody>
            <a:bodyPr wrap="square" rtlCol="0">
              <a:spAutoFit/>
            </a:bodyPr>
            <a:lstStyle/>
            <a:p>
              <a:r>
                <a:rPr lang="en-US" dirty="0"/>
                <a:t>What is </a:t>
              </a:r>
              <a:r>
                <a:rPr lang="en-US" b="1" dirty="0">
                  <a:solidFill>
                    <a:srgbClr val="C00000"/>
                  </a:solidFill>
                </a:rPr>
                <a:t>NEXT</a:t>
              </a:r>
              <a:r>
                <a:rPr lang="en-US" b="1" dirty="0"/>
                <a:t>...</a:t>
              </a:r>
            </a:p>
            <a:p>
              <a:r>
                <a:rPr lang="en-US" dirty="0"/>
                <a:t>opportunities needed to be pursued to ensure long-term growth and sustainability</a:t>
              </a:r>
            </a:p>
          </p:txBody>
        </p:sp>
        <p:sp>
          <p:nvSpPr>
            <p:cNvPr id="19" name="Rounded Rectangle 18"/>
            <p:cNvSpPr/>
            <p:nvPr/>
          </p:nvSpPr>
          <p:spPr>
            <a:xfrm>
              <a:off x="1504736" y="2255984"/>
              <a:ext cx="1551312" cy="436877"/>
            </a:xfrm>
            <a:prstGeom prst="round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b="1" dirty="0"/>
                <a:t>Protect, Maintain, Enhance, Restore</a:t>
              </a:r>
            </a:p>
          </p:txBody>
        </p:sp>
        <p:cxnSp>
          <p:nvCxnSpPr>
            <p:cNvPr id="21" name="Straight Arrow Connector 20"/>
            <p:cNvCxnSpPr/>
            <p:nvPr/>
          </p:nvCxnSpPr>
          <p:spPr>
            <a:xfrm flipH="1">
              <a:off x="1743460" y="2740617"/>
              <a:ext cx="346625" cy="7615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928720" y="3544801"/>
              <a:ext cx="1556960" cy="428024"/>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b="1" dirty="0"/>
                <a:t>Short-Term Profitability</a:t>
              </a:r>
            </a:p>
          </p:txBody>
        </p:sp>
        <p:cxnSp>
          <p:nvCxnSpPr>
            <p:cNvPr id="24" name="Straight Arrow Connector 23"/>
            <p:cNvCxnSpPr/>
            <p:nvPr/>
          </p:nvCxnSpPr>
          <p:spPr>
            <a:xfrm flipH="1">
              <a:off x="1335632" y="4035471"/>
              <a:ext cx="169104" cy="3428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2573158" y="2876267"/>
              <a:ext cx="1824599" cy="434190"/>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000"/>
                </a:lnSpc>
              </a:pPr>
              <a:r>
                <a:rPr lang="en-US" b="1" dirty="0"/>
                <a:t>Mid-Long-Term Growth and Profitability</a:t>
              </a:r>
            </a:p>
          </p:txBody>
        </p:sp>
        <p:cxnSp>
          <p:nvCxnSpPr>
            <p:cNvPr id="32" name="Straight Arrow Connector 31"/>
            <p:cNvCxnSpPr/>
            <p:nvPr/>
          </p:nvCxnSpPr>
          <p:spPr>
            <a:xfrm>
              <a:off x="2821051" y="2727881"/>
              <a:ext cx="330376" cy="1057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204571" y="3363401"/>
              <a:ext cx="0" cy="3524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18" idx="1"/>
            </p:cNvCxnSpPr>
            <p:nvPr/>
          </p:nvCxnSpPr>
          <p:spPr>
            <a:xfrm>
              <a:off x="4117901" y="3390815"/>
              <a:ext cx="316403" cy="524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7005818" y="5863081"/>
            <a:ext cx="3542205" cy="461665"/>
          </a:xfrm>
          <a:prstGeom prst="rect">
            <a:avLst/>
          </a:prstGeom>
          <a:noFill/>
        </p:spPr>
        <p:txBody>
          <a:bodyPr wrap="square" rtlCol="0">
            <a:spAutoFit/>
          </a:bodyPr>
          <a:lstStyle/>
          <a:p>
            <a:r>
              <a:rPr lang="en-US" sz="2400" dirty="0">
                <a:solidFill>
                  <a:schemeClr val="accent6">
                    <a:lumMod val="75000"/>
                  </a:schemeClr>
                </a:solidFill>
              </a:rPr>
              <a:t>McKinsey 3 Horizon Model</a:t>
            </a:r>
          </a:p>
        </p:txBody>
      </p:sp>
    </p:spTree>
    <p:extLst>
      <p:ext uri="{BB962C8B-B14F-4D97-AF65-F5344CB8AC3E}">
        <p14:creationId xmlns:p14="http://schemas.microsoft.com/office/powerpoint/2010/main" val="3915355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57580" y="950176"/>
            <a:ext cx="4017144" cy="830997"/>
          </a:xfrm>
          <a:prstGeom prst="rect">
            <a:avLst/>
          </a:prstGeom>
        </p:spPr>
        <p:txBody>
          <a:bodyPr wrap="square">
            <a:spAutoFit/>
          </a:bodyPr>
          <a:lstStyle/>
          <a:p>
            <a:r>
              <a:rPr lang="en-US" sz="2400" dirty="0">
                <a:solidFill>
                  <a:schemeClr val="accent6">
                    <a:lumMod val="75000"/>
                  </a:schemeClr>
                </a:solidFill>
              </a:rPr>
              <a:t>Creating the path to long-term growth and profitability </a:t>
            </a:r>
          </a:p>
        </p:txBody>
      </p:sp>
      <p:grpSp>
        <p:nvGrpSpPr>
          <p:cNvPr id="10" name="Group 9"/>
          <p:cNvGrpSpPr/>
          <p:nvPr/>
        </p:nvGrpSpPr>
        <p:grpSpPr>
          <a:xfrm>
            <a:off x="2065086" y="2038652"/>
            <a:ext cx="8256924" cy="4959021"/>
            <a:chOff x="1468925" y="2092464"/>
            <a:chExt cx="5819115" cy="3494899"/>
          </a:xfrm>
        </p:grpSpPr>
        <p:cxnSp>
          <p:nvCxnSpPr>
            <p:cNvPr id="6" name="Straight Arrow Connector 5"/>
            <p:cNvCxnSpPr/>
            <p:nvPr/>
          </p:nvCxnSpPr>
          <p:spPr>
            <a:xfrm flipV="1">
              <a:off x="1468925" y="2245128"/>
              <a:ext cx="0" cy="31777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468925" y="5422893"/>
              <a:ext cx="581911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Arc 11"/>
            <p:cNvSpPr/>
            <p:nvPr/>
          </p:nvSpPr>
          <p:spPr>
            <a:xfrm>
              <a:off x="1624112" y="3361675"/>
              <a:ext cx="1301511" cy="2196014"/>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4" name="Arc 13"/>
            <p:cNvSpPr/>
            <p:nvPr/>
          </p:nvSpPr>
          <p:spPr>
            <a:xfrm>
              <a:off x="2578337" y="2695746"/>
              <a:ext cx="2185926" cy="2891617"/>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5" name="Arc 14"/>
            <p:cNvSpPr/>
            <p:nvPr/>
          </p:nvSpPr>
          <p:spPr>
            <a:xfrm>
              <a:off x="4157324" y="2092464"/>
              <a:ext cx="2241084" cy="2899506"/>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21" name="Right Arrow 20"/>
            <p:cNvSpPr/>
            <p:nvPr/>
          </p:nvSpPr>
          <p:spPr>
            <a:xfrm rot="-1380000">
              <a:off x="1610317" y="2174908"/>
              <a:ext cx="4243841" cy="54253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Long-Term Growth and Profitability </a:t>
              </a:r>
            </a:p>
          </p:txBody>
        </p:sp>
        <p:sp>
          <p:nvSpPr>
            <p:cNvPr id="11" name="TextBox 10"/>
            <p:cNvSpPr txBox="1"/>
            <p:nvPr/>
          </p:nvSpPr>
          <p:spPr>
            <a:xfrm>
              <a:off x="1551132" y="3524975"/>
              <a:ext cx="1287916" cy="1041155"/>
            </a:xfrm>
            <a:prstGeom prst="rect">
              <a:avLst/>
            </a:prstGeom>
            <a:noFill/>
          </p:spPr>
          <p:txBody>
            <a:bodyPr wrap="square" rtlCol="0">
              <a:spAutoFit/>
            </a:bodyPr>
            <a:lstStyle/>
            <a:p>
              <a:r>
                <a:rPr lang="en-US" dirty="0"/>
                <a:t>Ability to maintain and protect near-term profit…</a:t>
              </a:r>
              <a:r>
                <a:rPr lang="en-US" dirty="0">
                  <a:solidFill>
                    <a:schemeClr val="accent6">
                      <a:lumMod val="75000"/>
                    </a:schemeClr>
                  </a:solidFill>
                </a:rPr>
                <a:t>iPad, iPhone, iMac</a:t>
              </a:r>
            </a:p>
          </p:txBody>
        </p:sp>
        <p:sp>
          <p:nvSpPr>
            <p:cNvPr id="13" name="TextBox 12"/>
            <p:cNvSpPr txBox="1"/>
            <p:nvPr/>
          </p:nvSpPr>
          <p:spPr>
            <a:xfrm>
              <a:off x="2994234" y="2965445"/>
              <a:ext cx="1624368" cy="1626805"/>
            </a:xfrm>
            <a:prstGeom prst="rect">
              <a:avLst/>
            </a:prstGeom>
            <a:noFill/>
          </p:spPr>
          <p:txBody>
            <a:bodyPr wrap="square" rtlCol="0">
              <a:spAutoFit/>
            </a:bodyPr>
            <a:lstStyle/>
            <a:p>
              <a:r>
                <a:rPr lang="en-US" dirty="0"/>
                <a:t>Mid-term development plays –product/technology adjacencies</a:t>
              </a:r>
            </a:p>
            <a:p>
              <a:r>
                <a:rPr lang="en-US" dirty="0">
                  <a:solidFill>
                    <a:schemeClr val="accent6">
                      <a:lumMod val="75000"/>
                    </a:schemeClr>
                  </a:solidFill>
                </a:rPr>
                <a:t>Apple Watch, TV </a:t>
              </a:r>
              <a:br>
                <a:rPr lang="en-US" dirty="0">
                  <a:solidFill>
                    <a:schemeClr val="accent6">
                      <a:lumMod val="75000"/>
                    </a:schemeClr>
                  </a:solidFill>
                </a:rPr>
              </a:br>
              <a:r>
                <a:rPr lang="en-US" dirty="0">
                  <a:solidFill>
                    <a:schemeClr val="accent6">
                      <a:lumMod val="75000"/>
                    </a:schemeClr>
                  </a:solidFill>
                </a:rPr>
                <a:t>and Apple Pay  </a:t>
              </a:r>
            </a:p>
            <a:p>
              <a:endParaRPr lang="en-US" dirty="0"/>
            </a:p>
            <a:p>
              <a:r>
                <a:rPr lang="en-US" dirty="0"/>
                <a:t>Organic or external</a:t>
              </a:r>
            </a:p>
          </p:txBody>
        </p:sp>
        <p:sp>
          <p:nvSpPr>
            <p:cNvPr id="17" name="TextBox 16"/>
            <p:cNvSpPr txBox="1"/>
            <p:nvPr/>
          </p:nvSpPr>
          <p:spPr>
            <a:xfrm>
              <a:off x="4764263" y="2247228"/>
              <a:ext cx="1488897" cy="2212455"/>
            </a:xfrm>
            <a:prstGeom prst="rect">
              <a:avLst/>
            </a:prstGeom>
            <a:noFill/>
          </p:spPr>
          <p:txBody>
            <a:bodyPr wrap="square" rtlCol="0">
              <a:spAutoFit/>
            </a:bodyPr>
            <a:lstStyle/>
            <a:p>
              <a:r>
                <a:rPr lang="en-US" dirty="0"/>
                <a:t>New Markets </a:t>
              </a:r>
              <a:br>
                <a:rPr lang="en-US" dirty="0"/>
              </a:br>
              <a:r>
                <a:rPr lang="en-US" dirty="0"/>
                <a:t>and Opportunities currently being assessed – </a:t>
              </a:r>
              <a:r>
                <a:rPr lang="en-US" dirty="0">
                  <a:solidFill>
                    <a:schemeClr val="accent6">
                      <a:lumMod val="75000"/>
                    </a:schemeClr>
                  </a:solidFill>
                </a:rPr>
                <a:t>automotive, artificial intelligence, virtual-augmented reality, security, ride-share, etc</a:t>
              </a:r>
              <a:r>
                <a:rPr lang="en-US" dirty="0">
                  <a:solidFill>
                    <a:schemeClr val="accent6"/>
                  </a:solidFill>
                </a:rPr>
                <a:t>.</a:t>
              </a:r>
              <a:r>
                <a:rPr lang="en-US" dirty="0"/>
                <a:t> </a:t>
              </a:r>
            </a:p>
            <a:p>
              <a:endParaRPr lang="en-US" dirty="0"/>
            </a:p>
            <a:p>
              <a:r>
                <a:rPr lang="en-US" dirty="0"/>
                <a:t>Organic or external</a:t>
              </a:r>
            </a:p>
          </p:txBody>
        </p:sp>
        <p:sp>
          <p:nvSpPr>
            <p:cNvPr id="5" name="TextBox 4"/>
            <p:cNvSpPr txBox="1"/>
            <p:nvPr/>
          </p:nvSpPr>
          <p:spPr>
            <a:xfrm>
              <a:off x="1758294" y="5105569"/>
              <a:ext cx="1051666" cy="260289"/>
            </a:xfrm>
            <a:prstGeom prst="rect">
              <a:avLst/>
            </a:prstGeom>
            <a:noFill/>
          </p:spPr>
          <p:txBody>
            <a:bodyPr wrap="square" rtlCol="0">
              <a:spAutoFit/>
            </a:bodyPr>
            <a:lstStyle/>
            <a:p>
              <a:r>
                <a:rPr lang="en-US" b="1" dirty="0">
                  <a:solidFill>
                    <a:schemeClr val="accent2">
                      <a:lumMod val="75000"/>
                    </a:schemeClr>
                  </a:solidFill>
                </a:rPr>
                <a:t>Horizon 1</a:t>
              </a:r>
            </a:p>
          </p:txBody>
        </p:sp>
        <p:sp>
          <p:nvSpPr>
            <p:cNvPr id="19" name="TextBox 18"/>
            <p:cNvSpPr txBox="1"/>
            <p:nvPr/>
          </p:nvSpPr>
          <p:spPr>
            <a:xfrm>
              <a:off x="3366066" y="5105569"/>
              <a:ext cx="1051666" cy="260289"/>
            </a:xfrm>
            <a:prstGeom prst="rect">
              <a:avLst/>
            </a:prstGeom>
            <a:noFill/>
          </p:spPr>
          <p:txBody>
            <a:bodyPr wrap="square" rtlCol="0">
              <a:spAutoFit/>
            </a:bodyPr>
            <a:lstStyle/>
            <a:p>
              <a:r>
                <a:rPr lang="en-US" b="1" dirty="0">
                  <a:solidFill>
                    <a:schemeClr val="accent2">
                      <a:lumMod val="75000"/>
                    </a:schemeClr>
                  </a:solidFill>
                </a:rPr>
                <a:t>Horizon 2</a:t>
              </a:r>
            </a:p>
          </p:txBody>
        </p:sp>
        <p:sp>
          <p:nvSpPr>
            <p:cNvPr id="20" name="TextBox 19"/>
            <p:cNvSpPr txBox="1"/>
            <p:nvPr/>
          </p:nvSpPr>
          <p:spPr>
            <a:xfrm>
              <a:off x="5126367" y="5090596"/>
              <a:ext cx="1051666" cy="260289"/>
            </a:xfrm>
            <a:prstGeom prst="rect">
              <a:avLst/>
            </a:prstGeom>
            <a:noFill/>
          </p:spPr>
          <p:txBody>
            <a:bodyPr wrap="square" rtlCol="0">
              <a:spAutoFit/>
            </a:bodyPr>
            <a:lstStyle/>
            <a:p>
              <a:r>
                <a:rPr lang="en-US" b="1" dirty="0">
                  <a:solidFill>
                    <a:schemeClr val="accent2">
                      <a:lumMod val="75000"/>
                    </a:schemeClr>
                  </a:solidFill>
                </a:rPr>
                <a:t>Horizon 3</a:t>
              </a:r>
            </a:p>
          </p:txBody>
        </p:sp>
      </p:grpSp>
      <p:sp>
        <p:nvSpPr>
          <p:cNvPr id="4" name="TextBox 3"/>
          <p:cNvSpPr txBox="1"/>
          <p:nvPr/>
        </p:nvSpPr>
        <p:spPr>
          <a:xfrm>
            <a:off x="9059684" y="1170300"/>
            <a:ext cx="1608317" cy="1938992"/>
          </a:xfrm>
          <a:prstGeom prst="rect">
            <a:avLst/>
          </a:prstGeom>
          <a:noFill/>
        </p:spPr>
        <p:txBody>
          <a:bodyPr wrap="square" rtlCol="0">
            <a:spAutoFit/>
          </a:bodyPr>
          <a:lstStyle/>
          <a:p>
            <a:r>
              <a:rPr lang="en-US" sz="2400" dirty="0">
                <a:solidFill>
                  <a:schemeClr val="accent6">
                    <a:lumMod val="75000"/>
                  </a:schemeClr>
                </a:solidFill>
              </a:rPr>
              <a:t>Apple – Thinking Across Multiple Horizons</a:t>
            </a:r>
          </a:p>
        </p:txBody>
      </p:sp>
      <p:sp>
        <p:nvSpPr>
          <p:cNvPr id="22" name="Title 1"/>
          <p:cNvSpPr>
            <a:spLocks noGrp="1"/>
          </p:cNvSpPr>
          <p:nvPr>
            <p:ph type="title"/>
          </p:nvPr>
        </p:nvSpPr>
        <p:spPr/>
        <p:txBody>
          <a:bodyPr/>
          <a:lstStyle/>
          <a:p>
            <a:r>
              <a:rPr lang="en-US" dirty="0" smtClean="0"/>
              <a:t>MMA 801 </a:t>
            </a:r>
            <a:r>
              <a:rPr lang="en-US" sz="4000" dirty="0"/>
              <a:t>–</a:t>
            </a:r>
            <a:r>
              <a:rPr lang="en-US" dirty="0" smtClean="0"/>
              <a:t> Session 1</a:t>
            </a:r>
            <a:endParaRPr lang="en-US" dirty="0"/>
          </a:p>
        </p:txBody>
      </p:sp>
      <p:sp>
        <p:nvSpPr>
          <p:cNvPr id="2" name="Slide Number Placeholder 1"/>
          <p:cNvSpPr>
            <a:spLocks noGrp="1"/>
          </p:cNvSpPr>
          <p:nvPr>
            <p:ph type="sldNum" sz="quarter" idx="4294967295"/>
          </p:nvPr>
        </p:nvSpPr>
        <p:spPr>
          <a:xfrm>
            <a:off x="9448800" y="6356350"/>
            <a:ext cx="2743200" cy="365125"/>
          </a:xfrm>
        </p:spPr>
        <p:txBody>
          <a:bodyPr/>
          <a:lstStyle/>
          <a:p>
            <a:fld id="{68B66FEB-B74C-4553-A99E-5E49813D09AD}" type="slidenum">
              <a:rPr lang="en-US" smtClean="0"/>
              <a:t>38</a:t>
            </a:fld>
            <a:endParaRPr lang="en-US"/>
          </a:p>
        </p:txBody>
      </p:sp>
    </p:spTree>
    <p:extLst>
      <p:ext uri="{BB962C8B-B14F-4D97-AF65-F5344CB8AC3E}">
        <p14:creationId xmlns:p14="http://schemas.microsoft.com/office/powerpoint/2010/main" val="69078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57580" y="950176"/>
            <a:ext cx="4017144" cy="830997"/>
          </a:xfrm>
          <a:prstGeom prst="rect">
            <a:avLst/>
          </a:prstGeom>
        </p:spPr>
        <p:txBody>
          <a:bodyPr wrap="square">
            <a:spAutoFit/>
          </a:bodyPr>
          <a:lstStyle/>
          <a:p>
            <a:r>
              <a:rPr lang="en-US" sz="2400" dirty="0">
                <a:solidFill>
                  <a:schemeClr val="accent6">
                    <a:lumMod val="75000"/>
                  </a:schemeClr>
                </a:solidFill>
              </a:rPr>
              <a:t>Creating the path to long-term growth and profitability </a:t>
            </a:r>
          </a:p>
        </p:txBody>
      </p:sp>
      <p:grpSp>
        <p:nvGrpSpPr>
          <p:cNvPr id="10" name="Group 9"/>
          <p:cNvGrpSpPr/>
          <p:nvPr/>
        </p:nvGrpSpPr>
        <p:grpSpPr>
          <a:xfrm>
            <a:off x="2065086" y="2038652"/>
            <a:ext cx="8256924" cy="4959021"/>
            <a:chOff x="1468925" y="2092464"/>
            <a:chExt cx="5819115" cy="3494899"/>
          </a:xfrm>
        </p:grpSpPr>
        <p:cxnSp>
          <p:nvCxnSpPr>
            <p:cNvPr id="6" name="Straight Arrow Connector 5"/>
            <p:cNvCxnSpPr/>
            <p:nvPr/>
          </p:nvCxnSpPr>
          <p:spPr>
            <a:xfrm flipV="1">
              <a:off x="1468925" y="2245128"/>
              <a:ext cx="0" cy="31777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468925" y="5422893"/>
              <a:ext cx="581911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Arc 11"/>
            <p:cNvSpPr/>
            <p:nvPr/>
          </p:nvSpPr>
          <p:spPr>
            <a:xfrm>
              <a:off x="1624112" y="3361675"/>
              <a:ext cx="1301511" cy="2196014"/>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4" name="Arc 13"/>
            <p:cNvSpPr/>
            <p:nvPr/>
          </p:nvSpPr>
          <p:spPr>
            <a:xfrm>
              <a:off x="2578337" y="2695746"/>
              <a:ext cx="2185926" cy="2891617"/>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5" name="Arc 14"/>
            <p:cNvSpPr/>
            <p:nvPr/>
          </p:nvSpPr>
          <p:spPr>
            <a:xfrm>
              <a:off x="4157324" y="2092464"/>
              <a:ext cx="2241084" cy="2899506"/>
            </a:xfrm>
            <a:prstGeom prst="arc">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21" name="Right Arrow 20"/>
            <p:cNvSpPr/>
            <p:nvPr/>
          </p:nvSpPr>
          <p:spPr>
            <a:xfrm rot="-1380000">
              <a:off x="1610317" y="2174908"/>
              <a:ext cx="4243841" cy="54253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Long-Term Growth and Profitability </a:t>
              </a:r>
            </a:p>
          </p:txBody>
        </p:sp>
        <p:sp>
          <p:nvSpPr>
            <p:cNvPr id="11" name="TextBox 10"/>
            <p:cNvSpPr txBox="1"/>
            <p:nvPr/>
          </p:nvSpPr>
          <p:spPr>
            <a:xfrm>
              <a:off x="1551131" y="3524975"/>
              <a:ext cx="1374492" cy="1626805"/>
            </a:xfrm>
            <a:prstGeom prst="rect">
              <a:avLst/>
            </a:prstGeom>
            <a:noFill/>
          </p:spPr>
          <p:txBody>
            <a:bodyPr wrap="square" rtlCol="0">
              <a:spAutoFit/>
            </a:bodyPr>
            <a:lstStyle/>
            <a:p>
              <a:r>
                <a:rPr lang="en-US" dirty="0"/>
                <a:t>Ability to maintain and protect near-term profit…</a:t>
              </a:r>
              <a:r>
                <a:rPr lang="en-US" dirty="0">
                  <a:solidFill>
                    <a:schemeClr val="accent6">
                      <a:lumMod val="75000"/>
                    </a:schemeClr>
                  </a:solidFill>
                </a:rPr>
                <a:t>Theme Parks, BVOD, Production Houses, Merchandise, etc.</a:t>
              </a:r>
            </a:p>
          </p:txBody>
        </p:sp>
        <p:sp>
          <p:nvSpPr>
            <p:cNvPr id="13" name="TextBox 12"/>
            <p:cNvSpPr txBox="1"/>
            <p:nvPr/>
          </p:nvSpPr>
          <p:spPr>
            <a:xfrm>
              <a:off x="2994234" y="2965445"/>
              <a:ext cx="1624368" cy="2017238"/>
            </a:xfrm>
            <a:prstGeom prst="rect">
              <a:avLst/>
            </a:prstGeom>
            <a:noFill/>
          </p:spPr>
          <p:txBody>
            <a:bodyPr wrap="square" rtlCol="0">
              <a:spAutoFit/>
            </a:bodyPr>
            <a:lstStyle/>
            <a:p>
              <a:r>
                <a:rPr lang="en-US" dirty="0"/>
                <a:t>Mid-term development plays –product/technology adjacencies</a:t>
              </a:r>
            </a:p>
            <a:p>
              <a:r>
                <a:rPr lang="en-US" dirty="0">
                  <a:solidFill>
                    <a:schemeClr val="accent6">
                      <a:lumMod val="75000"/>
                    </a:schemeClr>
                  </a:solidFill>
                </a:rPr>
                <a:t>Acquisitions &amp; Organic Development – Content developers and distributors (Fox, Hulu, </a:t>
              </a:r>
              <a:r>
                <a:rPr lang="en-US" dirty="0" err="1">
                  <a:solidFill>
                    <a:schemeClr val="accent6">
                      <a:lumMod val="75000"/>
                    </a:schemeClr>
                  </a:solidFill>
                </a:rPr>
                <a:t>Lucasfilms</a:t>
              </a:r>
              <a:r>
                <a:rPr lang="en-US" dirty="0">
                  <a:solidFill>
                    <a:schemeClr val="accent6">
                      <a:lumMod val="75000"/>
                    </a:schemeClr>
                  </a:solidFill>
                </a:rPr>
                <a:t>, Pixar, Marvel, </a:t>
              </a:r>
              <a:r>
                <a:rPr lang="en-US" dirty="0" err="1">
                  <a:solidFill>
                    <a:schemeClr val="accent6">
                      <a:lumMod val="75000"/>
                    </a:schemeClr>
                  </a:solidFill>
                </a:rPr>
                <a:t>BamTech</a:t>
              </a:r>
              <a:r>
                <a:rPr lang="en-US" dirty="0">
                  <a:solidFill>
                    <a:schemeClr val="accent6">
                      <a:lumMod val="75000"/>
                    </a:schemeClr>
                  </a:solidFill>
                </a:rPr>
                <a:t>, etc.</a:t>
              </a:r>
              <a:endParaRPr lang="en-US" dirty="0"/>
            </a:p>
          </p:txBody>
        </p:sp>
        <p:sp>
          <p:nvSpPr>
            <p:cNvPr id="17" name="TextBox 16"/>
            <p:cNvSpPr txBox="1"/>
            <p:nvPr/>
          </p:nvSpPr>
          <p:spPr>
            <a:xfrm>
              <a:off x="4764263" y="2247228"/>
              <a:ext cx="1488897" cy="1431588"/>
            </a:xfrm>
            <a:prstGeom prst="rect">
              <a:avLst/>
            </a:prstGeom>
            <a:noFill/>
          </p:spPr>
          <p:txBody>
            <a:bodyPr wrap="square" rtlCol="0">
              <a:spAutoFit/>
            </a:bodyPr>
            <a:lstStyle/>
            <a:p>
              <a:r>
                <a:rPr lang="en-US" dirty="0"/>
                <a:t>New Markets </a:t>
              </a:r>
              <a:br>
                <a:rPr lang="en-US" dirty="0"/>
              </a:br>
              <a:r>
                <a:rPr lang="en-US" dirty="0"/>
                <a:t>and Opportunities currently being assessed – </a:t>
              </a:r>
              <a:r>
                <a:rPr lang="en-US" dirty="0">
                  <a:solidFill>
                    <a:schemeClr val="accent6">
                      <a:lumMod val="75000"/>
                    </a:schemeClr>
                  </a:solidFill>
                </a:rPr>
                <a:t>Video Streaming</a:t>
              </a:r>
              <a:endParaRPr lang="en-US" dirty="0"/>
            </a:p>
            <a:p>
              <a:endParaRPr lang="en-US" dirty="0"/>
            </a:p>
            <a:p>
              <a:r>
                <a:rPr lang="en-US" dirty="0"/>
                <a:t>Organic or external</a:t>
              </a:r>
            </a:p>
          </p:txBody>
        </p:sp>
        <p:sp>
          <p:nvSpPr>
            <p:cNvPr id="5" name="TextBox 4"/>
            <p:cNvSpPr txBox="1"/>
            <p:nvPr/>
          </p:nvSpPr>
          <p:spPr>
            <a:xfrm>
              <a:off x="1758294" y="5105569"/>
              <a:ext cx="1051666" cy="260289"/>
            </a:xfrm>
            <a:prstGeom prst="rect">
              <a:avLst/>
            </a:prstGeom>
            <a:noFill/>
          </p:spPr>
          <p:txBody>
            <a:bodyPr wrap="square" rtlCol="0">
              <a:spAutoFit/>
            </a:bodyPr>
            <a:lstStyle/>
            <a:p>
              <a:r>
                <a:rPr lang="en-US" b="1" dirty="0">
                  <a:solidFill>
                    <a:schemeClr val="accent2">
                      <a:lumMod val="75000"/>
                    </a:schemeClr>
                  </a:solidFill>
                </a:rPr>
                <a:t>Horizon 1</a:t>
              </a:r>
            </a:p>
          </p:txBody>
        </p:sp>
        <p:sp>
          <p:nvSpPr>
            <p:cNvPr id="19" name="TextBox 18"/>
            <p:cNvSpPr txBox="1"/>
            <p:nvPr/>
          </p:nvSpPr>
          <p:spPr>
            <a:xfrm>
              <a:off x="3366066" y="5105569"/>
              <a:ext cx="1051666" cy="260289"/>
            </a:xfrm>
            <a:prstGeom prst="rect">
              <a:avLst/>
            </a:prstGeom>
            <a:noFill/>
          </p:spPr>
          <p:txBody>
            <a:bodyPr wrap="square" rtlCol="0">
              <a:spAutoFit/>
            </a:bodyPr>
            <a:lstStyle/>
            <a:p>
              <a:r>
                <a:rPr lang="en-US" b="1" dirty="0">
                  <a:solidFill>
                    <a:schemeClr val="accent2">
                      <a:lumMod val="75000"/>
                    </a:schemeClr>
                  </a:solidFill>
                </a:rPr>
                <a:t>Horizon 2</a:t>
              </a:r>
            </a:p>
          </p:txBody>
        </p:sp>
        <p:sp>
          <p:nvSpPr>
            <p:cNvPr id="20" name="TextBox 19"/>
            <p:cNvSpPr txBox="1"/>
            <p:nvPr/>
          </p:nvSpPr>
          <p:spPr>
            <a:xfrm>
              <a:off x="5126367" y="5090596"/>
              <a:ext cx="1051666" cy="260289"/>
            </a:xfrm>
            <a:prstGeom prst="rect">
              <a:avLst/>
            </a:prstGeom>
            <a:noFill/>
          </p:spPr>
          <p:txBody>
            <a:bodyPr wrap="square" rtlCol="0">
              <a:spAutoFit/>
            </a:bodyPr>
            <a:lstStyle/>
            <a:p>
              <a:r>
                <a:rPr lang="en-US" b="1" dirty="0">
                  <a:solidFill>
                    <a:schemeClr val="accent2">
                      <a:lumMod val="75000"/>
                    </a:schemeClr>
                  </a:solidFill>
                </a:rPr>
                <a:t>Horizon 3</a:t>
              </a:r>
            </a:p>
          </p:txBody>
        </p:sp>
      </p:grpSp>
      <p:sp>
        <p:nvSpPr>
          <p:cNvPr id="4" name="TextBox 3"/>
          <p:cNvSpPr txBox="1"/>
          <p:nvPr/>
        </p:nvSpPr>
        <p:spPr>
          <a:xfrm>
            <a:off x="9059684" y="1170301"/>
            <a:ext cx="1608317" cy="461665"/>
          </a:xfrm>
          <a:prstGeom prst="rect">
            <a:avLst/>
          </a:prstGeom>
          <a:noFill/>
        </p:spPr>
        <p:txBody>
          <a:bodyPr wrap="square" rtlCol="0">
            <a:spAutoFit/>
          </a:bodyPr>
          <a:lstStyle/>
          <a:p>
            <a:r>
              <a:rPr lang="en-US" sz="2400" dirty="0">
                <a:solidFill>
                  <a:schemeClr val="accent6">
                    <a:lumMod val="75000"/>
                  </a:schemeClr>
                </a:solidFill>
              </a:rPr>
              <a:t>Disney</a:t>
            </a:r>
          </a:p>
        </p:txBody>
      </p:sp>
      <p:sp>
        <p:nvSpPr>
          <p:cNvPr id="22" name="Title 1"/>
          <p:cNvSpPr>
            <a:spLocks noGrp="1"/>
          </p:cNvSpPr>
          <p:nvPr>
            <p:ph type="title"/>
          </p:nvPr>
        </p:nvSpPr>
        <p:spPr/>
        <p:txBody>
          <a:bodyPr/>
          <a:lstStyle/>
          <a:p>
            <a:r>
              <a:rPr lang="en-US" dirty="0" smtClean="0"/>
              <a:t>MMA 801 </a:t>
            </a:r>
            <a:r>
              <a:rPr lang="en-US" sz="4000" dirty="0"/>
              <a:t>–</a:t>
            </a:r>
            <a:r>
              <a:rPr lang="en-US" dirty="0" smtClean="0"/>
              <a:t> Session 1</a:t>
            </a:r>
            <a:endParaRPr lang="en-US" dirty="0"/>
          </a:p>
        </p:txBody>
      </p:sp>
      <p:sp>
        <p:nvSpPr>
          <p:cNvPr id="2" name="Slide Number Placeholder 1"/>
          <p:cNvSpPr>
            <a:spLocks noGrp="1"/>
          </p:cNvSpPr>
          <p:nvPr>
            <p:ph type="sldNum" sz="quarter" idx="4294967295"/>
          </p:nvPr>
        </p:nvSpPr>
        <p:spPr>
          <a:xfrm>
            <a:off x="9448800" y="6356350"/>
            <a:ext cx="2743200" cy="365125"/>
          </a:xfrm>
        </p:spPr>
        <p:txBody>
          <a:bodyPr/>
          <a:lstStyle/>
          <a:p>
            <a:fld id="{68B66FEB-B74C-4553-A99E-5E49813D09AD}" type="slidenum">
              <a:rPr lang="en-US" smtClean="0"/>
              <a:t>39</a:t>
            </a:fld>
            <a:endParaRPr lang="en-US"/>
          </a:p>
        </p:txBody>
      </p:sp>
    </p:spTree>
    <p:extLst>
      <p:ext uri="{BB962C8B-B14F-4D97-AF65-F5344CB8AC3E}">
        <p14:creationId xmlns:p14="http://schemas.microsoft.com/office/powerpoint/2010/main" val="30539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CA" sz="2000" b="1" dirty="0" smtClean="0">
                <a:solidFill>
                  <a:schemeClr val="accent6">
                    <a:lumMod val="75000"/>
                  </a:schemeClr>
                </a:solidFill>
              </a:rPr>
              <a:t>Course Overview</a:t>
            </a:r>
          </a:p>
          <a:p>
            <a:pPr marL="0" indent="0">
              <a:buNone/>
            </a:pPr>
            <a:r>
              <a:rPr lang="en-CA" sz="1800" dirty="0" smtClean="0"/>
              <a:t>Business Management emphasis on decision-making fundamentals and strategic planning development and execution.</a:t>
            </a:r>
          </a:p>
          <a:p>
            <a:pPr marL="0" indent="0">
              <a:spcBef>
                <a:spcPts val="1800"/>
              </a:spcBef>
              <a:buNone/>
            </a:pPr>
            <a:r>
              <a:rPr lang="en-CA" sz="2000" b="1" dirty="0" smtClean="0">
                <a:solidFill>
                  <a:schemeClr val="accent6">
                    <a:lumMod val="75000"/>
                  </a:schemeClr>
                </a:solidFill>
              </a:rPr>
              <a:t>Course Overview &amp; Themes</a:t>
            </a:r>
          </a:p>
          <a:p>
            <a:r>
              <a:rPr lang="en-CA" sz="1800" dirty="0" smtClean="0"/>
              <a:t>May 12, 2020</a:t>
            </a:r>
          </a:p>
          <a:p>
            <a:pPr lvl="1"/>
            <a:r>
              <a:rPr lang="en-CA" sz="1800" dirty="0" smtClean="0"/>
              <a:t>Fundamentals relating to strategic decision-making </a:t>
            </a:r>
          </a:p>
          <a:p>
            <a:pPr>
              <a:spcBef>
                <a:spcPts val="1200"/>
              </a:spcBef>
            </a:pPr>
            <a:r>
              <a:rPr lang="en-CA" sz="1800" dirty="0" smtClean="0"/>
              <a:t>May 13, 2020</a:t>
            </a:r>
          </a:p>
          <a:p>
            <a:pPr lvl="1"/>
            <a:r>
              <a:rPr lang="en-CA" sz="1800" dirty="0" smtClean="0"/>
              <a:t>Business Model Analysis</a:t>
            </a:r>
          </a:p>
          <a:p>
            <a:pPr>
              <a:spcBef>
                <a:spcPts val="1200"/>
              </a:spcBef>
            </a:pPr>
            <a:r>
              <a:rPr lang="en-CA" sz="1800" dirty="0" smtClean="0"/>
              <a:t>May 14, 2020</a:t>
            </a:r>
          </a:p>
          <a:p>
            <a:pPr lvl="1"/>
            <a:r>
              <a:rPr lang="en-CA" sz="1800" dirty="0" smtClean="0"/>
              <a:t>Reinforcement of core fundamentals relating to financial analysis and financial statement interpretation…case partial workshop day (Spotify)</a:t>
            </a:r>
          </a:p>
          <a:p>
            <a:pPr>
              <a:spcBef>
                <a:spcPts val="1200"/>
              </a:spcBef>
            </a:pPr>
            <a:r>
              <a:rPr lang="en-CA" sz="1800" dirty="0" smtClean="0"/>
              <a:t>May 15, 2020</a:t>
            </a:r>
          </a:p>
          <a:p>
            <a:pPr lvl="1"/>
            <a:r>
              <a:rPr lang="en-CA" sz="1800" dirty="0" smtClean="0"/>
              <a:t>Assessing the customer experience equation</a:t>
            </a:r>
          </a:p>
          <a:p>
            <a:pPr lvl="1"/>
            <a:r>
              <a:rPr lang="en-CA" sz="1800" dirty="0" smtClean="0"/>
              <a:t>Integration of analytics and business decision-making – partial workshop day (Assignment #1)</a:t>
            </a:r>
          </a:p>
          <a:p>
            <a:pPr>
              <a:spcBef>
                <a:spcPts val="1200"/>
              </a:spcBef>
            </a:pPr>
            <a:r>
              <a:rPr lang="en-CA" sz="1800" dirty="0" smtClean="0"/>
              <a:t>May 16, 2020</a:t>
            </a:r>
          </a:p>
          <a:p>
            <a:pPr lvl="1"/>
            <a:r>
              <a:rPr lang="en-CA" sz="1800" dirty="0" smtClean="0"/>
              <a:t>Building a Business Case – Guest Speakers (Arvind </a:t>
            </a:r>
            <a:r>
              <a:rPr lang="en-CA" sz="1800" dirty="0" err="1" smtClean="0"/>
              <a:t>Chahal</a:t>
            </a:r>
            <a:r>
              <a:rPr lang="en-CA" sz="1800" dirty="0" smtClean="0"/>
              <a:t> and Francis Silva…MMA Alumni)</a:t>
            </a:r>
          </a:p>
        </p:txBody>
      </p:sp>
      <p:sp>
        <p:nvSpPr>
          <p:cNvPr id="5" name="Slide Number Placeholder 4"/>
          <p:cNvSpPr>
            <a:spLocks noGrp="1"/>
          </p:cNvSpPr>
          <p:nvPr>
            <p:ph type="sldNum" sz="quarter" idx="12"/>
          </p:nvPr>
        </p:nvSpPr>
        <p:spPr/>
        <p:txBody>
          <a:bodyPr/>
          <a:lstStyle/>
          <a:p>
            <a:fld id="{68B66FEB-B74C-4553-A99E-5E49813D09AD}" type="slidenum">
              <a:rPr lang="en-US" smtClean="0"/>
              <a:t>4</a:t>
            </a:fld>
            <a:endParaRPr lang="en-US"/>
          </a:p>
        </p:txBody>
      </p:sp>
      <p:sp>
        <p:nvSpPr>
          <p:cNvPr id="2" name="Title 1"/>
          <p:cNvSpPr>
            <a:spLocks noGrp="1"/>
          </p:cNvSpPr>
          <p:nvPr>
            <p:ph type="title"/>
          </p:nvPr>
        </p:nvSpPr>
        <p:spPr/>
        <p:txBody>
          <a:bodyPr/>
          <a:lstStyle/>
          <a:p>
            <a:r>
              <a:rPr lang="en-CA" sz="3730" dirty="0" smtClean="0"/>
              <a:t>MMA 801 – Session 1</a:t>
            </a:r>
            <a:endParaRPr lang="en-CA" sz="3730" dirty="0"/>
          </a:p>
        </p:txBody>
      </p:sp>
    </p:spTree>
    <p:extLst>
      <p:ext uri="{BB962C8B-B14F-4D97-AF65-F5344CB8AC3E}">
        <p14:creationId xmlns:p14="http://schemas.microsoft.com/office/powerpoint/2010/main" val="205972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2861853" y="2578572"/>
          <a:ext cx="5923008" cy="3777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3730" dirty="0"/>
              <a:t>MMA 801 – Session 1</a:t>
            </a:r>
          </a:p>
        </p:txBody>
      </p:sp>
      <p:sp>
        <p:nvSpPr>
          <p:cNvPr id="7" name="Slide Number Placeholder 6"/>
          <p:cNvSpPr>
            <a:spLocks noGrp="1"/>
          </p:cNvSpPr>
          <p:nvPr>
            <p:ph type="sldNum" sz="quarter" idx="4294967295"/>
          </p:nvPr>
        </p:nvSpPr>
        <p:spPr>
          <a:xfrm>
            <a:off x="9448800" y="6496204"/>
            <a:ext cx="2743200" cy="365125"/>
          </a:xfrm>
        </p:spPr>
        <p:txBody>
          <a:bodyPr/>
          <a:lstStyle/>
          <a:p>
            <a:fld id="{68B66FEB-B74C-4553-A99E-5E49813D09AD}" type="slidenum">
              <a:rPr lang="en-US" smtClean="0"/>
              <a:t>40</a:t>
            </a:fld>
            <a:endParaRPr lang="en-US" dirty="0"/>
          </a:p>
        </p:txBody>
      </p:sp>
      <p:sp>
        <p:nvSpPr>
          <p:cNvPr id="8" name="TextBox 7"/>
          <p:cNvSpPr txBox="1"/>
          <p:nvPr/>
        </p:nvSpPr>
        <p:spPr>
          <a:xfrm>
            <a:off x="465666" y="1052069"/>
            <a:ext cx="11292442" cy="1015663"/>
          </a:xfrm>
          <a:prstGeom prst="rect">
            <a:avLst/>
          </a:prstGeom>
          <a:noFill/>
        </p:spPr>
        <p:txBody>
          <a:bodyPr wrap="square" rtlCol="0">
            <a:spAutoFit/>
          </a:bodyPr>
          <a:lstStyle/>
          <a:p>
            <a:r>
              <a:rPr lang="en-US" sz="2000" dirty="0">
                <a:solidFill>
                  <a:schemeClr val="accent6"/>
                </a:solidFill>
              </a:rPr>
              <a:t>Dynamic Intuitiveness </a:t>
            </a:r>
            <a:r>
              <a:rPr lang="en-US" sz="2000" dirty="0"/>
              <a:t>is understanding the threats to current market position </a:t>
            </a:r>
            <a:r>
              <a:rPr lang="en-US" sz="2000" dirty="0" smtClean="0"/>
              <a:t>and </a:t>
            </a:r>
            <a:r>
              <a:rPr lang="en-US" sz="2000" dirty="0"/>
              <a:t>your underlying business model. It requires three planes of thinking… </a:t>
            </a:r>
            <a:r>
              <a:rPr lang="en-US" sz="2000" dirty="0">
                <a:solidFill>
                  <a:schemeClr val="accent6">
                    <a:lumMod val="75000"/>
                  </a:schemeClr>
                </a:solidFill>
              </a:rPr>
              <a:t>Directional Dynamics,</a:t>
            </a:r>
            <a:r>
              <a:rPr lang="en-US" sz="2000" dirty="0"/>
              <a:t> </a:t>
            </a:r>
            <a:r>
              <a:rPr lang="en-US" sz="2000" dirty="0">
                <a:solidFill>
                  <a:schemeClr val="accent6">
                    <a:lumMod val="75000"/>
                  </a:schemeClr>
                </a:solidFill>
              </a:rPr>
              <a:t>Competitive Dynamics and Cooperative Dynamics.</a:t>
            </a:r>
          </a:p>
        </p:txBody>
      </p:sp>
      <p:sp>
        <p:nvSpPr>
          <p:cNvPr id="9" name="TextBox 8"/>
          <p:cNvSpPr txBox="1"/>
          <p:nvPr/>
        </p:nvSpPr>
        <p:spPr>
          <a:xfrm>
            <a:off x="2336201" y="2852241"/>
            <a:ext cx="2064545" cy="1384995"/>
          </a:xfrm>
          <a:prstGeom prst="rect">
            <a:avLst/>
          </a:prstGeom>
          <a:solidFill>
            <a:schemeClr val="accent6">
              <a:lumMod val="60000"/>
              <a:lumOff val="40000"/>
            </a:schemeClr>
          </a:solidFill>
          <a:ln w="12700">
            <a:solidFill>
              <a:schemeClr val="tx1"/>
            </a:solidFill>
          </a:ln>
        </p:spPr>
        <p:txBody>
          <a:bodyPr wrap="square" rtlCol="0">
            <a:spAutoFit/>
          </a:bodyPr>
          <a:lstStyle/>
          <a:p>
            <a:pPr marL="285750" indent="-285750">
              <a:buFont typeface="Arial" panose="020B0604020202020204" pitchFamily="34" charset="0"/>
              <a:buChar char="•"/>
            </a:pPr>
            <a:r>
              <a:rPr lang="en-US" sz="1400" dirty="0" smtClean="0"/>
              <a:t>Porter's </a:t>
            </a:r>
            <a:r>
              <a:rPr lang="en-US" sz="1400" dirty="0"/>
              <a:t>5 Forces</a:t>
            </a:r>
          </a:p>
          <a:p>
            <a:pPr marL="285750" indent="-285750">
              <a:buFont typeface="Arial" panose="020B0604020202020204" pitchFamily="34" charset="0"/>
              <a:buChar char="•"/>
            </a:pPr>
            <a:r>
              <a:rPr lang="en-US" sz="1400" dirty="0"/>
              <a:t>Market Structure Modelling</a:t>
            </a:r>
          </a:p>
          <a:p>
            <a:pPr marL="285750" indent="-285750">
              <a:buFont typeface="Arial" panose="020B0604020202020204" pitchFamily="34" charset="0"/>
              <a:buChar char="•"/>
            </a:pPr>
            <a:r>
              <a:rPr lang="en-US" sz="1400" dirty="0"/>
              <a:t>PESTEL Analysis</a:t>
            </a:r>
          </a:p>
          <a:p>
            <a:pPr marL="285750" indent="-285750">
              <a:buFont typeface="Arial" panose="020B0604020202020204" pitchFamily="34" charset="0"/>
              <a:buChar char="•"/>
            </a:pPr>
            <a:r>
              <a:rPr lang="en-US" sz="1400" dirty="0"/>
              <a:t>Hard and Soft Disruptor Assessment</a:t>
            </a:r>
          </a:p>
        </p:txBody>
      </p:sp>
      <p:sp>
        <p:nvSpPr>
          <p:cNvPr id="10" name="TextBox 9"/>
          <p:cNvSpPr txBox="1"/>
          <p:nvPr/>
        </p:nvSpPr>
        <p:spPr>
          <a:xfrm>
            <a:off x="7410869" y="2791797"/>
            <a:ext cx="2005762" cy="954107"/>
          </a:xfrm>
          <a:prstGeom prst="rect">
            <a:avLst/>
          </a:prstGeom>
          <a:solidFill>
            <a:schemeClr val="accent6">
              <a:lumMod val="60000"/>
              <a:lumOff val="40000"/>
            </a:schemeClr>
          </a:solidFill>
          <a:ln w="12700">
            <a:solidFill>
              <a:schemeClr val="tx1"/>
            </a:solidFill>
          </a:ln>
        </p:spPr>
        <p:txBody>
          <a:bodyPr wrap="square" rtlCol="0">
            <a:spAutoFit/>
          </a:bodyPr>
          <a:lstStyle/>
          <a:p>
            <a:pPr marL="285750" indent="-285750">
              <a:buFont typeface="Arial" panose="020B0604020202020204" pitchFamily="34" charset="0"/>
              <a:buChar char="•"/>
            </a:pPr>
            <a:r>
              <a:rPr lang="en-US" sz="1400" dirty="0"/>
              <a:t>Comparative Parity Assessment</a:t>
            </a:r>
          </a:p>
          <a:p>
            <a:pPr marL="285750" indent="-285750">
              <a:buFont typeface="Arial" panose="020B0604020202020204" pitchFamily="34" charset="0"/>
              <a:buChar char="•"/>
            </a:pPr>
            <a:r>
              <a:rPr lang="en-US" sz="1400" dirty="0"/>
              <a:t>Convergence and Collision Assessment</a:t>
            </a:r>
          </a:p>
        </p:txBody>
      </p:sp>
      <p:sp>
        <p:nvSpPr>
          <p:cNvPr id="11" name="TextBox 10"/>
          <p:cNvSpPr txBox="1"/>
          <p:nvPr/>
        </p:nvSpPr>
        <p:spPr>
          <a:xfrm>
            <a:off x="6896698" y="5746313"/>
            <a:ext cx="2005762" cy="738664"/>
          </a:xfrm>
          <a:prstGeom prst="rect">
            <a:avLst/>
          </a:prstGeom>
          <a:solidFill>
            <a:schemeClr val="accent6">
              <a:lumMod val="60000"/>
              <a:lumOff val="40000"/>
            </a:schemeClr>
          </a:solidFill>
          <a:ln w="12700">
            <a:solidFill>
              <a:schemeClr val="tx1"/>
            </a:solidFill>
          </a:ln>
        </p:spPr>
        <p:txBody>
          <a:bodyPr wrap="square" rtlCol="0">
            <a:spAutoFit/>
          </a:bodyPr>
          <a:lstStyle/>
          <a:p>
            <a:pPr marL="285750" indent="-285750">
              <a:buFont typeface="Arial" panose="020B0604020202020204" pitchFamily="34" charset="0"/>
              <a:buChar char="•"/>
            </a:pPr>
            <a:r>
              <a:rPr lang="en-US" sz="1400" dirty="0"/>
              <a:t>Industry Ecosystem Structure Assessment</a:t>
            </a:r>
          </a:p>
        </p:txBody>
      </p:sp>
      <p:sp>
        <p:nvSpPr>
          <p:cNvPr id="3" name="TextBox 2"/>
          <p:cNvSpPr txBox="1"/>
          <p:nvPr/>
        </p:nvSpPr>
        <p:spPr>
          <a:xfrm>
            <a:off x="4995844" y="5140563"/>
            <a:ext cx="2583180" cy="1477328"/>
          </a:xfrm>
          <a:prstGeom prst="rect">
            <a:avLst/>
          </a:prstGeom>
          <a:solidFill>
            <a:schemeClr val="accent2">
              <a:lumMod val="60000"/>
              <a:lumOff val="40000"/>
            </a:schemeClr>
          </a:solidFill>
        </p:spPr>
        <p:txBody>
          <a:bodyPr wrap="square" rtlCol="0">
            <a:spAutoFit/>
          </a:bodyPr>
          <a:lstStyle/>
          <a:p>
            <a:r>
              <a:rPr lang="en-US" dirty="0"/>
              <a:t>Fluid networks of organizations combining together to deliver bundles of products and services</a:t>
            </a:r>
          </a:p>
        </p:txBody>
      </p:sp>
      <p:sp>
        <p:nvSpPr>
          <p:cNvPr id="13" name="TextBox 12"/>
          <p:cNvSpPr txBox="1"/>
          <p:nvPr/>
        </p:nvSpPr>
        <p:spPr>
          <a:xfrm>
            <a:off x="3040401" y="1895947"/>
            <a:ext cx="2583180" cy="3416320"/>
          </a:xfrm>
          <a:prstGeom prst="rect">
            <a:avLst/>
          </a:prstGeom>
          <a:solidFill>
            <a:schemeClr val="accent2">
              <a:lumMod val="60000"/>
              <a:lumOff val="40000"/>
            </a:schemeClr>
          </a:solidFill>
        </p:spPr>
        <p:txBody>
          <a:bodyPr wrap="square" rtlCol="0">
            <a:spAutoFit/>
          </a:bodyPr>
          <a:lstStyle/>
          <a:p>
            <a:pPr marL="285750" indent="-285750">
              <a:buFont typeface="Arial" panose="020B0604020202020204" pitchFamily="34" charset="0"/>
              <a:buChar char="•"/>
            </a:pPr>
            <a:r>
              <a:rPr lang="en-US" dirty="0"/>
              <a:t>Original Programming</a:t>
            </a:r>
          </a:p>
          <a:p>
            <a:pPr marL="285750" indent="-285750">
              <a:buFont typeface="Arial" panose="020B0604020202020204" pitchFamily="34" charset="0"/>
              <a:buChar char="•"/>
            </a:pPr>
            <a:r>
              <a:rPr lang="en-US" dirty="0"/>
              <a:t>5G</a:t>
            </a:r>
          </a:p>
          <a:p>
            <a:pPr marL="285750" indent="-285750">
              <a:buFont typeface="Arial" panose="020B0604020202020204" pitchFamily="34" charset="0"/>
              <a:buChar char="•"/>
            </a:pPr>
            <a:r>
              <a:rPr lang="en-US" dirty="0"/>
              <a:t>Consolidation, </a:t>
            </a:r>
            <a:r>
              <a:rPr lang="en-US"/>
              <a:t>yet fragmentation</a:t>
            </a:r>
            <a:endParaRPr lang="en-US" dirty="0"/>
          </a:p>
          <a:p>
            <a:pPr marL="285750" indent="-285750">
              <a:buFont typeface="Arial" panose="020B0604020202020204" pitchFamily="34" charset="0"/>
              <a:buChar char="•"/>
            </a:pPr>
            <a:r>
              <a:rPr lang="en-US" dirty="0"/>
              <a:t>Content Control</a:t>
            </a:r>
          </a:p>
          <a:p>
            <a:pPr marL="285750" indent="-285750">
              <a:buFont typeface="Arial" panose="020B0604020202020204" pitchFamily="34" charset="0"/>
              <a:buChar char="•"/>
            </a:pPr>
            <a:r>
              <a:rPr lang="en-US" dirty="0"/>
              <a:t>Data-Driven Marketing</a:t>
            </a:r>
          </a:p>
          <a:p>
            <a:pPr marL="285750" indent="-285750">
              <a:buFont typeface="Arial" panose="020B0604020202020204" pitchFamily="34" charset="0"/>
              <a:buChar char="•"/>
            </a:pPr>
            <a:r>
              <a:rPr lang="en-US" dirty="0"/>
              <a:t>Mobile Platform Programming</a:t>
            </a:r>
          </a:p>
          <a:p>
            <a:pPr marL="285750" indent="-285750">
              <a:buFont typeface="Arial" panose="020B0604020202020204" pitchFamily="34" charset="0"/>
              <a:buChar char="•"/>
            </a:pPr>
            <a:r>
              <a:rPr lang="en-US" dirty="0"/>
              <a:t>Content &amp;  Data Aggregation</a:t>
            </a:r>
          </a:p>
          <a:p>
            <a:pPr marL="285750" indent="-285750">
              <a:buFont typeface="Arial" panose="020B0604020202020204" pitchFamily="34" charset="0"/>
              <a:buChar char="•"/>
            </a:pPr>
            <a:r>
              <a:rPr lang="en-US" dirty="0"/>
              <a:t>Rising Consumer Control</a:t>
            </a:r>
          </a:p>
        </p:txBody>
      </p:sp>
      <p:sp>
        <p:nvSpPr>
          <p:cNvPr id="14" name="TextBox 13"/>
          <p:cNvSpPr txBox="1"/>
          <p:nvPr/>
        </p:nvSpPr>
        <p:spPr>
          <a:xfrm>
            <a:off x="6462124" y="2257590"/>
            <a:ext cx="2583180" cy="1754326"/>
          </a:xfrm>
          <a:prstGeom prst="rect">
            <a:avLst/>
          </a:prstGeom>
          <a:solidFill>
            <a:schemeClr val="accent2">
              <a:lumMod val="60000"/>
              <a:lumOff val="40000"/>
            </a:schemeClr>
          </a:solidFill>
        </p:spPr>
        <p:txBody>
          <a:bodyPr wrap="square" rtlCol="0">
            <a:spAutoFit/>
          </a:bodyPr>
          <a:lstStyle/>
          <a:p>
            <a:r>
              <a:rPr lang="en-US" dirty="0"/>
              <a:t>Start-ups in various programming formats</a:t>
            </a:r>
          </a:p>
          <a:p>
            <a:r>
              <a:rPr lang="en-US" dirty="0"/>
              <a:t>Technology</a:t>
            </a:r>
          </a:p>
          <a:p>
            <a:r>
              <a:rPr lang="en-US" dirty="0"/>
              <a:t>BVOD, TVOD, AVOD, SVOD, OTT players emerging and converging</a:t>
            </a:r>
          </a:p>
        </p:txBody>
      </p:sp>
      <p:sp>
        <p:nvSpPr>
          <p:cNvPr id="4" name="TextBox 3"/>
          <p:cNvSpPr txBox="1"/>
          <p:nvPr/>
        </p:nvSpPr>
        <p:spPr>
          <a:xfrm>
            <a:off x="1704431" y="5672129"/>
            <a:ext cx="3030971" cy="938719"/>
          </a:xfrm>
          <a:prstGeom prst="rect">
            <a:avLst/>
          </a:prstGeom>
          <a:noFill/>
        </p:spPr>
        <p:txBody>
          <a:bodyPr wrap="square" rtlCol="0">
            <a:spAutoFit/>
          </a:bodyPr>
          <a:lstStyle/>
          <a:p>
            <a:r>
              <a:rPr lang="en-US" sz="1100" dirty="0"/>
              <a:t>BVOD = Broadcast Video on Demand</a:t>
            </a:r>
          </a:p>
          <a:p>
            <a:r>
              <a:rPr lang="en-US" sz="1100" dirty="0"/>
              <a:t>TVOD = Transactional Video on Demand (PPV)</a:t>
            </a:r>
          </a:p>
          <a:p>
            <a:r>
              <a:rPr lang="en-US" sz="1100" dirty="0"/>
              <a:t>SVOD = Subscription Video on Demand</a:t>
            </a:r>
          </a:p>
          <a:p>
            <a:r>
              <a:rPr lang="en-US" sz="1100" dirty="0"/>
              <a:t>AVOD = Advertising Video on Demand</a:t>
            </a:r>
          </a:p>
          <a:p>
            <a:r>
              <a:rPr lang="en-US" sz="1100" dirty="0"/>
              <a:t>OTT = Over the Top (internet)</a:t>
            </a:r>
          </a:p>
        </p:txBody>
      </p:sp>
    </p:spTree>
    <p:extLst>
      <p:ext uri="{BB962C8B-B14F-4D97-AF65-F5344CB8AC3E}">
        <p14:creationId xmlns:p14="http://schemas.microsoft.com/office/powerpoint/2010/main" val="2640470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MMA 801 – Session 1</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68B66FEB-B74C-4553-A99E-5E49813D09AD}" type="slidenum">
              <a:rPr lang="en-US" smtClean="0"/>
              <a:t>41</a:t>
            </a:fld>
            <a:endParaRPr lang="en-US" dirty="0"/>
          </a:p>
        </p:txBody>
      </p:sp>
      <p:pic>
        <p:nvPicPr>
          <p:cNvPr id="1026" name="Picture 2" descr="NFLX Compet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160" y="1148370"/>
            <a:ext cx="6380480" cy="49832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605080"/>
            <a:ext cx="8463280" cy="261610"/>
          </a:xfrm>
          <a:prstGeom prst="rect">
            <a:avLst/>
          </a:prstGeom>
          <a:noFill/>
        </p:spPr>
        <p:txBody>
          <a:bodyPr wrap="square" rtlCol="0">
            <a:spAutoFit/>
          </a:bodyPr>
          <a:lstStyle/>
          <a:p>
            <a:r>
              <a:rPr lang="en-US" sz="1100" dirty="0">
                <a:hlinkClick r:id="rId3"/>
              </a:rPr>
              <a:t>https://www.forbes.com/sites/greatspeculations/2019/02/05/reality-is-closing-in-on-netflix/#3621fe45ed0b</a:t>
            </a:r>
            <a:endParaRPr lang="en-US" sz="1100" dirty="0"/>
          </a:p>
        </p:txBody>
      </p:sp>
      <p:pic>
        <p:nvPicPr>
          <p:cNvPr id="6" name="Picture 5"/>
          <p:cNvPicPr>
            <a:picLocks noChangeAspect="1"/>
          </p:cNvPicPr>
          <p:nvPr/>
        </p:nvPicPr>
        <p:blipFill>
          <a:blip r:embed="rId4"/>
          <a:stretch>
            <a:fillRect/>
          </a:stretch>
        </p:blipFill>
        <p:spPr>
          <a:xfrm>
            <a:off x="4719321" y="2119004"/>
            <a:ext cx="5499385" cy="2679839"/>
          </a:xfrm>
          <a:prstGeom prst="rect">
            <a:avLst/>
          </a:prstGeom>
        </p:spPr>
      </p:pic>
    </p:spTree>
    <p:extLst>
      <p:ext uri="{BB962C8B-B14F-4D97-AF65-F5344CB8AC3E}">
        <p14:creationId xmlns:p14="http://schemas.microsoft.com/office/powerpoint/2010/main" val="1048152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5666" y="1014374"/>
            <a:ext cx="4968148" cy="542527"/>
          </a:xfrm>
        </p:spPr>
        <p:txBody>
          <a:bodyPr/>
          <a:lstStyle/>
          <a:p>
            <a:pPr marL="0" indent="0">
              <a:buNone/>
            </a:pPr>
            <a:r>
              <a:rPr lang="en-CA" sz="2800" dirty="0">
                <a:solidFill>
                  <a:schemeClr val="accent6">
                    <a:lumMod val="75000"/>
                  </a:schemeClr>
                </a:solidFill>
              </a:rPr>
              <a:t>Financial Road Map to Success</a:t>
            </a:r>
            <a:endParaRPr lang="en-US" dirty="0"/>
          </a:p>
        </p:txBody>
      </p:sp>
      <p:sp>
        <p:nvSpPr>
          <p:cNvPr id="69" name="Title 68"/>
          <p:cNvSpPr>
            <a:spLocks noGrp="1"/>
          </p:cNvSpPr>
          <p:nvPr>
            <p:ph type="title"/>
          </p:nvPr>
        </p:nvSpPr>
        <p:spPr/>
        <p:txBody>
          <a:bodyPr/>
          <a:lstStyle/>
          <a:p>
            <a:r>
              <a:rPr lang="en-US" dirty="0" smtClean="0"/>
              <a:t>MMA 801 – Session 1</a:t>
            </a:r>
            <a:endParaRPr lang="en-US" dirty="0"/>
          </a:p>
        </p:txBody>
      </p:sp>
      <p:sp>
        <p:nvSpPr>
          <p:cNvPr id="9" name="Line 2"/>
          <p:cNvSpPr>
            <a:spLocks noChangeShapeType="1"/>
          </p:cNvSpPr>
          <p:nvPr/>
        </p:nvSpPr>
        <p:spPr bwMode="auto">
          <a:xfrm>
            <a:off x="7225508" y="4682137"/>
            <a:ext cx="106514"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10" name="Line 3"/>
          <p:cNvSpPr>
            <a:spLocks noChangeShapeType="1"/>
          </p:cNvSpPr>
          <p:nvPr/>
        </p:nvSpPr>
        <p:spPr bwMode="auto">
          <a:xfrm>
            <a:off x="5440156" y="2288138"/>
            <a:ext cx="115388"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grpSp>
        <p:nvGrpSpPr>
          <p:cNvPr id="11" name="Group 5"/>
          <p:cNvGrpSpPr>
            <a:grpSpLocks/>
          </p:cNvGrpSpPr>
          <p:nvPr/>
        </p:nvGrpSpPr>
        <p:grpSpPr bwMode="auto">
          <a:xfrm>
            <a:off x="6832429" y="1212865"/>
            <a:ext cx="1945124" cy="1820860"/>
            <a:chOff x="4062" y="816"/>
            <a:chExt cx="1534" cy="1436"/>
          </a:xfrm>
        </p:grpSpPr>
        <p:sp>
          <p:nvSpPr>
            <p:cNvPr id="12" name="Rectangle 6"/>
            <p:cNvSpPr>
              <a:spLocks noChangeArrowheads="1"/>
            </p:cNvSpPr>
            <p:nvPr/>
          </p:nvSpPr>
          <p:spPr bwMode="auto">
            <a:xfrm>
              <a:off x="4540" y="876"/>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13" name="Rectangle 7"/>
            <p:cNvSpPr>
              <a:spLocks noChangeArrowheads="1"/>
            </p:cNvSpPr>
            <p:nvPr/>
          </p:nvSpPr>
          <p:spPr bwMode="auto">
            <a:xfrm>
              <a:off x="4464" y="816"/>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14" name="Rectangle 8"/>
            <p:cNvSpPr>
              <a:spLocks noChangeArrowheads="1"/>
            </p:cNvSpPr>
            <p:nvPr/>
          </p:nvSpPr>
          <p:spPr bwMode="auto">
            <a:xfrm>
              <a:off x="4624" y="936"/>
              <a:ext cx="800"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pPr algn="l"/>
              <a:r>
                <a:rPr lang="en-US" sz="1350" dirty="0">
                  <a:solidFill>
                    <a:schemeClr val="tx2"/>
                  </a:solidFill>
                </a:rPr>
                <a:t>Revenue</a:t>
              </a:r>
            </a:p>
          </p:txBody>
        </p:sp>
        <p:grpSp>
          <p:nvGrpSpPr>
            <p:cNvPr id="15" name="Group 9"/>
            <p:cNvGrpSpPr>
              <a:grpSpLocks/>
            </p:cNvGrpSpPr>
            <p:nvPr/>
          </p:nvGrpSpPr>
          <p:grpSpPr bwMode="auto">
            <a:xfrm>
              <a:off x="4062" y="1164"/>
              <a:ext cx="394" cy="855"/>
              <a:chOff x="4062" y="1164"/>
              <a:chExt cx="394" cy="855"/>
            </a:xfrm>
          </p:grpSpPr>
          <p:sp>
            <p:nvSpPr>
              <p:cNvPr id="20" name="Line 10"/>
              <p:cNvSpPr>
                <a:spLocks noChangeShapeType="1"/>
              </p:cNvSpPr>
              <p:nvPr/>
            </p:nvSpPr>
            <p:spPr bwMode="auto">
              <a:xfrm>
                <a:off x="4062" y="1593"/>
                <a:ext cx="23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21" name="Line 11"/>
              <p:cNvSpPr>
                <a:spLocks noChangeShapeType="1"/>
              </p:cNvSpPr>
              <p:nvPr/>
            </p:nvSpPr>
            <p:spPr bwMode="auto">
              <a:xfrm flipV="1">
                <a:off x="4297" y="1164"/>
                <a:ext cx="75" cy="42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22" name="Line 12"/>
              <p:cNvSpPr>
                <a:spLocks noChangeShapeType="1"/>
              </p:cNvSpPr>
              <p:nvPr/>
            </p:nvSpPr>
            <p:spPr bwMode="auto">
              <a:xfrm>
                <a:off x="4293" y="1585"/>
                <a:ext cx="76" cy="42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23" name="Line 13"/>
              <p:cNvSpPr>
                <a:spLocks noChangeShapeType="1"/>
              </p:cNvSpPr>
              <p:nvPr/>
            </p:nvSpPr>
            <p:spPr bwMode="auto">
              <a:xfrm>
                <a:off x="4372" y="2019"/>
                <a:ext cx="7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24" name="Line 14"/>
              <p:cNvSpPr>
                <a:spLocks noChangeShapeType="1"/>
              </p:cNvSpPr>
              <p:nvPr/>
            </p:nvSpPr>
            <p:spPr bwMode="auto">
              <a:xfrm>
                <a:off x="4376" y="1170"/>
                <a:ext cx="8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grpSp>
        <p:sp>
          <p:nvSpPr>
            <p:cNvPr id="16" name="Rectangle 15"/>
            <p:cNvSpPr>
              <a:spLocks noChangeArrowheads="1"/>
            </p:cNvSpPr>
            <p:nvPr/>
          </p:nvSpPr>
          <p:spPr bwMode="auto">
            <a:xfrm>
              <a:off x="4540" y="1676"/>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17" name="Rectangle 16"/>
            <p:cNvSpPr>
              <a:spLocks noChangeArrowheads="1"/>
            </p:cNvSpPr>
            <p:nvPr/>
          </p:nvSpPr>
          <p:spPr bwMode="auto">
            <a:xfrm>
              <a:off x="4464" y="1600"/>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18" name="Rectangle 17"/>
            <p:cNvSpPr>
              <a:spLocks noChangeArrowheads="1"/>
            </p:cNvSpPr>
            <p:nvPr/>
          </p:nvSpPr>
          <p:spPr bwMode="auto">
            <a:xfrm>
              <a:off x="4741" y="1770"/>
              <a:ext cx="53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pPr algn="l"/>
              <a:r>
                <a:rPr lang="en-US" sz="1350" dirty="0">
                  <a:solidFill>
                    <a:schemeClr val="tx2"/>
                  </a:solidFill>
                </a:rPr>
                <a:t>Costs</a:t>
              </a:r>
            </a:p>
          </p:txBody>
        </p:sp>
        <p:sp>
          <p:nvSpPr>
            <p:cNvPr id="19" name="Rectangle 18"/>
            <p:cNvSpPr>
              <a:spLocks noChangeArrowheads="1"/>
            </p:cNvSpPr>
            <p:nvPr/>
          </p:nvSpPr>
          <p:spPr bwMode="auto">
            <a:xfrm>
              <a:off x="4755" y="1435"/>
              <a:ext cx="362" cy="1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100" dirty="0">
                  <a:solidFill>
                    <a:srgbClr val="C00000"/>
                  </a:solidFill>
                </a:rPr>
                <a:t>Minus</a:t>
              </a:r>
            </a:p>
          </p:txBody>
        </p:sp>
      </p:grpSp>
      <p:grpSp>
        <p:nvGrpSpPr>
          <p:cNvPr id="25" name="Group 19"/>
          <p:cNvGrpSpPr>
            <a:grpSpLocks/>
          </p:cNvGrpSpPr>
          <p:nvPr/>
        </p:nvGrpSpPr>
        <p:grpSpPr bwMode="auto">
          <a:xfrm>
            <a:off x="3162812" y="2734475"/>
            <a:ext cx="2016133" cy="2226623"/>
            <a:chOff x="1168" y="2016"/>
            <a:chExt cx="1590" cy="1756"/>
          </a:xfrm>
        </p:grpSpPr>
        <p:sp>
          <p:nvSpPr>
            <p:cNvPr id="26" name="Rectangle 20"/>
            <p:cNvSpPr>
              <a:spLocks noChangeArrowheads="1"/>
            </p:cNvSpPr>
            <p:nvPr/>
          </p:nvSpPr>
          <p:spPr bwMode="auto">
            <a:xfrm>
              <a:off x="1702" y="3196"/>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27" name="Rectangle 21"/>
            <p:cNvSpPr>
              <a:spLocks noChangeArrowheads="1"/>
            </p:cNvSpPr>
            <p:nvPr/>
          </p:nvSpPr>
          <p:spPr bwMode="auto">
            <a:xfrm>
              <a:off x="1622" y="3120"/>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28" name="Rectangle 22"/>
            <p:cNvSpPr>
              <a:spLocks noChangeArrowheads="1"/>
            </p:cNvSpPr>
            <p:nvPr/>
          </p:nvSpPr>
          <p:spPr bwMode="auto">
            <a:xfrm>
              <a:off x="1702" y="2092"/>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grpSp>
          <p:nvGrpSpPr>
            <p:cNvPr id="29" name="Group 23"/>
            <p:cNvGrpSpPr>
              <a:grpSpLocks/>
            </p:cNvGrpSpPr>
            <p:nvPr/>
          </p:nvGrpSpPr>
          <p:grpSpPr bwMode="auto">
            <a:xfrm>
              <a:off x="1168" y="2323"/>
              <a:ext cx="451" cy="1027"/>
              <a:chOff x="1168" y="2323"/>
              <a:chExt cx="451" cy="1027"/>
            </a:xfrm>
          </p:grpSpPr>
          <p:sp>
            <p:nvSpPr>
              <p:cNvPr id="34" name="Line 24"/>
              <p:cNvSpPr>
                <a:spLocks noChangeShapeType="1"/>
              </p:cNvSpPr>
              <p:nvPr/>
            </p:nvSpPr>
            <p:spPr bwMode="auto">
              <a:xfrm>
                <a:off x="1168" y="2838"/>
                <a:ext cx="26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35" name="Line 25"/>
              <p:cNvSpPr>
                <a:spLocks noChangeShapeType="1"/>
              </p:cNvSpPr>
              <p:nvPr/>
            </p:nvSpPr>
            <p:spPr bwMode="auto">
              <a:xfrm flipV="1">
                <a:off x="1437" y="2323"/>
                <a:ext cx="86" cy="5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36" name="Line 26"/>
              <p:cNvSpPr>
                <a:spLocks noChangeShapeType="1"/>
              </p:cNvSpPr>
              <p:nvPr/>
            </p:nvSpPr>
            <p:spPr bwMode="auto">
              <a:xfrm>
                <a:off x="1433" y="2828"/>
                <a:ext cx="86" cy="5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37" name="Line 27"/>
              <p:cNvSpPr>
                <a:spLocks noChangeShapeType="1"/>
              </p:cNvSpPr>
              <p:nvPr/>
            </p:nvSpPr>
            <p:spPr bwMode="auto">
              <a:xfrm>
                <a:off x="1523" y="3350"/>
                <a:ext cx="91"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38" name="Line 28"/>
              <p:cNvSpPr>
                <a:spLocks noChangeShapeType="1"/>
              </p:cNvSpPr>
              <p:nvPr/>
            </p:nvSpPr>
            <p:spPr bwMode="auto">
              <a:xfrm>
                <a:off x="1528" y="2330"/>
                <a:ext cx="91"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grpSp>
        <p:sp>
          <p:nvSpPr>
            <p:cNvPr id="30" name="Rectangle 29"/>
            <p:cNvSpPr>
              <a:spLocks noChangeArrowheads="1"/>
            </p:cNvSpPr>
            <p:nvPr/>
          </p:nvSpPr>
          <p:spPr bwMode="auto">
            <a:xfrm>
              <a:off x="1622" y="2016"/>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31" name="Rectangle 30"/>
            <p:cNvSpPr>
              <a:spLocks noChangeArrowheads="1"/>
            </p:cNvSpPr>
            <p:nvPr/>
          </p:nvSpPr>
          <p:spPr bwMode="auto">
            <a:xfrm>
              <a:off x="1756" y="2041"/>
              <a:ext cx="703" cy="5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350" dirty="0">
                  <a:solidFill>
                    <a:schemeClr val="tx2"/>
                  </a:solidFill>
                </a:rPr>
                <a:t>Net</a:t>
              </a:r>
            </a:p>
            <a:p>
              <a:r>
                <a:rPr lang="en-US" sz="1350" dirty="0">
                  <a:solidFill>
                    <a:schemeClr val="tx2"/>
                  </a:solidFill>
                </a:rPr>
                <a:t>Income</a:t>
              </a:r>
            </a:p>
          </p:txBody>
        </p:sp>
        <p:sp>
          <p:nvSpPr>
            <p:cNvPr id="32" name="Rectangle 31"/>
            <p:cNvSpPr>
              <a:spLocks noChangeArrowheads="1"/>
            </p:cNvSpPr>
            <p:nvPr/>
          </p:nvSpPr>
          <p:spPr bwMode="auto">
            <a:xfrm>
              <a:off x="1677" y="3175"/>
              <a:ext cx="866" cy="5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350" dirty="0">
                  <a:solidFill>
                    <a:schemeClr val="tx2"/>
                  </a:solidFill>
                </a:rPr>
                <a:t>Assets</a:t>
              </a:r>
            </a:p>
            <a:p>
              <a:r>
                <a:rPr lang="en-US" sz="1350" dirty="0">
                  <a:solidFill>
                    <a:schemeClr val="tx2"/>
                  </a:solidFill>
                </a:rPr>
                <a:t>Deployed</a:t>
              </a:r>
            </a:p>
          </p:txBody>
        </p:sp>
        <p:sp>
          <p:nvSpPr>
            <p:cNvPr id="33" name="Rectangle 32"/>
            <p:cNvSpPr>
              <a:spLocks noChangeArrowheads="1"/>
            </p:cNvSpPr>
            <p:nvPr/>
          </p:nvSpPr>
          <p:spPr bwMode="auto">
            <a:xfrm>
              <a:off x="1669" y="2758"/>
              <a:ext cx="615" cy="1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1792" tIns="25897" rIns="51792" bIns="25897">
              <a:spAutoFit/>
            </a:bodyPr>
            <a:lstStyle/>
            <a:p>
              <a:r>
                <a:rPr lang="en-US" sz="1200" dirty="0" smtClean="0">
                  <a:solidFill>
                    <a:srgbClr val="C00000"/>
                  </a:solidFill>
                </a:rPr>
                <a:t>Divided By</a:t>
              </a:r>
              <a:endParaRPr lang="en-US" sz="1200" dirty="0">
                <a:solidFill>
                  <a:srgbClr val="C00000"/>
                </a:solidFill>
              </a:endParaRPr>
            </a:p>
          </p:txBody>
        </p:sp>
      </p:grpSp>
      <p:grpSp>
        <p:nvGrpSpPr>
          <p:cNvPr id="39" name="Group 33"/>
          <p:cNvGrpSpPr>
            <a:grpSpLocks/>
          </p:cNvGrpSpPr>
          <p:nvPr/>
        </p:nvGrpSpPr>
        <p:grpSpPr bwMode="auto">
          <a:xfrm>
            <a:off x="6832429" y="3322833"/>
            <a:ext cx="1945124" cy="1841148"/>
            <a:chOff x="4062" y="2480"/>
            <a:chExt cx="1534" cy="1452"/>
          </a:xfrm>
        </p:grpSpPr>
        <p:sp>
          <p:nvSpPr>
            <p:cNvPr id="40" name="Line 34"/>
            <p:cNvSpPr>
              <a:spLocks noChangeShapeType="1"/>
            </p:cNvSpPr>
            <p:nvPr/>
          </p:nvSpPr>
          <p:spPr bwMode="auto">
            <a:xfrm>
              <a:off x="4062" y="3126"/>
              <a:ext cx="23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1" name="Line 35"/>
            <p:cNvSpPr>
              <a:spLocks noChangeShapeType="1"/>
            </p:cNvSpPr>
            <p:nvPr/>
          </p:nvSpPr>
          <p:spPr bwMode="auto">
            <a:xfrm flipV="1">
              <a:off x="4297" y="2697"/>
              <a:ext cx="75" cy="42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2" name="Line 36"/>
            <p:cNvSpPr>
              <a:spLocks noChangeShapeType="1"/>
            </p:cNvSpPr>
            <p:nvPr/>
          </p:nvSpPr>
          <p:spPr bwMode="auto">
            <a:xfrm>
              <a:off x="4293" y="3118"/>
              <a:ext cx="87" cy="426"/>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3" name="Line 37"/>
            <p:cNvSpPr>
              <a:spLocks noChangeShapeType="1"/>
            </p:cNvSpPr>
            <p:nvPr/>
          </p:nvSpPr>
          <p:spPr bwMode="auto">
            <a:xfrm>
              <a:off x="4376" y="2703"/>
              <a:ext cx="8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4" name="Rectangle 38"/>
            <p:cNvSpPr>
              <a:spLocks noChangeArrowheads="1"/>
            </p:cNvSpPr>
            <p:nvPr/>
          </p:nvSpPr>
          <p:spPr bwMode="auto">
            <a:xfrm>
              <a:off x="4540" y="2556"/>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5" name="Rectangle 39"/>
            <p:cNvSpPr>
              <a:spLocks noChangeArrowheads="1"/>
            </p:cNvSpPr>
            <p:nvPr/>
          </p:nvSpPr>
          <p:spPr bwMode="auto">
            <a:xfrm>
              <a:off x="4540" y="3356"/>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6" name="Rectangle 40"/>
            <p:cNvSpPr>
              <a:spLocks noChangeArrowheads="1"/>
            </p:cNvSpPr>
            <p:nvPr/>
          </p:nvSpPr>
          <p:spPr bwMode="auto">
            <a:xfrm>
              <a:off x="4464" y="2480"/>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7" name="Rectangle 41"/>
            <p:cNvSpPr>
              <a:spLocks noChangeArrowheads="1"/>
            </p:cNvSpPr>
            <p:nvPr/>
          </p:nvSpPr>
          <p:spPr bwMode="auto">
            <a:xfrm>
              <a:off x="4464" y="3280"/>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48" name="Rectangle 42"/>
            <p:cNvSpPr>
              <a:spLocks noChangeArrowheads="1"/>
            </p:cNvSpPr>
            <p:nvPr/>
          </p:nvSpPr>
          <p:spPr bwMode="auto">
            <a:xfrm>
              <a:off x="4629" y="2516"/>
              <a:ext cx="686" cy="5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350">
                  <a:solidFill>
                    <a:schemeClr val="tx2"/>
                  </a:solidFill>
                </a:rPr>
                <a:t>Market</a:t>
              </a:r>
            </a:p>
            <a:p>
              <a:r>
                <a:rPr lang="en-US" sz="1350">
                  <a:solidFill>
                    <a:schemeClr val="tx2"/>
                  </a:solidFill>
                </a:rPr>
                <a:t>Share</a:t>
              </a:r>
            </a:p>
          </p:txBody>
        </p:sp>
        <p:sp>
          <p:nvSpPr>
            <p:cNvPr id="49" name="Rectangle 43"/>
            <p:cNvSpPr>
              <a:spLocks noChangeArrowheads="1"/>
            </p:cNvSpPr>
            <p:nvPr/>
          </p:nvSpPr>
          <p:spPr bwMode="auto">
            <a:xfrm>
              <a:off x="4629" y="3351"/>
              <a:ext cx="686" cy="5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350">
                  <a:solidFill>
                    <a:schemeClr val="tx2"/>
                  </a:solidFill>
                </a:rPr>
                <a:t>Market</a:t>
              </a:r>
            </a:p>
            <a:p>
              <a:r>
                <a:rPr lang="en-US" sz="1350">
                  <a:solidFill>
                    <a:schemeClr val="tx2"/>
                  </a:solidFill>
                </a:rPr>
                <a:t>Size</a:t>
              </a:r>
            </a:p>
          </p:txBody>
        </p:sp>
        <p:sp>
          <p:nvSpPr>
            <p:cNvPr id="50" name="Rectangle 44"/>
            <p:cNvSpPr>
              <a:spLocks noChangeArrowheads="1"/>
            </p:cNvSpPr>
            <p:nvPr/>
          </p:nvSpPr>
          <p:spPr bwMode="auto">
            <a:xfrm>
              <a:off x="4753" y="3115"/>
              <a:ext cx="376" cy="1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200" dirty="0">
                  <a:solidFill>
                    <a:srgbClr val="C00000"/>
                  </a:solidFill>
                </a:rPr>
                <a:t>Times</a:t>
              </a:r>
            </a:p>
          </p:txBody>
        </p:sp>
      </p:grpSp>
      <p:grpSp>
        <p:nvGrpSpPr>
          <p:cNvPr id="51" name="Group 45"/>
          <p:cNvGrpSpPr>
            <a:grpSpLocks/>
          </p:cNvGrpSpPr>
          <p:nvPr/>
        </p:nvGrpSpPr>
        <p:grpSpPr bwMode="auto">
          <a:xfrm>
            <a:off x="4983671" y="1882377"/>
            <a:ext cx="2021204" cy="2556304"/>
            <a:chOff x="2604" y="1344"/>
            <a:chExt cx="1594" cy="2016"/>
          </a:xfrm>
        </p:grpSpPr>
        <p:sp>
          <p:nvSpPr>
            <p:cNvPr id="52" name="Rectangle 46"/>
            <p:cNvSpPr>
              <a:spLocks noChangeArrowheads="1"/>
            </p:cNvSpPr>
            <p:nvPr/>
          </p:nvSpPr>
          <p:spPr bwMode="auto">
            <a:xfrm>
              <a:off x="3204" y="2820"/>
              <a:ext cx="936" cy="5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3" name="Rectangle 47"/>
            <p:cNvSpPr>
              <a:spLocks noChangeArrowheads="1"/>
            </p:cNvSpPr>
            <p:nvPr/>
          </p:nvSpPr>
          <p:spPr bwMode="auto">
            <a:xfrm>
              <a:off x="3142" y="1420"/>
              <a:ext cx="1056" cy="5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4" name="Line 48"/>
            <p:cNvSpPr>
              <a:spLocks noChangeShapeType="1"/>
            </p:cNvSpPr>
            <p:nvPr/>
          </p:nvSpPr>
          <p:spPr bwMode="auto">
            <a:xfrm>
              <a:off x="2604" y="2361"/>
              <a:ext cx="269"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5" name="Line 49"/>
            <p:cNvSpPr>
              <a:spLocks noChangeShapeType="1"/>
            </p:cNvSpPr>
            <p:nvPr/>
          </p:nvSpPr>
          <p:spPr bwMode="auto">
            <a:xfrm flipV="1">
              <a:off x="2873" y="1654"/>
              <a:ext cx="86" cy="70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6" name="Line 50"/>
            <p:cNvSpPr>
              <a:spLocks noChangeShapeType="1"/>
            </p:cNvSpPr>
            <p:nvPr/>
          </p:nvSpPr>
          <p:spPr bwMode="auto">
            <a:xfrm>
              <a:off x="2869" y="2347"/>
              <a:ext cx="99" cy="709"/>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7" name="Line 51"/>
            <p:cNvSpPr>
              <a:spLocks noChangeShapeType="1"/>
            </p:cNvSpPr>
            <p:nvPr/>
          </p:nvSpPr>
          <p:spPr bwMode="auto">
            <a:xfrm>
              <a:off x="2959" y="3063"/>
              <a:ext cx="17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8" name="Rectangle 52"/>
            <p:cNvSpPr>
              <a:spLocks noChangeArrowheads="1"/>
            </p:cNvSpPr>
            <p:nvPr/>
          </p:nvSpPr>
          <p:spPr bwMode="auto">
            <a:xfrm>
              <a:off x="3062" y="1344"/>
              <a:ext cx="1056" cy="57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59" name="Rectangle 53"/>
            <p:cNvSpPr>
              <a:spLocks noChangeArrowheads="1"/>
            </p:cNvSpPr>
            <p:nvPr/>
          </p:nvSpPr>
          <p:spPr bwMode="auto">
            <a:xfrm>
              <a:off x="3232" y="1486"/>
              <a:ext cx="755"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350" dirty="0">
                  <a:solidFill>
                    <a:schemeClr val="tx2"/>
                  </a:solidFill>
                </a:rPr>
                <a:t>Margins</a:t>
              </a:r>
            </a:p>
          </p:txBody>
        </p:sp>
        <p:sp>
          <p:nvSpPr>
            <p:cNvPr id="60" name="Rectangle 54"/>
            <p:cNvSpPr>
              <a:spLocks noChangeArrowheads="1"/>
            </p:cNvSpPr>
            <p:nvPr/>
          </p:nvSpPr>
          <p:spPr bwMode="auto">
            <a:xfrm>
              <a:off x="3200" y="2778"/>
              <a:ext cx="878" cy="53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1792" tIns="25897" rIns="51792" bIns="25897">
              <a:spAutoFit/>
            </a:bodyPr>
            <a:lstStyle/>
            <a:p>
              <a:endParaRPr lang="en-US" sz="1350" dirty="0">
                <a:solidFill>
                  <a:schemeClr val="tx2"/>
                </a:solidFill>
              </a:endParaRPr>
            </a:p>
            <a:p>
              <a:pPr algn="ctr"/>
              <a:r>
                <a:rPr lang="en-US" sz="1350" dirty="0" smtClean="0">
                  <a:solidFill>
                    <a:schemeClr val="tx2"/>
                  </a:solidFill>
                </a:rPr>
                <a:t>Volume</a:t>
              </a:r>
              <a:br>
                <a:rPr lang="en-US" sz="1350" dirty="0" smtClean="0">
                  <a:solidFill>
                    <a:schemeClr val="tx2"/>
                  </a:solidFill>
                </a:rPr>
              </a:br>
              <a:endParaRPr lang="en-US" sz="1350" dirty="0">
                <a:solidFill>
                  <a:schemeClr val="tx2"/>
                </a:solidFill>
              </a:endParaRPr>
            </a:p>
          </p:txBody>
        </p:sp>
        <p:sp>
          <p:nvSpPr>
            <p:cNvPr id="61" name="Rectangle 55"/>
            <p:cNvSpPr>
              <a:spLocks noChangeArrowheads="1"/>
            </p:cNvSpPr>
            <p:nvPr/>
          </p:nvSpPr>
          <p:spPr bwMode="auto">
            <a:xfrm>
              <a:off x="3347" y="2241"/>
              <a:ext cx="376" cy="1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1792" tIns="25897" rIns="51792" bIns="25897">
              <a:spAutoFit/>
            </a:bodyPr>
            <a:lstStyle/>
            <a:p>
              <a:r>
                <a:rPr lang="en-US" sz="1200" dirty="0">
                  <a:solidFill>
                    <a:srgbClr val="C00000"/>
                  </a:solidFill>
                </a:rPr>
                <a:t>Times</a:t>
              </a:r>
            </a:p>
          </p:txBody>
        </p:sp>
      </p:grpSp>
      <p:grpSp>
        <p:nvGrpSpPr>
          <p:cNvPr id="63" name="Group 57"/>
          <p:cNvGrpSpPr>
            <a:grpSpLocks/>
          </p:cNvGrpSpPr>
          <p:nvPr/>
        </p:nvGrpSpPr>
        <p:grpSpPr bwMode="auto">
          <a:xfrm>
            <a:off x="1965815" y="3495285"/>
            <a:ext cx="1496251" cy="749394"/>
            <a:chOff x="224" y="2616"/>
            <a:chExt cx="1180" cy="591"/>
          </a:xfrm>
        </p:grpSpPr>
        <p:sp>
          <p:nvSpPr>
            <p:cNvPr id="64" name="Rectangle 58"/>
            <p:cNvSpPr>
              <a:spLocks noChangeArrowheads="1"/>
            </p:cNvSpPr>
            <p:nvPr/>
          </p:nvSpPr>
          <p:spPr bwMode="auto">
            <a:xfrm>
              <a:off x="270" y="2676"/>
              <a:ext cx="1134" cy="53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013"/>
            </a:p>
          </p:txBody>
        </p:sp>
        <p:sp>
          <p:nvSpPr>
            <p:cNvPr id="65" name="Rectangle 59"/>
            <p:cNvSpPr>
              <a:spLocks noChangeArrowheads="1"/>
            </p:cNvSpPr>
            <p:nvPr/>
          </p:nvSpPr>
          <p:spPr bwMode="auto">
            <a:xfrm>
              <a:off x="224" y="2616"/>
              <a:ext cx="1102" cy="53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1792" tIns="25897" rIns="51792" bIns="25897">
              <a:spAutoFit/>
            </a:bodyPr>
            <a:lstStyle/>
            <a:p>
              <a:pPr algn="ctr"/>
              <a:r>
                <a:rPr lang="en-US" sz="1350" dirty="0">
                  <a:solidFill>
                    <a:schemeClr val="tx2"/>
                  </a:solidFill>
                </a:rPr>
                <a:t>Return On</a:t>
              </a:r>
            </a:p>
            <a:p>
              <a:pPr algn="ctr"/>
              <a:r>
                <a:rPr lang="en-US" sz="1350" dirty="0">
                  <a:solidFill>
                    <a:schemeClr val="tx2"/>
                  </a:solidFill>
                </a:rPr>
                <a:t>Invested </a:t>
              </a:r>
              <a:r>
                <a:rPr lang="en-US" sz="1350" dirty="0" smtClean="0">
                  <a:solidFill>
                    <a:schemeClr val="tx2"/>
                  </a:solidFill>
                </a:rPr>
                <a:t/>
              </a:r>
              <a:br>
                <a:rPr lang="en-US" sz="1350" dirty="0" smtClean="0">
                  <a:solidFill>
                    <a:schemeClr val="tx2"/>
                  </a:solidFill>
                </a:rPr>
              </a:br>
              <a:r>
                <a:rPr lang="en-US" sz="1350" dirty="0" smtClean="0">
                  <a:solidFill>
                    <a:schemeClr val="tx2"/>
                  </a:solidFill>
                </a:rPr>
                <a:t>Capital</a:t>
              </a:r>
              <a:endParaRPr lang="en-US" sz="1350" dirty="0">
                <a:solidFill>
                  <a:schemeClr val="tx2"/>
                </a:solidFill>
              </a:endParaRPr>
            </a:p>
          </p:txBody>
        </p:sp>
      </p:grpSp>
      <p:sp>
        <p:nvSpPr>
          <p:cNvPr id="4" name="TextBox 3"/>
          <p:cNvSpPr txBox="1"/>
          <p:nvPr/>
        </p:nvSpPr>
        <p:spPr>
          <a:xfrm>
            <a:off x="3401799" y="4975916"/>
            <a:ext cx="2202650" cy="523220"/>
          </a:xfrm>
          <a:prstGeom prst="rect">
            <a:avLst/>
          </a:prstGeom>
          <a:noFill/>
        </p:spPr>
        <p:txBody>
          <a:bodyPr wrap="square" rtlCol="0">
            <a:spAutoFit/>
          </a:bodyPr>
          <a:lstStyle/>
          <a:p>
            <a:r>
              <a:rPr lang="en-US" sz="1400" dirty="0">
                <a:solidFill>
                  <a:schemeClr val="accent6">
                    <a:lumMod val="75000"/>
                  </a:schemeClr>
                </a:solidFill>
              </a:rPr>
              <a:t>Invested Capital</a:t>
            </a:r>
            <a:r>
              <a:rPr lang="en-US" sz="1400" dirty="0" smtClean="0">
                <a:solidFill>
                  <a:schemeClr val="accent6">
                    <a:lumMod val="75000"/>
                  </a:schemeClr>
                </a:solidFill>
              </a:rPr>
              <a:t>, </a:t>
            </a:r>
            <a:r>
              <a:rPr lang="en-US" sz="1400" dirty="0">
                <a:solidFill>
                  <a:schemeClr val="accent6">
                    <a:lumMod val="75000"/>
                  </a:schemeClr>
                </a:solidFill>
              </a:rPr>
              <a:t>Working Capital, tangible asset base</a:t>
            </a:r>
          </a:p>
        </p:txBody>
      </p:sp>
      <p:sp>
        <p:nvSpPr>
          <p:cNvPr id="6" name="TextBox 5"/>
          <p:cNvSpPr txBox="1"/>
          <p:nvPr/>
        </p:nvSpPr>
        <p:spPr>
          <a:xfrm>
            <a:off x="8818454" y="1212865"/>
            <a:ext cx="1749851" cy="523220"/>
          </a:xfrm>
          <a:prstGeom prst="rect">
            <a:avLst/>
          </a:prstGeom>
          <a:noFill/>
        </p:spPr>
        <p:txBody>
          <a:bodyPr wrap="square" rtlCol="0">
            <a:spAutoFit/>
          </a:bodyPr>
          <a:lstStyle/>
          <a:p>
            <a:r>
              <a:rPr lang="en-US" sz="1400" dirty="0">
                <a:solidFill>
                  <a:schemeClr val="accent6">
                    <a:lumMod val="75000"/>
                  </a:schemeClr>
                </a:solidFill>
              </a:rPr>
              <a:t>Revenue model structure &amp; drivers</a:t>
            </a:r>
          </a:p>
        </p:txBody>
      </p:sp>
      <p:sp>
        <p:nvSpPr>
          <p:cNvPr id="66" name="TextBox 65"/>
          <p:cNvSpPr txBox="1"/>
          <p:nvPr/>
        </p:nvSpPr>
        <p:spPr>
          <a:xfrm>
            <a:off x="8818454" y="2252312"/>
            <a:ext cx="1648099" cy="523220"/>
          </a:xfrm>
          <a:prstGeom prst="rect">
            <a:avLst/>
          </a:prstGeom>
          <a:noFill/>
        </p:spPr>
        <p:txBody>
          <a:bodyPr wrap="square" rtlCol="0">
            <a:spAutoFit/>
          </a:bodyPr>
          <a:lstStyle/>
          <a:p>
            <a:r>
              <a:rPr lang="en-US" sz="1400" dirty="0">
                <a:solidFill>
                  <a:schemeClr val="accent6">
                    <a:lumMod val="75000"/>
                  </a:schemeClr>
                </a:solidFill>
              </a:rPr>
              <a:t>Cost base structure &amp; drivers</a:t>
            </a:r>
          </a:p>
        </p:txBody>
      </p:sp>
      <p:sp>
        <p:nvSpPr>
          <p:cNvPr id="7" name="TextBox 6"/>
          <p:cNvSpPr txBox="1"/>
          <p:nvPr/>
        </p:nvSpPr>
        <p:spPr>
          <a:xfrm>
            <a:off x="8818454" y="4433607"/>
            <a:ext cx="1749851" cy="738664"/>
          </a:xfrm>
          <a:prstGeom prst="rect">
            <a:avLst/>
          </a:prstGeom>
          <a:noFill/>
        </p:spPr>
        <p:txBody>
          <a:bodyPr wrap="square" rtlCol="0">
            <a:spAutoFit/>
          </a:bodyPr>
          <a:lstStyle/>
          <a:p>
            <a:r>
              <a:rPr lang="en-US" sz="1400" dirty="0">
                <a:solidFill>
                  <a:schemeClr val="accent6">
                    <a:lumMod val="75000"/>
                  </a:schemeClr>
                </a:solidFill>
              </a:rPr>
              <a:t>Total available market, &amp; total accessible market</a:t>
            </a:r>
          </a:p>
        </p:txBody>
      </p:sp>
      <p:sp>
        <p:nvSpPr>
          <p:cNvPr id="8" name="TextBox 7"/>
          <p:cNvSpPr txBox="1"/>
          <p:nvPr/>
        </p:nvSpPr>
        <p:spPr>
          <a:xfrm>
            <a:off x="8818454" y="3368480"/>
            <a:ext cx="1325907" cy="523220"/>
          </a:xfrm>
          <a:prstGeom prst="rect">
            <a:avLst/>
          </a:prstGeom>
          <a:noFill/>
        </p:spPr>
        <p:txBody>
          <a:bodyPr wrap="square" rtlCol="0">
            <a:spAutoFit/>
          </a:bodyPr>
          <a:lstStyle/>
          <a:p>
            <a:r>
              <a:rPr lang="en-US" sz="1400" dirty="0">
                <a:solidFill>
                  <a:schemeClr val="accent6">
                    <a:lumMod val="75000"/>
                  </a:schemeClr>
                </a:solidFill>
              </a:rPr>
              <a:t>Share of market</a:t>
            </a:r>
          </a:p>
        </p:txBody>
      </p:sp>
      <p:sp>
        <p:nvSpPr>
          <p:cNvPr id="62" name="TextBox 61"/>
          <p:cNvSpPr txBox="1"/>
          <p:nvPr/>
        </p:nvSpPr>
        <p:spPr>
          <a:xfrm>
            <a:off x="5741050" y="4473013"/>
            <a:ext cx="1123456" cy="523220"/>
          </a:xfrm>
          <a:prstGeom prst="rect">
            <a:avLst/>
          </a:prstGeom>
          <a:noFill/>
        </p:spPr>
        <p:txBody>
          <a:bodyPr wrap="square" rtlCol="0">
            <a:spAutoFit/>
          </a:bodyPr>
          <a:lstStyle/>
          <a:p>
            <a:pPr algn="ctr"/>
            <a:r>
              <a:rPr lang="en-US" sz="1400" dirty="0">
                <a:solidFill>
                  <a:schemeClr val="accent6">
                    <a:lumMod val="75000"/>
                  </a:schemeClr>
                </a:solidFill>
              </a:rPr>
              <a:t>PIMS emphasis</a:t>
            </a:r>
          </a:p>
        </p:txBody>
      </p:sp>
      <p:sp>
        <p:nvSpPr>
          <p:cNvPr id="67" name="TextBox 66"/>
          <p:cNvSpPr txBox="1"/>
          <p:nvPr/>
        </p:nvSpPr>
        <p:spPr>
          <a:xfrm>
            <a:off x="5676502" y="1333950"/>
            <a:ext cx="1123456" cy="523220"/>
          </a:xfrm>
          <a:prstGeom prst="rect">
            <a:avLst/>
          </a:prstGeom>
          <a:noFill/>
        </p:spPr>
        <p:txBody>
          <a:bodyPr wrap="square" rtlCol="0">
            <a:spAutoFit/>
          </a:bodyPr>
          <a:lstStyle/>
          <a:p>
            <a:pPr algn="ctr"/>
            <a:r>
              <a:rPr lang="en-US" sz="1400" dirty="0">
                <a:solidFill>
                  <a:schemeClr val="accent6">
                    <a:lumMod val="75000"/>
                  </a:schemeClr>
                </a:solidFill>
              </a:rPr>
              <a:t>ROS emphasis</a:t>
            </a:r>
          </a:p>
        </p:txBody>
      </p:sp>
      <p:sp>
        <p:nvSpPr>
          <p:cNvPr id="68" name="TextBox 67"/>
          <p:cNvSpPr txBox="1"/>
          <p:nvPr/>
        </p:nvSpPr>
        <p:spPr>
          <a:xfrm>
            <a:off x="2096416" y="4305906"/>
            <a:ext cx="1165935" cy="307777"/>
          </a:xfrm>
          <a:prstGeom prst="rect">
            <a:avLst/>
          </a:prstGeom>
          <a:noFill/>
        </p:spPr>
        <p:txBody>
          <a:bodyPr wrap="square" rtlCol="0">
            <a:spAutoFit/>
          </a:bodyPr>
          <a:lstStyle/>
          <a:p>
            <a:r>
              <a:rPr lang="en-US" sz="1400" dirty="0">
                <a:solidFill>
                  <a:schemeClr val="accent6">
                    <a:lumMod val="75000"/>
                  </a:schemeClr>
                </a:solidFill>
              </a:rPr>
              <a:t>ROIC or ROCE</a:t>
            </a:r>
          </a:p>
        </p:txBody>
      </p:sp>
      <p:sp>
        <p:nvSpPr>
          <p:cNvPr id="2" name="TextBox 1"/>
          <p:cNvSpPr txBox="1"/>
          <p:nvPr/>
        </p:nvSpPr>
        <p:spPr>
          <a:xfrm>
            <a:off x="1873250" y="5606530"/>
            <a:ext cx="8286751" cy="1200329"/>
          </a:xfrm>
          <a:prstGeom prst="rect">
            <a:avLst/>
          </a:prstGeom>
          <a:noFill/>
        </p:spPr>
        <p:txBody>
          <a:bodyPr wrap="square" rtlCol="0">
            <a:spAutoFit/>
          </a:bodyPr>
          <a:lstStyle/>
          <a:p>
            <a:r>
              <a:rPr lang="en-US" dirty="0"/>
              <a:t>Netflix – borrowing $13B to fund programming, as costs exceed fees from subscribers</a:t>
            </a:r>
          </a:p>
          <a:p>
            <a:r>
              <a:rPr lang="en-US" dirty="0"/>
              <a:t>Disney – HULU unprofitable until 2023 at the earliest…Disney+ 2024?</a:t>
            </a:r>
          </a:p>
          <a:p>
            <a:r>
              <a:rPr lang="en-US" dirty="0"/>
              <a:t>HBO Max – unprofitable until 2024 at the earliest</a:t>
            </a:r>
          </a:p>
          <a:p>
            <a:r>
              <a:rPr lang="en-US" dirty="0"/>
              <a:t>Apple TV, Amazon Prime Video, CBS All Access, YouTube TV all not covering their </a:t>
            </a:r>
            <a:r>
              <a:rPr lang="en-US" dirty="0" smtClean="0"/>
              <a:t>costs</a:t>
            </a:r>
            <a:endParaRPr lang="en-US" dirty="0"/>
          </a:p>
        </p:txBody>
      </p:sp>
    </p:spTree>
    <p:extLst>
      <p:ext uri="{BB962C8B-B14F-4D97-AF65-F5344CB8AC3E}">
        <p14:creationId xmlns:p14="http://schemas.microsoft.com/office/powerpoint/2010/main" val="48355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solidFill>
                  <a:schemeClr val="accent6">
                    <a:lumMod val="75000"/>
                  </a:schemeClr>
                </a:solidFill>
              </a:rPr>
              <a:t>Framing Critical Conclusions – Dynamic Intuitiveness Analysis</a:t>
            </a:r>
          </a:p>
          <a:p>
            <a:endParaRPr lang="en-US" dirty="0"/>
          </a:p>
        </p:txBody>
      </p:sp>
      <p:sp>
        <p:nvSpPr>
          <p:cNvPr id="4" name="Slide Number Placeholder 3"/>
          <p:cNvSpPr>
            <a:spLocks noGrp="1"/>
          </p:cNvSpPr>
          <p:nvPr>
            <p:ph type="sldNum" sz="quarter" idx="12"/>
          </p:nvPr>
        </p:nvSpPr>
        <p:spPr/>
        <p:txBody>
          <a:bodyPr/>
          <a:lstStyle/>
          <a:p>
            <a:fld id="{68B66FEB-B74C-4553-A99E-5E49813D09AD}" type="slidenum">
              <a:rPr lang="en-US" smtClean="0"/>
              <a:t>43</a:t>
            </a:fld>
            <a:endParaRPr lang="en-US"/>
          </a:p>
        </p:txBody>
      </p:sp>
      <p:sp>
        <p:nvSpPr>
          <p:cNvPr id="25" name="Title 1"/>
          <p:cNvSpPr>
            <a:spLocks noGrp="1"/>
          </p:cNvSpPr>
          <p:nvPr>
            <p:ph type="title"/>
          </p:nvPr>
        </p:nvSpPr>
        <p:spPr/>
        <p:txBody>
          <a:bodyPr/>
          <a:lstStyle/>
          <a:p>
            <a:r>
              <a:rPr lang="en-US" sz="3730" dirty="0"/>
              <a:t>MMA 801 – Session 1</a:t>
            </a:r>
          </a:p>
        </p:txBody>
      </p:sp>
      <p:grpSp>
        <p:nvGrpSpPr>
          <p:cNvPr id="6" name="Group 5"/>
          <p:cNvGrpSpPr/>
          <p:nvPr/>
        </p:nvGrpSpPr>
        <p:grpSpPr>
          <a:xfrm>
            <a:off x="1712609" y="1409799"/>
            <a:ext cx="8794751" cy="4762412"/>
            <a:chOff x="1608448" y="2084447"/>
            <a:chExt cx="5726783" cy="3565760"/>
          </a:xfrm>
        </p:grpSpPr>
        <p:sp>
          <p:nvSpPr>
            <p:cNvPr id="11" name="Rectangle 10"/>
            <p:cNvSpPr/>
            <p:nvPr/>
          </p:nvSpPr>
          <p:spPr>
            <a:xfrm>
              <a:off x="2064470" y="2645986"/>
              <a:ext cx="1604914" cy="968604"/>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200"/>
                </a:lnSpc>
              </a:pPr>
              <a:r>
                <a:rPr lang="en-US" sz="2000" b="1" dirty="0"/>
                <a:t>Is Demand being Unbundled or Redefined?</a:t>
              </a:r>
            </a:p>
            <a:p>
              <a:pPr algn="ctr"/>
              <a:r>
                <a:rPr lang="en-US" sz="1400" dirty="0"/>
                <a:t>(Customization, simplification, unbundling)</a:t>
              </a:r>
            </a:p>
          </p:txBody>
        </p:sp>
        <p:sp>
          <p:nvSpPr>
            <p:cNvPr id="12" name="Rectangle 11"/>
            <p:cNvSpPr/>
            <p:nvPr/>
          </p:nvSpPr>
          <p:spPr>
            <a:xfrm>
              <a:off x="3669384" y="2645986"/>
              <a:ext cx="1604914" cy="968604"/>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Are markets being recreated</a:t>
              </a:r>
            </a:p>
            <a:p>
              <a:pPr algn="ctr"/>
              <a:r>
                <a:rPr lang="en-US" sz="1400" dirty="0"/>
                <a:t>(Via Cheaper or Easier Ways to Connect supply and demand)</a:t>
              </a:r>
            </a:p>
          </p:txBody>
        </p:sp>
        <p:sp>
          <p:nvSpPr>
            <p:cNvPr id="13" name="Rectangle 12"/>
            <p:cNvSpPr/>
            <p:nvPr/>
          </p:nvSpPr>
          <p:spPr>
            <a:xfrm>
              <a:off x="5274297" y="2635759"/>
              <a:ext cx="1604914" cy="968604"/>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200"/>
                </a:lnSpc>
              </a:pPr>
              <a:r>
                <a:rPr lang="en-US" sz="2000" b="1" dirty="0"/>
                <a:t>Are </a:t>
              </a:r>
              <a:r>
                <a:rPr lang="en-US" sz="2000" b="1"/>
                <a:t>supply and/or </a:t>
              </a:r>
              <a:r>
                <a:rPr lang="en-US" sz="2000" b="1" dirty="0"/>
                <a:t>capacity fundamentals being redefined</a:t>
              </a:r>
            </a:p>
          </p:txBody>
        </p:sp>
        <p:sp>
          <p:nvSpPr>
            <p:cNvPr id="14" name="Rectangle 13"/>
            <p:cNvSpPr/>
            <p:nvPr/>
          </p:nvSpPr>
          <p:spPr>
            <a:xfrm>
              <a:off x="2064470" y="4059598"/>
              <a:ext cx="1604914" cy="968604"/>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Has the Value Curve been redefined</a:t>
              </a:r>
            </a:p>
            <a:p>
              <a:pPr algn="ctr"/>
              <a:r>
                <a:rPr lang="en-US" sz="1400" dirty="0"/>
                <a:t>(Enrich product or service)</a:t>
              </a:r>
            </a:p>
          </p:txBody>
        </p:sp>
        <p:sp>
          <p:nvSpPr>
            <p:cNvPr id="15" name="Rectangle 14"/>
            <p:cNvSpPr/>
            <p:nvPr/>
          </p:nvSpPr>
          <p:spPr>
            <a:xfrm>
              <a:off x="3669384" y="4059598"/>
              <a:ext cx="1604914" cy="96860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What degree of </a:t>
              </a:r>
              <a:r>
                <a:rPr lang="en-US" sz="1400" b="1" dirty="0" err="1"/>
                <a:t>Hyperchange</a:t>
              </a:r>
              <a:r>
                <a:rPr lang="en-US" sz="1400" b="1" dirty="0"/>
                <a:t> is occurring to Operational  Platforms</a:t>
              </a:r>
            </a:p>
            <a:p>
              <a:pPr algn="ctr"/>
              <a:r>
                <a:rPr lang="en-US" sz="1400" dirty="0"/>
                <a:t>(New Value Chains and Ecosystems)</a:t>
              </a:r>
            </a:p>
          </p:txBody>
        </p:sp>
        <p:sp>
          <p:nvSpPr>
            <p:cNvPr id="16" name="Rectangle 15"/>
            <p:cNvSpPr/>
            <p:nvPr/>
          </p:nvSpPr>
          <p:spPr>
            <a:xfrm>
              <a:off x="5274297" y="4049371"/>
              <a:ext cx="1604914" cy="968604"/>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200"/>
                </a:lnSpc>
              </a:pPr>
              <a:r>
                <a:rPr lang="en-US" sz="1400" b="1" dirty="0"/>
                <a:t>Are Business Systems being</a:t>
              </a:r>
              <a:br>
                <a:rPr lang="en-US" sz="1400" b="1" dirty="0"/>
              </a:br>
              <a:r>
                <a:rPr lang="en-US" sz="1400" b="1" dirty="0"/>
                <a:t>totally restructured? </a:t>
              </a:r>
            </a:p>
            <a:p>
              <a:pPr algn="ctr"/>
              <a:r>
                <a:rPr lang="en-US" sz="1400" dirty="0"/>
                <a:t>(Change Supply Side Structure -</a:t>
              </a:r>
            </a:p>
            <a:p>
              <a:pPr algn="ctr"/>
              <a:r>
                <a:rPr lang="en-US" sz="1400" dirty="0"/>
                <a:t>automate, virtualize, disintermediate)</a:t>
              </a:r>
            </a:p>
          </p:txBody>
        </p:sp>
        <p:sp>
          <p:nvSpPr>
            <p:cNvPr id="17" name="Left-Right Arrow 16"/>
            <p:cNvSpPr/>
            <p:nvPr/>
          </p:nvSpPr>
          <p:spPr>
            <a:xfrm>
              <a:off x="1608448" y="3686244"/>
              <a:ext cx="5726783" cy="301700"/>
            </a:xfrm>
            <a:prstGeom prst="lef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Right Brace 19"/>
            <p:cNvSpPr/>
            <p:nvPr/>
          </p:nvSpPr>
          <p:spPr>
            <a:xfrm rot="5400000">
              <a:off x="4374625" y="3142661"/>
              <a:ext cx="173218" cy="422792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21" name="TextBox 20"/>
            <p:cNvSpPr txBox="1"/>
            <p:nvPr/>
          </p:nvSpPr>
          <p:spPr>
            <a:xfrm>
              <a:off x="2955836" y="5373677"/>
              <a:ext cx="2905812" cy="276530"/>
            </a:xfrm>
            <a:prstGeom prst="rect">
              <a:avLst/>
            </a:prstGeom>
            <a:noFill/>
          </p:spPr>
          <p:txBody>
            <a:bodyPr wrap="square" rtlCol="0">
              <a:spAutoFit/>
            </a:bodyPr>
            <a:lstStyle/>
            <a:p>
              <a:pPr algn="ctr"/>
              <a:r>
                <a:rPr lang="en-US" dirty="0"/>
                <a:t>Significant Disruptive Change Agents</a:t>
              </a:r>
            </a:p>
          </p:txBody>
        </p:sp>
        <p:sp>
          <p:nvSpPr>
            <p:cNvPr id="22" name="Right Brace 21"/>
            <p:cNvSpPr/>
            <p:nvPr/>
          </p:nvSpPr>
          <p:spPr>
            <a:xfrm rot="16200000" flipV="1">
              <a:off x="4374625" y="338739"/>
              <a:ext cx="173218" cy="4227923"/>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23" name="TextBox 22"/>
            <p:cNvSpPr txBox="1"/>
            <p:nvPr/>
          </p:nvSpPr>
          <p:spPr>
            <a:xfrm>
              <a:off x="3018933" y="2084447"/>
              <a:ext cx="2905812" cy="276530"/>
            </a:xfrm>
            <a:prstGeom prst="rect">
              <a:avLst/>
            </a:prstGeom>
            <a:noFill/>
          </p:spPr>
          <p:txBody>
            <a:bodyPr wrap="square" rtlCol="0">
              <a:spAutoFit/>
            </a:bodyPr>
            <a:lstStyle/>
            <a:p>
              <a:pPr algn="ctr"/>
              <a:r>
                <a:rPr lang="en-US" dirty="0"/>
                <a:t>Modest Disruptive Change Agents</a:t>
              </a:r>
            </a:p>
          </p:txBody>
        </p:sp>
      </p:grpSp>
      <p:sp>
        <p:nvSpPr>
          <p:cNvPr id="24" name="TextBox 23"/>
          <p:cNvSpPr txBox="1"/>
          <p:nvPr/>
        </p:nvSpPr>
        <p:spPr>
          <a:xfrm>
            <a:off x="1524001" y="6581002"/>
            <a:ext cx="7189181" cy="276999"/>
          </a:xfrm>
          <a:prstGeom prst="rect">
            <a:avLst/>
          </a:prstGeom>
          <a:noFill/>
        </p:spPr>
        <p:txBody>
          <a:bodyPr wrap="square" rtlCol="0">
            <a:spAutoFit/>
          </a:bodyPr>
          <a:lstStyle/>
          <a:p>
            <a:r>
              <a:rPr lang="en-US" sz="1200" dirty="0"/>
              <a:t>Adapted from: The Economic Essentials of Digital Strategy, Dawson, </a:t>
            </a:r>
            <a:r>
              <a:rPr lang="en-US" sz="1200" dirty="0" err="1"/>
              <a:t>Hirt</a:t>
            </a:r>
            <a:r>
              <a:rPr lang="en-US" sz="1200" dirty="0"/>
              <a:t>, </a:t>
            </a:r>
            <a:r>
              <a:rPr lang="en-US" sz="1200" dirty="0" err="1"/>
              <a:t>Scanlan</a:t>
            </a:r>
            <a:r>
              <a:rPr lang="en-US" sz="1200" dirty="0"/>
              <a:t>, McKinsey Quarterly</a:t>
            </a:r>
          </a:p>
        </p:txBody>
      </p:sp>
      <p:sp>
        <p:nvSpPr>
          <p:cNvPr id="26" name="TextBox 25"/>
          <p:cNvSpPr txBox="1"/>
          <p:nvPr/>
        </p:nvSpPr>
        <p:spPr>
          <a:xfrm>
            <a:off x="9493579" y="1647979"/>
            <a:ext cx="1007260" cy="369332"/>
          </a:xfrm>
          <a:prstGeom prst="rect">
            <a:avLst/>
          </a:prstGeom>
          <a:noFill/>
        </p:spPr>
        <p:txBody>
          <a:bodyPr wrap="square" rtlCol="0">
            <a:spAutoFit/>
          </a:bodyPr>
          <a:lstStyle/>
          <a:p>
            <a:pPr algn="ctr"/>
            <a:r>
              <a:rPr lang="en-US" dirty="0"/>
              <a:t>Modest</a:t>
            </a:r>
          </a:p>
        </p:txBody>
      </p:sp>
      <p:sp>
        <p:nvSpPr>
          <p:cNvPr id="19" name="TextBox 18"/>
          <p:cNvSpPr txBox="1"/>
          <p:nvPr/>
        </p:nvSpPr>
        <p:spPr>
          <a:xfrm>
            <a:off x="9600414" y="3589684"/>
            <a:ext cx="1067586" cy="338554"/>
          </a:xfrm>
          <a:prstGeom prst="rect">
            <a:avLst/>
          </a:prstGeom>
          <a:noFill/>
        </p:spPr>
        <p:txBody>
          <a:bodyPr wrap="square" rtlCol="0">
            <a:spAutoFit/>
          </a:bodyPr>
          <a:lstStyle/>
          <a:p>
            <a:r>
              <a:rPr lang="en-US" sz="1600" dirty="0"/>
              <a:t>SUPPLY</a:t>
            </a:r>
          </a:p>
        </p:txBody>
      </p:sp>
      <p:sp>
        <p:nvSpPr>
          <p:cNvPr id="18" name="TextBox 17"/>
          <p:cNvSpPr txBox="1"/>
          <p:nvPr/>
        </p:nvSpPr>
        <p:spPr>
          <a:xfrm>
            <a:off x="1873250" y="3589684"/>
            <a:ext cx="1067586" cy="338554"/>
          </a:xfrm>
          <a:prstGeom prst="rect">
            <a:avLst/>
          </a:prstGeom>
          <a:noFill/>
        </p:spPr>
        <p:txBody>
          <a:bodyPr wrap="square" rtlCol="0">
            <a:spAutoFit/>
          </a:bodyPr>
          <a:lstStyle/>
          <a:p>
            <a:r>
              <a:rPr lang="en-US" sz="1600" dirty="0"/>
              <a:t>DEMAND</a:t>
            </a:r>
          </a:p>
        </p:txBody>
      </p:sp>
    </p:spTree>
    <p:extLst>
      <p:ext uri="{BB962C8B-B14F-4D97-AF65-F5344CB8AC3E}">
        <p14:creationId xmlns:p14="http://schemas.microsoft.com/office/powerpoint/2010/main" val="3787669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17213259"/>
              </p:ext>
            </p:extLst>
          </p:nvPr>
        </p:nvGraphicFramePr>
        <p:xfrm>
          <a:off x="465138" y="1132751"/>
          <a:ext cx="11291887" cy="511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8B66FEB-B74C-4553-A99E-5E49813D09AD}" type="slidenum">
              <a:rPr lang="en-US" smtClean="0"/>
              <a:t>44</a:t>
            </a:fld>
            <a:endParaRPr lang="en-US"/>
          </a:p>
        </p:txBody>
      </p:sp>
      <p:sp>
        <p:nvSpPr>
          <p:cNvPr id="7" name="Title 1"/>
          <p:cNvSpPr>
            <a:spLocks noGrp="1"/>
          </p:cNvSpPr>
          <p:nvPr>
            <p:ph type="title"/>
          </p:nvPr>
        </p:nvSpPr>
        <p:spPr/>
        <p:txBody>
          <a:bodyPr/>
          <a:lstStyle/>
          <a:p>
            <a:r>
              <a:rPr lang="en-US" sz="3730" dirty="0"/>
              <a:t>MMA 801 – Session 1</a:t>
            </a:r>
          </a:p>
        </p:txBody>
      </p:sp>
      <p:sp>
        <p:nvSpPr>
          <p:cNvPr id="6" name="TextBox 5"/>
          <p:cNvSpPr txBox="1"/>
          <p:nvPr/>
        </p:nvSpPr>
        <p:spPr>
          <a:xfrm>
            <a:off x="1991360" y="5574259"/>
            <a:ext cx="2888582" cy="1200329"/>
          </a:xfrm>
          <a:prstGeom prst="rect">
            <a:avLst/>
          </a:prstGeom>
          <a:noFill/>
        </p:spPr>
        <p:txBody>
          <a:bodyPr wrap="square" rtlCol="0">
            <a:spAutoFit/>
          </a:bodyPr>
          <a:lstStyle/>
          <a:p>
            <a:r>
              <a:rPr lang="en-US" dirty="0">
                <a:solidFill>
                  <a:schemeClr val="accent6">
                    <a:lumMod val="75000"/>
                  </a:schemeClr>
                </a:solidFill>
              </a:rPr>
              <a:t>Recognizing both specific and embedded network/ecosystem dependencies</a:t>
            </a:r>
          </a:p>
        </p:txBody>
      </p:sp>
      <p:sp>
        <p:nvSpPr>
          <p:cNvPr id="3" name="TextBox 2"/>
          <p:cNvSpPr txBox="1"/>
          <p:nvPr/>
        </p:nvSpPr>
        <p:spPr>
          <a:xfrm>
            <a:off x="1873249" y="1014633"/>
            <a:ext cx="2176668" cy="954107"/>
          </a:xfrm>
          <a:prstGeom prst="rect">
            <a:avLst/>
          </a:prstGeom>
          <a:noFill/>
        </p:spPr>
        <p:txBody>
          <a:bodyPr wrap="square" rtlCol="0">
            <a:spAutoFit/>
          </a:bodyPr>
          <a:lstStyle/>
          <a:p>
            <a:r>
              <a:rPr lang="en-US" sz="2800" dirty="0">
                <a:solidFill>
                  <a:schemeClr val="accent6">
                    <a:lumMod val="75000"/>
                  </a:schemeClr>
                </a:solidFill>
              </a:rPr>
              <a:t>Value Conclusions</a:t>
            </a:r>
          </a:p>
        </p:txBody>
      </p:sp>
    </p:spTree>
    <p:extLst>
      <p:ext uri="{BB962C8B-B14F-4D97-AF65-F5344CB8AC3E}">
        <p14:creationId xmlns:p14="http://schemas.microsoft.com/office/powerpoint/2010/main" val="252461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Box 4"/>
          <p:cNvSpPr txBox="1">
            <a:spLocks noChangeArrowheads="1"/>
          </p:cNvSpPr>
          <p:nvPr/>
        </p:nvSpPr>
        <p:spPr bwMode="auto">
          <a:xfrm>
            <a:off x="3080148" y="5435205"/>
            <a:ext cx="115847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rgbClr val="404040"/>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404040"/>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404040"/>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404040"/>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404040"/>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404040"/>
                </a:solidFill>
                <a:latin typeface="Calibri" panose="020F0502020204030204" pitchFamily="34" charset="0"/>
              </a:defRPr>
            </a:lvl9pPr>
          </a:lstStyle>
          <a:p>
            <a:pPr algn="ctr">
              <a:spcBef>
                <a:spcPct val="0"/>
              </a:spcBef>
              <a:buFontTx/>
              <a:buNone/>
            </a:pPr>
            <a:r>
              <a:rPr lang="en-US" altLang="en-US" sz="750">
                <a:solidFill>
                  <a:srgbClr val="FFFFFF"/>
                </a:solidFill>
                <a:latin typeface="Arial" panose="020B0604020202020204" pitchFamily="34" charset="0"/>
              </a:rPr>
              <a:t>EKNResearch.com</a:t>
            </a:r>
          </a:p>
        </p:txBody>
      </p:sp>
      <p:sp>
        <p:nvSpPr>
          <p:cNvPr id="4" name="Content Placeholder 3"/>
          <p:cNvSpPr>
            <a:spLocks noGrp="1"/>
          </p:cNvSpPr>
          <p:nvPr>
            <p:ph idx="1"/>
          </p:nvPr>
        </p:nvSpPr>
        <p:spPr>
          <a:xfrm>
            <a:off x="465666" y="1014374"/>
            <a:ext cx="11292012" cy="5719913"/>
          </a:xfrm>
        </p:spPr>
        <p:txBody>
          <a:bodyPr>
            <a:normAutofit fontScale="62500" lnSpcReduction="20000"/>
          </a:bodyPr>
          <a:lstStyle/>
          <a:p>
            <a:pPr marL="0" indent="0">
              <a:buNone/>
            </a:pPr>
            <a:r>
              <a:rPr lang="en-US" sz="3500" b="1" dirty="0">
                <a:solidFill>
                  <a:schemeClr val="accent6">
                    <a:lumMod val="75000"/>
                  </a:schemeClr>
                </a:solidFill>
              </a:rPr>
              <a:t>Dynamic Intuitiveness –</a:t>
            </a:r>
            <a:r>
              <a:rPr lang="en-US" sz="3500" b="1" dirty="0" smtClean="0">
                <a:solidFill>
                  <a:schemeClr val="accent6">
                    <a:lumMod val="75000"/>
                  </a:schemeClr>
                </a:solidFill>
              </a:rPr>
              <a:t> </a:t>
            </a:r>
            <a:r>
              <a:rPr lang="en-US" sz="3500" b="1" dirty="0">
                <a:solidFill>
                  <a:schemeClr val="accent6">
                    <a:lumMod val="75000"/>
                  </a:schemeClr>
                </a:solidFill>
              </a:rPr>
              <a:t>Summarization</a:t>
            </a:r>
          </a:p>
          <a:p>
            <a:pPr marL="0" indent="0">
              <a:buNone/>
            </a:pPr>
            <a:endParaRPr lang="en-US" sz="3500" dirty="0"/>
          </a:p>
          <a:p>
            <a:pPr marL="0" indent="0">
              <a:buNone/>
            </a:pPr>
            <a:r>
              <a:rPr lang="en-US" sz="3500" dirty="0"/>
              <a:t>Understanding the relationship between the internal ecosystem, external networks and ecosystem, and strategic opportunity.</a:t>
            </a:r>
          </a:p>
          <a:p>
            <a:pPr marL="0" indent="0">
              <a:buNone/>
            </a:pPr>
            <a:endParaRPr lang="en-US" sz="3500" dirty="0"/>
          </a:p>
          <a:p>
            <a:pPr marL="0" indent="0">
              <a:buNone/>
            </a:pPr>
            <a:r>
              <a:rPr lang="en-US" sz="3500" dirty="0">
                <a:solidFill>
                  <a:schemeClr val="accent6">
                    <a:lumMod val="75000"/>
                  </a:schemeClr>
                </a:solidFill>
              </a:rPr>
              <a:t>Ability to continuously stay at the forefront of the market sectors within which we compete</a:t>
            </a:r>
            <a:r>
              <a:rPr lang="en-US" sz="3500" dirty="0" smtClean="0">
                <a:solidFill>
                  <a:schemeClr val="accent6">
                    <a:lumMod val="75000"/>
                  </a:schemeClr>
                </a:solidFill>
              </a:rPr>
              <a:t>.</a:t>
            </a:r>
            <a:endParaRPr lang="en-US" sz="3500" dirty="0"/>
          </a:p>
          <a:p>
            <a:pPr>
              <a:spcBef>
                <a:spcPts val="1200"/>
              </a:spcBef>
            </a:pPr>
            <a:r>
              <a:rPr lang="en-US" sz="3500" dirty="0">
                <a:solidFill>
                  <a:schemeClr val="accent6">
                    <a:lumMod val="75000"/>
                  </a:schemeClr>
                </a:solidFill>
              </a:rPr>
              <a:t>Predicated on understanding:</a:t>
            </a:r>
          </a:p>
          <a:p>
            <a:pPr lvl="1">
              <a:spcBef>
                <a:spcPts val="1200"/>
              </a:spcBef>
              <a:buFont typeface="Arial" panose="020B0604020202020204" pitchFamily="34" charset="0"/>
              <a:buChar char="•"/>
            </a:pPr>
            <a:r>
              <a:rPr lang="en-US" sz="3500" dirty="0"/>
              <a:t>Value fundamentals and trends</a:t>
            </a:r>
          </a:p>
          <a:p>
            <a:pPr lvl="1">
              <a:spcBef>
                <a:spcPts val="1200"/>
              </a:spcBef>
              <a:buFont typeface="Arial" panose="020B0604020202020204" pitchFamily="34" charset="0"/>
              <a:buChar char="•"/>
            </a:pPr>
            <a:r>
              <a:rPr lang="en-US" sz="3500" dirty="0"/>
              <a:t>Positioning outcomes (variety, needs-based, granulated) which reinforce value to the existing customer base, woo customers from rivals, and connect with new customers</a:t>
            </a:r>
          </a:p>
          <a:p>
            <a:pPr lvl="1">
              <a:spcBef>
                <a:spcPts val="1200"/>
              </a:spcBef>
              <a:buFont typeface="Arial" panose="020B0604020202020204" pitchFamily="34" charset="0"/>
              <a:buChar char="•"/>
            </a:pPr>
            <a:r>
              <a:rPr lang="en-US" sz="3500" dirty="0"/>
              <a:t>Required actions embodying continuous improvement via transformational </a:t>
            </a:r>
            <a:r>
              <a:rPr lang="en-US" sz="3500" i="1" dirty="0"/>
              <a:t>versus </a:t>
            </a:r>
            <a:r>
              <a:rPr lang="en-US" sz="3500" dirty="0"/>
              <a:t>incremental </a:t>
            </a:r>
            <a:r>
              <a:rPr lang="en-US" sz="3500" dirty="0" smtClean="0"/>
              <a:t>planning</a:t>
            </a:r>
            <a:endParaRPr lang="en-US" sz="3500" dirty="0"/>
          </a:p>
          <a:p>
            <a:pPr marL="346075" lvl="1">
              <a:spcBef>
                <a:spcPts val="1200"/>
              </a:spcBef>
              <a:buFont typeface="Arial" panose="020B0604020202020204" pitchFamily="34" charset="0"/>
              <a:buChar char="•"/>
            </a:pPr>
            <a:r>
              <a:rPr lang="en-US" sz="3500" dirty="0">
                <a:solidFill>
                  <a:schemeClr val="accent6">
                    <a:lumMod val="75000"/>
                  </a:schemeClr>
                </a:solidFill>
              </a:rPr>
              <a:t>Predicated on executing:</a:t>
            </a:r>
          </a:p>
          <a:p>
            <a:pPr marL="746125" lvl="2">
              <a:spcBef>
                <a:spcPts val="1200"/>
              </a:spcBef>
              <a:buFont typeface="Arial" panose="020B0604020202020204" pitchFamily="34" charset="0"/>
              <a:buChar char="•"/>
            </a:pPr>
            <a:r>
              <a:rPr lang="en-US" sz="3500" dirty="0"/>
              <a:t>Operational fit and effectiveness across a range of focused, value-driven activities </a:t>
            </a:r>
          </a:p>
          <a:p>
            <a:pPr marL="746125" lvl="2">
              <a:spcBef>
                <a:spcPts val="1200"/>
              </a:spcBef>
              <a:buFont typeface="Arial" panose="020B0604020202020204" pitchFamily="34" charset="0"/>
              <a:buChar char="•"/>
            </a:pPr>
            <a:r>
              <a:rPr lang="en-US" sz="3500" dirty="0"/>
              <a:t>Creating an ecosystem which blocks the fundamentals of competitive </a:t>
            </a:r>
            <a:r>
              <a:rPr lang="en-US" sz="3500" dirty="0" smtClean="0"/>
              <a:t>convergence</a:t>
            </a:r>
            <a:endParaRPr lang="en-US" dirty="0"/>
          </a:p>
        </p:txBody>
      </p:sp>
      <p:sp>
        <p:nvSpPr>
          <p:cNvPr id="7" name="Slide Number Placeholder 6"/>
          <p:cNvSpPr>
            <a:spLocks noGrp="1"/>
          </p:cNvSpPr>
          <p:nvPr>
            <p:ph type="sldNum" sz="quarter" idx="12"/>
          </p:nvPr>
        </p:nvSpPr>
        <p:spPr/>
        <p:txBody>
          <a:bodyPr/>
          <a:lstStyle/>
          <a:p>
            <a:fld id="{68B66FEB-B74C-4553-A99E-5E49813D09AD}" type="slidenum">
              <a:rPr lang="en-US" smtClean="0"/>
              <a:t>45</a:t>
            </a:fld>
            <a:endParaRPr lang="en-US" dirty="0"/>
          </a:p>
        </p:txBody>
      </p:sp>
      <p:sp>
        <p:nvSpPr>
          <p:cNvPr id="8" name="Title 1"/>
          <p:cNvSpPr>
            <a:spLocks noGrp="1"/>
          </p:cNvSpPr>
          <p:nvPr>
            <p:ph type="title"/>
          </p:nvPr>
        </p:nvSpPr>
        <p:spPr/>
        <p:txBody>
          <a:bodyPr/>
          <a:lstStyle/>
          <a:p>
            <a:r>
              <a:rPr lang="en-US" sz="3730" dirty="0"/>
              <a:t>MMA 801 – Session 1</a:t>
            </a:r>
          </a:p>
        </p:txBody>
      </p:sp>
    </p:spTree>
    <p:extLst>
      <p:ext uri="{BB962C8B-B14F-4D97-AF65-F5344CB8AC3E}">
        <p14:creationId xmlns:p14="http://schemas.microsoft.com/office/powerpoint/2010/main" val="275585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endParaRPr lang="en-US" dirty="0" smtClean="0"/>
          </a:p>
          <a:p>
            <a:pPr marL="0" indent="0">
              <a:buNone/>
            </a:pPr>
            <a:r>
              <a:rPr lang="en-US" dirty="0" smtClean="0">
                <a:solidFill>
                  <a:schemeClr val="accent6">
                    <a:lumMod val="75000"/>
                  </a:schemeClr>
                </a:solidFill>
              </a:rPr>
              <a:t>Dynamic Intuitiveness Conclusions – Decision-making Focus…what would it be?  Critical questions to ponder.</a:t>
            </a:r>
          </a:p>
          <a:p>
            <a:endParaRPr lang="en-US" dirty="0"/>
          </a:p>
          <a:p>
            <a:r>
              <a:rPr lang="en-US" dirty="0" smtClean="0"/>
              <a:t>Do we have a clear view of the competitive landscape?</a:t>
            </a:r>
          </a:p>
          <a:p>
            <a:r>
              <a:rPr lang="en-US" dirty="0" smtClean="0"/>
              <a:t>Do we have the right assets and capabilities to compete?</a:t>
            </a:r>
          </a:p>
          <a:p>
            <a:r>
              <a:rPr lang="en-US" dirty="0" smtClean="0"/>
              <a:t>Do we adjust, reframe, reinvent our product/service strategy?</a:t>
            </a:r>
          </a:p>
          <a:p>
            <a:r>
              <a:rPr lang="en-US" dirty="0" smtClean="0"/>
              <a:t>Where and how are digital technologies and/or other factors reshaping the way that we do business?</a:t>
            </a:r>
          </a:p>
          <a:p>
            <a:r>
              <a:rPr lang="en-US" dirty="0" smtClean="0"/>
              <a:t>What, where, how, and when are the new risks which we must respond to and overcome?</a:t>
            </a:r>
          </a:p>
          <a:p>
            <a:endParaRPr lang="en-US" dirty="0"/>
          </a:p>
        </p:txBody>
      </p:sp>
      <p:sp>
        <p:nvSpPr>
          <p:cNvPr id="5" name="Slide Number Placeholder 4"/>
          <p:cNvSpPr>
            <a:spLocks noGrp="1"/>
          </p:cNvSpPr>
          <p:nvPr>
            <p:ph type="sldNum" sz="quarter" idx="12"/>
          </p:nvPr>
        </p:nvSpPr>
        <p:spPr/>
        <p:txBody>
          <a:bodyPr/>
          <a:lstStyle/>
          <a:p>
            <a:fld id="{68B66FEB-B74C-4553-A99E-5E49813D09AD}" type="slidenum">
              <a:rPr lang="en-US" smtClean="0"/>
              <a:t>46</a:t>
            </a:fld>
            <a:endParaRPr lang="en-US"/>
          </a:p>
        </p:txBody>
      </p:sp>
      <p:sp>
        <p:nvSpPr>
          <p:cNvPr id="7" name="Title 1"/>
          <p:cNvSpPr>
            <a:spLocks noGrp="1"/>
          </p:cNvSpPr>
          <p:nvPr>
            <p:ph type="title"/>
          </p:nvPr>
        </p:nvSpPr>
        <p:spPr/>
        <p:txBody>
          <a:bodyPr/>
          <a:lstStyle/>
          <a:p>
            <a:r>
              <a:rPr lang="en-US" sz="3730" dirty="0"/>
              <a:t>MMA 801 – Session 1</a:t>
            </a:r>
          </a:p>
        </p:txBody>
      </p:sp>
    </p:spTree>
    <p:extLst>
      <p:ext uri="{BB962C8B-B14F-4D97-AF65-F5344CB8AC3E}">
        <p14:creationId xmlns:p14="http://schemas.microsoft.com/office/powerpoint/2010/main" val="87779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83864621"/>
              </p:ext>
            </p:extLst>
          </p:nvPr>
        </p:nvGraphicFramePr>
        <p:xfrm>
          <a:off x="1920386" y="2045390"/>
          <a:ext cx="8468915" cy="3833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Slide Number Placeholder 17"/>
          <p:cNvSpPr>
            <a:spLocks noGrp="1"/>
          </p:cNvSpPr>
          <p:nvPr>
            <p:ph type="sldNum" sz="quarter" idx="4294967295"/>
          </p:nvPr>
        </p:nvSpPr>
        <p:spPr>
          <a:xfrm>
            <a:off x="9448800" y="6496201"/>
            <a:ext cx="2743200" cy="365125"/>
          </a:xfrm>
        </p:spPr>
        <p:txBody>
          <a:bodyPr/>
          <a:lstStyle/>
          <a:p>
            <a:fld id="{68B66FEB-B74C-4553-A99E-5E49813D09AD}" type="slidenum">
              <a:rPr lang="en-US" smtClean="0"/>
              <a:t>47</a:t>
            </a:fld>
            <a:endParaRPr lang="en-US" dirty="0"/>
          </a:p>
        </p:txBody>
      </p:sp>
      <p:sp>
        <p:nvSpPr>
          <p:cNvPr id="5" name="Line Callout 1 4"/>
          <p:cNvSpPr/>
          <p:nvPr/>
        </p:nvSpPr>
        <p:spPr>
          <a:xfrm>
            <a:off x="7105141" y="1117313"/>
            <a:ext cx="1806167" cy="1012924"/>
          </a:xfrm>
          <a:prstGeom prst="borderCallout1">
            <a:avLst>
              <a:gd name="adj1" fmla="val 18750"/>
              <a:gd name="adj2" fmla="val -8333"/>
              <a:gd name="adj3" fmla="val 90924"/>
              <a:gd name="adj4" fmla="val -35326"/>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Recognize the forces &amp; factors impacting your Ecosystem…Porter, PESTEL, Market Structure, SWOT, etc.</a:t>
            </a:r>
          </a:p>
        </p:txBody>
      </p:sp>
      <p:sp>
        <p:nvSpPr>
          <p:cNvPr id="6" name="Line Callout 1 5"/>
          <p:cNvSpPr/>
          <p:nvPr/>
        </p:nvSpPr>
        <p:spPr>
          <a:xfrm>
            <a:off x="8523868" y="2514464"/>
            <a:ext cx="1968569" cy="856684"/>
          </a:xfrm>
          <a:prstGeom prst="borderCallout1">
            <a:avLst>
              <a:gd name="adj1" fmla="val 18750"/>
              <a:gd name="adj2" fmla="val -8333"/>
              <a:gd name="adj3" fmla="val 44986"/>
              <a:gd name="adj4" fmla="val -20161"/>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Draw conclusions relating to competitive strength &amp; degree of change required</a:t>
            </a:r>
          </a:p>
        </p:txBody>
      </p:sp>
      <p:sp>
        <p:nvSpPr>
          <p:cNvPr id="7" name="Line Callout 1 6"/>
          <p:cNvSpPr/>
          <p:nvPr/>
        </p:nvSpPr>
        <p:spPr>
          <a:xfrm>
            <a:off x="8627004" y="4084518"/>
            <a:ext cx="1968569" cy="856684"/>
          </a:xfrm>
          <a:prstGeom prst="borderCallout1">
            <a:avLst>
              <a:gd name="adj1" fmla="val 18750"/>
              <a:gd name="adj2" fmla="val -8333"/>
              <a:gd name="adj3" fmla="val 33293"/>
              <a:gd name="adj4" fmla="val -19986"/>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Create &amp; destroy response and opportunity options – multiple horizons</a:t>
            </a:r>
          </a:p>
        </p:txBody>
      </p:sp>
      <p:sp>
        <p:nvSpPr>
          <p:cNvPr id="9" name="Line Callout 1 8"/>
          <p:cNvSpPr/>
          <p:nvPr/>
        </p:nvSpPr>
        <p:spPr>
          <a:xfrm flipH="1">
            <a:off x="2072866" y="3939458"/>
            <a:ext cx="1602464" cy="737704"/>
          </a:xfrm>
          <a:prstGeom prst="borderCallout1">
            <a:avLst>
              <a:gd name="adj1" fmla="val 18750"/>
              <a:gd name="adj2" fmla="val -8333"/>
              <a:gd name="adj3" fmla="val 57946"/>
              <a:gd name="adj4" fmla="val -34053"/>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Execute the strategy &amp; tactics (organic and inorganic)</a:t>
            </a:r>
          </a:p>
        </p:txBody>
      </p:sp>
      <p:sp>
        <p:nvSpPr>
          <p:cNvPr id="10" name="Line Callout 1 9"/>
          <p:cNvSpPr/>
          <p:nvPr/>
        </p:nvSpPr>
        <p:spPr>
          <a:xfrm flipH="1">
            <a:off x="2072866" y="2453918"/>
            <a:ext cx="1602464" cy="488888"/>
          </a:xfrm>
          <a:prstGeom prst="borderCallout1">
            <a:avLst>
              <a:gd name="adj1" fmla="val 18750"/>
              <a:gd name="adj2" fmla="val -8333"/>
              <a:gd name="adj3" fmla="val 72892"/>
              <a:gd name="adj4" fmla="val -34305"/>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Track (KPMs), evaluate, adjust</a:t>
            </a:r>
          </a:p>
        </p:txBody>
      </p:sp>
      <p:sp>
        <p:nvSpPr>
          <p:cNvPr id="11" name="7-Point Star 10"/>
          <p:cNvSpPr/>
          <p:nvPr/>
        </p:nvSpPr>
        <p:spPr>
          <a:xfrm>
            <a:off x="6983241" y="3547871"/>
            <a:ext cx="1437491" cy="681092"/>
          </a:xfrm>
          <a:prstGeom prst="star7">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tx1"/>
                </a:solidFill>
              </a:rPr>
              <a:t>Strategic Vision</a:t>
            </a:r>
          </a:p>
        </p:txBody>
      </p:sp>
      <p:sp>
        <p:nvSpPr>
          <p:cNvPr id="12" name="Line Callout 1 (Accent Bar) 11"/>
          <p:cNvSpPr/>
          <p:nvPr/>
        </p:nvSpPr>
        <p:spPr>
          <a:xfrm>
            <a:off x="7561866" y="5399282"/>
            <a:ext cx="2879002" cy="871965"/>
          </a:xfrm>
          <a:prstGeom prst="accentCallout1">
            <a:avLst>
              <a:gd name="adj1" fmla="val 18750"/>
              <a:gd name="adj2" fmla="val -8333"/>
              <a:gd name="adj3" fmla="val 35554"/>
              <a:gd name="adj4" fmla="val -24993"/>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Create/redefine the </a:t>
            </a:r>
            <a:r>
              <a:rPr lang="en-US" sz="1350" dirty="0" smtClean="0"/>
              <a:t>"Value" </a:t>
            </a:r>
            <a:r>
              <a:rPr lang="en-US" sz="1350" dirty="0"/>
              <a:t>delivery blueprint – maintain, enhance, reduce, remove.</a:t>
            </a:r>
          </a:p>
          <a:p>
            <a:pPr algn="ctr"/>
            <a:r>
              <a:rPr lang="en-US" sz="1350" dirty="0"/>
              <a:t>Magnitude &amp; speed conclusions</a:t>
            </a:r>
          </a:p>
        </p:txBody>
      </p:sp>
      <p:sp>
        <p:nvSpPr>
          <p:cNvPr id="13" name="7-Point Star 12"/>
          <p:cNvSpPr/>
          <p:nvPr/>
        </p:nvSpPr>
        <p:spPr>
          <a:xfrm>
            <a:off x="3675330" y="5114195"/>
            <a:ext cx="1702304" cy="825560"/>
          </a:xfrm>
          <a:prstGeom prst="star7">
            <a:avLst/>
          </a:prstGeom>
          <a:no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solidFill>
                  <a:schemeClr val="tx1"/>
                </a:solidFill>
              </a:rPr>
              <a:t>Business Model &amp; Ecosystem Framing</a:t>
            </a:r>
          </a:p>
        </p:txBody>
      </p:sp>
      <p:sp>
        <p:nvSpPr>
          <p:cNvPr id="14" name="Oval 13"/>
          <p:cNvSpPr/>
          <p:nvPr/>
        </p:nvSpPr>
        <p:spPr>
          <a:xfrm>
            <a:off x="5567499" y="2821602"/>
            <a:ext cx="1174687" cy="628295"/>
          </a:xfrm>
          <a:prstGeom prst="ellips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Creative Insight</a:t>
            </a:r>
          </a:p>
        </p:txBody>
      </p:sp>
      <p:sp>
        <p:nvSpPr>
          <p:cNvPr id="15" name="Oval 14"/>
          <p:cNvSpPr/>
          <p:nvPr/>
        </p:nvSpPr>
        <p:spPr>
          <a:xfrm>
            <a:off x="5930454" y="3690573"/>
            <a:ext cx="1174687" cy="628295"/>
          </a:xfrm>
          <a:prstGeom prst="ellips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Strategic Thinking</a:t>
            </a:r>
          </a:p>
        </p:txBody>
      </p:sp>
      <p:sp>
        <p:nvSpPr>
          <p:cNvPr id="16" name="Oval 15"/>
          <p:cNvSpPr/>
          <p:nvPr/>
        </p:nvSpPr>
        <p:spPr>
          <a:xfrm>
            <a:off x="5343111" y="4606550"/>
            <a:ext cx="1174687" cy="628295"/>
          </a:xfrm>
          <a:prstGeom prst="ellips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Strategic Planning</a:t>
            </a:r>
          </a:p>
        </p:txBody>
      </p:sp>
      <p:sp>
        <p:nvSpPr>
          <p:cNvPr id="17" name="Oval 16"/>
          <p:cNvSpPr/>
          <p:nvPr/>
        </p:nvSpPr>
        <p:spPr>
          <a:xfrm>
            <a:off x="4528742" y="3791118"/>
            <a:ext cx="1241870" cy="628295"/>
          </a:xfrm>
          <a:prstGeom prst="ellips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Strategic Execution</a:t>
            </a:r>
          </a:p>
        </p:txBody>
      </p:sp>
      <p:sp>
        <p:nvSpPr>
          <p:cNvPr id="2" name="TextBox 1"/>
          <p:cNvSpPr txBox="1"/>
          <p:nvPr/>
        </p:nvSpPr>
        <p:spPr>
          <a:xfrm>
            <a:off x="310168" y="1062950"/>
            <a:ext cx="5316980" cy="461665"/>
          </a:xfrm>
          <a:prstGeom prst="rect">
            <a:avLst/>
          </a:prstGeom>
          <a:noFill/>
        </p:spPr>
        <p:txBody>
          <a:bodyPr wrap="square" rtlCol="0">
            <a:spAutoFit/>
          </a:bodyPr>
          <a:lstStyle/>
          <a:p>
            <a:r>
              <a:rPr lang="en-US" sz="2400" dirty="0"/>
              <a:t>Strategy Decision-Making Circle</a:t>
            </a:r>
          </a:p>
        </p:txBody>
      </p:sp>
      <p:sp>
        <p:nvSpPr>
          <p:cNvPr id="3" name="Title 2"/>
          <p:cNvSpPr>
            <a:spLocks noGrp="1"/>
          </p:cNvSpPr>
          <p:nvPr>
            <p:ph type="title"/>
          </p:nvPr>
        </p:nvSpPr>
        <p:spPr/>
        <p:txBody>
          <a:bodyPr/>
          <a:lstStyle/>
          <a:p>
            <a:r>
              <a:rPr lang="en-US" sz="4000" dirty="0"/>
              <a:t>MMA 801 – Session 1</a:t>
            </a:r>
            <a:endParaRPr lang="en-US" dirty="0"/>
          </a:p>
        </p:txBody>
      </p:sp>
    </p:spTree>
    <p:extLst>
      <p:ext uri="{BB962C8B-B14F-4D97-AF65-F5344CB8AC3E}">
        <p14:creationId xmlns:p14="http://schemas.microsoft.com/office/powerpoint/2010/main" val="4130766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1758903" y="6186228"/>
            <a:ext cx="825973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859647" y="6290798"/>
            <a:ext cx="1844407" cy="369331"/>
          </a:xfrm>
          <a:prstGeom prst="rect">
            <a:avLst/>
          </a:prstGeom>
          <a:noFill/>
        </p:spPr>
        <p:txBody>
          <a:bodyPr wrap="square" rtlCol="0">
            <a:spAutoFit/>
          </a:bodyPr>
          <a:lstStyle/>
          <a:p>
            <a:pPr algn="ctr"/>
            <a:r>
              <a:rPr lang="en-US" dirty="0">
                <a:solidFill>
                  <a:schemeClr val="accent6">
                    <a:lumMod val="75000"/>
                  </a:schemeClr>
                </a:solidFill>
              </a:rPr>
              <a:t>Time</a:t>
            </a:r>
          </a:p>
        </p:txBody>
      </p:sp>
      <p:sp>
        <p:nvSpPr>
          <p:cNvPr id="9" name="Rounded Rectangle 8"/>
          <p:cNvSpPr/>
          <p:nvPr/>
        </p:nvSpPr>
        <p:spPr>
          <a:xfrm>
            <a:off x="8925255" y="1720691"/>
            <a:ext cx="1402673" cy="793006"/>
          </a:xfrm>
          <a:prstGeom prst="round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9028178" y="1790393"/>
            <a:ext cx="1188829" cy="646332"/>
          </a:xfrm>
          <a:prstGeom prst="rect">
            <a:avLst/>
          </a:prstGeom>
          <a:noFill/>
        </p:spPr>
        <p:txBody>
          <a:bodyPr wrap="square" rtlCol="0">
            <a:spAutoFit/>
          </a:bodyPr>
          <a:lstStyle/>
          <a:p>
            <a:pPr algn="ctr"/>
            <a:r>
              <a:rPr lang="en-US" dirty="0"/>
              <a:t>Strategic Vision</a:t>
            </a:r>
          </a:p>
        </p:txBody>
      </p:sp>
      <p:sp>
        <p:nvSpPr>
          <p:cNvPr id="11" name="TextBox 10"/>
          <p:cNvSpPr txBox="1"/>
          <p:nvPr/>
        </p:nvSpPr>
        <p:spPr>
          <a:xfrm>
            <a:off x="8925251" y="2573947"/>
            <a:ext cx="1402676" cy="584775"/>
          </a:xfrm>
          <a:prstGeom prst="rect">
            <a:avLst/>
          </a:prstGeom>
          <a:noFill/>
        </p:spPr>
        <p:txBody>
          <a:bodyPr wrap="square" rtlCol="0">
            <a:spAutoFit/>
          </a:bodyPr>
          <a:lstStyle/>
          <a:p>
            <a:pPr algn="ctr"/>
            <a:r>
              <a:rPr lang="en-US" sz="1600" dirty="0">
                <a:solidFill>
                  <a:schemeClr val="accent6">
                    <a:lumMod val="75000"/>
                  </a:schemeClr>
                </a:solidFill>
              </a:rPr>
              <a:t>Goals and  Aspirations</a:t>
            </a:r>
          </a:p>
        </p:txBody>
      </p:sp>
      <p:sp>
        <p:nvSpPr>
          <p:cNvPr id="12" name="Oval 11"/>
          <p:cNvSpPr/>
          <p:nvPr/>
        </p:nvSpPr>
        <p:spPr>
          <a:xfrm>
            <a:off x="1656678" y="4122109"/>
            <a:ext cx="1429841" cy="891018"/>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Inflection or Pivot Point</a:t>
            </a:r>
          </a:p>
        </p:txBody>
      </p:sp>
      <p:sp>
        <p:nvSpPr>
          <p:cNvPr id="13" name="TextBox 12"/>
          <p:cNvSpPr txBox="1"/>
          <p:nvPr/>
        </p:nvSpPr>
        <p:spPr>
          <a:xfrm>
            <a:off x="1656678" y="5106233"/>
            <a:ext cx="1679325" cy="1077218"/>
          </a:xfrm>
          <a:prstGeom prst="rect">
            <a:avLst/>
          </a:prstGeom>
          <a:noFill/>
        </p:spPr>
        <p:txBody>
          <a:bodyPr wrap="square" rtlCol="0">
            <a:spAutoFit/>
          </a:bodyPr>
          <a:lstStyle/>
          <a:p>
            <a:r>
              <a:rPr lang="en-US" sz="1600" dirty="0">
                <a:solidFill>
                  <a:schemeClr val="accent6">
                    <a:lumMod val="75000"/>
                  </a:schemeClr>
                </a:solidFill>
              </a:rPr>
              <a:t>Recognition of where we are at </a:t>
            </a:r>
            <a:r>
              <a:rPr lang="en-US" sz="1600" i="1" dirty="0">
                <a:solidFill>
                  <a:schemeClr val="accent6">
                    <a:lumMod val="75000"/>
                  </a:schemeClr>
                </a:solidFill>
              </a:rPr>
              <a:t>versus</a:t>
            </a:r>
            <a:r>
              <a:rPr lang="en-US" sz="1600" dirty="0">
                <a:solidFill>
                  <a:schemeClr val="accent6">
                    <a:lumMod val="75000"/>
                  </a:schemeClr>
                </a:solidFill>
              </a:rPr>
              <a:t> where we want to be</a:t>
            </a:r>
          </a:p>
        </p:txBody>
      </p:sp>
      <p:sp>
        <p:nvSpPr>
          <p:cNvPr id="30" name="Isosceles Triangle 29"/>
          <p:cNvSpPr/>
          <p:nvPr/>
        </p:nvSpPr>
        <p:spPr>
          <a:xfrm>
            <a:off x="3981994" y="3606873"/>
            <a:ext cx="579161" cy="402239"/>
          </a:xfrm>
          <a:prstGeom prst="triangl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a:off x="5692748" y="2970131"/>
            <a:ext cx="579161" cy="402239"/>
          </a:xfrm>
          <a:prstGeom prst="triangl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a:off x="7384197" y="2312579"/>
            <a:ext cx="579161" cy="402239"/>
          </a:xfrm>
          <a:prstGeom prst="triangl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812698" y="4240564"/>
            <a:ext cx="1555852" cy="1569660"/>
          </a:xfrm>
          <a:prstGeom prst="rect">
            <a:avLst/>
          </a:prstGeom>
          <a:noFill/>
        </p:spPr>
        <p:txBody>
          <a:bodyPr wrap="square" rtlCol="0">
            <a:spAutoFit/>
          </a:bodyPr>
          <a:lstStyle/>
          <a:p>
            <a:r>
              <a:rPr lang="en-US" sz="1600" dirty="0">
                <a:solidFill>
                  <a:schemeClr val="accent6">
                    <a:lumMod val="75000"/>
                  </a:schemeClr>
                </a:solidFill>
              </a:rPr>
              <a:t>Critical success markers along the way which will define future inflection points</a:t>
            </a:r>
          </a:p>
        </p:txBody>
      </p:sp>
      <p:graphicFrame>
        <p:nvGraphicFramePr>
          <p:cNvPr id="37" name="Diagram 36"/>
          <p:cNvGraphicFramePr/>
          <p:nvPr>
            <p:extLst>
              <p:ext uri="{D42A27DB-BD31-4B8C-83A1-F6EECF244321}">
                <p14:modId xmlns:p14="http://schemas.microsoft.com/office/powerpoint/2010/main" val="3783636403"/>
              </p:ext>
            </p:extLst>
          </p:nvPr>
        </p:nvGraphicFramePr>
        <p:xfrm>
          <a:off x="1577611" y="1616143"/>
          <a:ext cx="2245482" cy="1857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2" name="Straight Arrow Connector 51"/>
          <p:cNvCxnSpPr/>
          <p:nvPr/>
        </p:nvCxnSpPr>
        <p:spPr>
          <a:xfrm flipV="1">
            <a:off x="3001870" y="4019733"/>
            <a:ext cx="895474" cy="278505"/>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4630949" y="3438188"/>
            <a:ext cx="895474" cy="278505"/>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6338331" y="2830879"/>
            <a:ext cx="895474" cy="278505"/>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7996567" y="2290959"/>
            <a:ext cx="895474" cy="278505"/>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507625" y="2017673"/>
            <a:ext cx="1414392" cy="1420515"/>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478567" y="2000204"/>
            <a:ext cx="503426" cy="856442"/>
          </a:xfrm>
          <a:prstGeom prst="straightConnector1">
            <a:avLst/>
          </a:prstGeom>
          <a:ln w="12700">
            <a:solidFill>
              <a:schemeClr val="tx1"/>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478567" y="2000204"/>
            <a:ext cx="3225485" cy="856442"/>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3352342" y="2840175"/>
            <a:ext cx="632621" cy="1281933"/>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469065" y="3535189"/>
            <a:ext cx="3968354" cy="2031325"/>
          </a:xfrm>
          <a:prstGeom prst="rect">
            <a:avLst/>
          </a:prstGeom>
          <a:noFill/>
        </p:spPr>
        <p:txBody>
          <a:bodyPr wrap="square" rtlCol="0">
            <a:spAutoFit/>
          </a:bodyPr>
          <a:lstStyle/>
          <a:p>
            <a:r>
              <a:rPr lang="en-US" b="1" dirty="0">
                <a:solidFill>
                  <a:srgbClr val="95925E"/>
                </a:solidFill>
              </a:rPr>
              <a:t>Four Keys</a:t>
            </a:r>
          </a:p>
          <a:p>
            <a:pPr marL="257175" indent="-257175">
              <a:buAutoNum type="arabicPeriod"/>
            </a:pPr>
            <a:r>
              <a:rPr lang="en-US" dirty="0"/>
              <a:t>We need to know where we are</a:t>
            </a:r>
          </a:p>
          <a:p>
            <a:pPr marL="257175" indent="-257175">
              <a:buAutoNum type="arabicPeriod"/>
            </a:pPr>
            <a:r>
              <a:rPr lang="en-US" dirty="0"/>
              <a:t>We need to know how we got there</a:t>
            </a:r>
          </a:p>
          <a:p>
            <a:pPr marL="257175" indent="-257175">
              <a:buAutoNum type="arabicPeriod"/>
            </a:pPr>
            <a:r>
              <a:rPr lang="en-US" dirty="0"/>
              <a:t>We need to know where we are trending</a:t>
            </a:r>
          </a:p>
          <a:p>
            <a:pPr marL="257175" indent="-257175">
              <a:buAutoNum type="arabicPeriod"/>
            </a:pPr>
            <a:r>
              <a:rPr lang="en-US" dirty="0"/>
              <a:t>We need to know when to make timely change</a:t>
            </a:r>
          </a:p>
        </p:txBody>
      </p:sp>
      <p:sp>
        <p:nvSpPr>
          <p:cNvPr id="25" name="Title 1"/>
          <p:cNvSpPr txBox="1">
            <a:spLocks/>
          </p:cNvSpPr>
          <p:nvPr/>
        </p:nvSpPr>
        <p:spPr>
          <a:xfrm>
            <a:off x="1794651" y="1050555"/>
            <a:ext cx="6334125" cy="398340"/>
          </a:xfrm>
          <a:prstGeom prst="rect">
            <a:avLst/>
          </a:prstGeom>
        </p:spPr>
        <p:txBody>
          <a:bodyPr vert="horz" lIns="68580" tIns="34290" rIns="68580" bIns="34290" rtlCol="0" anchor="ctr">
            <a:noAutofit/>
          </a:bodyPr>
          <a:lstStyle>
            <a:lvl1pPr algn="l" defTabSz="609585" rtl="0" eaLnBrk="1" latinLnBrk="0" hangingPunct="1">
              <a:spcBef>
                <a:spcPct val="0"/>
              </a:spcBef>
              <a:buNone/>
              <a:defRPr sz="3733" b="1" kern="1200">
                <a:solidFill>
                  <a:schemeClr val="tx2">
                    <a:lumMod val="75000"/>
                  </a:schemeClr>
                </a:solidFill>
                <a:latin typeface="+mj-lt"/>
                <a:ea typeface="+mj-ea"/>
                <a:cs typeface="+mj-cs"/>
              </a:defRPr>
            </a:lvl1pPr>
          </a:lstStyle>
          <a:p>
            <a:r>
              <a:rPr lang="en-US" sz="2400" dirty="0">
                <a:solidFill>
                  <a:schemeClr val="accent6">
                    <a:lumMod val="75000"/>
                  </a:schemeClr>
                </a:solidFill>
              </a:rPr>
              <a:t>Strategic Planning - Summarization</a:t>
            </a:r>
          </a:p>
        </p:txBody>
      </p:sp>
      <p:sp>
        <p:nvSpPr>
          <p:cNvPr id="3" name="Oval 2"/>
          <p:cNvSpPr/>
          <p:nvPr/>
        </p:nvSpPr>
        <p:spPr>
          <a:xfrm>
            <a:off x="4933467" y="3423493"/>
            <a:ext cx="330105" cy="279595"/>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613428" y="2855796"/>
            <a:ext cx="330105" cy="279595"/>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8279252" y="2265310"/>
            <a:ext cx="330105" cy="279595"/>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68B66FEB-B74C-4553-A99E-5E49813D09AD}" type="slidenum">
              <a:rPr lang="en-US" smtClean="0"/>
              <a:t>48</a:t>
            </a:fld>
            <a:endParaRPr lang="en-US"/>
          </a:p>
        </p:txBody>
      </p:sp>
      <p:sp>
        <p:nvSpPr>
          <p:cNvPr id="34" name="Title 1"/>
          <p:cNvSpPr>
            <a:spLocks noGrp="1"/>
          </p:cNvSpPr>
          <p:nvPr>
            <p:ph type="title"/>
          </p:nvPr>
        </p:nvSpPr>
        <p:spPr/>
        <p:txBody>
          <a:bodyPr/>
          <a:lstStyle/>
          <a:p>
            <a:r>
              <a:rPr lang="en-US" sz="3730" dirty="0"/>
              <a:t>MMA 801 – Session 1</a:t>
            </a:r>
          </a:p>
        </p:txBody>
      </p:sp>
    </p:spTree>
    <p:extLst>
      <p:ext uri="{BB962C8B-B14F-4D97-AF65-F5344CB8AC3E}">
        <p14:creationId xmlns:p14="http://schemas.microsoft.com/office/powerpoint/2010/main" val="123964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388077" y="771526"/>
          <a:ext cx="9288596" cy="6086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p:cNvSpPr>
            <a:spLocks noGrp="1"/>
          </p:cNvSpPr>
          <p:nvPr>
            <p:ph type="sldNum" sz="quarter" idx="4294967295"/>
          </p:nvPr>
        </p:nvSpPr>
        <p:spPr>
          <a:xfrm>
            <a:off x="9448800" y="6496200"/>
            <a:ext cx="2743200" cy="365125"/>
          </a:xfrm>
        </p:spPr>
        <p:txBody>
          <a:bodyPr/>
          <a:lstStyle/>
          <a:p>
            <a:fld id="{68B66FEB-B74C-4553-A99E-5E49813D09AD}" type="slidenum">
              <a:rPr lang="en-US" smtClean="0"/>
              <a:t>49</a:t>
            </a:fld>
            <a:endParaRPr lang="en-US" dirty="0"/>
          </a:p>
        </p:txBody>
      </p:sp>
      <p:sp>
        <p:nvSpPr>
          <p:cNvPr id="4" name="TextBox 3"/>
          <p:cNvSpPr txBox="1"/>
          <p:nvPr/>
        </p:nvSpPr>
        <p:spPr>
          <a:xfrm>
            <a:off x="6133207" y="2062047"/>
            <a:ext cx="2098216" cy="1182375"/>
          </a:xfrm>
          <a:prstGeom prst="rect">
            <a:avLst/>
          </a:prstGeom>
          <a:noFill/>
        </p:spPr>
        <p:txBody>
          <a:bodyPr wrap="square">
            <a:spAutoFit/>
          </a:bodyPr>
          <a:lstStyle/>
          <a:p>
            <a:pPr>
              <a:lnSpc>
                <a:spcPts val="2000"/>
              </a:lnSpc>
              <a:defRPr/>
            </a:pPr>
            <a:r>
              <a:rPr lang="en-CA" b="1" dirty="0">
                <a:latin typeface="+mj-lt"/>
              </a:rPr>
              <a:t>Resource Hurdle</a:t>
            </a:r>
          </a:p>
          <a:p>
            <a:pPr>
              <a:lnSpc>
                <a:spcPts val="2000"/>
              </a:lnSpc>
              <a:spcBef>
                <a:spcPts val="450"/>
              </a:spcBef>
              <a:defRPr/>
            </a:pPr>
            <a:r>
              <a:rPr lang="en-CA" dirty="0">
                <a:latin typeface="+mj-lt"/>
              </a:rPr>
              <a:t>(limited resources, </a:t>
            </a:r>
            <a:br>
              <a:rPr lang="en-CA" dirty="0">
                <a:latin typeface="+mj-lt"/>
              </a:rPr>
            </a:br>
            <a:r>
              <a:rPr lang="en-CA" dirty="0">
                <a:latin typeface="+mj-lt"/>
              </a:rPr>
              <a:t>lack of experience </a:t>
            </a:r>
            <a:br>
              <a:rPr lang="en-CA" dirty="0">
                <a:latin typeface="+mj-lt"/>
              </a:rPr>
            </a:br>
            <a:r>
              <a:rPr lang="en-CA" dirty="0">
                <a:latin typeface="+mj-lt"/>
              </a:rPr>
              <a:t>or expertise)</a:t>
            </a:r>
          </a:p>
        </p:txBody>
      </p:sp>
      <p:sp>
        <p:nvSpPr>
          <p:cNvPr id="8" name="TextBox 7"/>
          <p:cNvSpPr txBox="1"/>
          <p:nvPr/>
        </p:nvSpPr>
        <p:spPr>
          <a:xfrm>
            <a:off x="6133207" y="3980593"/>
            <a:ext cx="2350800" cy="1438855"/>
          </a:xfrm>
          <a:prstGeom prst="rect">
            <a:avLst/>
          </a:prstGeom>
          <a:noFill/>
        </p:spPr>
        <p:txBody>
          <a:bodyPr wrap="square">
            <a:spAutoFit/>
          </a:bodyPr>
          <a:lstStyle/>
          <a:p>
            <a:pPr>
              <a:lnSpc>
                <a:spcPts val="2000"/>
              </a:lnSpc>
              <a:defRPr/>
            </a:pPr>
            <a:r>
              <a:rPr lang="en-CA" b="1" dirty="0">
                <a:latin typeface="+mj-lt"/>
              </a:rPr>
              <a:t>Contamination Hurdle</a:t>
            </a:r>
          </a:p>
          <a:p>
            <a:pPr>
              <a:lnSpc>
                <a:spcPts val="2000"/>
              </a:lnSpc>
              <a:spcBef>
                <a:spcPts val="450"/>
              </a:spcBef>
              <a:defRPr/>
            </a:pPr>
            <a:r>
              <a:rPr lang="en-CA" dirty="0">
                <a:latin typeface="+mj-lt"/>
              </a:rPr>
              <a:t>(inherent bias,  </a:t>
            </a:r>
            <a:br>
              <a:rPr lang="en-CA" dirty="0">
                <a:latin typeface="+mj-lt"/>
              </a:rPr>
            </a:br>
            <a:r>
              <a:rPr lang="en-CA" dirty="0">
                <a:latin typeface="+mj-lt"/>
              </a:rPr>
              <a:t>ill-conceived notions or perceptions, false conclusions)</a:t>
            </a:r>
          </a:p>
        </p:txBody>
      </p:sp>
      <p:sp>
        <p:nvSpPr>
          <p:cNvPr id="9" name="TextBox 8"/>
          <p:cNvSpPr txBox="1"/>
          <p:nvPr/>
        </p:nvSpPr>
        <p:spPr>
          <a:xfrm>
            <a:off x="3080952" y="3980593"/>
            <a:ext cx="2754785" cy="2208297"/>
          </a:xfrm>
          <a:prstGeom prst="rect">
            <a:avLst/>
          </a:prstGeom>
          <a:noFill/>
        </p:spPr>
        <p:txBody>
          <a:bodyPr wrap="square">
            <a:spAutoFit/>
          </a:bodyPr>
          <a:lstStyle/>
          <a:p>
            <a:pPr algn="r">
              <a:lnSpc>
                <a:spcPts val="2000"/>
              </a:lnSpc>
              <a:defRPr/>
            </a:pPr>
            <a:r>
              <a:rPr lang="en-US" b="1" dirty="0">
                <a:latin typeface="+mj-lt"/>
              </a:rPr>
              <a:t>Execution Hurdle </a:t>
            </a:r>
          </a:p>
          <a:p>
            <a:pPr algn="r">
              <a:lnSpc>
                <a:spcPts val="2000"/>
              </a:lnSpc>
              <a:spcBef>
                <a:spcPts val="450"/>
              </a:spcBef>
              <a:defRPr/>
            </a:pPr>
            <a:r>
              <a:rPr lang="en-US" dirty="0">
                <a:latin typeface="+mj-lt"/>
              </a:rPr>
              <a:t>(follow through in a sustained and </a:t>
            </a:r>
            <a:br>
              <a:rPr lang="en-US" dirty="0">
                <a:latin typeface="+mj-lt"/>
              </a:rPr>
            </a:br>
            <a:r>
              <a:rPr lang="en-US" dirty="0">
                <a:latin typeface="+mj-lt"/>
              </a:rPr>
              <a:t>meaningful way…</a:t>
            </a:r>
            <a:br>
              <a:rPr lang="en-US" dirty="0">
                <a:latin typeface="+mj-lt"/>
              </a:rPr>
            </a:br>
            <a:r>
              <a:rPr lang="en-US" dirty="0">
                <a:latin typeface="+mj-lt"/>
              </a:rPr>
              <a:t>leverage competitive </a:t>
            </a:r>
            <a:br>
              <a:rPr lang="en-US" dirty="0">
                <a:latin typeface="+mj-lt"/>
              </a:rPr>
            </a:br>
            <a:r>
              <a:rPr lang="en-US" dirty="0">
                <a:latin typeface="+mj-lt"/>
              </a:rPr>
              <a:t>advantage and </a:t>
            </a:r>
            <a:br>
              <a:rPr lang="en-US" dirty="0">
                <a:latin typeface="+mj-lt"/>
              </a:rPr>
            </a:br>
            <a:r>
              <a:rPr lang="en-US" dirty="0">
                <a:latin typeface="+mj-lt"/>
              </a:rPr>
              <a:t>privileged </a:t>
            </a:r>
            <a:br>
              <a:rPr lang="en-US" dirty="0">
                <a:latin typeface="+mj-lt"/>
              </a:rPr>
            </a:br>
            <a:r>
              <a:rPr lang="en-US" dirty="0">
                <a:latin typeface="+mj-lt"/>
              </a:rPr>
              <a:t>insight)</a:t>
            </a:r>
          </a:p>
        </p:txBody>
      </p:sp>
      <p:sp>
        <p:nvSpPr>
          <p:cNvPr id="10" name="TextBox 9"/>
          <p:cNvSpPr txBox="1"/>
          <p:nvPr/>
        </p:nvSpPr>
        <p:spPr>
          <a:xfrm>
            <a:off x="3354892" y="2062047"/>
            <a:ext cx="2480844" cy="1182375"/>
          </a:xfrm>
          <a:prstGeom prst="rect">
            <a:avLst/>
          </a:prstGeom>
          <a:noFill/>
        </p:spPr>
        <p:txBody>
          <a:bodyPr wrap="square">
            <a:spAutoFit/>
          </a:bodyPr>
          <a:lstStyle/>
          <a:p>
            <a:pPr algn="r">
              <a:lnSpc>
                <a:spcPts val="2000"/>
              </a:lnSpc>
              <a:defRPr/>
            </a:pPr>
            <a:r>
              <a:rPr lang="en-CA" b="1" dirty="0">
                <a:latin typeface="+mj-lt"/>
              </a:rPr>
              <a:t>Inertia Hurdle </a:t>
            </a:r>
          </a:p>
          <a:p>
            <a:pPr algn="r">
              <a:lnSpc>
                <a:spcPts val="2000"/>
              </a:lnSpc>
              <a:spcBef>
                <a:spcPts val="450"/>
              </a:spcBef>
              <a:defRPr/>
            </a:pPr>
            <a:r>
              <a:rPr lang="en-CA" dirty="0">
                <a:latin typeface="+mj-lt"/>
              </a:rPr>
              <a:t>(power of vested interest…wedded to </a:t>
            </a:r>
            <a:br>
              <a:rPr lang="en-CA" dirty="0">
                <a:latin typeface="+mj-lt"/>
              </a:rPr>
            </a:br>
            <a:r>
              <a:rPr lang="en-CA" dirty="0">
                <a:latin typeface="+mj-lt"/>
              </a:rPr>
              <a:t>the status quo)</a:t>
            </a:r>
          </a:p>
        </p:txBody>
      </p:sp>
      <p:sp>
        <p:nvSpPr>
          <p:cNvPr id="12" name="Title 1"/>
          <p:cNvSpPr txBox="1">
            <a:spLocks/>
          </p:cNvSpPr>
          <p:nvPr/>
        </p:nvSpPr>
        <p:spPr>
          <a:xfrm>
            <a:off x="1873250" y="771525"/>
            <a:ext cx="2575595" cy="1100480"/>
          </a:xfrm>
          <a:prstGeom prst="rect">
            <a:avLst/>
          </a:prstGeom>
        </p:spPr>
        <p:txBody>
          <a:bodyPr vert="horz" lIns="68580" tIns="34290" rIns="68580" bIns="34290" rtlCol="0" anchor="ctr">
            <a:normAutofit/>
          </a:bodyPr>
          <a:lstStyle>
            <a:lvl1pPr algn="l" defTabSz="609585" rtl="0" eaLnBrk="1" latinLnBrk="0" hangingPunct="1">
              <a:spcBef>
                <a:spcPct val="0"/>
              </a:spcBef>
              <a:buNone/>
              <a:defRPr sz="3733" b="1" kern="1200">
                <a:solidFill>
                  <a:schemeClr val="tx2">
                    <a:lumMod val="75000"/>
                  </a:schemeClr>
                </a:solidFill>
                <a:latin typeface="+mj-lt"/>
                <a:ea typeface="+mj-ea"/>
                <a:cs typeface="+mj-cs"/>
              </a:defRPr>
            </a:lvl1pPr>
          </a:lstStyle>
          <a:p>
            <a:r>
              <a:rPr lang="en-CA" sz="2400" dirty="0">
                <a:solidFill>
                  <a:schemeClr val="accent6">
                    <a:lumMod val="75000"/>
                  </a:schemeClr>
                </a:solidFill>
              </a:rPr>
              <a:t>Four Key Strategy </a:t>
            </a:r>
            <a:br>
              <a:rPr lang="en-CA" sz="2400" dirty="0">
                <a:solidFill>
                  <a:schemeClr val="accent6">
                    <a:lumMod val="75000"/>
                  </a:schemeClr>
                </a:solidFill>
              </a:rPr>
            </a:br>
            <a:r>
              <a:rPr lang="en-CA" sz="2400" dirty="0">
                <a:solidFill>
                  <a:schemeClr val="accent6">
                    <a:lumMod val="75000"/>
                  </a:schemeClr>
                </a:solidFill>
              </a:rPr>
              <a:t>Process Hurdles </a:t>
            </a:r>
            <a:endParaRPr lang="en-US" sz="2400" dirty="0">
              <a:solidFill>
                <a:schemeClr val="accent6">
                  <a:lumMod val="75000"/>
                </a:schemeClr>
              </a:solidFill>
            </a:endParaRPr>
          </a:p>
        </p:txBody>
      </p:sp>
      <p:sp>
        <p:nvSpPr>
          <p:cNvPr id="2" name="Right Brace 1"/>
          <p:cNvSpPr/>
          <p:nvPr/>
        </p:nvSpPr>
        <p:spPr>
          <a:xfrm>
            <a:off x="9068576" y="3933201"/>
            <a:ext cx="305339" cy="27888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7" name="TextBox 6"/>
          <p:cNvSpPr txBox="1"/>
          <p:nvPr/>
        </p:nvSpPr>
        <p:spPr>
          <a:xfrm>
            <a:off x="9227847" y="4067844"/>
            <a:ext cx="1380731" cy="1200329"/>
          </a:xfrm>
          <a:prstGeom prst="rect">
            <a:avLst/>
          </a:prstGeom>
          <a:noFill/>
        </p:spPr>
        <p:txBody>
          <a:bodyPr wrap="square" rtlCol="0">
            <a:spAutoFit/>
          </a:bodyPr>
          <a:lstStyle/>
          <a:p>
            <a:r>
              <a:rPr lang="en-US" sz="2400" dirty="0"/>
              <a:t>Analytics is critical here</a:t>
            </a:r>
          </a:p>
        </p:txBody>
      </p:sp>
      <p:sp>
        <p:nvSpPr>
          <p:cNvPr id="3" name="Title 2"/>
          <p:cNvSpPr>
            <a:spLocks noGrp="1"/>
          </p:cNvSpPr>
          <p:nvPr>
            <p:ph type="title"/>
          </p:nvPr>
        </p:nvSpPr>
        <p:spPr/>
        <p:txBody>
          <a:bodyPr/>
          <a:lstStyle/>
          <a:p>
            <a:r>
              <a:rPr lang="en-US" dirty="0" smtClean="0"/>
              <a:t>MMA 801 – Session 1</a:t>
            </a:r>
            <a:endParaRPr lang="en-US" dirty="0"/>
          </a:p>
        </p:txBody>
      </p:sp>
    </p:spTree>
    <p:extLst>
      <p:ext uri="{BB962C8B-B14F-4D97-AF65-F5344CB8AC3E}">
        <p14:creationId xmlns:p14="http://schemas.microsoft.com/office/powerpoint/2010/main" val="3602128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5666" y="1072989"/>
            <a:ext cx="11292012" cy="5609165"/>
          </a:xfrm>
        </p:spPr>
        <p:txBody>
          <a:bodyPr>
            <a:noAutofit/>
          </a:bodyPr>
          <a:lstStyle/>
          <a:p>
            <a:pPr>
              <a:lnSpc>
                <a:spcPct val="120000"/>
              </a:lnSpc>
              <a:spcBef>
                <a:spcPts val="1800"/>
              </a:spcBef>
            </a:pPr>
            <a:r>
              <a:rPr lang="en-CA" sz="2100" dirty="0" smtClean="0"/>
              <a:t>Very diverse group</a:t>
            </a:r>
          </a:p>
          <a:p>
            <a:pPr marL="0" indent="0">
              <a:lnSpc>
                <a:spcPct val="120000"/>
              </a:lnSpc>
              <a:spcBef>
                <a:spcPts val="1800"/>
              </a:spcBef>
              <a:buNone/>
            </a:pPr>
            <a:endParaRPr lang="en-CA" sz="2100" dirty="0" smtClean="0"/>
          </a:p>
          <a:p>
            <a:pPr marL="0" indent="0">
              <a:lnSpc>
                <a:spcPct val="120000"/>
              </a:lnSpc>
              <a:spcBef>
                <a:spcPts val="1800"/>
              </a:spcBef>
              <a:buNone/>
            </a:pPr>
            <a:r>
              <a:rPr lang="en-CA" sz="2100" dirty="0" smtClean="0"/>
              <a:t>			</a:t>
            </a:r>
          </a:p>
          <a:p>
            <a:pPr>
              <a:lnSpc>
                <a:spcPct val="120000"/>
              </a:lnSpc>
              <a:spcBef>
                <a:spcPts val="1800"/>
              </a:spcBef>
            </a:pPr>
            <a:r>
              <a:rPr lang="en-CA" sz="2100" dirty="0" smtClean="0"/>
              <a:t>Lots of experience in the room – please share it with us.</a:t>
            </a:r>
          </a:p>
          <a:p>
            <a:pPr>
              <a:lnSpc>
                <a:spcPct val="120000"/>
              </a:lnSpc>
              <a:spcBef>
                <a:spcPts val="1800"/>
              </a:spcBef>
            </a:pPr>
            <a:r>
              <a:rPr lang="en-CA" sz="2100" dirty="0" smtClean="0"/>
              <a:t>Huge volume of information squeezed into a small window.</a:t>
            </a:r>
          </a:p>
          <a:p>
            <a:pPr>
              <a:lnSpc>
                <a:spcPct val="120000"/>
              </a:lnSpc>
              <a:spcBef>
                <a:spcPts val="1800"/>
              </a:spcBef>
            </a:pPr>
            <a:r>
              <a:rPr lang="en-CA" sz="2100" dirty="0" smtClean="0">
                <a:solidFill>
                  <a:schemeClr val="accent6">
                    <a:lumMod val="75000"/>
                  </a:schemeClr>
                </a:solidFill>
              </a:rPr>
              <a:t>Rust Remover…ensure everyone is on the same page with respect to business terminology and a base-level understanding of managing a business operation.</a:t>
            </a:r>
          </a:p>
          <a:p>
            <a:pPr>
              <a:lnSpc>
                <a:spcPct val="120000"/>
              </a:lnSpc>
              <a:spcBef>
                <a:spcPts val="1800"/>
              </a:spcBef>
            </a:pPr>
            <a:r>
              <a:rPr lang="en-CA" sz="2100" dirty="0" smtClean="0"/>
              <a:t>Going to try and keep it "fun" and "light" – let the statistics-based course be the challenge.</a:t>
            </a:r>
          </a:p>
          <a:p>
            <a:pPr>
              <a:lnSpc>
                <a:spcPct val="120000"/>
              </a:lnSpc>
              <a:spcBef>
                <a:spcPts val="1800"/>
              </a:spcBef>
            </a:pPr>
            <a:r>
              <a:rPr lang="en-CA" sz="2100" dirty="0" smtClean="0"/>
              <a:t>Probably will "jump around" a bit, content-wise. Slides are set up to act as a bit of post-operative guide, as much as they are to be a focus of the in-class session. </a:t>
            </a:r>
          </a:p>
        </p:txBody>
      </p:sp>
      <p:sp>
        <p:nvSpPr>
          <p:cNvPr id="4" name="Slide Number Placeholder 3"/>
          <p:cNvSpPr>
            <a:spLocks noGrp="1"/>
          </p:cNvSpPr>
          <p:nvPr>
            <p:ph type="sldNum" sz="quarter" idx="12"/>
          </p:nvPr>
        </p:nvSpPr>
        <p:spPr/>
        <p:txBody>
          <a:bodyPr/>
          <a:lstStyle/>
          <a:p>
            <a:fld id="{68B66FEB-B74C-4553-A99E-5E49813D09AD}" type="slidenum">
              <a:rPr lang="en-US" smtClean="0"/>
              <a:t>5</a:t>
            </a:fld>
            <a:endParaRPr lang="en-US"/>
          </a:p>
        </p:txBody>
      </p:sp>
      <p:sp>
        <p:nvSpPr>
          <p:cNvPr id="7" name="Title 1"/>
          <p:cNvSpPr>
            <a:spLocks noGrp="1"/>
          </p:cNvSpPr>
          <p:nvPr>
            <p:ph type="title"/>
          </p:nvPr>
        </p:nvSpPr>
        <p:spPr/>
        <p:txBody>
          <a:bodyPr/>
          <a:lstStyle/>
          <a:p>
            <a:r>
              <a:rPr lang="en-CA" sz="3730" dirty="0"/>
              <a:t>MMA 801 – Overview</a:t>
            </a:r>
          </a:p>
        </p:txBody>
      </p:sp>
      <p:sp>
        <p:nvSpPr>
          <p:cNvPr id="5" name="Left-Right Arrow 4"/>
          <p:cNvSpPr/>
          <p:nvPr/>
        </p:nvSpPr>
        <p:spPr>
          <a:xfrm>
            <a:off x="3091841" y="1530138"/>
            <a:ext cx="6003131" cy="336947"/>
          </a:xfrm>
          <a:prstGeom prst="lef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p>
        </p:txBody>
      </p:sp>
      <p:grpSp>
        <p:nvGrpSpPr>
          <p:cNvPr id="10" name="Group 9"/>
          <p:cNvGrpSpPr/>
          <p:nvPr/>
        </p:nvGrpSpPr>
        <p:grpSpPr>
          <a:xfrm>
            <a:off x="1829827" y="1932271"/>
            <a:ext cx="8578687" cy="707886"/>
            <a:chOff x="305826" y="1772055"/>
            <a:chExt cx="8578687" cy="707886"/>
          </a:xfrm>
        </p:grpSpPr>
        <p:sp>
          <p:nvSpPr>
            <p:cNvPr id="8" name="TextBox 7"/>
            <p:cNvSpPr txBox="1"/>
            <p:nvPr/>
          </p:nvSpPr>
          <p:spPr>
            <a:xfrm>
              <a:off x="305826" y="1772055"/>
              <a:ext cx="2931480" cy="707886"/>
            </a:xfrm>
            <a:prstGeom prst="rect">
              <a:avLst/>
            </a:prstGeom>
            <a:noFill/>
          </p:spPr>
          <p:txBody>
            <a:bodyPr wrap="square" rtlCol="0">
              <a:spAutoFit/>
            </a:bodyPr>
            <a:lstStyle/>
            <a:p>
              <a:r>
                <a:rPr lang="en-CA" sz="2000" dirty="0"/>
                <a:t>Senior Managers, MBAs, Commerce Graduates	</a:t>
              </a:r>
              <a:endParaRPr lang="en-US" sz="2000" dirty="0"/>
            </a:p>
          </p:txBody>
        </p:sp>
        <p:sp>
          <p:nvSpPr>
            <p:cNvPr id="9" name="TextBox 8"/>
            <p:cNvSpPr txBox="1"/>
            <p:nvPr/>
          </p:nvSpPr>
          <p:spPr>
            <a:xfrm>
              <a:off x="6685011" y="1772055"/>
              <a:ext cx="2199502" cy="707886"/>
            </a:xfrm>
            <a:prstGeom prst="rect">
              <a:avLst/>
            </a:prstGeom>
            <a:noFill/>
          </p:spPr>
          <p:txBody>
            <a:bodyPr wrap="square" rtlCol="0">
              <a:spAutoFit/>
            </a:bodyPr>
            <a:lstStyle/>
            <a:p>
              <a:pPr algn="r"/>
              <a:r>
                <a:rPr lang="en-CA" sz="2000" dirty="0"/>
                <a:t>No Formal Business Training</a:t>
              </a:r>
            </a:p>
          </p:txBody>
        </p:sp>
      </p:grpSp>
    </p:spTree>
    <p:extLst>
      <p:ext uri="{BB962C8B-B14F-4D97-AF65-F5344CB8AC3E}">
        <p14:creationId xmlns:p14="http://schemas.microsoft.com/office/powerpoint/2010/main" val="1831339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p:txBody>
          <a:bodyPr/>
          <a:lstStyle/>
          <a:p>
            <a:pPr marL="0" indent="0">
              <a:buNone/>
            </a:pPr>
            <a:r>
              <a:rPr lang="en-US" sz="2800" b="1" dirty="0">
                <a:solidFill>
                  <a:schemeClr val="tx2">
                    <a:lumMod val="75000"/>
                  </a:schemeClr>
                </a:solidFill>
              </a:rPr>
              <a:t>Strategy Decision-Making – Your Conclusion(s)?</a:t>
            </a:r>
            <a:endParaRPr lang="en-US" b="1" dirty="0">
              <a:solidFill>
                <a:schemeClr val="tx2">
                  <a:lumMod val="75000"/>
                </a:schemeClr>
              </a:solidFill>
            </a:endParaRPr>
          </a:p>
        </p:txBody>
      </p:sp>
      <p:sp>
        <p:nvSpPr>
          <p:cNvPr id="3" name="Slide Number Placeholder 2"/>
          <p:cNvSpPr>
            <a:spLocks noGrp="1"/>
          </p:cNvSpPr>
          <p:nvPr>
            <p:ph type="sldNum" sz="quarter" idx="12"/>
          </p:nvPr>
        </p:nvSpPr>
        <p:spPr/>
        <p:txBody>
          <a:bodyPr/>
          <a:lstStyle/>
          <a:p>
            <a:fld id="{68B66FEB-B74C-4553-A99E-5E49813D09AD}" type="slidenum">
              <a:rPr lang="en-US" smtClean="0"/>
              <a:t>50</a:t>
            </a:fld>
            <a:endParaRPr lang="en-US"/>
          </a:p>
        </p:txBody>
      </p:sp>
      <p:sp>
        <p:nvSpPr>
          <p:cNvPr id="23" name="Title 22"/>
          <p:cNvSpPr>
            <a:spLocks noGrp="1"/>
          </p:cNvSpPr>
          <p:nvPr>
            <p:ph type="title"/>
          </p:nvPr>
        </p:nvSpPr>
        <p:spPr/>
        <p:txBody>
          <a:bodyPr/>
          <a:lstStyle/>
          <a:p>
            <a:r>
              <a:rPr lang="en-US" dirty="0" smtClean="0"/>
              <a:t>MMA 801 – Session 1</a:t>
            </a:r>
            <a:endParaRPr lang="en-US" dirty="0"/>
          </a:p>
        </p:txBody>
      </p:sp>
      <p:grpSp>
        <p:nvGrpSpPr>
          <p:cNvPr id="25" name="Group 24"/>
          <p:cNvGrpSpPr/>
          <p:nvPr/>
        </p:nvGrpSpPr>
        <p:grpSpPr>
          <a:xfrm>
            <a:off x="1218206" y="1721225"/>
            <a:ext cx="10092152" cy="3780382"/>
            <a:chOff x="2835055" y="2141509"/>
            <a:chExt cx="6619497" cy="2479573"/>
          </a:xfrm>
        </p:grpSpPr>
        <p:sp>
          <p:nvSpPr>
            <p:cNvPr id="5" name="Rectangle 4"/>
            <p:cNvSpPr/>
            <p:nvPr/>
          </p:nvSpPr>
          <p:spPr>
            <a:xfrm>
              <a:off x="2835056" y="2747871"/>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Management</a:t>
              </a:r>
            </a:p>
          </p:txBody>
        </p:sp>
        <p:sp>
          <p:nvSpPr>
            <p:cNvPr id="6" name="Rectangle 5"/>
            <p:cNvSpPr/>
            <p:nvPr/>
          </p:nvSpPr>
          <p:spPr>
            <a:xfrm>
              <a:off x="2835056" y="3196017"/>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Board of Directors</a:t>
              </a:r>
            </a:p>
          </p:txBody>
        </p:sp>
        <p:sp>
          <p:nvSpPr>
            <p:cNvPr id="7" name="Rectangle 6"/>
            <p:cNvSpPr/>
            <p:nvPr/>
          </p:nvSpPr>
          <p:spPr>
            <a:xfrm>
              <a:off x="2835055" y="3644164"/>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Influential Stakeholders</a:t>
              </a:r>
            </a:p>
          </p:txBody>
        </p:sp>
        <p:sp>
          <p:nvSpPr>
            <p:cNvPr id="8" name="TextBox 7"/>
            <p:cNvSpPr txBox="1"/>
            <p:nvPr/>
          </p:nvSpPr>
          <p:spPr>
            <a:xfrm>
              <a:off x="3173710" y="2532033"/>
              <a:ext cx="971570" cy="222059"/>
            </a:xfrm>
            <a:prstGeom prst="rect">
              <a:avLst/>
            </a:prstGeom>
            <a:noFill/>
          </p:spPr>
          <p:txBody>
            <a:bodyPr wrap="square" rtlCol="0">
              <a:spAutoFit/>
            </a:bodyPr>
            <a:lstStyle/>
            <a:p>
              <a:r>
                <a:rPr lang="en-US" sz="1600" dirty="0"/>
                <a:t>Leadership </a:t>
              </a:r>
            </a:p>
          </p:txBody>
        </p:sp>
        <p:sp>
          <p:nvSpPr>
            <p:cNvPr id="9" name="Rectangle 8"/>
            <p:cNvSpPr/>
            <p:nvPr/>
          </p:nvSpPr>
          <p:spPr>
            <a:xfrm>
              <a:off x="4631885" y="2141509"/>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Dynamic Environment</a:t>
              </a:r>
            </a:p>
          </p:txBody>
        </p:sp>
        <p:sp>
          <p:nvSpPr>
            <p:cNvPr id="10" name="Rectangle 9"/>
            <p:cNvSpPr/>
            <p:nvPr/>
          </p:nvSpPr>
          <p:spPr>
            <a:xfrm>
              <a:off x="4631885" y="2800681"/>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Strategy</a:t>
              </a:r>
            </a:p>
          </p:txBody>
        </p:sp>
        <p:sp>
          <p:nvSpPr>
            <p:cNvPr id="11" name="Rectangle 10"/>
            <p:cNvSpPr/>
            <p:nvPr/>
          </p:nvSpPr>
          <p:spPr>
            <a:xfrm>
              <a:off x="4631884" y="3459854"/>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Organization</a:t>
              </a:r>
            </a:p>
          </p:txBody>
        </p:sp>
        <p:sp>
          <p:nvSpPr>
            <p:cNvPr id="12" name="Rectangle 11"/>
            <p:cNvSpPr/>
            <p:nvPr/>
          </p:nvSpPr>
          <p:spPr>
            <a:xfrm>
              <a:off x="4631884" y="4172935"/>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Competitors</a:t>
              </a:r>
            </a:p>
          </p:txBody>
        </p:sp>
        <p:sp>
          <p:nvSpPr>
            <p:cNvPr id="13" name="Rectangle 12"/>
            <p:cNvSpPr/>
            <p:nvPr/>
          </p:nvSpPr>
          <p:spPr>
            <a:xfrm>
              <a:off x="6360814" y="3123743"/>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Competitive Advantage or Erosion</a:t>
              </a:r>
            </a:p>
          </p:txBody>
        </p:sp>
        <p:sp>
          <p:nvSpPr>
            <p:cNvPr id="14" name="Rectangle 13"/>
            <p:cNvSpPr/>
            <p:nvPr/>
          </p:nvSpPr>
          <p:spPr>
            <a:xfrm>
              <a:off x="8089742" y="3121813"/>
              <a:ext cx="1364810" cy="448147"/>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Profitable Growth </a:t>
              </a:r>
              <a:r>
                <a:rPr lang="en-US" sz="1600" dirty="0" smtClean="0"/>
                <a:t/>
              </a:r>
              <a:br>
                <a:rPr lang="en-US" sz="1600" dirty="0" smtClean="0"/>
              </a:br>
              <a:r>
                <a:rPr lang="en-US" sz="1600" dirty="0" smtClean="0"/>
                <a:t>or </a:t>
              </a:r>
              <a:r>
                <a:rPr lang="en-US" sz="1600" dirty="0"/>
                <a:t>Erosion </a:t>
              </a:r>
            </a:p>
          </p:txBody>
        </p:sp>
        <p:sp>
          <p:nvSpPr>
            <p:cNvPr id="16" name="Right Arrow 15"/>
            <p:cNvSpPr/>
            <p:nvPr/>
          </p:nvSpPr>
          <p:spPr>
            <a:xfrm>
              <a:off x="6028100" y="3254219"/>
              <a:ext cx="264815" cy="224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Right Arrow 16"/>
            <p:cNvSpPr/>
            <p:nvPr/>
          </p:nvSpPr>
          <p:spPr>
            <a:xfrm>
              <a:off x="7772734" y="3235779"/>
              <a:ext cx="264815" cy="224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 name="Down Arrow 1"/>
            <p:cNvSpPr/>
            <p:nvPr/>
          </p:nvSpPr>
          <p:spPr>
            <a:xfrm>
              <a:off x="5228566" y="2589653"/>
              <a:ext cx="162962" cy="21102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2" name="Down Arrow 21"/>
            <p:cNvSpPr/>
            <p:nvPr/>
          </p:nvSpPr>
          <p:spPr>
            <a:xfrm>
              <a:off x="5232809" y="3254218"/>
              <a:ext cx="162962" cy="21102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Up-Down Arrow 17"/>
            <p:cNvSpPr/>
            <p:nvPr/>
          </p:nvSpPr>
          <p:spPr>
            <a:xfrm>
              <a:off x="5232808" y="3901930"/>
              <a:ext cx="189701" cy="316717"/>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Left Brace 18"/>
            <p:cNvSpPr/>
            <p:nvPr/>
          </p:nvSpPr>
          <p:spPr>
            <a:xfrm>
              <a:off x="4271161" y="2320092"/>
              <a:ext cx="295370" cy="21592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sp>
        <p:nvSpPr>
          <p:cNvPr id="15" name="TextBox 14"/>
          <p:cNvSpPr txBox="1"/>
          <p:nvPr/>
        </p:nvSpPr>
        <p:spPr>
          <a:xfrm>
            <a:off x="465666" y="5599974"/>
            <a:ext cx="11292012" cy="1107996"/>
          </a:xfrm>
          <a:prstGeom prst="rect">
            <a:avLst/>
          </a:prstGeom>
          <a:noFill/>
        </p:spPr>
        <p:txBody>
          <a:bodyPr wrap="square" rtlCol="0">
            <a:spAutoFit/>
          </a:bodyPr>
          <a:lstStyle/>
          <a:p>
            <a:r>
              <a:rPr lang="en-US" sz="2200" dirty="0"/>
              <a:t>Company direction is driven by </a:t>
            </a:r>
            <a:r>
              <a:rPr lang="en-US" sz="2200" dirty="0" smtClean="0">
                <a:solidFill>
                  <a:schemeClr val="accent6">
                    <a:lumMod val="75000"/>
                  </a:schemeClr>
                </a:solidFill>
              </a:rPr>
              <a:t>leadership's </a:t>
            </a:r>
            <a:r>
              <a:rPr lang="en-US" sz="2200" dirty="0">
                <a:solidFill>
                  <a:schemeClr val="accent6">
                    <a:lumMod val="75000"/>
                  </a:schemeClr>
                </a:solidFill>
              </a:rPr>
              <a:t>view of the market and its related attractiveness and profit potential. </a:t>
            </a:r>
            <a:r>
              <a:rPr lang="en-US" sz="2200" dirty="0"/>
              <a:t>This then cascades into a series of objectives and decisions which impact its performance relative to advantage and profitability. </a:t>
            </a:r>
          </a:p>
        </p:txBody>
      </p:sp>
    </p:spTree>
    <p:extLst>
      <p:ext uri="{BB962C8B-B14F-4D97-AF65-F5344CB8AC3E}">
        <p14:creationId xmlns:p14="http://schemas.microsoft.com/office/powerpoint/2010/main" val="152791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465666" y="1014375"/>
            <a:ext cx="11292012" cy="3815810"/>
          </a:xfrm>
        </p:spPr>
        <p:txBody>
          <a:bodyPr/>
          <a:lstStyle/>
          <a:p>
            <a:pPr marL="0" indent="0">
              <a:buNone/>
            </a:pPr>
            <a:r>
              <a:rPr lang="en-US" sz="2800" b="1" dirty="0">
                <a:solidFill>
                  <a:schemeClr val="tx2">
                    <a:lumMod val="75000"/>
                  </a:schemeClr>
                </a:solidFill>
              </a:rPr>
              <a:t>Strategy Misalignment – Cascading Impact</a:t>
            </a:r>
            <a:endParaRPr lang="en-US" b="1" dirty="0">
              <a:solidFill>
                <a:schemeClr val="tx2">
                  <a:lumMod val="75000"/>
                </a:schemeClr>
              </a:solidFill>
            </a:endParaRPr>
          </a:p>
        </p:txBody>
      </p:sp>
      <p:sp>
        <p:nvSpPr>
          <p:cNvPr id="3" name="Slide Number Placeholder 2"/>
          <p:cNvSpPr>
            <a:spLocks noGrp="1"/>
          </p:cNvSpPr>
          <p:nvPr>
            <p:ph type="sldNum" sz="quarter" idx="12"/>
          </p:nvPr>
        </p:nvSpPr>
        <p:spPr/>
        <p:txBody>
          <a:bodyPr/>
          <a:lstStyle/>
          <a:p>
            <a:fld id="{68B66FEB-B74C-4553-A99E-5E49813D09AD}" type="slidenum">
              <a:rPr lang="en-US" smtClean="0"/>
              <a:t>51</a:t>
            </a:fld>
            <a:endParaRPr lang="en-US"/>
          </a:p>
        </p:txBody>
      </p:sp>
      <p:sp>
        <p:nvSpPr>
          <p:cNvPr id="4" name="Title 3"/>
          <p:cNvSpPr>
            <a:spLocks noGrp="1"/>
          </p:cNvSpPr>
          <p:nvPr>
            <p:ph type="title"/>
          </p:nvPr>
        </p:nvSpPr>
        <p:spPr/>
        <p:txBody>
          <a:bodyPr/>
          <a:lstStyle/>
          <a:p>
            <a:r>
              <a:rPr lang="en-US" sz="3730" dirty="0"/>
              <a:t>MMA 801 – Session </a:t>
            </a:r>
            <a:r>
              <a:rPr lang="en-US" sz="3730" dirty="0" smtClean="0"/>
              <a:t>1</a:t>
            </a:r>
            <a:endParaRPr lang="en-US" sz="3730" dirty="0"/>
          </a:p>
        </p:txBody>
      </p:sp>
      <p:sp>
        <p:nvSpPr>
          <p:cNvPr id="5" name="Rectangle 4"/>
          <p:cNvSpPr/>
          <p:nvPr/>
        </p:nvSpPr>
        <p:spPr>
          <a:xfrm>
            <a:off x="560392" y="2631295"/>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Ineffective Management</a:t>
            </a:r>
          </a:p>
        </p:txBody>
      </p:sp>
      <p:sp>
        <p:nvSpPr>
          <p:cNvPr id="6" name="Rectangle 5"/>
          <p:cNvSpPr/>
          <p:nvPr/>
        </p:nvSpPr>
        <p:spPr>
          <a:xfrm>
            <a:off x="560392" y="3387887"/>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Passive/Dominant</a:t>
            </a:r>
          </a:p>
          <a:p>
            <a:pPr algn="ctr"/>
            <a:r>
              <a:rPr lang="en-US" dirty="0"/>
              <a:t>Board of Directors</a:t>
            </a:r>
          </a:p>
        </p:txBody>
      </p:sp>
      <p:sp>
        <p:nvSpPr>
          <p:cNvPr id="7" name="Rectangle 6"/>
          <p:cNvSpPr/>
          <p:nvPr/>
        </p:nvSpPr>
        <p:spPr>
          <a:xfrm>
            <a:off x="560390" y="4144480"/>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Overly-Influential Stakeholders</a:t>
            </a:r>
          </a:p>
        </p:txBody>
      </p:sp>
      <p:sp>
        <p:nvSpPr>
          <p:cNvPr id="8" name="TextBox 7"/>
          <p:cNvSpPr txBox="1"/>
          <p:nvPr/>
        </p:nvSpPr>
        <p:spPr>
          <a:xfrm>
            <a:off x="1073256" y="2126861"/>
            <a:ext cx="1408710" cy="369332"/>
          </a:xfrm>
          <a:prstGeom prst="rect">
            <a:avLst/>
          </a:prstGeom>
          <a:noFill/>
        </p:spPr>
        <p:txBody>
          <a:bodyPr wrap="square" rtlCol="0">
            <a:spAutoFit/>
          </a:bodyPr>
          <a:lstStyle/>
          <a:p>
            <a:r>
              <a:rPr lang="en-US" dirty="0"/>
              <a:t>Leadership </a:t>
            </a:r>
          </a:p>
        </p:txBody>
      </p:sp>
      <p:sp>
        <p:nvSpPr>
          <p:cNvPr id="9" name="Rectangle 8"/>
          <p:cNvSpPr/>
          <p:nvPr/>
        </p:nvSpPr>
        <p:spPr>
          <a:xfrm>
            <a:off x="3593926" y="1607591"/>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800"/>
              </a:lnSpc>
            </a:pPr>
            <a:r>
              <a:rPr lang="en-US" dirty="0"/>
              <a:t>Misunderstanding Environmental Dynamics</a:t>
            </a:r>
          </a:p>
        </p:txBody>
      </p:sp>
      <p:sp>
        <p:nvSpPr>
          <p:cNvPr id="10" name="Rectangle 9"/>
          <p:cNvSpPr/>
          <p:nvPr/>
        </p:nvSpPr>
        <p:spPr>
          <a:xfrm>
            <a:off x="3593926" y="2720452"/>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Overly-Aggressive Strategies</a:t>
            </a:r>
          </a:p>
        </p:txBody>
      </p:sp>
      <p:sp>
        <p:nvSpPr>
          <p:cNvPr id="11" name="Rectangle 10"/>
          <p:cNvSpPr/>
          <p:nvPr/>
        </p:nvSpPr>
        <p:spPr>
          <a:xfrm>
            <a:off x="3593924" y="3833315"/>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Organization Misalignment</a:t>
            </a:r>
          </a:p>
        </p:txBody>
      </p:sp>
      <p:sp>
        <p:nvSpPr>
          <p:cNvPr id="12" name="Rectangle 11"/>
          <p:cNvSpPr/>
          <p:nvPr/>
        </p:nvSpPr>
        <p:spPr>
          <a:xfrm>
            <a:off x="3593924" y="5037189"/>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Competitor Advantage</a:t>
            </a:r>
          </a:p>
        </p:txBody>
      </p:sp>
      <p:sp>
        <p:nvSpPr>
          <p:cNvPr id="13" name="Rectangle 12"/>
          <p:cNvSpPr/>
          <p:nvPr/>
        </p:nvSpPr>
        <p:spPr>
          <a:xfrm>
            <a:off x="6512827" y="3265868"/>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Competitive Erosion</a:t>
            </a:r>
          </a:p>
        </p:txBody>
      </p:sp>
      <p:sp>
        <p:nvSpPr>
          <p:cNvPr id="14" name="Rectangle 13"/>
          <p:cNvSpPr/>
          <p:nvPr/>
        </p:nvSpPr>
        <p:spPr>
          <a:xfrm>
            <a:off x="9431726" y="3262610"/>
            <a:ext cx="2304169" cy="756594"/>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Profitability Erosion</a:t>
            </a:r>
          </a:p>
        </p:txBody>
      </p:sp>
      <p:sp>
        <p:nvSpPr>
          <p:cNvPr id="16" name="Right Arrow 15"/>
          <p:cNvSpPr/>
          <p:nvPr/>
        </p:nvSpPr>
        <p:spPr>
          <a:xfrm>
            <a:off x="5951115" y="3486147"/>
            <a:ext cx="447079" cy="3782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p:cNvSpPr/>
          <p:nvPr/>
        </p:nvSpPr>
        <p:spPr>
          <a:xfrm>
            <a:off x="8896530" y="3455016"/>
            <a:ext cx="447079" cy="3782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166318" y="2378640"/>
            <a:ext cx="1152086" cy="307777"/>
          </a:xfrm>
          <a:prstGeom prst="rect">
            <a:avLst/>
          </a:prstGeom>
          <a:noFill/>
        </p:spPr>
        <p:txBody>
          <a:bodyPr wrap="square" rtlCol="0">
            <a:spAutoFit/>
          </a:bodyPr>
          <a:lstStyle/>
          <a:p>
            <a:pPr algn="ctr"/>
            <a:r>
              <a:rPr lang="en-US" sz="1400" dirty="0"/>
              <a:t>Leads to</a:t>
            </a:r>
          </a:p>
        </p:txBody>
      </p:sp>
      <p:sp>
        <p:nvSpPr>
          <p:cNvPr id="22" name="TextBox 21"/>
          <p:cNvSpPr txBox="1"/>
          <p:nvPr/>
        </p:nvSpPr>
        <p:spPr>
          <a:xfrm>
            <a:off x="4166318" y="3523651"/>
            <a:ext cx="1152086" cy="307777"/>
          </a:xfrm>
          <a:prstGeom prst="rect">
            <a:avLst/>
          </a:prstGeom>
          <a:noFill/>
        </p:spPr>
        <p:txBody>
          <a:bodyPr wrap="square" rtlCol="0">
            <a:spAutoFit/>
          </a:bodyPr>
          <a:lstStyle/>
          <a:p>
            <a:pPr algn="ctr"/>
            <a:r>
              <a:rPr lang="en-US" sz="1400" dirty="0"/>
              <a:t>Leads to</a:t>
            </a:r>
          </a:p>
        </p:txBody>
      </p:sp>
      <p:sp>
        <p:nvSpPr>
          <p:cNvPr id="23" name="TextBox 22"/>
          <p:cNvSpPr txBox="1"/>
          <p:nvPr/>
        </p:nvSpPr>
        <p:spPr>
          <a:xfrm>
            <a:off x="4166318" y="4682019"/>
            <a:ext cx="1152086" cy="307777"/>
          </a:xfrm>
          <a:prstGeom prst="rect">
            <a:avLst/>
          </a:prstGeom>
          <a:noFill/>
        </p:spPr>
        <p:txBody>
          <a:bodyPr wrap="square" rtlCol="0">
            <a:spAutoFit/>
          </a:bodyPr>
          <a:lstStyle/>
          <a:p>
            <a:pPr algn="ctr"/>
            <a:r>
              <a:rPr lang="en-US" sz="1400" dirty="0"/>
              <a:t>Leads to</a:t>
            </a:r>
          </a:p>
        </p:txBody>
      </p:sp>
      <p:sp>
        <p:nvSpPr>
          <p:cNvPr id="18" name="Left Brace 17"/>
          <p:cNvSpPr/>
          <p:nvPr/>
        </p:nvSpPr>
        <p:spPr>
          <a:xfrm>
            <a:off x="3002125" y="1917684"/>
            <a:ext cx="378296" cy="379156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465666" y="5941171"/>
            <a:ext cx="11292012" cy="769441"/>
          </a:xfrm>
          <a:prstGeom prst="rect">
            <a:avLst/>
          </a:prstGeom>
          <a:noFill/>
        </p:spPr>
        <p:txBody>
          <a:bodyPr wrap="square" rtlCol="0">
            <a:spAutoFit/>
          </a:bodyPr>
          <a:lstStyle/>
          <a:p>
            <a:r>
              <a:rPr lang="en-US" sz="2200" dirty="0"/>
              <a:t>Your Risk – Offsetting inherent decision-making, structural, and executional biases which erode advantage and profitability, thereby magnifying obstacles (hurdles) of performance</a:t>
            </a:r>
          </a:p>
        </p:txBody>
      </p:sp>
      <p:sp>
        <p:nvSpPr>
          <p:cNvPr id="25" name="Title 1"/>
          <p:cNvSpPr txBox="1">
            <a:spLocks/>
          </p:cNvSpPr>
          <p:nvPr/>
        </p:nvSpPr>
        <p:spPr>
          <a:xfrm>
            <a:off x="1873250" y="44624"/>
            <a:ext cx="7500665" cy="648072"/>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a:lstStyle>
          <a:p>
            <a:endParaRPr lang="en-US" sz="2400" dirty="0"/>
          </a:p>
        </p:txBody>
      </p:sp>
    </p:spTree>
    <p:extLst>
      <p:ext uri="{BB962C8B-B14F-4D97-AF65-F5344CB8AC3E}">
        <p14:creationId xmlns:p14="http://schemas.microsoft.com/office/powerpoint/2010/main" val="4094788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CA" sz="2400" dirty="0">
              <a:solidFill>
                <a:schemeClr val="accent6">
                  <a:lumMod val="75000"/>
                </a:schemeClr>
              </a:solidFill>
            </a:endParaRPr>
          </a:p>
          <a:p>
            <a:pPr marL="0" indent="0">
              <a:buNone/>
            </a:pPr>
            <a:r>
              <a:rPr lang="en-CA" sz="2400" dirty="0">
                <a:solidFill>
                  <a:schemeClr val="accent6">
                    <a:lumMod val="75000"/>
                  </a:schemeClr>
                </a:solidFill>
              </a:rPr>
              <a:t>Course Deliverables – Assignment Information is Posted to Course Website</a:t>
            </a:r>
          </a:p>
          <a:p>
            <a:pPr marL="0" indent="0">
              <a:buNone/>
            </a:pPr>
            <a:r>
              <a:rPr lang="en-CA" sz="2400" dirty="0">
                <a:solidFill>
                  <a:schemeClr val="accent6">
                    <a:lumMod val="75000"/>
                  </a:schemeClr>
                </a:solidFill>
              </a:rPr>
              <a:t> </a:t>
            </a:r>
            <a:endParaRPr lang="en-CA" sz="2400" dirty="0"/>
          </a:p>
          <a:p>
            <a:pPr marL="0" indent="0">
              <a:spcBef>
                <a:spcPts val="1200"/>
              </a:spcBef>
              <a:buNone/>
            </a:pPr>
            <a:r>
              <a:rPr lang="en-CA" sz="2400" dirty="0">
                <a:solidFill>
                  <a:schemeClr val="tx2">
                    <a:lumMod val="60000"/>
                    <a:lumOff val="40000"/>
                  </a:schemeClr>
                </a:solidFill>
              </a:rPr>
              <a:t>Assignment #1 – Team-based Case – 35% of MMA 801 Final Grade</a:t>
            </a:r>
          </a:p>
          <a:p>
            <a:pPr>
              <a:spcBef>
                <a:spcPts val="1200"/>
              </a:spcBef>
            </a:pPr>
            <a:r>
              <a:rPr lang="en-CA" sz="2400" dirty="0"/>
              <a:t>Team-based Presentation with Slide Deck</a:t>
            </a:r>
          </a:p>
          <a:p>
            <a:pPr>
              <a:spcBef>
                <a:spcPts val="1200"/>
              </a:spcBef>
            </a:pPr>
            <a:r>
              <a:rPr lang="en-CA" sz="2400" dirty="0"/>
              <a:t>Submission – Electronically to Course </a:t>
            </a:r>
            <a:r>
              <a:rPr lang="en-CA" sz="2400" dirty="0" smtClean="0"/>
              <a:t>"Dropbox"</a:t>
            </a:r>
            <a:endParaRPr lang="en-CA" sz="2400" dirty="0"/>
          </a:p>
          <a:p>
            <a:pPr>
              <a:spcBef>
                <a:spcPts val="1200"/>
              </a:spcBef>
            </a:pPr>
            <a:r>
              <a:rPr lang="en-CA" sz="2400" dirty="0"/>
              <a:t>Slide Deck Submission Due Date:</a:t>
            </a:r>
          </a:p>
          <a:p>
            <a:pPr lvl="1"/>
            <a:r>
              <a:rPr lang="en-CA" sz="2400" b="1" dirty="0">
                <a:solidFill>
                  <a:srgbClr val="C00000"/>
                </a:solidFill>
              </a:rPr>
              <a:t>24 hours prior to your </a:t>
            </a:r>
            <a:r>
              <a:rPr lang="en-CA" sz="2400" b="1" dirty="0" smtClean="0">
                <a:solidFill>
                  <a:srgbClr val="C00000"/>
                </a:solidFill>
              </a:rPr>
              <a:t>team's </a:t>
            </a:r>
            <a:r>
              <a:rPr lang="en-CA" sz="2400" b="1" dirty="0">
                <a:solidFill>
                  <a:srgbClr val="C00000"/>
                </a:solidFill>
              </a:rPr>
              <a:t>presentation</a:t>
            </a:r>
          </a:p>
          <a:p>
            <a:pPr>
              <a:spcBef>
                <a:spcPts val="1200"/>
              </a:spcBef>
            </a:pPr>
            <a:r>
              <a:rPr lang="en-CA" sz="2400" dirty="0"/>
              <a:t>Team Presentations (Toronto):</a:t>
            </a:r>
          </a:p>
          <a:p>
            <a:pPr lvl="1"/>
            <a:r>
              <a:rPr lang="en-CA" sz="2400" b="1" dirty="0">
                <a:solidFill>
                  <a:srgbClr val="C00000"/>
                </a:solidFill>
              </a:rPr>
              <a:t>As mutually agreed upon…between May 23, 2020 and June 2, 2020</a:t>
            </a:r>
          </a:p>
        </p:txBody>
      </p:sp>
      <p:sp>
        <p:nvSpPr>
          <p:cNvPr id="4" name="Slide Number Placeholder 3"/>
          <p:cNvSpPr>
            <a:spLocks noGrp="1"/>
          </p:cNvSpPr>
          <p:nvPr>
            <p:ph type="sldNum" sz="quarter" idx="12"/>
          </p:nvPr>
        </p:nvSpPr>
        <p:spPr/>
        <p:txBody>
          <a:bodyPr/>
          <a:lstStyle/>
          <a:p>
            <a:fld id="{68B66FEB-B74C-4553-A99E-5E49813D09AD}" type="slidenum">
              <a:rPr lang="en-US" smtClean="0"/>
              <a:t>6</a:t>
            </a:fld>
            <a:endParaRPr lang="en-US"/>
          </a:p>
        </p:txBody>
      </p:sp>
      <p:sp>
        <p:nvSpPr>
          <p:cNvPr id="8" name="Title 1"/>
          <p:cNvSpPr>
            <a:spLocks noGrp="1"/>
          </p:cNvSpPr>
          <p:nvPr>
            <p:ph type="title"/>
          </p:nvPr>
        </p:nvSpPr>
        <p:spPr/>
        <p:txBody>
          <a:bodyPr/>
          <a:lstStyle/>
          <a:p>
            <a:r>
              <a:rPr lang="en-CA" sz="3730" dirty="0"/>
              <a:t>MMA 801 – Overview</a:t>
            </a:r>
          </a:p>
        </p:txBody>
      </p:sp>
    </p:spTree>
    <p:extLst>
      <p:ext uri="{BB962C8B-B14F-4D97-AF65-F5344CB8AC3E}">
        <p14:creationId xmlns:p14="http://schemas.microsoft.com/office/powerpoint/2010/main" val="41361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p:txBody>
          <a:bodyPr>
            <a:normAutofit/>
          </a:bodyPr>
          <a:lstStyle/>
          <a:p>
            <a:pPr marL="0" indent="0">
              <a:spcBef>
                <a:spcPts val="1200"/>
              </a:spcBef>
              <a:buNone/>
            </a:pPr>
            <a:r>
              <a:rPr lang="en-CA" dirty="0">
                <a:solidFill>
                  <a:schemeClr val="tx2">
                    <a:lumMod val="60000"/>
                    <a:lumOff val="40000"/>
                  </a:schemeClr>
                </a:solidFill>
              </a:rPr>
              <a:t>Assignment #2 – Analytics </a:t>
            </a:r>
            <a:r>
              <a:rPr lang="en-CA" dirty="0" smtClean="0">
                <a:solidFill>
                  <a:schemeClr val="tx2">
                    <a:lumMod val="60000"/>
                    <a:lumOff val="40000"/>
                  </a:schemeClr>
                </a:solidFill>
              </a:rPr>
              <a:t>Reflection/Assessment</a:t>
            </a:r>
          </a:p>
          <a:p>
            <a:pPr marL="0" indent="0">
              <a:spcBef>
                <a:spcPts val="1200"/>
              </a:spcBef>
              <a:buNone/>
            </a:pPr>
            <a:endParaRPr lang="en-CA" dirty="0">
              <a:solidFill>
                <a:schemeClr val="tx2">
                  <a:lumMod val="60000"/>
                  <a:lumOff val="40000"/>
                </a:schemeClr>
              </a:solidFill>
            </a:endParaRPr>
          </a:p>
          <a:p>
            <a:r>
              <a:rPr lang="en-CA" dirty="0"/>
              <a:t>Individual Assignment</a:t>
            </a:r>
          </a:p>
          <a:p>
            <a:r>
              <a:rPr lang="en-CA" dirty="0"/>
              <a:t>65% of Final Grade</a:t>
            </a:r>
          </a:p>
          <a:p>
            <a:r>
              <a:rPr lang="en-CA" dirty="0"/>
              <a:t>Content and Written Communication Assessment</a:t>
            </a:r>
          </a:p>
          <a:p>
            <a:r>
              <a:rPr lang="en-CA" dirty="0"/>
              <a:t>Submission – Electronically to Course </a:t>
            </a:r>
            <a:r>
              <a:rPr lang="en-CA" dirty="0" smtClean="0"/>
              <a:t>"Dropbox"</a:t>
            </a:r>
            <a:endParaRPr lang="en-CA" dirty="0"/>
          </a:p>
          <a:p>
            <a:r>
              <a:rPr lang="en-CA" dirty="0"/>
              <a:t>Submission Due Date – </a:t>
            </a:r>
            <a:r>
              <a:rPr lang="en-CA" dirty="0" smtClean="0"/>
              <a:t>June 19, 2020, at </a:t>
            </a:r>
            <a:r>
              <a:rPr lang="en-CA" dirty="0"/>
              <a:t>11:59 </a:t>
            </a:r>
            <a:r>
              <a:rPr lang="en-CA" dirty="0" smtClean="0"/>
              <a:t>pm</a:t>
            </a:r>
          </a:p>
          <a:p>
            <a:r>
              <a:rPr lang="en-CA" dirty="0" smtClean="0"/>
              <a:t>Discussion regarding this assignment to occur on May 15, 2020</a:t>
            </a:r>
          </a:p>
          <a:p>
            <a:r>
              <a:rPr lang="en-CA" dirty="0" smtClean="0"/>
              <a:t>All requests for an extension must be made on, or before, June 17, 2020, </a:t>
            </a:r>
            <a:br>
              <a:rPr lang="en-CA" dirty="0" smtClean="0"/>
            </a:br>
            <a:r>
              <a:rPr lang="en-CA" dirty="0" smtClean="0"/>
              <a:t>at 6 pm. Maximum extension allowance is two weeks.</a:t>
            </a:r>
            <a:endParaRPr lang="en-CA" dirty="0"/>
          </a:p>
        </p:txBody>
      </p:sp>
      <p:sp>
        <p:nvSpPr>
          <p:cNvPr id="2" name="Slide Number Placeholder 1"/>
          <p:cNvSpPr>
            <a:spLocks noGrp="1"/>
          </p:cNvSpPr>
          <p:nvPr>
            <p:ph type="sldNum" sz="quarter" idx="12"/>
          </p:nvPr>
        </p:nvSpPr>
        <p:spPr/>
        <p:txBody>
          <a:bodyPr/>
          <a:lstStyle/>
          <a:p>
            <a:fld id="{68B66FEB-B74C-4553-A99E-5E49813D09AD}" type="slidenum">
              <a:rPr lang="en-US" smtClean="0"/>
              <a:t>7</a:t>
            </a:fld>
            <a:endParaRPr lang="en-US"/>
          </a:p>
        </p:txBody>
      </p:sp>
      <p:sp>
        <p:nvSpPr>
          <p:cNvPr id="5" name="Title 1"/>
          <p:cNvSpPr>
            <a:spLocks noGrp="1"/>
          </p:cNvSpPr>
          <p:nvPr>
            <p:ph type="title"/>
          </p:nvPr>
        </p:nvSpPr>
        <p:spPr/>
        <p:txBody>
          <a:bodyPr/>
          <a:lstStyle/>
          <a:p>
            <a:r>
              <a:rPr lang="en-CA" sz="2400" dirty="0"/>
              <a:t>MMA 801 – Overview</a:t>
            </a:r>
          </a:p>
        </p:txBody>
      </p:sp>
    </p:spTree>
    <p:extLst>
      <p:ext uri="{BB962C8B-B14F-4D97-AF65-F5344CB8AC3E}">
        <p14:creationId xmlns:p14="http://schemas.microsoft.com/office/powerpoint/2010/main" val="2421646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the course and the program</a:t>
            </a:r>
            <a:endParaRPr lang="en-US" dirty="0"/>
          </a:p>
        </p:txBody>
      </p:sp>
      <p:sp>
        <p:nvSpPr>
          <p:cNvPr id="3" name="Text Placeholder 2"/>
          <p:cNvSpPr>
            <a:spLocks noGrp="1"/>
          </p:cNvSpPr>
          <p:nvPr>
            <p:ph type="body" idx="1"/>
          </p:nvPr>
        </p:nvSpPr>
        <p:spPr>
          <a:xfrm>
            <a:off x="1894417" y="1862933"/>
            <a:ext cx="8316383" cy="1500187"/>
          </a:xfrm>
        </p:spPr>
        <p:txBody>
          <a:bodyPr/>
          <a:lstStyle/>
          <a:p>
            <a:r>
              <a:rPr lang="en-US" dirty="0" smtClean="0"/>
              <a:t>MMA 801 – Introduction to Management</a:t>
            </a:r>
            <a:endParaRPr lang="en-US" dirty="0"/>
          </a:p>
        </p:txBody>
      </p:sp>
      <p:sp>
        <p:nvSpPr>
          <p:cNvPr id="5" name="Slide Number Placeholder 4"/>
          <p:cNvSpPr>
            <a:spLocks noGrp="1"/>
          </p:cNvSpPr>
          <p:nvPr>
            <p:ph type="sldNum" sz="quarter" idx="4294967295"/>
          </p:nvPr>
        </p:nvSpPr>
        <p:spPr>
          <a:xfrm>
            <a:off x="9448800" y="6497026"/>
            <a:ext cx="2743200" cy="365125"/>
          </a:xfrm>
        </p:spPr>
        <p:txBody>
          <a:bodyPr/>
          <a:lstStyle/>
          <a:p>
            <a:fld id="{68B66FEB-B74C-4553-A99E-5E49813D09AD}" type="slidenum">
              <a:rPr lang="en-US" smtClean="0"/>
              <a:t>8</a:t>
            </a:fld>
            <a:endParaRPr lang="en-US"/>
          </a:p>
        </p:txBody>
      </p:sp>
    </p:spTree>
    <p:extLst>
      <p:ext uri="{BB962C8B-B14F-4D97-AF65-F5344CB8AC3E}">
        <p14:creationId xmlns:p14="http://schemas.microsoft.com/office/powerpoint/2010/main" val="146550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sz="2400" dirty="0" smtClean="0">
                <a:solidFill>
                  <a:schemeClr val="accent6">
                    <a:lumMod val="75000"/>
                  </a:schemeClr>
                </a:solidFill>
              </a:rPr>
              <a:t>Things that make you go "Hmmm"</a:t>
            </a:r>
            <a:endParaRPr lang="en-US" sz="2400" dirty="0" smtClean="0"/>
          </a:p>
          <a:p>
            <a:pPr marL="0" indent="0">
              <a:buNone/>
            </a:pPr>
            <a:r>
              <a:rPr lang="en-US" sz="2400" b="1" dirty="0" smtClean="0"/>
              <a:t>Recent survey (Prior to Covid-19 Pandemic) by Forbes Magazine and </a:t>
            </a:r>
            <a:r>
              <a:rPr lang="en-US" sz="2400" b="1" dirty="0" err="1" smtClean="0"/>
              <a:t>GapInternational</a:t>
            </a:r>
            <a:r>
              <a:rPr lang="en-US" sz="2400" b="1" dirty="0" smtClean="0"/>
              <a:t>…400 top global executives </a:t>
            </a:r>
            <a:endParaRPr lang="en-US" sz="2400" dirty="0"/>
          </a:p>
          <a:p>
            <a:pPr>
              <a:spcBef>
                <a:spcPts val="2400"/>
              </a:spcBef>
            </a:pPr>
            <a:r>
              <a:rPr lang="en-US" sz="2400" dirty="0" smtClean="0"/>
              <a:t>95% believe that business is not as usual, and 90% do not think the current environment is business-friendly.</a:t>
            </a:r>
          </a:p>
          <a:p>
            <a:pPr>
              <a:spcBef>
                <a:spcPts val="2400"/>
              </a:spcBef>
            </a:pPr>
            <a:r>
              <a:rPr lang="en-US" sz="2400" dirty="0" smtClean="0"/>
              <a:t>72% believe that technology is a multi-faceted enabler to affect change.</a:t>
            </a:r>
          </a:p>
          <a:p>
            <a:pPr>
              <a:spcBef>
                <a:spcPts val="2400"/>
              </a:spcBef>
            </a:pPr>
            <a:r>
              <a:rPr lang="en-US" sz="2400" dirty="0" smtClean="0"/>
              <a:t>70% are concerned that their company may no longer be relevant and competitive within the next two years.</a:t>
            </a:r>
          </a:p>
          <a:p>
            <a:pPr>
              <a:spcBef>
                <a:spcPts val="2400"/>
              </a:spcBef>
            </a:pPr>
            <a:r>
              <a:rPr lang="en-US" sz="2400" dirty="0" smtClean="0"/>
              <a:t>57% view start-up disruptors as greater competitors than existing incumbents.</a:t>
            </a:r>
          </a:p>
          <a:p>
            <a:endParaRPr lang="en-US" sz="2400" dirty="0"/>
          </a:p>
        </p:txBody>
      </p:sp>
      <p:sp>
        <p:nvSpPr>
          <p:cNvPr id="4" name="Slide Number Placeholder 3"/>
          <p:cNvSpPr>
            <a:spLocks noGrp="1"/>
          </p:cNvSpPr>
          <p:nvPr>
            <p:ph type="sldNum" sz="quarter" idx="12"/>
          </p:nvPr>
        </p:nvSpPr>
        <p:spPr/>
        <p:txBody>
          <a:bodyPr/>
          <a:lstStyle/>
          <a:p>
            <a:fld id="{68B66FEB-B74C-4553-A99E-5E49813D09AD}" type="slidenum">
              <a:rPr lang="en-US" smtClean="0"/>
              <a:t>9</a:t>
            </a:fld>
            <a:endParaRPr lang="en-US"/>
          </a:p>
        </p:txBody>
      </p:sp>
      <p:sp>
        <p:nvSpPr>
          <p:cNvPr id="5" name="Title 2"/>
          <p:cNvSpPr>
            <a:spLocks noGrp="1"/>
          </p:cNvSpPr>
          <p:nvPr>
            <p:ph type="title"/>
          </p:nvPr>
        </p:nvSpPr>
        <p:spPr/>
        <p:txBody>
          <a:bodyPr/>
          <a:lstStyle/>
          <a:p>
            <a:r>
              <a:rPr lang="en-US" sz="3730" dirty="0"/>
              <a:t>MMA 801 – Session 1</a:t>
            </a:r>
          </a:p>
        </p:txBody>
      </p:sp>
    </p:spTree>
    <p:extLst>
      <p:ext uri="{BB962C8B-B14F-4D97-AF65-F5344CB8AC3E}">
        <p14:creationId xmlns:p14="http://schemas.microsoft.com/office/powerpoint/2010/main" val="185918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24003</TotalTime>
  <Words>4453</Words>
  <Application>Microsoft Office PowerPoint</Application>
  <PresentationFormat>Widescreen</PresentationFormat>
  <Paragraphs>763</Paragraphs>
  <Slides>51</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 MMA 801 – Introduction to Management  Session One – Managerial and Strategic Decision-Making (Concepts &amp; Models)</vt:lpstr>
      <vt:lpstr>MMA 801 – Session 1</vt:lpstr>
      <vt:lpstr>MMA 801 – Session 1</vt:lpstr>
      <vt:lpstr>MMA 801 – Session 1</vt:lpstr>
      <vt:lpstr>MMA 801 – Overview</vt:lpstr>
      <vt:lpstr>MMA 801 – Overview</vt:lpstr>
      <vt:lpstr>MMA 801 – Overview</vt:lpstr>
      <vt:lpstr>Framing the course and the program</vt:lpstr>
      <vt:lpstr>MMA 801 – Session 1</vt:lpstr>
      <vt:lpstr>MMA 801 – Session 1</vt:lpstr>
      <vt:lpstr>MMA 801 – Session 1</vt:lpstr>
      <vt:lpstr>MMA 801 – Session 1</vt:lpstr>
      <vt:lpstr>MMA 801 – Session 1</vt:lpstr>
      <vt:lpstr>MMA 801 – Session 1  </vt:lpstr>
      <vt:lpstr>MMA 801 – Session 1    </vt:lpstr>
      <vt:lpstr>MMA 801 – Session 1</vt:lpstr>
      <vt:lpstr>MMA 801 – Session 1</vt:lpstr>
      <vt:lpstr>MMA 801 – Session 1 </vt:lpstr>
      <vt:lpstr>MMA 801 – Session 1   </vt:lpstr>
      <vt:lpstr>MMA 801 – Session 1   </vt:lpstr>
      <vt:lpstr>MMA 801 – Session 1</vt:lpstr>
      <vt:lpstr>Managerial Decision-Making – Strategic Planning Process</vt:lpstr>
      <vt:lpstr>MMA 801 – Session 1</vt:lpstr>
      <vt:lpstr>MMA 801 – Session 1</vt:lpstr>
      <vt:lpstr>Disney+ Case – Breakout room exercise</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2</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lpstr>MMA 801 – Session 1</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nvretteas</dc:creator>
  <cp:lastModifiedBy>Jennifer Bishop</cp:lastModifiedBy>
  <cp:revision>440</cp:revision>
  <cp:lastPrinted>2015-01-28T14:32:47Z</cp:lastPrinted>
  <dcterms:created xsi:type="dcterms:W3CDTF">2011-07-27T15:30:37Z</dcterms:created>
  <dcterms:modified xsi:type="dcterms:W3CDTF">2020-05-05T18:42:44Z</dcterms:modified>
</cp:coreProperties>
</file>