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331" r:id="rId2"/>
    <p:sldId id="367" r:id="rId3"/>
    <p:sldId id="419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9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9A13F5-2A52-4FA5-AA27-DF446945FBE2}">
          <p14:sldIdLst>
            <p14:sldId id="331"/>
            <p14:sldId id="367"/>
            <p14:sldId id="419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08" userDrawn="1">
          <p15:clr>
            <a:srgbClr val="A4A3A4"/>
          </p15:clr>
        </p15:guide>
        <p15:guide id="2" pos="36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ette Hepburn" initials="JH" lastIdx="4" clrIdx="0"/>
  <p:cmAuthor id="1" name="Queen's University - School of Business" initials="QU-SoB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6" autoAdjust="0"/>
    <p:restoredTop sz="85302" autoAdjust="0"/>
  </p:normalViewPr>
  <p:slideViewPr>
    <p:cSldViewPr snapToGrid="0">
      <p:cViewPr varScale="1">
        <p:scale>
          <a:sx n="63" d="100"/>
          <a:sy n="63" d="100"/>
        </p:scale>
        <p:origin x="917" y="67"/>
      </p:cViewPr>
      <p:guideLst>
        <p:guide orient="horz" pos="1608"/>
        <p:guide pos="36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2"/>
    </p:cViewPr>
  </p:sorterViewPr>
  <p:notesViewPr>
    <p:cSldViewPr snapToGrid="0">
      <p:cViewPr varScale="1">
        <p:scale>
          <a:sx n="56" d="100"/>
          <a:sy n="56" d="100"/>
        </p:scale>
        <p:origin x="2736" y="53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561C3-E38E-4BEB-B99C-B12189F444EA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649413-E8E3-44F1-BDDC-A2679E972FA3}">
      <dgm:prSet phldrT="[Text]" custT="1"/>
      <dgm:spPr/>
      <dgm:t>
        <a:bodyPr/>
        <a:lstStyle/>
        <a:p>
          <a:endParaRPr lang="en-US" sz="2000" dirty="0"/>
        </a:p>
      </dgm:t>
    </dgm:pt>
    <dgm:pt modelId="{7C0B89DB-1D80-48CD-B2F2-CAF17C34DA04}" type="sibTrans" cxnId="{108C6FB1-F43B-4E48-B540-D54A0F0E0FA4}">
      <dgm:prSet/>
      <dgm:spPr/>
      <dgm:t>
        <a:bodyPr/>
        <a:lstStyle/>
        <a:p>
          <a:endParaRPr lang="en-US"/>
        </a:p>
      </dgm:t>
    </dgm:pt>
    <dgm:pt modelId="{267E4D01-85D8-4028-B024-77A9894D96C2}" type="parTrans" cxnId="{108C6FB1-F43B-4E48-B540-D54A0F0E0FA4}">
      <dgm:prSet/>
      <dgm:spPr/>
      <dgm:t>
        <a:bodyPr/>
        <a:lstStyle/>
        <a:p>
          <a:endParaRPr lang="en-US"/>
        </a:p>
      </dgm:t>
    </dgm:pt>
    <dgm:pt modelId="{E23CAC2D-9575-40D6-AF8B-1FE1F7DA438A}" type="pres">
      <dgm:prSet presAssocID="{C30561C3-E38E-4BEB-B99C-B12189F444EA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DDA85C-949E-49B1-9C99-499280BC437A}" type="pres">
      <dgm:prSet presAssocID="{C30561C3-E38E-4BEB-B99C-B12189F444EA}" presName="ellipse" presStyleLbl="trBgShp" presStyleIdx="0" presStyleCnt="1"/>
      <dgm:spPr/>
    </dgm:pt>
    <dgm:pt modelId="{9DF0794F-1E88-4062-BFCB-02B2B51FFC5F}" type="pres">
      <dgm:prSet presAssocID="{C30561C3-E38E-4BEB-B99C-B12189F444EA}" presName="arrow1" presStyleLbl="fgShp" presStyleIdx="0" presStyleCnt="1"/>
      <dgm:spPr/>
    </dgm:pt>
    <dgm:pt modelId="{1907E592-310E-42E4-B69D-EF979F443454}" type="pres">
      <dgm:prSet presAssocID="{C30561C3-E38E-4BEB-B99C-B12189F444EA}" presName="rectangle" presStyleLbl="revTx" presStyleIdx="0" presStyleCnt="1" custLinFactNeighborX="-7674" custLinFactNeighborY="349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C4258B-AE4C-4430-91B3-75166C10E83E}" type="pres">
      <dgm:prSet presAssocID="{C30561C3-E38E-4BEB-B99C-B12189F444EA}" presName="funnel" presStyleLbl="trAlignAcc1" presStyleIdx="0" presStyleCnt="1"/>
      <dgm:spPr/>
    </dgm:pt>
  </dgm:ptLst>
  <dgm:cxnLst>
    <dgm:cxn modelId="{108C6FB1-F43B-4E48-B540-D54A0F0E0FA4}" srcId="{C30561C3-E38E-4BEB-B99C-B12189F444EA}" destId="{E3649413-E8E3-44F1-BDDC-A2679E972FA3}" srcOrd="0" destOrd="0" parTransId="{267E4D01-85D8-4028-B024-77A9894D96C2}" sibTransId="{7C0B89DB-1D80-48CD-B2F2-CAF17C34DA04}"/>
    <dgm:cxn modelId="{83AE0CF6-8FCD-42AD-98B4-EA2ECDDEC562}" type="presOf" srcId="{C30561C3-E38E-4BEB-B99C-B12189F444EA}" destId="{E23CAC2D-9575-40D6-AF8B-1FE1F7DA438A}" srcOrd="0" destOrd="0" presId="urn:microsoft.com/office/officeart/2005/8/layout/funnel1"/>
    <dgm:cxn modelId="{AF636551-1B8C-47F8-A7B9-B66FA0AB574E}" type="presOf" srcId="{E3649413-E8E3-44F1-BDDC-A2679E972FA3}" destId="{1907E592-310E-42E4-B69D-EF979F443454}" srcOrd="0" destOrd="0" presId="urn:microsoft.com/office/officeart/2005/8/layout/funnel1"/>
    <dgm:cxn modelId="{BFA1B488-3C3D-4E09-94AB-DFE841FA6F22}" type="presParOf" srcId="{E23CAC2D-9575-40D6-AF8B-1FE1F7DA438A}" destId="{B9DDA85C-949E-49B1-9C99-499280BC437A}" srcOrd="0" destOrd="0" presId="urn:microsoft.com/office/officeart/2005/8/layout/funnel1"/>
    <dgm:cxn modelId="{C7D25411-4B4E-42E3-852A-B95F0F89B1F2}" type="presParOf" srcId="{E23CAC2D-9575-40D6-AF8B-1FE1F7DA438A}" destId="{9DF0794F-1E88-4062-BFCB-02B2B51FFC5F}" srcOrd="1" destOrd="0" presId="urn:microsoft.com/office/officeart/2005/8/layout/funnel1"/>
    <dgm:cxn modelId="{CBE20CC4-4BCB-4944-8426-BD785440F63C}" type="presParOf" srcId="{E23CAC2D-9575-40D6-AF8B-1FE1F7DA438A}" destId="{1907E592-310E-42E4-B69D-EF979F443454}" srcOrd="2" destOrd="0" presId="urn:microsoft.com/office/officeart/2005/8/layout/funnel1"/>
    <dgm:cxn modelId="{EE852698-476D-419C-B5E7-CFEF2A2E5508}" type="presParOf" srcId="{E23CAC2D-9575-40D6-AF8B-1FE1F7DA438A}" destId="{20C4258B-AE4C-4430-91B3-75166C10E83E}" srcOrd="3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4A7DBC-271E-456A-BCBB-3D24D57278BA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F6149A5B-0B0A-464D-8DD9-88869B3E8096}">
      <dgm:prSet phldrT="[Text]"/>
      <dgm:spPr/>
      <dgm:t>
        <a:bodyPr/>
        <a:lstStyle/>
        <a:p>
          <a:r>
            <a:rPr lang="en-US" dirty="0" smtClean="0"/>
            <a:t>Hindsight</a:t>
          </a:r>
          <a:endParaRPr lang="en-US" dirty="0"/>
        </a:p>
      </dgm:t>
    </dgm:pt>
    <dgm:pt modelId="{86A895ED-3D34-43F5-8B7D-65E2E54487B6}" type="parTrans" cxnId="{E20A3CE4-BD1B-4D69-A5C1-C666167B9E0C}">
      <dgm:prSet/>
      <dgm:spPr/>
      <dgm:t>
        <a:bodyPr/>
        <a:lstStyle/>
        <a:p>
          <a:endParaRPr lang="en-US"/>
        </a:p>
      </dgm:t>
    </dgm:pt>
    <dgm:pt modelId="{4076F5A9-DC74-4A82-90F0-D0F0E6099AB5}" type="sibTrans" cxnId="{E20A3CE4-BD1B-4D69-A5C1-C666167B9E0C}">
      <dgm:prSet/>
      <dgm:spPr/>
      <dgm:t>
        <a:bodyPr/>
        <a:lstStyle/>
        <a:p>
          <a:endParaRPr lang="en-US"/>
        </a:p>
      </dgm:t>
    </dgm:pt>
    <dgm:pt modelId="{412AEB77-76AA-4DC3-A91E-66F9D7E5AF53}">
      <dgm:prSet phldrT="[Text]"/>
      <dgm:spPr/>
      <dgm:t>
        <a:bodyPr/>
        <a:lstStyle/>
        <a:p>
          <a:r>
            <a:rPr lang="en-US" dirty="0" smtClean="0"/>
            <a:t>Insight</a:t>
          </a:r>
          <a:endParaRPr lang="en-US" dirty="0"/>
        </a:p>
      </dgm:t>
    </dgm:pt>
    <dgm:pt modelId="{F7264EF9-969A-4FF5-9D48-CCD225A4ACBE}" type="parTrans" cxnId="{02084FA4-109B-4C5F-A998-DC20A1C4DF88}">
      <dgm:prSet/>
      <dgm:spPr/>
      <dgm:t>
        <a:bodyPr/>
        <a:lstStyle/>
        <a:p>
          <a:endParaRPr lang="en-US"/>
        </a:p>
      </dgm:t>
    </dgm:pt>
    <dgm:pt modelId="{C4371749-58E2-429C-928D-68AE3B14FB2E}" type="sibTrans" cxnId="{02084FA4-109B-4C5F-A998-DC20A1C4DF88}">
      <dgm:prSet/>
      <dgm:spPr/>
      <dgm:t>
        <a:bodyPr/>
        <a:lstStyle/>
        <a:p>
          <a:endParaRPr lang="en-US"/>
        </a:p>
      </dgm:t>
    </dgm:pt>
    <dgm:pt modelId="{BF4EE784-AADF-4603-A8C9-C1FE5346269D}">
      <dgm:prSet phldrT="[Text]"/>
      <dgm:spPr/>
      <dgm:t>
        <a:bodyPr/>
        <a:lstStyle/>
        <a:p>
          <a:r>
            <a:rPr lang="en-US" dirty="0" smtClean="0"/>
            <a:t>Foresight</a:t>
          </a:r>
          <a:endParaRPr lang="en-US" dirty="0"/>
        </a:p>
      </dgm:t>
    </dgm:pt>
    <dgm:pt modelId="{2430FD67-DC86-4B4B-8EA1-688FB543C17E}" type="parTrans" cxnId="{8A6359F9-6D55-4ECD-AF3D-32E3D3D1D4DE}">
      <dgm:prSet/>
      <dgm:spPr/>
      <dgm:t>
        <a:bodyPr/>
        <a:lstStyle/>
        <a:p>
          <a:endParaRPr lang="en-US"/>
        </a:p>
      </dgm:t>
    </dgm:pt>
    <dgm:pt modelId="{AD066383-9099-4394-B69C-AB0B7985CD43}" type="sibTrans" cxnId="{8A6359F9-6D55-4ECD-AF3D-32E3D3D1D4DE}">
      <dgm:prSet/>
      <dgm:spPr/>
      <dgm:t>
        <a:bodyPr/>
        <a:lstStyle/>
        <a:p>
          <a:endParaRPr lang="en-US"/>
        </a:p>
      </dgm:t>
    </dgm:pt>
    <dgm:pt modelId="{85AE1C64-1C26-4E0F-BDAE-057AC9C48FE3}" type="pres">
      <dgm:prSet presAssocID="{654A7DBC-271E-456A-BCBB-3D24D57278BA}" presName="Name0" presStyleCnt="0">
        <dgm:presLayoutVars>
          <dgm:dir/>
          <dgm:animLvl val="lvl"/>
          <dgm:resizeHandles val="exact"/>
        </dgm:presLayoutVars>
      </dgm:prSet>
      <dgm:spPr/>
    </dgm:pt>
    <dgm:pt modelId="{E7A9890C-F96C-4165-9CC4-5FFF488B4EB0}" type="pres">
      <dgm:prSet presAssocID="{F6149A5B-0B0A-464D-8DD9-88869B3E809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192F4E-3555-4A8B-9F54-B9795B9FFD65}" type="pres">
      <dgm:prSet presAssocID="{4076F5A9-DC74-4A82-90F0-D0F0E6099AB5}" presName="parTxOnlySpace" presStyleCnt="0"/>
      <dgm:spPr/>
    </dgm:pt>
    <dgm:pt modelId="{EA29FC69-6880-4C72-B426-8D5605EE6582}" type="pres">
      <dgm:prSet presAssocID="{412AEB77-76AA-4DC3-A91E-66F9D7E5AF5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14F96-89CE-4E1B-8EBB-7CF730B2C51A}" type="pres">
      <dgm:prSet presAssocID="{C4371749-58E2-429C-928D-68AE3B14FB2E}" presName="parTxOnlySpace" presStyleCnt="0"/>
      <dgm:spPr/>
    </dgm:pt>
    <dgm:pt modelId="{AA3CCA34-F14A-4CFB-ADB1-699EDE0F6491}" type="pres">
      <dgm:prSet presAssocID="{BF4EE784-AADF-4603-A8C9-C1FE5346269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0A3CE4-BD1B-4D69-A5C1-C666167B9E0C}" srcId="{654A7DBC-271E-456A-BCBB-3D24D57278BA}" destId="{F6149A5B-0B0A-464D-8DD9-88869B3E8096}" srcOrd="0" destOrd="0" parTransId="{86A895ED-3D34-43F5-8B7D-65E2E54487B6}" sibTransId="{4076F5A9-DC74-4A82-90F0-D0F0E6099AB5}"/>
    <dgm:cxn modelId="{02084FA4-109B-4C5F-A998-DC20A1C4DF88}" srcId="{654A7DBC-271E-456A-BCBB-3D24D57278BA}" destId="{412AEB77-76AA-4DC3-A91E-66F9D7E5AF53}" srcOrd="1" destOrd="0" parTransId="{F7264EF9-969A-4FF5-9D48-CCD225A4ACBE}" sibTransId="{C4371749-58E2-429C-928D-68AE3B14FB2E}"/>
    <dgm:cxn modelId="{4CA2359C-7F63-4E33-A0A1-BFC9FE1347A8}" type="presOf" srcId="{BF4EE784-AADF-4603-A8C9-C1FE5346269D}" destId="{AA3CCA34-F14A-4CFB-ADB1-699EDE0F6491}" srcOrd="0" destOrd="0" presId="urn:microsoft.com/office/officeart/2005/8/layout/chevron1"/>
    <dgm:cxn modelId="{E094468A-2EDC-4D95-921B-727B862B1D4B}" type="presOf" srcId="{F6149A5B-0B0A-464D-8DD9-88869B3E8096}" destId="{E7A9890C-F96C-4165-9CC4-5FFF488B4EB0}" srcOrd="0" destOrd="0" presId="urn:microsoft.com/office/officeart/2005/8/layout/chevron1"/>
    <dgm:cxn modelId="{8A6359F9-6D55-4ECD-AF3D-32E3D3D1D4DE}" srcId="{654A7DBC-271E-456A-BCBB-3D24D57278BA}" destId="{BF4EE784-AADF-4603-A8C9-C1FE5346269D}" srcOrd="2" destOrd="0" parTransId="{2430FD67-DC86-4B4B-8EA1-688FB543C17E}" sibTransId="{AD066383-9099-4394-B69C-AB0B7985CD43}"/>
    <dgm:cxn modelId="{9248D720-3CDC-4C20-AA25-0D4A7C28F1FA}" type="presOf" srcId="{412AEB77-76AA-4DC3-A91E-66F9D7E5AF53}" destId="{EA29FC69-6880-4C72-B426-8D5605EE6582}" srcOrd="0" destOrd="0" presId="urn:microsoft.com/office/officeart/2005/8/layout/chevron1"/>
    <dgm:cxn modelId="{0CFD4995-D800-4836-815E-E5C787E9837F}" type="presOf" srcId="{654A7DBC-271E-456A-BCBB-3D24D57278BA}" destId="{85AE1C64-1C26-4E0F-BDAE-057AC9C48FE3}" srcOrd="0" destOrd="0" presId="urn:microsoft.com/office/officeart/2005/8/layout/chevron1"/>
    <dgm:cxn modelId="{9C50CCF3-5DD3-4CDE-9240-1EAD2995A755}" type="presParOf" srcId="{85AE1C64-1C26-4E0F-BDAE-057AC9C48FE3}" destId="{E7A9890C-F96C-4165-9CC4-5FFF488B4EB0}" srcOrd="0" destOrd="0" presId="urn:microsoft.com/office/officeart/2005/8/layout/chevron1"/>
    <dgm:cxn modelId="{952200AC-CF43-4261-8FDF-88AF751CEA7B}" type="presParOf" srcId="{85AE1C64-1C26-4E0F-BDAE-057AC9C48FE3}" destId="{17192F4E-3555-4A8B-9F54-B9795B9FFD65}" srcOrd="1" destOrd="0" presId="urn:microsoft.com/office/officeart/2005/8/layout/chevron1"/>
    <dgm:cxn modelId="{62140285-F4B1-4542-A143-DB5257F97867}" type="presParOf" srcId="{85AE1C64-1C26-4E0F-BDAE-057AC9C48FE3}" destId="{EA29FC69-6880-4C72-B426-8D5605EE6582}" srcOrd="2" destOrd="0" presId="urn:microsoft.com/office/officeart/2005/8/layout/chevron1"/>
    <dgm:cxn modelId="{8AEB1B2B-D8D5-4B21-A17F-3A970B20E768}" type="presParOf" srcId="{85AE1C64-1C26-4E0F-BDAE-057AC9C48FE3}" destId="{3AC14F96-89CE-4E1B-8EBB-7CF730B2C51A}" srcOrd="3" destOrd="0" presId="urn:microsoft.com/office/officeart/2005/8/layout/chevron1"/>
    <dgm:cxn modelId="{2453D113-7875-4717-B95E-1B760EFD1E8A}" type="presParOf" srcId="{85AE1C64-1C26-4E0F-BDAE-057AC9C48FE3}" destId="{AA3CCA34-F14A-4CFB-ADB1-699EDE0F649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3ECBF2-A7AF-433B-A54E-19AA01B01ED1}" type="doc">
      <dgm:prSet loTypeId="urn:microsoft.com/office/officeart/2011/layout/HexagonRadial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67F854-C5D5-4ED4-8C39-8625EC612069}">
      <dgm:prSet phldrT="[Text]" custT="1"/>
      <dgm:spPr/>
      <dgm:t>
        <a:bodyPr/>
        <a:lstStyle/>
        <a:p>
          <a:r>
            <a:rPr lang="en-US" sz="1800" dirty="0" smtClean="0"/>
            <a:t>Digital Technologies</a:t>
          </a:r>
          <a:endParaRPr lang="en-US" sz="1800" dirty="0"/>
        </a:p>
      </dgm:t>
    </dgm:pt>
    <dgm:pt modelId="{B7A87767-5DB3-4337-A57F-2D3384F6515C}" type="parTrans" cxnId="{C249A790-A951-459A-BBAB-E64CEA06F19F}">
      <dgm:prSet/>
      <dgm:spPr/>
      <dgm:t>
        <a:bodyPr/>
        <a:lstStyle/>
        <a:p>
          <a:endParaRPr lang="en-US" sz="2400"/>
        </a:p>
      </dgm:t>
    </dgm:pt>
    <dgm:pt modelId="{13D6B403-B026-4D8B-A1DA-7C89B991C316}" type="sibTrans" cxnId="{C249A790-A951-459A-BBAB-E64CEA06F19F}">
      <dgm:prSet/>
      <dgm:spPr/>
      <dgm:t>
        <a:bodyPr/>
        <a:lstStyle/>
        <a:p>
          <a:endParaRPr lang="en-US" sz="2400"/>
        </a:p>
      </dgm:t>
    </dgm:pt>
    <dgm:pt modelId="{1C0824A4-9598-4DA3-BB56-B369DF7621B5}">
      <dgm:prSet phldrT="[Text]" custT="1"/>
      <dgm:spPr/>
      <dgm:t>
        <a:bodyPr/>
        <a:lstStyle/>
        <a:p>
          <a:r>
            <a:rPr lang="en-US" sz="1800" dirty="0" smtClean="0"/>
            <a:t>Internet -  People</a:t>
          </a:r>
          <a:endParaRPr lang="en-US" sz="1800" dirty="0"/>
        </a:p>
      </dgm:t>
    </dgm:pt>
    <dgm:pt modelId="{42A8B6C6-07D9-49D3-853A-DB7DA566D54F}" type="parTrans" cxnId="{E8C34AA7-BEFC-4C8C-8E90-F36B6464CAA4}">
      <dgm:prSet/>
      <dgm:spPr/>
      <dgm:t>
        <a:bodyPr/>
        <a:lstStyle/>
        <a:p>
          <a:endParaRPr lang="en-US" sz="2400"/>
        </a:p>
      </dgm:t>
    </dgm:pt>
    <dgm:pt modelId="{CD3A6D02-CAA2-4D00-BCB3-308425C282D5}" type="sibTrans" cxnId="{E8C34AA7-BEFC-4C8C-8E90-F36B6464CAA4}">
      <dgm:prSet/>
      <dgm:spPr/>
      <dgm:t>
        <a:bodyPr/>
        <a:lstStyle/>
        <a:p>
          <a:endParaRPr lang="en-US" sz="2400"/>
        </a:p>
      </dgm:t>
    </dgm:pt>
    <dgm:pt modelId="{9431D7ED-E835-4913-A3A0-7B910AE7984F}">
      <dgm:prSet phldrT="[Text]" custT="1"/>
      <dgm:spPr/>
      <dgm:t>
        <a:bodyPr/>
        <a:lstStyle/>
        <a:p>
          <a:r>
            <a:rPr lang="en-US" sz="1800" dirty="0" smtClean="0"/>
            <a:t>Social, Web &amp; Ecommerce</a:t>
          </a:r>
          <a:endParaRPr lang="en-US" sz="1800" dirty="0"/>
        </a:p>
      </dgm:t>
    </dgm:pt>
    <dgm:pt modelId="{9FFB2921-7A81-4D82-96CA-B4481EA142D6}" type="parTrans" cxnId="{9910259A-E86D-43B6-B288-4C81CC8948A9}">
      <dgm:prSet/>
      <dgm:spPr/>
      <dgm:t>
        <a:bodyPr/>
        <a:lstStyle/>
        <a:p>
          <a:endParaRPr lang="en-US" sz="2400"/>
        </a:p>
      </dgm:t>
    </dgm:pt>
    <dgm:pt modelId="{595DDAEF-0051-4245-952F-87FD473E63B4}" type="sibTrans" cxnId="{9910259A-E86D-43B6-B288-4C81CC8948A9}">
      <dgm:prSet/>
      <dgm:spPr/>
      <dgm:t>
        <a:bodyPr/>
        <a:lstStyle/>
        <a:p>
          <a:endParaRPr lang="en-US" sz="2400"/>
        </a:p>
      </dgm:t>
    </dgm:pt>
    <dgm:pt modelId="{5020435A-5A70-4E2A-9293-C23D26147C6F}">
      <dgm:prSet phldrT="[Text]" custT="1"/>
      <dgm:spPr/>
      <dgm:t>
        <a:bodyPr/>
        <a:lstStyle/>
        <a:p>
          <a:r>
            <a:rPr lang="en-US" sz="1800" dirty="0" smtClean="0"/>
            <a:t>Internet - Services</a:t>
          </a:r>
          <a:endParaRPr lang="en-US" sz="1800" dirty="0"/>
        </a:p>
      </dgm:t>
    </dgm:pt>
    <dgm:pt modelId="{FDFC1152-ED82-4F3B-9295-9EB089A9105B}" type="parTrans" cxnId="{4305AD65-DC8C-4F85-BD9D-F6827527FAA4}">
      <dgm:prSet/>
      <dgm:spPr/>
      <dgm:t>
        <a:bodyPr/>
        <a:lstStyle/>
        <a:p>
          <a:endParaRPr lang="en-US" sz="2400"/>
        </a:p>
      </dgm:t>
    </dgm:pt>
    <dgm:pt modelId="{1C52E81B-D358-4F73-AE90-AF391BEEB3FB}" type="sibTrans" cxnId="{4305AD65-DC8C-4F85-BD9D-F6827527FAA4}">
      <dgm:prSet/>
      <dgm:spPr/>
      <dgm:t>
        <a:bodyPr/>
        <a:lstStyle/>
        <a:p>
          <a:endParaRPr lang="en-US" sz="2400"/>
        </a:p>
      </dgm:t>
    </dgm:pt>
    <dgm:pt modelId="{E3F826EE-9E73-4299-B54E-CCC79D3EB403}">
      <dgm:prSet phldrT="[Text]" custT="1"/>
      <dgm:spPr/>
      <dgm:t>
        <a:bodyPr/>
        <a:lstStyle/>
        <a:p>
          <a:r>
            <a:rPr lang="en-US" sz="1800" dirty="0" smtClean="0"/>
            <a:t>Smart Infrastructure &amp; Physical Environment</a:t>
          </a:r>
          <a:endParaRPr lang="en-US" sz="1800" dirty="0"/>
        </a:p>
      </dgm:t>
    </dgm:pt>
    <dgm:pt modelId="{185ED81B-A5F3-4F65-98BD-47BFB19FD70F}" type="parTrans" cxnId="{1C14148C-3F91-4A9A-A8C6-0F0559FBD55E}">
      <dgm:prSet/>
      <dgm:spPr/>
      <dgm:t>
        <a:bodyPr/>
        <a:lstStyle/>
        <a:p>
          <a:endParaRPr lang="en-US" sz="2400"/>
        </a:p>
      </dgm:t>
    </dgm:pt>
    <dgm:pt modelId="{1E373FAE-8C95-432C-8ED6-6158811774DB}" type="sibTrans" cxnId="{1C14148C-3F91-4A9A-A8C6-0F0559FBD55E}">
      <dgm:prSet/>
      <dgm:spPr/>
      <dgm:t>
        <a:bodyPr/>
        <a:lstStyle/>
        <a:p>
          <a:endParaRPr lang="en-US" sz="2400"/>
        </a:p>
      </dgm:t>
    </dgm:pt>
    <dgm:pt modelId="{6C7A94C3-626D-4C91-B7F1-7F06A642BCA4}">
      <dgm:prSet phldrT="[Text]" custT="1"/>
      <dgm:spPr/>
      <dgm:t>
        <a:bodyPr/>
        <a:lstStyle/>
        <a:p>
          <a:r>
            <a:rPr lang="en-US" sz="1800" dirty="0" smtClean="0"/>
            <a:t>Internet - Things</a:t>
          </a:r>
          <a:endParaRPr lang="en-US" sz="1800" dirty="0"/>
        </a:p>
      </dgm:t>
    </dgm:pt>
    <dgm:pt modelId="{F565BA1C-23A3-40B7-B685-3D7361E62F5C}" type="parTrans" cxnId="{28925923-17B3-4CD9-80F7-60867AD6EA84}">
      <dgm:prSet/>
      <dgm:spPr/>
      <dgm:t>
        <a:bodyPr/>
        <a:lstStyle/>
        <a:p>
          <a:endParaRPr lang="en-US" sz="2400"/>
        </a:p>
      </dgm:t>
    </dgm:pt>
    <dgm:pt modelId="{A6090059-B0AD-46D4-A54E-9455D9CF0829}" type="sibTrans" cxnId="{28925923-17B3-4CD9-80F7-60867AD6EA84}">
      <dgm:prSet/>
      <dgm:spPr/>
      <dgm:t>
        <a:bodyPr/>
        <a:lstStyle/>
        <a:p>
          <a:endParaRPr lang="en-US" sz="2400"/>
        </a:p>
      </dgm:t>
    </dgm:pt>
    <dgm:pt modelId="{3F9006C5-7410-4BB5-BE67-BA2C41629744}">
      <dgm:prSet phldrT="[Text]" custT="1"/>
      <dgm:spPr/>
      <dgm:t>
        <a:bodyPr/>
        <a:lstStyle/>
        <a:p>
          <a:r>
            <a:rPr lang="en-US" sz="1800" dirty="0" smtClean="0"/>
            <a:t>Smart Industry &amp; Ecosystems</a:t>
          </a:r>
          <a:endParaRPr lang="en-US" sz="1800" dirty="0"/>
        </a:p>
      </dgm:t>
    </dgm:pt>
    <dgm:pt modelId="{5F318765-E9B1-4E02-A806-53CCCB62A708}" type="parTrans" cxnId="{C54E43BB-91B6-4024-AFC5-C2C122A8AD6D}">
      <dgm:prSet/>
      <dgm:spPr/>
      <dgm:t>
        <a:bodyPr/>
        <a:lstStyle/>
        <a:p>
          <a:endParaRPr lang="en-US" sz="2400"/>
        </a:p>
      </dgm:t>
    </dgm:pt>
    <dgm:pt modelId="{63E13EF8-BC9D-4E97-93CB-9FBEBA927702}" type="sibTrans" cxnId="{C54E43BB-91B6-4024-AFC5-C2C122A8AD6D}">
      <dgm:prSet/>
      <dgm:spPr/>
      <dgm:t>
        <a:bodyPr/>
        <a:lstStyle/>
        <a:p>
          <a:endParaRPr lang="en-US" sz="2400"/>
        </a:p>
      </dgm:t>
    </dgm:pt>
    <dgm:pt modelId="{BB7A5789-F32A-4600-9CD3-3825155D69F4}" type="pres">
      <dgm:prSet presAssocID="{0E3ECBF2-A7AF-433B-A54E-19AA01B01ED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FF9B368-565E-45AF-B11E-61008BF8B0FF}" type="pres">
      <dgm:prSet presAssocID="{6367F854-C5D5-4ED4-8C39-8625EC612069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6C89774C-12F6-4460-A9F8-2258D48F74A5}" type="pres">
      <dgm:prSet presAssocID="{1C0824A4-9598-4DA3-BB56-B369DF7621B5}" presName="Accent1" presStyleCnt="0"/>
      <dgm:spPr/>
    </dgm:pt>
    <dgm:pt modelId="{2EBE0BCE-A4DD-4FE8-8DBB-4CF2BFDB565D}" type="pres">
      <dgm:prSet presAssocID="{1C0824A4-9598-4DA3-BB56-B369DF7621B5}" presName="Accent" presStyleLbl="bgShp" presStyleIdx="0" presStyleCnt="6"/>
      <dgm:spPr/>
    </dgm:pt>
    <dgm:pt modelId="{F7E1847E-440D-49F3-9748-BDBC91DC791C}" type="pres">
      <dgm:prSet presAssocID="{1C0824A4-9598-4DA3-BB56-B369DF7621B5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2956D7-1ED4-44AC-B664-536F256C01AA}" type="pres">
      <dgm:prSet presAssocID="{9431D7ED-E835-4913-A3A0-7B910AE7984F}" presName="Accent2" presStyleCnt="0"/>
      <dgm:spPr/>
    </dgm:pt>
    <dgm:pt modelId="{FCFA5C64-7F6D-46AF-8E0A-4056703F13BB}" type="pres">
      <dgm:prSet presAssocID="{9431D7ED-E835-4913-A3A0-7B910AE7984F}" presName="Accent" presStyleLbl="bgShp" presStyleIdx="1" presStyleCnt="6"/>
      <dgm:spPr/>
    </dgm:pt>
    <dgm:pt modelId="{614E1A32-9D56-4B7D-AAE9-F1E98A724B50}" type="pres">
      <dgm:prSet presAssocID="{9431D7ED-E835-4913-A3A0-7B910AE7984F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3313C-74A1-4CF8-AAC3-97BAC352B40C}" type="pres">
      <dgm:prSet presAssocID="{5020435A-5A70-4E2A-9293-C23D26147C6F}" presName="Accent3" presStyleCnt="0"/>
      <dgm:spPr/>
    </dgm:pt>
    <dgm:pt modelId="{0D00F050-9AEC-46C4-AB8A-EEA02EAF3FFD}" type="pres">
      <dgm:prSet presAssocID="{5020435A-5A70-4E2A-9293-C23D26147C6F}" presName="Accent" presStyleLbl="bgShp" presStyleIdx="2" presStyleCnt="6"/>
      <dgm:spPr/>
    </dgm:pt>
    <dgm:pt modelId="{EB0547E1-BE6F-4F8C-9A5E-9D62BCDCC027}" type="pres">
      <dgm:prSet presAssocID="{5020435A-5A70-4E2A-9293-C23D26147C6F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ECE08-8CEF-49B5-B970-4C18E98E3B93}" type="pres">
      <dgm:prSet presAssocID="{E3F826EE-9E73-4299-B54E-CCC79D3EB403}" presName="Accent4" presStyleCnt="0"/>
      <dgm:spPr/>
    </dgm:pt>
    <dgm:pt modelId="{F4B417EE-9364-4E67-B67D-3144CFF5968C}" type="pres">
      <dgm:prSet presAssocID="{E3F826EE-9E73-4299-B54E-CCC79D3EB403}" presName="Accent" presStyleLbl="bgShp" presStyleIdx="3" presStyleCnt="6"/>
      <dgm:spPr/>
    </dgm:pt>
    <dgm:pt modelId="{810B2434-33D1-445B-96CF-A7F72D04AA81}" type="pres">
      <dgm:prSet presAssocID="{E3F826EE-9E73-4299-B54E-CCC79D3EB403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B27F72-0E02-4636-AED8-C83E56D83A83}" type="pres">
      <dgm:prSet presAssocID="{6C7A94C3-626D-4C91-B7F1-7F06A642BCA4}" presName="Accent5" presStyleCnt="0"/>
      <dgm:spPr/>
    </dgm:pt>
    <dgm:pt modelId="{E67EA073-7430-41BF-8CF1-196193C3820E}" type="pres">
      <dgm:prSet presAssocID="{6C7A94C3-626D-4C91-B7F1-7F06A642BCA4}" presName="Accent" presStyleLbl="bgShp" presStyleIdx="4" presStyleCnt="6"/>
      <dgm:spPr/>
    </dgm:pt>
    <dgm:pt modelId="{25B8A176-C040-4484-BA91-1682975F11D7}" type="pres">
      <dgm:prSet presAssocID="{6C7A94C3-626D-4C91-B7F1-7F06A642BCA4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51A77-649F-45EA-BB2A-B926CFF84927}" type="pres">
      <dgm:prSet presAssocID="{3F9006C5-7410-4BB5-BE67-BA2C41629744}" presName="Accent6" presStyleCnt="0"/>
      <dgm:spPr/>
    </dgm:pt>
    <dgm:pt modelId="{A914E122-CF29-4829-B8CD-7F054B13BC11}" type="pres">
      <dgm:prSet presAssocID="{3F9006C5-7410-4BB5-BE67-BA2C41629744}" presName="Accent" presStyleLbl="bgShp" presStyleIdx="5" presStyleCnt="6"/>
      <dgm:spPr/>
    </dgm:pt>
    <dgm:pt modelId="{FC9A1669-4C3B-40AC-9819-0B669A2BEB8A}" type="pres">
      <dgm:prSet presAssocID="{3F9006C5-7410-4BB5-BE67-BA2C4162974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56DAF7-ED4D-4F1E-9D07-7F686E0F5A2D}" type="presOf" srcId="{6367F854-C5D5-4ED4-8C39-8625EC612069}" destId="{FFF9B368-565E-45AF-B11E-61008BF8B0FF}" srcOrd="0" destOrd="0" presId="urn:microsoft.com/office/officeart/2011/layout/HexagonRadial"/>
    <dgm:cxn modelId="{5EA83B1D-B04E-4E1B-9AF9-9D3B78C04654}" type="presOf" srcId="{0E3ECBF2-A7AF-433B-A54E-19AA01B01ED1}" destId="{BB7A5789-F32A-4600-9CD3-3825155D69F4}" srcOrd="0" destOrd="0" presId="urn:microsoft.com/office/officeart/2011/layout/HexagonRadial"/>
    <dgm:cxn modelId="{F0B812C2-14CC-4C8F-96EC-C95B61FD472D}" type="presOf" srcId="{E3F826EE-9E73-4299-B54E-CCC79D3EB403}" destId="{810B2434-33D1-445B-96CF-A7F72D04AA81}" srcOrd="0" destOrd="0" presId="urn:microsoft.com/office/officeart/2011/layout/HexagonRadial"/>
    <dgm:cxn modelId="{C249A790-A951-459A-BBAB-E64CEA06F19F}" srcId="{0E3ECBF2-A7AF-433B-A54E-19AA01B01ED1}" destId="{6367F854-C5D5-4ED4-8C39-8625EC612069}" srcOrd="0" destOrd="0" parTransId="{B7A87767-5DB3-4337-A57F-2D3384F6515C}" sibTransId="{13D6B403-B026-4D8B-A1DA-7C89B991C316}"/>
    <dgm:cxn modelId="{4305AD65-DC8C-4F85-BD9D-F6827527FAA4}" srcId="{6367F854-C5D5-4ED4-8C39-8625EC612069}" destId="{5020435A-5A70-4E2A-9293-C23D26147C6F}" srcOrd="2" destOrd="0" parTransId="{FDFC1152-ED82-4F3B-9295-9EB089A9105B}" sibTransId="{1C52E81B-D358-4F73-AE90-AF391BEEB3FB}"/>
    <dgm:cxn modelId="{E8C34AA7-BEFC-4C8C-8E90-F36B6464CAA4}" srcId="{6367F854-C5D5-4ED4-8C39-8625EC612069}" destId="{1C0824A4-9598-4DA3-BB56-B369DF7621B5}" srcOrd="0" destOrd="0" parTransId="{42A8B6C6-07D9-49D3-853A-DB7DA566D54F}" sibTransId="{CD3A6D02-CAA2-4D00-BCB3-308425C282D5}"/>
    <dgm:cxn modelId="{91C9D36C-CA98-47FA-B3D4-1B9C0569D821}" type="presOf" srcId="{3F9006C5-7410-4BB5-BE67-BA2C41629744}" destId="{FC9A1669-4C3B-40AC-9819-0B669A2BEB8A}" srcOrd="0" destOrd="0" presId="urn:microsoft.com/office/officeart/2011/layout/HexagonRadial"/>
    <dgm:cxn modelId="{F8EA1352-7E2C-4E7F-A200-23E9B5EA2932}" type="presOf" srcId="{9431D7ED-E835-4913-A3A0-7B910AE7984F}" destId="{614E1A32-9D56-4B7D-AAE9-F1E98A724B50}" srcOrd="0" destOrd="0" presId="urn:microsoft.com/office/officeart/2011/layout/HexagonRadial"/>
    <dgm:cxn modelId="{28925923-17B3-4CD9-80F7-60867AD6EA84}" srcId="{6367F854-C5D5-4ED4-8C39-8625EC612069}" destId="{6C7A94C3-626D-4C91-B7F1-7F06A642BCA4}" srcOrd="4" destOrd="0" parTransId="{F565BA1C-23A3-40B7-B685-3D7361E62F5C}" sibTransId="{A6090059-B0AD-46D4-A54E-9455D9CF0829}"/>
    <dgm:cxn modelId="{C54E43BB-91B6-4024-AFC5-C2C122A8AD6D}" srcId="{6367F854-C5D5-4ED4-8C39-8625EC612069}" destId="{3F9006C5-7410-4BB5-BE67-BA2C41629744}" srcOrd="5" destOrd="0" parTransId="{5F318765-E9B1-4E02-A806-53CCCB62A708}" sibTransId="{63E13EF8-BC9D-4E97-93CB-9FBEBA927702}"/>
    <dgm:cxn modelId="{9910259A-E86D-43B6-B288-4C81CC8948A9}" srcId="{6367F854-C5D5-4ED4-8C39-8625EC612069}" destId="{9431D7ED-E835-4913-A3A0-7B910AE7984F}" srcOrd="1" destOrd="0" parTransId="{9FFB2921-7A81-4D82-96CA-B4481EA142D6}" sibTransId="{595DDAEF-0051-4245-952F-87FD473E63B4}"/>
    <dgm:cxn modelId="{0B96631A-C100-4E65-9972-F0B3B6A2F057}" type="presOf" srcId="{5020435A-5A70-4E2A-9293-C23D26147C6F}" destId="{EB0547E1-BE6F-4F8C-9A5E-9D62BCDCC027}" srcOrd="0" destOrd="0" presId="urn:microsoft.com/office/officeart/2011/layout/HexagonRadial"/>
    <dgm:cxn modelId="{946C1843-BCFE-4736-A2E8-ED90F9868A4E}" type="presOf" srcId="{6C7A94C3-626D-4C91-B7F1-7F06A642BCA4}" destId="{25B8A176-C040-4484-BA91-1682975F11D7}" srcOrd="0" destOrd="0" presId="urn:microsoft.com/office/officeart/2011/layout/HexagonRadial"/>
    <dgm:cxn modelId="{A857F8F4-2790-42C3-A79A-FCD7F8A79EED}" type="presOf" srcId="{1C0824A4-9598-4DA3-BB56-B369DF7621B5}" destId="{F7E1847E-440D-49F3-9748-BDBC91DC791C}" srcOrd="0" destOrd="0" presId="urn:microsoft.com/office/officeart/2011/layout/HexagonRadial"/>
    <dgm:cxn modelId="{1C14148C-3F91-4A9A-A8C6-0F0559FBD55E}" srcId="{6367F854-C5D5-4ED4-8C39-8625EC612069}" destId="{E3F826EE-9E73-4299-B54E-CCC79D3EB403}" srcOrd="3" destOrd="0" parTransId="{185ED81B-A5F3-4F65-98BD-47BFB19FD70F}" sibTransId="{1E373FAE-8C95-432C-8ED6-6158811774DB}"/>
    <dgm:cxn modelId="{EC80CA71-CCC6-4C45-9465-85E482695384}" type="presParOf" srcId="{BB7A5789-F32A-4600-9CD3-3825155D69F4}" destId="{FFF9B368-565E-45AF-B11E-61008BF8B0FF}" srcOrd="0" destOrd="0" presId="urn:microsoft.com/office/officeart/2011/layout/HexagonRadial"/>
    <dgm:cxn modelId="{A0B32AAD-8BAD-48A0-88DA-2E310A8FF420}" type="presParOf" srcId="{BB7A5789-F32A-4600-9CD3-3825155D69F4}" destId="{6C89774C-12F6-4460-A9F8-2258D48F74A5}" srcOrd="1" destOrd="0" presId="urn:microsoft.com/office/officeart/2011/layout/HexagonRadial"/>
    <dgm:cxn modelId="{907379C3-B3EC-425D-B948-6502EFDCED8E}" type="presParOf" srcId="{6C89774C-12F6-4460-A9F8-2258D48F74A5}" destId="{2EBE0BCE-A4DD-4FE8-8DBB-4CF2BFDB565D}" srcOrd="0" destOrd="0" presId="urn:microsoft.com/office/officeart/2011/layout/HexagonRadial"/>
    <dgm:cxn modelId="{0F1F8062-5A1E-4C4A-8B2E-42624B8C21EA}" type="presParOf" srcId="{BB7A5789-F32A-4600-9CD3-3825155D69F4}" destId="{F7E1847E-440D-49F3-9748-BDBC91DC791C}" srcOrd="2" destOrd="0" presId="urn:microsoft.com/office/officeart/2011/layout/HexagonRadial"/>
    <dgm:cxn modelId="{861A9785-F18F-4449-967B-DB6FF2E42D12}" type="presParOf" srcId="{BB7A5789-F32A-4600-9CD3-3825155D69F4}" destId="{372956D7-1ED4-44AC-B664-536F256C01AA}" srcOrd="3" destOrd="0" presId="urn:microsoft.com/office/officeart/2011/layout/HexagonRadial"/>
    <dgm:cxn modelId="{8CAFD942-AC39-44E2-87EF-95459DFDA9D0}" type="presParOf" srcId="{372956D7-1ED4-44AC-B664-536F256C01AA}" destId="{FCFA5C64-7F6D-46AF-8E0A-4056703F13BB}" srcOrd="0" destOrd="0" presId="urn:microsoft.com/office/officeart/2011/layout/HexagonRadial"/>
    <dgm:cxn modelId="{B9486766-2A5C-4EFA-9D39-6F7AA18DE239}" type="presParOf" srcId="{BB7A5789-F32A-4600-9CD3-3825155D69F4}" destId="{614E1A32-9D56-4B7D-AAE9-F1E98A724B50}" srcOrd="4" destOrd="0" presId="urn:microsoft.com/office/officeart/2011/layout/HexagonRadial"/>
    <dgm:cxn modelId="{8232ED9B-BDF1-4251-B8A7-8A97E1CF0D7F}" type="presParOf" srcId="{BB7A5789-F32A-4600-9CD3-3825155D69F4}" destId="{C9C3313C-74A1-4CF8-AAC3-97BAC352B40C}" srcOrd="5" destOrd="0" presId="urn:microsoft.com/office/officeart/2011/layout/HexagonRadial"/>
    <dgm:cxn modelId="{0D0DF126-85F1-49ED-B7E0-E85CDF4F7484}" type="presParOf" srcId="{C9C3313C-74A1-4CF8-AAC3-97BAC352B40C}" destId="{0D00F050-9AEC-46C4-AB8A-EEA02EAF3FFD}" srcOrd="0" destOrd="0" presId="urn:microsoft.com/office/officeart/2011/layout/HexagonRadial"/>
    <dgm:cxn modelId="{882943AD-580D-48C9-A5DF-CA4CAC0F3643}" type="presParOf" srcId="{BB7A5789-F32A-4600-9CD3-3825155D69F4}" destId="{EB0547E1-BE6F-4F8C-9A5E-9D62BCDCC027}" srcOrd="6" destOrd="0" presId="urn:microsoft.com/office/officeart/2011/layout/HexagonRadial"/>
    <dgm:cxn modelId="{704BC3F1-7AE7-49AA-B34F-3CA025E62266}" type="presParOf" srcId="{BB7A5789-F32A-4600-9CD3-3825155D69F4}" destId="{DCFECE08-8CEF-49B5-B970-4C18E98E3B93}" srcOrd="7" destOrd="0" presId="urn:microsoft.com/office/officeart/2011/layout/HexagonRadial"/>
    <dgm:cxn modelId="{9D4C5ECF-7E29-4C5B-B1CF-358ADDE9D873}" type="presParOf" srcId="{DCFECE08-8CEF-49B5-B970-4C18E98E3B93}" destId="{F4B417EE-9364-4E67-B67D-3144CFF5968C}" srcOrd="0" destOrd="0" presId="urn:microsoft.com/office/officeart/2011/layout/HexagonRadial"/>
    <dgm:cxn modelId="{C1970585-9FB6-4BBB-92C4-DB6F8DFF69F3}" type="presParOf" srcId="{BB7A5789-F32A-4600-9CD3-3825155D69F4}" destId="{810B2434-33D1-445B-96CF-A7F72D04AA81}" srcOrd="8" destOrd="0" presId="urn:microsoft.com/office/officeart/2011/layout/HexagonRadial"/>
    <dgm:cxn modelId="{1322FF15-1AAD-483A-83C5-5A8C2AFF7BAC}" type="presParOf" srcId="{BB7A5789-F32A-4600-9CD3-3825155D69F4}" destId="{D2B27F72-0E02-4636-AED8-C83E56D83A83}" srcOrd="9" destOrd="0" presId="urn:microsoft.com/office/officeart/2011/layout/HexagonRadial"/>
    <dgm:cxn modelId="{AA06658C-2B19-4999-9382-62B25159617C}" type="presParOf" srcId="{D2B27F72-0E02-4636-AED8-C83E56D83A83}" destId="{E67EA073-7430-41BF-8CF1-196193C3820E}" srcOrd="0" destOrd="0" presId="urn:microsoft.com/office/officeart/2011/layout/HexagonRadial"/>
    <dgm:cxn modelId="{CBAE94D5-9EB6-4D2A-BBA2-F0B0D3AF0970}" type="presParOf" srcId="{BB7A5789-F32A-4600-9CD3-3825155D69F4}" destId="{25B8A176-C040-4484-BA91-1682975F11D7}" srcOrd="10" destOrd="0" presId="urn:microsoft.com/office/officeart/2011/layout/HexagonRadial"/>
    <dgm:cxn modelId="{DFF1BC82-0C02-4E3E-8BA7-8EF5225BAF5F}" type="presParOf" srcId="{BB7A5789-F32A-4600-9CD3-3825155D69F4}" destId="{BD951A77-649F-45EA-BB2A-B926CFF84927}" srcOrd="11" destOrd="0" presId="urn:microsoft.com/office/officeart/2011/layout/HexagonRadial"/>
    <dgm:cxn modelId="{A1BBA94E-E325-4B16-B232-E125B54C79F2}" type="presParOf" srcId="{BD951A77-649F-45EA-BB2A-B926CFF84927}" destId="{A914E122-CF29-4829-B8CD-7F054B13BC11}" srcOrd="0" destOrd="0" presId="urn:microsoft.com/office/officeart/2011/layout/HexagonRadial"/>
    <dgm:cxn modelId="{BFF664E9-DCE9-4F79-BC71-089F69577F5C}" type="presParOf" srcId="{BB7A5789-F32A-4600-9CD3-3825155D69F4}" destId="{FC9A1669-4C3B-40AC-9819-0B669A2BEB8A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59EF77-A341-44C3-8F7A-A3C2AC4C6385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430C12-35D3-4BA4-8165-A4CC5AB7598D}">
      <dgm:prSet phldrT="[Text]"/>
      <dgm:spPr/>
      <dgm:t>
        <a:bodyPr/>
        <a:lstStyle/>
        <a:p>
          <a:r>
            <a:rPr lang="en-US" dirty="0" smtClean="0"/>
            <a:t>Problem</a:t>
          </a:r>
          <a:endParaRPr lang="en-US" dirty="0"/>
        </a:p>
      </dgm:t>
    </dgm:pt>
    <dgm:pt modelId="{DB5BEF92-915D-4F80-9041-97D366B85069}" type="parTrans" cxnId="{5F5F7440-C0DE-47B8-81A0-25AE8E77FDE5}">
      <dgm:prSet/>
      <dgm:spPr/>
      <dgm:t>
        <a:bodyPr/>
        <a:lstStyle/>
        <a:p>
          <a:endParaRPr lang="en-US"/>
        </a:p>
      </dgm:t>
    </dgm:pt>
    <dgm:pt modelId="{BEC7FEF9-F34A-414C-AEDC-99673970FEF4}" type="sibTrans" cxnId="{5F5F7440-C0DE-47B8-81A0-25AE8E77FDE5}">
      <dgm:prSet/>
      <dgm:spPr/>
      <dgm:t>
        <a:bodyPr/>
        <a:lstStyle/>
        <a:p>
          <a:endParaRPr lang="en-US"/>
        </a:p>
      </dgm:t>
    </dgm:pt>
    <dgm:pt modelId="{D4A627F0-D55F-4265-B09C-767C7D4DAD0A}">
      <dgm:prSet phldrT="[Text]"/>
      <dgm:spPr/>
      <dgm:t>
        <a:bodyPr/>
        <a:lstStyle/>
        <a:p>
          <a:r>
            <a:rPr lang="en-US" dirty="0" smtClean="0"/>
            <a:t>Digitization has put shoppers in the driver's seat…research, compare, order, get door step delivery.</a:t>
          </a:r>
          <a:endParaRPr lang="en-US" dirty="0"/>
        </a:p>
      </dgm:t>
    </dgm:pt>
    <dgm:pt modelId="{0759D3EB-EDE9-405E-BE95-388660C0F7B7}" type="parTrans" cxnId="{E21883AA-E493-4B3A-803D-1337D9437DBB}">
      <dgm:prSet/>
      <dgm:spPr/>
      <dgm:t>
        <a:bodyPr/>
        <a:lstStyle/>
        <a:p>
          <a:endParaRPr lang="en-US"/>
        </a:p>
      </dgm:t>
    </dgm:pt>
    <dgm:pt modelId="{E1ECDA2D-1CA7-4C63-9959-B334160BB4A3}" type="sibTrans" cxnId="{E21883AA-E493-4B3A-803D-1337D9437DBB}">
      <dgm:prSet/>
      <dgm:spPr/>
      <dgm:t>
        <a:bodyPr/>
        <a:lstStyle/>
        <a:p>
          <a:endParaRPr lang="en-US"/>
        </a:p>
      </dgm:t>
    </dgm:pt>
    <dgm:pt modelId="{1ACC7700-7DAB-4B47-A47B-297AF8D31DEE}">
      <dgm:prSet phldrT="[Text]"/>
      <dgm:spPr/>
      <dgm:t>
        <a:bodyPr/>
        <a:lstStyle/>
        <a:p>
          <a:r>
            <a:rPr lang="en-US" dirty="0" smtClean="0"/>
            <a:t>Solution</a:t>
          </a:r>
          <a:endParaRPr lang="en-US" dirty="0"/>
        </a:p>
      </dgm:t>
    </dgm:pt>
    <dgm:pt modelId="{E85E5248-DF3F-49FE-9D45-3751A359B46D}" type="parTrans" cxnId="{C8DEAB97-7EF0-4D94-B5D0-4E998F225182}">
      <dgm:prSet/>
      <dgm:spPr/>
      <dgm:t>
        <a:bodyPr/>
        <a:lstStyle/>
        <a:p>
          <a:endParaRPr lang="en-US"/>
        </a:p>
      </dgm:t>
    </dgm:pt>
    <dgm:pt modelId="{162AA2E8-0087-4A93-94B5-1DF028D9C896}" type="sibTrans" cxnId="{C8DEAB97-7EF0-4D94-B5D0-4E998F225182}">
      <dgm:prSet/>
      <dgm:spPr/>
      <dgm:t>
        <a:bodyPr/>
        <a:lstStyle/>
        <a:p>
          <a:endParaRPr lang="en-US"/>
        </a:p>
      </dgm:t>
    </dgm:pt>
    <dgm:pt modelId="{085EDBFB-4BEC-4C55-8EA7-897D9E97D742}">
      <dgm:prSet phldrT="[Text]"/>
      <dgm:spPr/>
      <dgm:t>
        <a:bodyPr/>
        <a:lstStyle/>
        <a:p>
          <a:r>
            <a:rPr lang="en-US" dirty="0" smtClean="0"/>
            <a:t>Use technology, processes, analytics, and business model redesign to lead rather than follow customers on their journey</a:t>
          </a:r>
          <a:endParaRPr lang="en-US" dirty="0"/>
        </a:p>
      </dgm:t>
    </dgm:pt>
    <dgm:pt modelId="{BA72489F-550C-4610-AFA7-639C4285B651}" type="parTrans" cxnId="{C820F0D7-9109-421C-BD14-0CF497B0D6EA}">
      <dgm:prSet/>
      <dgm:spPr/>
      <dgm:t>
        <a:bodyPr/>
        <a:lstStyle/>
        <a:p>
          <a:endParaRPr lang="en-US"/>
        </a:p>
      </dgm:t>
    </dgm:pt>
    <dgm:pt modelId="{E442F576-03F3-4F80-AF0B-1577F9D5A629}" type="sibTrans" cxnId="{C820F0D7-9109-421C-BD14-0CF497B0D6EA}">
      <dgm:prSet/>
      <dgm:spPr/>
      <dgm:t>
        <a:bodyPr/>
        <a:lstStyle/>
        <a:p>
          <a:endParaRPr lang="en-US"/>
        </a:p>
      </dgm:t>
    </dgm:pt>
    <dgm:pt modelId="{BF7DB1A8-E0CD-438D-96F8-4D2C0F247D57}">
      <dgm:prSet phldrT="[Text]"/>
      <dgm:spPr/>
      <dgm:t>
        <a:bodyPr/>
        <a:lstStyle/>
        <a:p>
          <a:r>
            <a:rPr lang="en-US" dirty="0" smtClean="0"/>
            <a:t>Drive Advantage</a:t>
          </a:r>
          <a:endParaRPr lang="en-US" dirty="0"/>
        </a:p>
      </dgm:t>
    </dgm:pt>
    <dgm:pt modelId="{65F2F7DD-BD67-421A-9831-0450F9310CAE}" type="parTrans" cxnId="{73B65662-0C49-40B4-B9FE-12DA0F560232}">
      <dgm:prSet/>
      <dgm:spPr/>
      <dgm:t>
        <a:bodyPr/>
        <a:lstStyle/>
        <a:p>
          <a:endParaRPr lang="en-US"/>
        </a:p>
      </dgm:t>
    </dgm:pt>
    <dgm:pt modelId="{5EB7E5A6-6D97-4EF3-A582-67F334EFD1A9}" type="sibTrans" cxnId="{73B65662-0C49-40B4-B9FE-12DA0F560232}">
      <dgm:prSet/>
      <dgm:spPr/>
      <dgm:t>
        <a:bodyPr/>
        <a:lstStyle/>
        <a:p>
          <a:endParaRPr lang="en-US"/>
        </a:p>
      </dgm:t>
    </dgm:pt>
    <dgm:pt modelId="{E5C2E1F0-2FD8-482C-BE29-9F8C0FF05374}">
      <dgm:prSet phldrT="[Text]"/>
      <dgm:spPr/>
      <dgm:t>
        <a:bodyPr/>
        <a:lstStyle/>
        <a:p>
          <a:r>
            <a:rPr lang="en-US" dirty="0" smtClean="0"/>
            <a:t>Personalize</a:t>
          </a:r>
          <a:endParaRPr lang="en-US" dirty="0"/>
        </a:p>
      </dgm:t>
    </dgm:pt>
    <dgm:pt modelId="{D14F49E5-7CE1-4C2F-9B97-3EBD796C1E85}" type="parTrans" cxnId="{C96A98FF-28D0-4819-8761-87AAD4834681}">
      <dgm:prSet/>
      <dgm:spPr/>
      <dgm:t>
        <a:bodyPr/>
        <a:lstStyle/>
        <a:p>
          <a:endParaRPr lang="en-US"/>
        </a:p>
      </dgm:t>
    </dgm:pt>
    <dgm:pt modelId="{2A790EDF-AD8D-4B84-BA98-B588A29EA33A}" type="sibTrans" cxnId="{C96A98FF-28D0-4819-8761-87AAD4834681}">
      <dgm:prSet/>
      <dgm:spPr/>
      <dgm:t>
        <a:bodyPr/>
        <a:lstStyle/>
        <a:p>
          <a:endParaRPr lang="en-US"/>
        </a:p>
      </dgm:t>
    </dgm:pt>
    <dgm:pt modelId="{03FD27D7-DFB8-4FEB-AD7B-BF5D63BEE114}">
      <dgm:prSet phldrT="[Text]"/>
      <dgm:spPr/>
      <dgm:t>
        <a:bodyPr/>
        <a:lstStyle/>
        <a:p>
          <a:r>
            <a:rPr lang="en-US" dirty="0" smtClean="0"/>
            <a:t>This forces companies to chase </a:t>
          </a:r>
          <a:endParaRPr lang="en-US" dirty="0"/>
        </a:p>
      </dgm:t>
    </dgm:pt>
    <dgm:pt modelId="{6862B91F-7B41-454D-895C-41AD5904E7AB}" type="parTrans" cxnId="{20C90DBE-2159-47CA-9CDD-BFDDAF625951}">
      <dgm:prSet/>
      <dgm:spPr/>
      <dgm:t>
        <a:bodyPr/>
        <a:lstStyle/>
        <a:p>
          <a:endParaRPr lang="en-US"/>
        </a:p>
      </dgm:t>
    </dgm:pt>
    <dgm:pt modelId="{323AB590-D584-4597-AD87-DE7EA90318F8}" type="sibTrans" cxnId="{20C90DBE-2159-47CA-9CDD-BFDDAF625951}">
      <dgm:prSet/>
      <dgm:spPr/>
      <dgm:t>
        <a:bodyPr/>
        <a:lstStyle/>
        <a:p>
          <a:endParaRPr lang="en-US"/>
        </a:p>
      </dgm:t>
    </dgm:pt>
    <dgm:pt modelId="{DEDB898A-5E12-4634-9BFC-B2508831D0CF}">
      <dgm:prSet phldrT="[Text]"/>
      <dgm:spPr/>
      <dgm:t>
        <a:bodyPr/>
        <a:lstStyle/>
        <a:p>
          <a:r>
            <a:rPr lang="en-US" dirty="0" smtClean="0"/>
            <a:t>Offer context-based interaction</a:t>
          </a:r>
          <a:endParaRPr lang="en-US" dirty="0"/>
        </a:p>
      </dgm:t>
    </dgm:pt>
    <dgm:pt modelId="{12576F8E-A2B0-4DA6-8E54-85DFE119D9A2}" type="parTrans" cxnId="{A7B5B5C8-BD11-461B-B560-91D5550E6C5A}">
      <dgm:prSet/>
      <dgm:spPr/>
      <dgm:t>
        <a:bodyPr/>
        <a:lstStyle/>
        <a:p>
          <a:endParaRPr lang="en-US"/>
        </a:p>
      </dgm:t>
    </dgm:pt>
    <dgm:pt modelId="{D94D356E-2CDB-42FA-91A6-47FE4819ABBE}" type="sibTrans" cxnId="{A7B5B5C8-BD11-461B-B560-91D5550E6C5A}">
      <dgm:prSet/>
      <dgm:spPr/>
      <dgm:t>
        <a:bodyPr/>
        <a:lstStyle/>
        <a:p>
          <a:endParaRPr lang="en-US"/>
        </a:p>
      </dgm:t>
    </dgm:pt>
    <dgm:pt modelId="{79899142-7374-419A-A736-477489DB9D82}">
      <dgm:prSet phldrT="[Text]"/>
      <dgm:spPr/>
      <dgm:t>
        <a:bodyPr/>
        <a:lstStyle/>
        <a:p>
          <a:r>
            <a:rPr lang="en-US" dirty="0" smtClean="0"/>
            <a:t>Continue to innovate </a:t>
          </a:r>
          <a:endParaRPr lang="en-US" dirty="0"/>
        </a:p>
      </dgm:t>
    </dgm:pt>
    <dgm:pt modelId="{7390F3FF-9487-4AFF-83AC-1E3E1C44131A}" type="parTrans" cxnId="{2712A275-9FC3-4338-8908-7B68922C0C48}">
      <dgm:prSet/>
      <dgm:spPr/>
      <dgm:t>
        <a:bodyPr/>
        <a:lstStyle/>
        <a:p>
          <a:endParaRPr lang="en-US"/>
        </a:p>
      </dgm:t>
    </dgm:pt>
    <dgm:pt modelId="{A86E16A5-6553-43E8-8A3F-2915FEA6FEC1}" type="sibTrans" cxnId="{2712A275-9FC3-4338-8908-7B68922C0C48}">
      <dgm:prSet/>
      <dgm:spPr/>
      <dgm:t>
        <a:bodyPr/>
        <a:lstStyle/>
        <a:p>
          <a:endParaRPr lang="en-US"/>
        </a:p>
      </dgm:t>
    </dgm:pt>
    <dgm:pt modelId="{2CB4D8F4-5316-473B-A7C6-94B3C3B483EA}">
      <dgm:prSet phldrT="[Text]"/>
      <dgm:spPr/>
      <dgm:t>
        <a:bodyPr/>
        <a:lstStyle/>
        <a:p>
          <a:r>
            <a:rPr lang="en-US" dirty="0" smtClean="0"/>
            <a:t>Build and support a cross-functional, integrated team, using valid data to drive performance</a:t>
          </a:r>
          <a:endParaRPr lang="en-US" dirty="0"/>
        </a:p>
      </dgm:t>
    </dgm:pt>
    <dgm:pt modelId="{880135F3-86AE-4203-8F58-CA55A62301EF}" type="parTrans" cxnId="{83A709CF-3311-4B1F-BB1B-D2E89B76F057}">
      <dgm:prSet/>
      <dgm:spPr/>
      <dgm:t>
        <a:bodyPr/>
        <a:lstStyle/>
        <a:p>
          <a:endParaRPr lang="en-US"/>
        </a:p>
      </dgm:t>
    </dgm:pt>
    <dgm:pt modelId="{360082A0-438F-42D5-A877-5F42D1D46AB2}" type="sibTrans" cxnId="{83A709CF-3311-4B1F-BB1B-D2E89B76F057}">
      <dgm:prSet/>
      <dgm:spPr/>
      <dgm:t>
        <a:bodyPr/>
        <a:lstStyle/>
        <a:p>
          <a:endParaRPr lang="en-US"/>
        </a:p>
      </dgm:t>
    </dgm:pt>
    <dgm:pt modelId="{C581A690-8653-499A-9E2E-4286B1BDF8B7}" type="pres">
      <dgm:prSet presAssocID="{4459EF77-A341-44C3-8F7A-A3C2AC4C638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2D2350-D72E-4F6C-AEF7-708DB657D3DF}" type="pres">
      <dgm:prSet presAssocID="{9E430C12-35D3-4BA4-8165-A4CC5AB7598D}" presName="composite" presStyleCnt="0"/>
      <dgm:spPr/>
    </dgm:pt>
    <dgm:pt modelId="{4690947B-05BE-405F-BE25-439EB8BA9B45}" type="pres">
      <dgm:prSet presAssocID="{9E430C12-35D3-4BA4-8165-A4CC5AB7598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2D2169-C6EC-48FD-9F05-160E2F6C5233}" type="pres">
      <dgm:prSet presAssocID="{9E430C12-35D3-4BA4-8165-A4CC5AB7598D}" presName="parSh" presStyleLbl="node1" presStyleIdx="0" presStyleCnt="3"/>
      <dgm:spPr/>
      <dgm:t>
        <a:bodyPr/>
        <a:lstStyle/>
        <a:p>
          <a:endParaRPr lang="en-US"/>
        </a:p>
      </dgm:t>
    </dgm:pt>
    <dgm:pt modelId="{7F6DFB41-83F7-4EA2-A2B7-E09A64470B76}" type="pres">
      <dgm:prSet presAssocID="{9E430C12-35D3-4BA4-8165-A4CC5AB7598D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EA128-3146-46F9-9EFE-C3D1FB9C67FE}" type="pres">
      <dgm:prSet presAssocID="{BEC7FEF9-F34A-414C-AEDC-99673970FEF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65147A5-2B02-4CBD-B956-058AEB1B0057}" type="pres">
      <dgm:prSet presAssocID="{BEC7FEF9-F34A-414C-AEDC-99673970FEF4}" presName="connTx" presStyleLbl="sibTrans2D1" presStyleIdx="0" presStyleCnt="2"/>
      <dgm:spPr/>
      <dgm:t>
        <a:bodyPr/>
        <a:lstStyle/>
        <a:p>
          <a:endParaRPr lang="en-US"/>
        </a:p>
      </dgm:t>
    </dgm:pt>
    <dgm:pt modelId="{1B0F8DBC-C327-48C9-BC74-D6DB0D667B79}" type="pres">
      <dgm:prSet presAssocID="{1ACC7700-7DAB-4B47-A47B-297AF8D31DEE}" presName="composite" presStyleCnt="0"/>
      <dgm:spPr/>
    </dgm:pt>
    <dgm:pt modelId="{52644F51-108E-4B2C-9EDD-DA83C24EA0D2}" type="pres">
      <dgm:prSet presAssocID="{1ACC7700-7DAB-4B47-A47B-297AF8D31DE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685D5-4F5E-4B31-95EA-7420369513A1}" type="pres">
      <dgm:prSet presAssocID="{1ACC7700-7DAB-4B47-A47B-297AF8D31DEE}" presName="parSh" presStyleLbl="node1" presStyleIdx="1" presStyleCnt="3"/>
      <dgm:spPr/>
      <dgm:t>
        <a:bodyPr/>
        <a:lstStyle/>
        <a:p>
          <a:endParaRPr lang="en-US"/>
        </a:p>
      </dgm:t>
    </dgm:pt>
    <dgm:pt modelId="{AFA2BD42-210E-49E4-B131-F4A89AEFC29E}" type="pres">
      <dgm:prSet presAssocID="{1ACC7700-7DAB-4B47-A47B-297AF8D31DEE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86507-376A-48B6-893A-6FE8EE03B1C2}" type="pres">
      <dgm:prSet presAssocID="{162AA2E8-0087-4A93-94B5-1DF028D9C89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5645C03-86CF-4093-9D7E-AD706F76BA14}" type="pres">
      <dgm:prSet presAssocID="{162AA2E8-0087-4A93-94B5-1DF028D9C896}" presName="connTx" presStyleLbl="sibTrans2D1" presStyleIdx="1" presStyleCnt="2"/>
      <dgm:spPr/>
      <dgm:t>
        <a:bodyPr/>
        <a:lstStyle/>
        <a:p>
          <a:endParaRPr lang="en-US"/>
        </a:p>
      </dgm:t>
    </dgm:pt>
    <dgm:pt modelId="{E07849DE-1A2B-496E-98D3-E07C0D7CCC41}" type="pres">
      <dgm:prSet presAssocID="{BF7DB1A8-E0CD-438D-96F8-4D2C0F247D57}" presName="composite" presStyleCnt="0"/>
      <dgm:spPr/>
    </dgm:pt>
    <dgm:pt modelId="{4A4FAA72-202A-4032-94EA-38EF20EE8D82}" type="pres">
      <dgm:prSet presAssocID="{BF7DB1A8-E0CD-438D-96F8-4D2C0F247D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C4215-CA6C-4515-80CC-496B4A1D80BC}" type="pres">
      <dgm:prSet presAssocID="{BF7DB1A8-E0CD-438D-96F8-4D2C0F247D57}" presName="parSh" presStyleLbl="node1" presStyleIdx="2" presStyleCnt="3"/>
      <dgm:spPr/>
      <dgm:t>
        <a:bodyPr/>
        <a:lstStyle/>
        <a:p>
          <a:endParaRPr lang="en-US"/>
        </a:p>
      </dgm:t>
    </dgm:pt>
    <dgm:pt modelId="{EAD9F58A-6888-4754-889D-AA7DE4709B86}" type="pres">
      <dgm:prSet presAssocID="{BF7DB1A8-E0CD-438D-96F8-4D2C0F247D57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B65662-0C49-40B4-B9FE-12DA0F560232}" srcId="{4459EF77-A341-44C3-8F7A-A3C2AC4C6385}" destId="{BF7DB1A8-E0CD-438D-96F8-4D2C0F247D57}" srcOrd="2" destOrd="0" parTransId="{65F2F7DD-BD67-421A-9831-0450F9310CAE}" sibTransId="{5EB7E5A6-6D97-4EF3-A582-67F334EFD1A9}"/>
    <dgm:cxn modelId="{C820F0D7-9109-421C-BD14-0CF497B0D6EA}" srcId="{1ACC7700-7DAB-4B47-A47B-297AF8D31DEE}" destId="{085EDBFB-4BEC-4C55-8EA7-897D9E97D742}" srcOrd="0" destOrd="0" parTransId="{BA72489F-550C-4610-AFA7-639C4285B651}" sibTransId="{E442F576-03F3-4F80-AF0B-1577F9D5A629}"/>
    <dgm:cxn modelId="{8CF4B4F4-31A4-4EDB-80F5-E6FF50620A69}" type="presOf" srcId="{2CB4D8F4-5316-473B-A7C6-94B3C3B483EA}" destId="{EAD9F58A-6888-4754-889D-AA7DE4709B86}" srcOrd="0" destOrd="3" presId="urn:microsoft.com/office/officeart/2005/8/layout/process3"/>
    <dgm:cxn modelId="{8D8B70E7-DB99-411B-8F29-F0C27E9F96C6}" type="presOf" srcId="{DEDB898A-5E12-4634-9BFC-B2508831D0CF}" destId="{EAD9F58A-6888-4754-889D-AA7DE4709B86}" srcOrd="0" destOrd="1" presId="urn:microsoft.com/office/officeart/2005/8/layout/process3"/>
    <dgm:cxn modelId="{0587F855-CE55-4A87-9713-539DCA0E40F6}" type="presOf" srcId="{085EDBFB-4BEC-4C55-8EA7-897D9E97D742}" destId="{AFA2BD42-210E-49E4-B131-F4A89AEFC29E}" srcOrd="0" destOrd="0" presId="urn:microsoft.com/office/officeart/2005/8/layout/process3"/>
    <dgm:cxn modelId="{20C90DBE-2159-47CA-9CDD-BFDDAF625951}" srcId="{9E430C12-35D3-4BA4-8165-A4CC5AB7598D}" destId="{03FD27D7-DFB8-4FEB-AD7B-BF5D63BEE114}" srcOrd="1" destOrd="0" parTransId="{6862B91F-7B41-454D-895C-41AD5904E7AB}" sibTransId="{323AB590-D584-4597-AD87-DE7EA90318F8}"/>
    <dgm:cxn modelId="{00295F44-2A17-48E2-B09F-92A781DB2324}" type="presOf" srcId="{162AA2E8-0087-4A93-94B5-1DF028D9C896}" destId="{55645C03-86CF-4093-9D7E-AD706F76BA14}" srcOrd="1" destOrd="0" presId="urn:microsoft.com/office/officeart/2005/8/layout/process3"/>
    <dgm:cxn modelId="{F92D0233-1C56-46E4-BAA7-86E7666617A4}" type="presOf" srcId="{1ACC7700-7DAB-4B47-A47B-297AF8D31DEE}" destId="{52644F51-108E-4B2C-9EDD-DA83C24EA0D2}" srcOrd="0" destOrd="0" presId="urn:microsoft.com/office/officeart/2005/8/layout/process3"/>
    <dgm:cxn modelId="{844C4AAF-4C0C-403D-BFDA-52E9FCF0F96F}" type="presOf" srcId="{E5C2E1F0-2FD8-482C-BE29-9F8C0FF05374}" destId="{EAD9F58A-6888-4754-889D-AA7DE4709B86}" srcOrd="0" destOrd="0" presId="urn:microsoft.com/office/officeart/2005/8/layout/process3"/>
    <dgm:cxn modelId="{AA21C9A5-C2DA-4509-A63F-38C16E3525A1}" type="presOf" srcId="{1ACC7700-7DAB-4B47-A47B-297AF8D31DEE}" destId="{A0C685D5-4F5E-4B31-95EA-7420369513A1}" srcOrd="1" destOrd="0" presId="urn:microsoft.com/office/officeart/2005/8/layout/process3"/>
    <dgm:cxn modelId="{C96A98FF-28D0-4819-8761-87AAD4834681}" srcId="{BF7DB1A8-E0CD-438D-96F8-4D2C0F247D57}" destId="{E5C2E1F0-2FD8-482C-BE29-9F8C0FF05374}" srcOrd="0" destOrd="0" parTransId="{D14F49E5-7CE1-4C2F-9B97-3EBD796C1E85}" sibTransId="{2A790EDF-AD8D-4B84-BA98-B588A29EA33A}"/>
    <dgm:cxn modelId="{E21883AA-E493-4B3A-803D-1337D9437DBB}" srcId="{9E430C12-35D3-4BA4-8165-A4CC5AB7598D}" destId="{D4A627F0-D55F-4265-B09C-767C7D4DAD0A}" srcOrd="0" destOrd="0" parTransId="{0759D3EB-EDE9-405E-BE95-388660C0F7B7}" sibTransId="{E1ECDA2D-1CA7-4C63-9959-B334160BB4A3}"/>
    <dgm:cxn modelId="{2712A275-9FC3-4338-8908-7B68922C0C48}" srcId="{BF7DB1A8-E0CD-438D-96F8-4D2C0F247D57}" destId="{79899142-7374-419A-A736-477489DB9D82}" srcOrd="2" destOrd="0" parTransId="{7390F3FF-9487-4AFF-83AC-1E3E1C44131A}" sibTransId="{A86E16A5-6553-43E8-8A3F-2915FEA6FEC1}"/>
    <dgm:cxn modelId="{8CE1CA0D-8011-42CB-8416-91C6E5708DC5}" type="presOf" srcId="{4459EF77-A341-44C3-8F7A-A3C2AC4C6385}" destId="{C581A690-8653-499A-9E2E-4286B1BDF8B7}" srcOrd="0" destOrd="0" presId="urn:microsoft.com/office/officeart/2005/8/layout/process3"/>
    <dgm:cxn modelId="{83A709CF-3311-4B1F-BB1B-D2E89B76F057}" srcId="{BF7DB1A8-E0CD-438D-96F8-4D2C0F247D57}" destId="{2CB4D8F4-5316-473B-A7C6-94B3C3B483EA}" srcOrd="3" destOrd="0" parTransId="{880135F3-86AE-4203-8F58-CA55A62301EF}" sibTransId="{360082A0-438F-42D5-A877-5F42D1D46AB2}"/>
    <dgm:cxn modelId="{C8DEAB97-7EF0-4D94-B5D0-4E998F225182}" srcId="{4459EF77-A341-44C3-8F7A-A3C2AC4C6385}" destId="{1ACC7700-7DAB-4B47-A47B-297AF8D31DEE}" srcOrd="1" destOrd="0" parTransId="{E85E5248-DF3F-49FE-9D45-3751A359B46D}" sibTransId="{162AA2E8-0087-4A93-94B5-1DF028D9C896}"/>
    <dgm:cxn modelId="{33FEF7B1-5C71-4105-A109-FD6ED0B62BEB}" type="presOf" srcId="{79899142-7374-419A-A736-477489DB9D82}" destId="{EAD9F58A-6888-4754-889D-AA7DE4709B86}" srcOrd="0" destOrd="2" presId="urn:microsoft.com/office/officeart/2005/8/layout/process3"/>
    <dgm:cxn modelId="{A7B5B5C8-BD11-461B-B560-91D5550E6C5A}" srcId="{BF7DB1A8-E0CD-438D-96F8-4D2C0F247D57}" destId="{DEDB898A-5E12-4634-9BFC-B2508831D0CF}" srcOrd="1" destOrd="0" parTransId="{12576F8E-A2B0-4DA6-8E54-85DFE119D9A2}" sibTransId="{D94D356E-2CDB-42FA-91A6-47FE4819ABBE}"/>
    <dgm:cxn modelId="{90E8965C-0213-4019-92B4-2A46602EB76B}" type="presOf" srcId="{162AA2E8-0087-4A93-94B5-1DF028D9C896}" destId="{05E86507-376A-48B6-893A-6FE8EE03B1C2}" srcOrd="0" destOrd="0" presId="urn:microsoft.com/office/officeart/2005/8/layout/process3"/>
    <dgm:cxn modelId="{1F7D2B43-96A2-4F14-9BC1-CB41A4AD5109}" type="presOf" srcId="{BF7DB1A8-E0CD-438D-96F8-4D2C0F247D57}" destId="{4A4FAA72-202A-4032-94EA-38EF20EE8D82}" srcOrd="0" destOrd="0" presId="urn:microsoft.com/office/officeart/2005/8/layout/process3"/>
    <dgm:cxn modelId="{32B8D42A-F62E-4311-BAF7-143EFAB32BC4}" type="presOf" srcId="{03FD27D7-DFB8-4FEB-AD7B-BF5D63BEE114}" destId="{7F6DFB41-83F7-4EA2-A2B7-E09A64470B76}" srcOrd="0" destOrd="1" presId="urn:microsoft.com/office/officeart/2005/8/layout/process3"/>
    <dgm:cxn modelId="{982E056D-7292-409F-ACDC-12BD2C42DFBE}" type="presOf" srcId="{9E430C12-35D3-4BA4-8165-A4CC5AB7598D}" destId="{472D2169-C6EC-48FD-9F05-160E2F6C5233}" srcOrd="1" destOrd="0" presId="urn:microsoft.com/office/officeart/2005/8/layout/process3"/>
    <dgm:cxn modelId="{3AFE0EE1-AF62-4C13-BAF8-FE47D4056400}" type="presOf" srcId="{BEC7FEF9-F34A-414C-AEDC-99673970FEF4}" destId="{595EA128-3146-46F9-9EFE-C3D1FB9C67FE}" srcOrd="0" destOrd="0" presId="urn:microsoft.com/office/officeart/2005/8/layout/process3"/>
    <dgm:cxn modelId="{5F5F7440-C0DE-47B8-81A0-25AE8E77FDE5}" srcId="{4459EF77-A341-44C3-8F7A-A3C2AC4C6385}" destId="{9E430C12-35D3-4BA4-8165-A4CC5AB7598D}" srcOrd="0" destOrd="0" parTransId="{DB5BEF92-915D-4F80-9041-97D366B85069}" sibTransId="{BEC7FEF9-F34A-414C-AEDC-99673970FEF4}"/>
    <dgm:cxn modelId="{73625323-785F-4CCB-98B1-8EB161B1E47E}" type="presOf" srcId="{BEC7FEF9-F34A-414C-AEDC-99673970FEF4}" destId="{F65147A5-2B02-4CBD-B956-058AEB1B0057}" srcOrd="1" destOrd="0" presId="urn:microsoft.com/office/officeart/2005/8/layout/process3"/>
    <dgm:cxn modelId="{444156F7-7940-4202-B490-3F87900B8BF4}" type="presOf" srcId="{D4A627F0-D55F-4265-B09C-767C7D4DAD0A}" destId="{7F6DFB41-83F7-4EA2-A2B7-E09A64470B76}" srcOrd="0" destOrd="0" presId="urn:microsoft.com/office/officeart/2005/8/layout/process3"/>
    <dgm:cxn modelId="{D27DAE75-B390-4E7E-BAF5-96DE6EEC846A}" type="presOf" srcId="{BF7DB1A8-E0CD-438D-96F8-4D2C0F247D57}" destId="{9A8C4215-CA6C-4515-80CC-496B4A1D80BC}" srcOrd="1" destOrd="0" presId="urn:microsoft.com/office/officeart/2005/8/layout/process3"/>
    <dgm:cxn modelId="{CF17D7BE-F8FE-4867-9D09-4D32A2515DEC}" type="presOf" srcId="{9E430C12-35D3-4BA4-8165-A4CC5AB7598D}" destId="{4690947B-05BE-405F-BE25-439EB8BA9B45}" srcOrd="0" destOrd="0" presId="urn:microsoft.com/office/officeart/2005/8/layout/process3"/>
    <dgm:cxn modelId="{58B71762-FBF7-4BB2-8E6D-D86A7C1A8DCD}" type="presParOf" srcId="{C581A690-8653-499A-9E2E-4286B1BDF8B7}" destId="{EF2D2350-D72E-4F6C-AEF7-708DB657D3DF}" srcOrd="0" destOrd="0" presId="urn:microsoft.com/office/officeart/2005/8/layout/process3"/>
    <dgm:cxn modelId="{2811492D-BC36-4F3F-A4BB-604B4F2702DA}" type="presParOf" srcId="{EF2D2350-D72E-4F6C-AEF7-708DB657D3DF}" destId="{4690947B-05BE-405F-BE25-439EB8BA9B45}" srcOrd="0" destOrd="0" presId="urn:microsoft.com/office/officeart/2005/8/layout/process3"/>
    <dgm:cxn modelId="{BC9681C4-9738-44AE-924D-B2BF591C58B6}" type="presParOf" srcId="{EF2D2350-D72E-4F6C-AEF7-708DB657D3DF}" destId="{472D2169-C6EC-48FD-9F05-160E2F6C5233}" srcOrd="1" destOrd="0" presId="urn:microsoft.com/office/officeart/2005/8/layout/process3"/>
    <dgm:cxn modelId="{24005699-B037-4C8F-BC5F-3FED2C350732}" type="presParOf" srcId="{EF2D2350-D72E-4F6C-AEF7-708DB657D3DF}" destId="{7F6DFB41-83F7-4EA2-A2B7-E09A64470B76}" srcOrd="2" destOrd="0" presId="urn:microsoft.com/office/officeart/2005/8/layout/process3"/>
    <dgm:cxn modelId="{65DF29EE-B164-4885-B811-7D8A1BF1D614}" type="presParOf" srcId="{C581A690-8653-499A-9E2E-4286B1BDF8B7}" destId="{595EA128-3146-46F9-9EFE-C3D1FB9C67FE}" srcOrd="1" destOrd="0" presId="urn:microsoft.com/office/officeart/2005/8/layout/process3"/>
    <dgm:cxn modelId="{A30F2D1E-FFFC-4C6D-88AC-DBDCBBB7BA17}" type="presParOf" srcId="{595EA128-3146-46F9-9EFE-C3D1FB9C67FE}" destId="{F65147A5-2B02-4CBD-B956-058AEB1B0057}" srcOrd="0" destOrd="0" presId="urn:microsoft.com/office/officeart/2005/8/layout/process3"/>
    <dgm:cxn modelId="{C84A56A2-5AFC-45DE-B804-C1A51471C3BC}" type="presParOf" srcId="{C581A690-8653-499A-9E2E-4286B1BDF8B7}" destId="{1B0F8DBC-C327-48C9-BC74-D6DB0D667B79}" srcOrd="2" destOrd="0" presId="urn:microsoft.com/office/officeart/2005/8/layout/process3"/>
    <dgm:cxn modelId="{C4CC3D7B-687D-44EC-881B-697F75060B5F}" type="presParOf" srcId="{1B0F8DBC-C327-48C9-BC74-D6DB0D667B79}" destId="{52644F51-108E-4B2C-9EDD-DA83C24EA0D2}" srcOrd="0" destOrd="0" presId="urn:microsoft.com/office/officeart/2005/8/layout/process3"/>
    <dgm:cxn modelId="{8E444756-FE70-472B-B7C0-F040AFF494D7}" type="presParOf" srcId="{1B0F8DBC-C327-48C9-BC74-D6DB0D667B79}" destId="{A0C685D5-4F5E-4B31-95EA-7420369513A1}" srcOrd="1" destOrd="0" presId="urn:microsoft.com/office/officeart/2005/8/layout/process3"/>
    <dgm:cxn modelId="{6379BA00-D322-4949-80D6-9018C6C44D24}" type="presParOf" srcId="{1B0F8DBC-C327-48C9-BC74-D6DB0D667B79}" destId="{AFA2BD42-210E-49E4-B131-F4A89AEFC29E}" srcOrd="2" destOrd="0" presId="urn:microsoft.com/office/officeart/2005/8/layout/process3"/>
    <dgm:cxn modelId="{AE4BDFE9-62E5-436A-AB00-22D1692FCAC0}" type="presParOf" srcId="{C581A690-8653-499A-9E2E-4286B1BDF8B7}" destId="{05E86507-376A-48B6-893A-6FE8EE03B1C2}" srcOrd="3" destOrd="0" presId="urn:microsoft.com/office/officeart/2005/8/layout/process3"/>
    <dgm:cxn modelId="{C287E756-41D1-4142-8897-FF5A4611D33C}" type="presParOf" srcId="{05E86507-376A-48B6-893A-6FE8EE03B1C2}" destId="{55645C03-86CF-4093-9D7E-AD706F76BA14}" srcOrd="0" destOrd="0" presId="urn:microsoft.com/office/officeart/2005/8/layout/process3"/>
    <dgm:cxn modelId="{4D8DB516-8DD5-42C4-ADC7-FE71E816E10B}" type="presParOf" srcId="{C581A690-8653-499A-9E2E-4286B1BDF8B7}" destId="{E07849DE-1A2B-496E-98D3-E07C0D7CCC41}" srcOrd="4" destOrd="0" presId="urn:microsoft.com/office/officeart/2005/8/layout/process3"/>
    <dgm:cxn modelId="{551487CC-3669-4DA4-A94D-564A55FAF0C1}" type="presParOf" srcId="{E07849DE-1A2B-496E-98D3-E07C0D7CCC41}" destId="{4A4FAA72-202A-4032-94EA-38EF20EE8D82}" srcOrd="0" destOrd="0" presId="urn:microsoft.com/office/officeart/2005/8/layout/process3"/>
    <dgm:cxn modelId="{2432B7B0-E04F-49E8-8486-739D35D185D8}" type="presParOf" srcId="{E07849DE-1A2B-496E-98D3-E07C0D7CCC41}" destId="{9A8C4215-CA6C-4515-80CC-496B4A1D80BC}" srcOrd="1" destOrd="0" presId="urn:microsoft.com/office/officeart/2005/8/layout/process3"/>
    <dgm:cxn modelId="{E966491E-B2CE-419C-85C5-C092684E6459}" type="presParOf" srcId="{E07849DE-1A2B-496E-98D3-E07C0D7CCC41}" destId="{EAD9F58A-6888-4754-889D-AA7DE4709B8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7E0F02-87C1-4187-85E5-C60C8A17FF7C}" type="doc">
      <dgm:prSet loTypeId="urn:microsoft.com/office/officeart/2005/8/layout/cycle8" loCatId="cycle" qsTypeId="urn:microsoft.com/office/officeart/2005/8/quickstyle/3d3" qsCatId="3D" csTypeId="urn:microsoft.com/office/officeart/2005/8/colors/colorful2" csCatId="colorful" phldr="1"/>
      <dgm:spPr/>
    </dgm:pt>
    <dgm:pt modelId="{1E2234D4-D209-4A6A-8A45-08723184CE59}">
      <dgm:prSet phldrT="[Text]" custT="1"/>
      <dgm:spPr/>
      <dgm:t>
        <a:bodyPr/>
        <a:lstStyle/>
        <a:p>
          <a:r>
            <a:rPr lang="en-US" sz="1400" dirty="0" smtClean="0"/>
            <a:t>Segmentation</a:t>
          </a:r>
          <a:endParaRPr lang="en-US" sz="1100" dirty="0"/>
        </a:p>
      </dgm:t>
    </dgm:pt>
    <dgm:pt modelId="{F12C99C0-BA9B-46AE-B119-9062786E5D8D}" type="parTrans" cxnId="{3C66EF2C-23B6-4A81-8062-61D7B302072E}">
      <dgm:prSet/>
      <dgm:spPr/>
      <dgm:t>
        <a:bodyPr/>
        <a:lstStyle/>
        <a:p>
          <a:endParaRPr lang="en-US"/>
        </a:p>
      </dgm:t>
    </dgm:pt>
    <dgm:pt modelId="{7B379A17-0639-4934-8ADD-9B7CE7BFB18D}" type="sibTrans" cxnId="{3C66EF2C-23B6-4A81-8062-61D7B302072E}">
      <dgm:prSet/>
      <dgm:spPr/>
      <dgm:t>
        <a:bodyPr/>
        <a:lstStyle/>
        <a:p>
          <a:endParaRPr lang="en-US"/>
        </a:p>
      </dgm:t>
    </dgm:pt>
    <dgm:pt modelId="{EF7E8837-4B74-4239-8483-1AA8F1E1B537}">
      <dgm:prSet phldrT="[Text]" custT="1"/>
      <dgm:spPr/>
      <dgm:t>
        <a:bodyPr/>
        <a:lstStyle/>
        <a:p>
          <a:r>
            <a:rPr lang="en-US" sz="1400" dirty="0" smtClean="0"/>
            <a:t>Socialization</a:t>
          </a:r>
          <a:endParaRPr lang="en-US" sz="1200" dirty="0"/>
        </a:p>
      </dgm:t>
    </dgm:pt>
    <dgm:pt modelId="{0114C10C-BFE2-4AA2-8A90-09F49F257B2B}" type="parTrans" cxnId="{AAEAF1F3-72BC-47F1-9834-EE13B105F569}">
      <dgm:prSet/>
      <dgm:spPr/>
      <dgm:t>
        <a:bodyPr/>
        <a:lstStyle/>
        <a:p>
          <a:endParaRPr lang="en-US"/>
        </a:p>
      </dgm:t>
    </dgm:pt>
    <dgm:pt modelId="{8D9036B9-47A6-4336-92DD-FB6E00E5B5A5}" type="sibTrans" cxnId="{AAEAF1F3-72BC-47F1-9834-EE13B105F569}">
      <dgm:prSet/>
      <dgm:spPr/>
      <dgm:t>
        <a:bodyPr/>
        <a:lstStyle/>
        <a:p>
          <a:endParaRPr lang="en-US"/>
        </a:p>
      </dgm:t>
    </dgm:pt>
    <dgm:pt modelId="{B62BF65F-F2CB-448B-A5B3-BE5CBFB38A9E}">
      <dgm:prSet phldrT="[Text]" custT="1"/>
      <dgm:spPr/>
      <dgm:t>
        <a:bodyPr/>
        <a:lstStyle/>
        <a:p>
          <a:r>
            <a:rPr lang="en-US" sz="1400" dirty="0" smtClean="0"/>
            <a:t>Skill-</a:t>
          </a:r>
          <a:r>
            <a:rPr lang="en-US" sz="1400" dirty="0" err="1" smtClean="0"/>
            <a:t>ification</a:t>
          </a:r>
          <a:endParaRPr lang="en-US" sz="1200" dirty="0"/>
        </a:p>
      </dgm:t>
    </dgm:pt>
    <dgm:pt modelId="{640B2B56-666E-41B2-83B3-29C54A9ABE56}" type="parTrans" cxnId="{FF13E5C4-C3B1-47E8-A95F-3D4CF62E589E}">
      <dgm:prSet/>
      <dgm:spPr/>
      <dgm:t>
        <a:bodyPr/>
        <a:lstStyle/>
        <a:p>
          <a:endParaRPr lang="en-US"/>
        </a:p>
      </dgm:t>
    </dgm:pt>
    <dgm:pt modelId="{901ED637-8ED5-4403-8787-876CEB387F62}" type="sibTrans" cxnId="{FF13E5C4-C3B1-47E8-A95F-3D4CF62E589E}">
      <dgm:prSet/>
      <dgm:spPr/>
      <dgm:t>
        <a:bodyPr/>
        <a:lstStyle/>
        <a:p>
          <a:endParaRPr lang="en-US"/>
        </a:p>
      </dgm:t>
    </dgm:pt>
    <dgm:pt modelId="{216AC893-5D8C-464D-8960-C7BEAC29FF23}" type="pres">
      <dgm:prSet presAssocID="{5C7E0F02-87C1-4187-85E5-C60C8A17FF7C}" presName="compositeShape" presStyleCnt="0">
        <dgm:presLayoutVars>
          <dgm:chMax val="7"/>
          <dgm:dir/>
          <dgm:resizeHandles val="exact"/>
        </dgm:presLayoutVars>
      </dgm:prSet>
      <dgm:spPr/>
    </dgm:pt>
    <dgm:pt modelId="{A16ED810-10C8-4A41-9C17-E85F209BD612}" type="pres">
      <dgm:prSet presAssocID="{5C7E0F02-87C1-4187-85E5-C60C8A17FF7C}" presName="wedge1" presStyleLbl="node1" presStyleIdx="0" presStyleCnt="3" custScaleX="112636" custScaleY="102455"/>
      <dgm:spPr/>
      <dgm:t>
        <a:bodyPr/>
        <a:lstStyle/>
        <a:p>
          <a:endParaRPr lang="en-US"/>
        </a:p>
      </dgm:t>
    </dgm:pt>
    <dgm:pt modelId="{B6220657-02BF-40BD-BD80-61ABA533C925}" type="pres">
      <dgm:prSet presAssocID="{5C7E0F02-87C1-4187-85E5-C60C8A17FF7C}" presName="dummy1a" presStyleCnt="0"/>
      <dgm:spPr/>
    </dgm:pt>
    <dgm:pt modelId="{ED2AE9B3-144C-4134-B933-B865FCC9A716}" type="pres">
      <dgm:prSet presAssocID="{5C7E0F02-87C1-4187-85E5-C60C8A17FF7C}" presName="dummy1b" presStyleCnt="0"/>
      <dgm:spPr/>
    </dgm:pt>
    <dgm:pt modelId="{549A5ECD-FA39-45E6-AF9D-22357482E489}" type="pres">
      <dgm:prSet presAssocID="{5C7E0F02-87C1-4187-85E5-C60C8A17FF7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264BDA-B581-46CC-A26D-7C3A89F925CB}" type="pres">
      <dgm:prSet presAssocID="{5C7E0F02-87C1-4187-85E5-C60C8A17FF7C}" presName="wedge2" presStyleLbl="node1" presStyleIdx="1" presStyleCnt="3"/>
      <dgm:spPr/>
      <dgm:t>
        <a:bodyPr/>
        <a:lstStyle/>
        <a:p>
          <a:endParaRPr lang="en-US"/>
        </a:p>
      </dgm:t>
    </dgm:pt>
    <dgm:pt modelId="{00584634-F8C0-4E18-9F33-3A0B1C3A4CA7}" type="pres">
      <dgm:prSet presAssocID="{5C7E0F02-87C1-4187-85E5-C60C8A17FF7C}" presName="dummy2a" presStyleCnt="0"/>
      <dgm:spPr/>
    </dgm:pt>
    <dgm:pt modelId="{2933FBA4-759D-4EAD-9AA9-2487E21C3573}" type="pres">
      <dgm:prSet presAssocID="{5C7E0F02-87C1-4187-85E5-C60C8A17FF7C}" presName="dummy2b" presStyleCnt="0"/>
      <dgm:spPr/>
    </dgm:pt>
    <dgm:pt modelId="{74E41D6D-8522-415F-B568-2AED876F721B}" type="pres">
      <dgm:prSet presAssocID="{5C7E0F02-87C1-4187-85E5-C60C8A17FF7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998752-8A39-4983-8B20-FF3D24410135}" type="pres">
      <dgm:prSet presAssocID="{5C7E0F02-87C1-4187-85E5-C60C8A17FF7C}" presName="wedge3" presStyleLbl="node1" presStyleIdx="2" presStyleCnt="3"/>
      <dgm:spPr/>
      <dgm:t>
        <a:bodyPr/>
        <a:lstStyle/>
        <a:p>
          <a:endParaRPr lang="en-US"/>
        </a:p>
      </dgm:t>
    </dgm:pt>
    <dgm:pt modelId="{C2B9F170-FDB1-433C-BA3E-44D2DD1D8A63}" type="pres">
      <dgm:prSet presAssocID="{5C7E0F02-87C1-4187-85E5-C60C8A17FF7C}" presName="dummy3a" presStyleCnt="0"/>
      <dgm:spPr/>
    </dgm:pt>
    <dgm:pt modelId="{16DBF656-6279-4595-930C-6855772343BE}" type="pres">
      <dgm:prSet presAssocID="{5C7E0F02-87C1-4187-85E5-C60C8A17FF7C}" presName="dummy3b" presStyleCnt="0"/>
      <dgm:spPr/>
    </dgm:pt>
    <dgm:pt modelId="{1D113A30-DC23-42E8-B89A-292DA1D794C2}" type="pres">
      <dgm:prSet presAssocID="{5C7E0F02-87C1-4187-85E5-C60C8A17FF7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FEED7B-ABD0-4E41-8E96-0F866E33544E}" type="pres">
      <dgm:prSet presAssocID="{7B379A17-0639-4934-8ADD-9B7CE7BFB18D}" presName="arrowWedge1" presStyleLbl="fgSibTrans2D1" presStyleIdx="0" presStyleCnt="3"/>
      <dgm:spPr/>
    </dgm:pt>
    <dgm:pt modelId="{059EBBAF-7088-436E-9342-40DACBE228DD}" type="pres">
      <dgm:prSet presAssocID="{8D9036B9-47A6-4336-92DD-FB6E00E5B5A5}" presName="arrowWedge2" presStyleLbl="fgSibTrans2D1" presStyleIdx="1" presStyleCnt="3"/>
      <dgm:spPr/>
    </dgm:pt>
    <dgm:pt modelId="{57E8C0B7-EC65-460A-B3AE-211F9F616DCC}" type="pres">
      <dgm:prSet presAssocID="{901ED637-8ED5-4403-8787-876CEB387F62}" presName="arrowWedge3" presStyleLbl="fgSibTrans2D1" presStyleIdx="2" presStyleCnt="3"/>
      <dgm:spPr/>
    </dgm:pt>
  </dgm:ptLst>
  <dgm:cxnLst>
    <dgm:cxn modelId="{D83B5D01-1A81-4C70-BC56-19D84FFB15D6}" type="presOf" srcId="{B62BF65F-F2CB-448B-A5B3-BE5CBFB38A9E}" destId="{1D113A30-DC23-42E8-B89A-292DA1D794C2}" srcOrd="1" destOrd="0" presId="urn:microsoft.com/office/officeart/2005/8/layout/cycle8"/>
    <dgm:cxn modelId="{B6589BD3-58CC-4CAE-A44C-E84CDF002C95}" type="presOf" srcId="{1E2234D4-D209-4A6A-8A45-08723184CE59}" destId="{A16ED810-10C8-4A41-9C17-E85F209BD612}" srcOrd="0" destOrd="0" presId="urn:microsoft.com/office/officeart/2005/8/layout/cycle8"/>
    <dgm:cxn modelId="{FF13E5C4-C3B1-47E8-A95F-3D4CF62E589E}" srcId="{5C7E0F02-87C1-4187-85E5-C60C8A17FF7C}" destId="{B62BF65F-F2CB-448B-A5B3-BE5CBFB38A9E}" srcOrd="2" destOrd="0" parTransId="{640B2B56-666E-41B2-83B3-29C54A9ABE56}" sibTransId="{901ED637-8ED5-4403-8787-876CEB387F62}"/>
    <dgm:cxn modelId="{3C66EF2C-23B6-4A81-8062-61D7B302072E}" srcId="{5C7E0F02-87C1-4187-85E5-C60C8A17FF7C}" destId="{1E2234D4-D209-4A6A-8A45-08723184CE59}" srcOrd="0" destOrd="0" parTransId="{F12C99C0-BA9B-46AE-B119-9062786E5D8D}" sibTransId="{7B379A17-0639-4934-8ADD-9B7CE7BFB18D}"/>
    <dgm:cxn modelId="{8B6B9085-1A85-44FC-AD33-61E2439ADC2E}" type="presOf" srcId="{B62BF65F-F2CB-448B-A5B3-BE5CBFB38A9E}" destId="{70998752-8A39-4983-8B20-FF3D24410135}" srcOrd="0" destOrd="0" presId="urn:microsoft.com/office/officeart/2005/8/layout/cycle8"/>
    <dgm:cxn modelId="{AAEAF1F3-72BC-47F1-9834-EE13B105F569}" srcId="{5C7E0F02-87C1-4187-85E5-C60C8A17FF7C}" destId="{EF7E8837-4B74-4239-8483-1AA8F1E1B537}" srcOrd="1" destOrd="0" parTransId="{0114C10C-BFE2-4AA2-8A90-09F49F257B2B}" sibTransId="{8D9036B9-47A6-4336-92DD-FB6E00E5B5A5}"/>
    <dgm:cxn modelId="{7C38556F-D0BB-4C8B-B1B7-0B6F360152F8}" type="presOf" srcId="{1E2234D4-D209-4A6A-8A45-08723184CE59}" destId="{549A5ECD-FA39-45E6-AF9D-22357482E489}" srcOrd="1" destOrd="0" presId="urn:microsoft.com/office/officeart/2005/8/layout/cycle8"/>
    <dgm:cxn modelId="{E9444632-9A91-4011-8B51-09FF6A10E5BC}" type="presOf" srcId="{EF7E8837-4B74-4239-8483-1AA8F1E1B537}" destId="{74E41D6D-8522-415F-B568-2AED876F721B}" srcOrd="1" destOrd="0" presId="urn:microsoft.com/office/officeart/2005/8/layout/cycle8"/>
    <dgm:cxn modelId="{CCF9D066-EE2D-47AC-830F-2B1DDA4B6FAD}" type="presOf" srcId="{EF7E8837-4B74-4239-8483-1AA8F1E1B537}" destId="{6C264BDA-B581-46CC-A26D-7C3A89F925CB}" srcOrd="0" destOrd="0" presId="urn:microsoft.com/office/officeart/2005/8/layout/cycle8"/>
    <dgm:cxn modelId="{8DB4C772-72B9-4948-A32C-93B9281EA7A4}" type="presOf" srcId="{5C7E0F02-87C1-4187-85E5-C60C8A17FF7C}" destId="{216AC893-5D8C-464D-8960-C7BEAC29FF23}" srcOrd="0" destOrd="0" presId="urn:microsoft.com/office/officeart/2005/8/layout/cycle8"/>
    <dgm:cxn modelId="{B01E64E3-352E-4AA1-BFEF-CB30D427B070}" type="presParOf" srcId="{216AC893-5D8C-464D-8960-C7BEAC29FF23}" destId="{A16ED810-10C8-4A41-9C17-E85F209BD612}" srcOrd="0" destOrd="0" presId="urn:microsoft.com/office/officeart/2005/8/layout/cycle8"/>
    <dgm:cxn modelId="{F2C3B263-FCEE-4303-AFC2-156BF6E751A5}" type="presParOf" srcId="{216AC893-5D8C-464D-8960-C7BEAC29FF23}" destId="{B6220657-02BF-40BD-BD80-61ABA533C925}" srcOrd="1" destOrd="0" presId="urn:microsoft.com/office/officeart/2005/8/layout/cycle8"/>
    <dgm:cxn modelId="{6D0E980E-BB73-4CBC-B14A-5A552E5D2BED}" type="presParOf" srcId="{216AC893-5D8C-464D-8960-C7BEAC29FF23}" destId="{ED2AE9B3-144C-4134-B933-B865FCC9A716}" srcOrd="2" destOrd="0" presId="urn:microsoft.com/office/officeart/2005/8/layout/cycle8"/>
    <dgm:cxn modelId="{4AA5ED0E-B9DE-4D95-9159-FC747954B63F}" type="presParOf" srcId="{216AC893-5D8C-464D-8960-C7BEAC29FF23}" destId="{549A5ECD-FA39-45E6-AF9D-22357482E489}" srcOrd="3" destOrd="0" presId="urn:microsoft.com/office/officeart/2005/8/layout/cycle8"/>
    <dgm:cxn modelId="{BF27CF23-87D5-4788-96FE-408810C7C129}" type="presParOf" srcId="{216AC893-5D8C-464D-8960-C7BEAC29FF23}" destId="{6C264BDA-B581-46CC-A26D-7C3A89F925CB}" srcOrd="4" destOrd="0" presId="urn:microsoft.com/office/officeart/2005/8/layout/cycle8"/>
    <dgm:cxn modelId="{F18310FA-AB76-42BD-AA5F-1577356A3377}" type="presParOf" srcId="{216AC893-5D8C-464D-8960-C7BEAC29FF23}" destId="{00584634-F8C0-4E18-9F33-3A0B1C3A4CA7}" srcOrd="5" destOrd="0" presId="urn:microsoft.com/office/officeart/2005/8/layout/cycle8"/>
    <dgm:cxn modelId="{CFC4F6A7-6DF2-488B-9884-FED760145DBF}" type="presParOf" srcId="{216AC893-5D8C-464D-8960-C7BEAC29FF23}" destId="{2933FBA4-759D-4EAD-9AA9-2487E21C3573}" srcOrd="6" destOrd="0" presId="urn:microsoft.com/office/officeart/2005/8/layout/cycle8"/>
    <dgm:cxn modelId="{497B7CCB-3447-46B9-9BBE-79307947D0D7}" type="presParOf" srcId="{216AC893-5D8C-464D-8960-C7BEAC29FF23}" destId="{74E41D6D-8522-415F-B568-2AED876F721B}" srcOrd="7" destOrd="0" presId="urn:microsoft.com/office/officeart/2005/8/layout/cycle8"/>
    <dgm:cxn modelId="{A89A6DEA-9727-425D-9B4B-D23227326F93}" type="presParOf" srcId="{216AC893-5D8C-464D-8960-C7BEAC29FF23}" destId="{70998752-8A39-4983-8B20-FF3D24410135}" srcOrd="8" destOrd="0" presId="urn:microsoft.com/office/officeart/2005/8/layout/cycle8"/>
    <dgm:cxn modelId="{CD44F818-B34E-49AA-8A9B-7387CB90B033}" type="presParOf" srcId="{216AC893-5D8C-464D-8960-C7BEAC29FF23}" destId="{C2B9F170-FDB1-433C-BA3E-44D2DD1D8A63}" srcOrd="9" destOrd="0" presId="urn:microsoft.com/office/officeart/2005/8/layout/cycle8"/>
    <dgm:cxn modelId="{BC3CD3E0-B373-4407-9DC6-A404556C6742}" type="presParOf" srcId="{216AC893-5D8C-464D-8960-C7BEAC29FF23}" destId="{16DBF656-6279-4595-930C-6855772343BE}" srcOrd="10" destOrd="0" presId="urn:microsoft.com/office/officeart/2005/8/layout/cycle8"/>
    <dgm:cxn modelId="{878847F6-D0DA-49F7-8FCD-BAB4119DFDBB}" type="presParOf" srcId="{216AC893-5D8C-464D-8960-C7BEAC29FF23}" destId="{1D113A30-DC23-42E8-B89A-292DA1D794C2}" srcOrd="11" destOrd="0" presId="urn:microsoft.com/office/officeart/2005/8/layout/cycle8"/>
    <dgm:cxn modelId="{64FD3A00-84BF-41FA-8860-9328BC2A3020}" type="presParOf" srcId="{216AC893-5D8C-464D-8960-C7BEAC29FF23}" destId="{86FEED7B-ABD0-4E41-8E96-0F866E33544E}" srcOrd="12" destOrd="0" presId="urn:microsoft.com/office/officeart/2005/8/layout/cycle8"/>
    <dgm:cxn modelId="{CEDE6D67-6038-4DB8-BE6C-F2FFA457819F}" type="presParOf" srcId="{216AC893-5D8C-464D-8960-C7BEAC29FF23}" destId="{059EBBAF-7088-436E-9342-40DACBE228DD}" srcOrd="13" destOrd="0" presId="urn:microsoft.com/office/officeart/2005/8/layout/cycle8"/>
    <dgm:cxn modelId="{BF6498DA-7F3D-443C-873B-DFA2C877A441}" type="presParOf" srcId="{216AC893-5D8C-464D-8960-C7BEAC29FF23}" destId="{57E8C0B7-EC65-460A-B3AE-211F9F616DCC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85505E-5615-4AA3-9B45-32FF1DCD60D6}" type="doc">
      <dgm:prSet loTypeId="urn:microsoft.com/office/officeart/2005/8/layout/cycle8" loCatId="cycle" qsTypeId="urn:microsoft.com/office/officeart/2005/8/quickstyle/3d3" qsCatId="3D" csTypeId="urn:microsoft.com/office/officeart/2005/8/colors/colorful2" csCatId="colorful" phldr="1"/>
      <dgm:spPr/>
    </dgm:pt>
    <dgm:pt modelId="{3F0611D3-063C-44CE-A2C6-79FA3613701B}">
      <dgm:prSet phldrT="[Text]" custT="1"/>
      <dgm:spPr/>
      <dgm:t>
        <a:bodyPr/>
        <a:lstStyle/>
        <a:p>
          <a:pPr>
            <a:lnSpc>
              <a:spcPts val="1600"/>
            </a:lnSpc>
          </a:pPr>
          <a:r>
            <a:rPr lang="en-US" sz="1600" dirty="0" smtClean="0"/>
            <a:t>Millions of customers shopping for goods</a:t>
          </a:r>
          <a:endParaRPr lang="en-US" sz="1600" dirty="0"/>
        </a:p>
      </dgm:t>
    </dgm:pt>
    <dgm:pt modelId="{C8B8FBDE-4054-48A0-A7C8-0D89288F4EE3}" type="parTrans" cxnId="{1DD83CEF-339C-4796-88F9-44FB91665823}">
      <dgm:prSet/>
      <dgm:spPr/>
      <dgm:t>
        <a:bodyPr/>
        <a:lstStyle/>
        <a:p>
          <a:endParaRPr lang="en-US" sz="1800"/>
        </a:p>
      </dgm:t>
    </dgm:pt>
    <dgm:pt modelId="{298C3A96-E33E-4B00-898E-108708778858}" type="sibTrans" cxnId="{1DD83CEF-339C-4796-88F9-44FB91665823}">
      <dgm:prSet/>
      <dgm:spPr/>
      <dgm:t>
        <a:bodyPr/>
        <a:lstStyle/>
        <a:p>
          <a:endParaRPr lang="en-US" sz="1800"/>
        </a:p>
      </dgm:t>
    </dgm:pt>
    <dgm:pt modelId="{FDBD3552-0982-4F2B-A472-8088819717BB}">
      <dgm:prSet phldrT="[Text]" custT="1"/>
      <dgm:spPr/>
      <dgm:t>
        <a:bodyPr/>
        <a:lstStyle/>
        <a:p>
          <a:pPr>
            <a:lnSpc>
              <a:spcPts val="1600"/>
            </a:lnSpc>
            <a:spcAft>
              <a:spcPts val="0"/>
            </a:spcAft>
          </a:pPr>
          <a:r>
            <a:rPr lang="en-US" sz="1600" dirty="0" smtClean="0"/>
            <a:t>Customers actively browse via</a:t>
          </a:r>
        </a:p>
        <a:p>
          <a:pPr>
            <a:lnSpc>
              <a:spcPts val="1600"/>
            </a:lnSpc>
            <a:spcAft>
              <a:spcPts val="0"/>
            </a:spcAft>
          </a:pPr>
          <a:r>
            <a:rPr lang="en-US" sz="1600" dirty="0" smtClean="0"/>
            <a:t>recommendation engines</a:t>
          </a:r>
        </a:p>
        <a:p>
          <a:pPr>
            <a:lnSpc>
              <a:spcPts val="1600"/>
            </a:lnSpc>
            <a:spcAft>
              <a:spcPts val="0"/>
            </a:spcAft>
          </a:pPr>
          <a:r>
            <a:rPr lang="en-US" sz="1600" dirty="0" smtClean="0"/>
            <a:t>Customer reviews</a:t>
          </a:r>
        </a:p>
        <a:p>
          <a:pPr>
            <a:lnSpc>
              <a:spcPts val="1600"/>
            </a:lnSpc>
            <a:spcAft>
              <a:spcPts val="0"/>
            </a:spcAft>
          </a:pPr>
          <a:r>
            <a:rPr lang="en-US" sz="1600" dirty="0" smtClean="0"/>
            <a:t>book and video samples</a:t>
          </a:r>
        </a:p>
        <a:p>
          <a:pPr>
            <a:lnSpc>
              <a:spcPts val="1600"/>
            </a:lnSpc>
            <a:spcAft>
              <a:spcPts val="0"/>
            </a:spcAft>
          </a:pPr>
          <a:endParaRPr lang="en-US" sz="1600" dirty="0"/>
        </a:p>
      </dgm:t>
    </dgm:pt>
    <dgm:pt modelId="{78C9C291-4EC8-4563-A188-CD046BCC1A11}" type="parTrans" cxnId="{57398BAA-E950-4A35-A897-1476D03F5C32}">
      <dgm:prSet/>
      <dgm:spPr/>
      <dgm:t>
        <a:bodyPr/>
        <a:lstStyle/>
        <a:p>
          <a:endParaRPr lang="en-US" sz="1800"/>
        </a:p>
      </dgm:t>
    </dgm:pt>
    <dgm:pt modelId="{FD10610E-CAFF-4AB2-822F-F91F290DA92E}" type="sibTrans" cxnId="{57398BAA-E950-4A35-A897-1476D03F5C32}">
      <dgm:prSet/>
      <dgm:spPr/>
      <dgm:t>
        <a:bodyPr/>
        <a:lstStyle/>
        <a:p>
          <a:endParaRPr lang="en-US" sz="1800"/>
        </a:p>
      </dgm:t>
    </dgm:pt>
    <dgm:pt modelId="{25328388-235D-4C2C-8194-CCC6E2C02319}">
      <dgm:prSet phldrT="[Text]" custT="1"/>
      <dgm:spPr/>
      <dgm:t>
        <a:bodyPr/>
        <a:lstStyle/>
        <a:p>
          <a:pPr>
            <a:lnSpc>
              <a:spcPts val="1600"/>
            </a:lnSpc>
          </a:pPr>
          <a:r>
            <a:rPr lang="en-US" sz="1600" dirty="0" smtClean="0"/>
            <a:t>Customers write comments and review themselves, enabling Amazon to benefit from additional value and gain additional insight</a:t>
          </a:r>
          <a:endParaRPr lang="en-US" sz="1600" dirty="0"/>
        </a:p>
      </dgm:t>
    </dgm:pt>
    <dgm:pt modelId="{2C81A6A5-E042-40EA-B71A-4B29C649811B}" type="parTrans" cxnId="{2DC46EEE-3DE0-4182-898F-D887F78C7C2B}">
      <dgm:prSet/>
      <dgm:spPr/>
      <dgm:t>
        <a:bodyPr/>
        <a:lstStyle/>
        <a:p>
          <a:endParaRPr lang="en-US" sz="1800"/>
        </a:p>
      </dgm:t>
    </dgm:pt>
    <dgm:pt modelId="{1712E696-28F4-42A7-AD78-4E114A0FBB47}" type="sibTrans" cxnId="{2DC46EEE-3DE0-4182-898F-D887F78C7C2B}">
      <dgm:prSet/>
      <dgm:spPr/>
      <dgm:t>
        <a:bodyPr/>
        <a:lstStyle/>
        <a:p>
          <a:endParaRPr lang="en-US" sz="1800"/>
        </a:p>
      </dgm:t>
    </dgm:pt>
    <dgm:pt modelId="{4D9A6A84-1D57-4D1F-871D-66DA3D703321}" type="pres">
      <dgm:prSet presAssocID="{6585505E-5615-4AA3-9B45-32FF1DCD60D6}" presName="compositeShape" presStyleCnt="0">
        <dgm:presLayoutVars>
          <dgm:chMax val="7"/>
          <dgm:dir/>
          <dgm:resizeHandles val="exact"/>
        </dgm:presLayoutVars>
      </dgm:prSet>
      <dgm:spPr/>
    </dgm:pt>
    <dgm:pt modelId="{A83707D7-5F43-4320-892F-6C1921C4DF37}" type="pres">
      <dgm:prSet presAssocID="{6585505E-5615-4AA3-9B45-32FF1DCD60D6}" presName="wedge1" presStyleLbl="node1" presStyleIdx="0" presStyleCnt="3"/>
      <dgm:spPr/>
      <dgm:t>
        <a:bodyPr/>
        <a:lstStyle/>
        <a:p>
          <a:endParaRPr lang="en-US"/>
        </a:p>
      </dgm:t>
    </dgm:pt>
    <dgm:pt modelId="{E9D7FE85-C6A8-4A7C-ADA7-23DF836B0816}" type="pres">
      <dgm:prSet presAssocID="{6585505E-5615-4AA3-9B45-32FF1DCD60D6}" presName="dummy1a" presStyleCnt="0"/>
      <dgm:spPr/>
    </dgm:pt>
    <dgm:pt modelId="{F86E5004-554F-472A-A022-D6E8A910850B}" type="pres">
      <dgm:prSet presAssocID="{6585505E-5615-4AA3-9B45-32FF1DCD60D6}" presName="dummy1b" presStyleCnt="0"/>
      <dgm:spPr/>
    </dgm:pt>
    <dgm:pt modelId="{3AD2FFE7-B768-4128-844D-E3CF6328FE35}" type="pres">
      <dgm:prSet presAssocID="{6585505E-5615-4AA3-9B45-32FF1DCD60D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85C519-5B71-4433-AE96-30CD43D94731}" type="pres">
      <dgm:prSet presAssocID="{6585505E-5615-4AA3-9B45-32FF1DCD60D6}" presName="wedge2" presStyleLbl="node1" presStyleIdx="1" presStyleCnt="3"/>
      <dgm:spPr/>
      <dgm:t>
        <a:bodyPr/>
        <a:lstStyle/>
        <a:p>
          <a:endParaRPr lang="en-US"/>
        </a:p>
      </dgm:t>
    </dgm:pt>
    <dgm:pt modelId="{B96BC1AA-1BA8-46A9-A911-975FE5CA6ADE}" type="pres">
      <dgm:prSet presAssocID="{6585505E-5615-4AA3-9B45-32FF1DCD60D6}" presName="dummy2a" presStyleCnt="0"/>
      <dgm:spPr/>
    </dgm:pt>
    <dgm:pt modelId="{AAAFB490-B058-42DA-A596-ED3E67737E39}" type="pres">
      <dgm:prSet presAssocID="{6585505E-5615-4AA3-9B45-32FF1DCD60D6}" presName="dummy2b" presStyleCnt="0"/>
      <dgm:spPr/>
    </dgm:pt>
    <dgm:pt modelId="{8A1E205F-0F85-4C63-9316-43BD0EAC6511}" type="pres">
      <dgm:prSet presAssocID="{6585505E-5615-4AA3-9B45-32FF1DCD60D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E9EC3-B058-46E4-8FEB-21D0510BC664}" type="pres">
      <dgm:prSet presAssocID="{6585505E-5615-4AA3-9B45-32FF1DCD60D6}" presName="wedge3" presStyleLbl="node1" presStyleIdx="2" presStyleCnt="3"/>
      <dgm:spPr/>
      <dgm:t>
        <a:bodyPr/>
        <a:lstStyle/>
        <a:p>
          <a:endParaRPr lang="en-US"/>
        </a:p>
      </dgm:t>
    </dgm:pt>
    <dgm:pt modelId="{4FFD456B-D376-4FE1-9AA3-752A0A207EA2}" type="pres">
      <dgm:prSet presAssocID="{6585505E-5615-4AA3-9B45-32FF1DCD60D6}" presName="dummy3a" presStyleCnt="0"/>
      <dgm:spPr/>
    </dgm:pt>
    <dgm:pt modelId="{E773F6D9-80E7-40AC-9C8A-A76CDF6868A7}" type="pres">
      <dgm:prSet presAssocID="{6585505E-5615-4AA3-9B45-32FF1DCD60D6}" presName="dummy3b" presStyleCnt="0"/>
      <dgm:spPr/>
    </dgm:pt>
    <dgm:pt modelId="{1915FE3F-5700-4B7C-85E7-DEC98705FAEA}" type="pres">
      <dgm:prSet presAssocID="{6585505E-5615-4AA3-9B45-32FF1DCD60D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972822-B9BC-41B2-AD5C-2751A5A07F4A}" type="pres">
      <dgm:prSet presAssocID="{298C3A96-E33E-4B00-898E-108708778858}" presName="arrowWedge1" presStyleLbl="fgSibTrans2D1" presStyleIdx="0" presStyleCnt="3"/>
      <dgm:spPr/>
    </dgm:pt>
    <dgm:pt modelId="{34830C7E-4976-4C59-BC7F-89CDF2F2E201}" type="pres">
      <dgm:prSet presAssocID="{FD10610E-CAFF-4AB2-822F-F91F290DA92E}" presName="arrowWedge2" presStyleLbl="fgSibTrans2D1" presStyleIdx="1" presStyleCnt="3"/>
      <dgm:spPr/>
    </dgm:pt>
    <dgm:pt modelId="{A8C7CC6D-40BC-4AC8-A01A-412D57624041}" type="pres">
      <dgm:prSet presAssocID="{1712E696-28F4-42A7-AD78-4E114A0FBB47}" presName="arrowWedge3" presStyleLbl="fgSibTrans2D1" presStyleIdx="2" presStyleCnt="3"/>
      <dgm:spPr/>
    </dgm:pt>
  </dgm:ptLst>
  <dgm:cxnLst>
    <dgm:cxn modelId="{5BB02B23-A46E-45F9-8B1D-AA7B34B75EA2}" type="presOf" srcId="{25328388-235D-4C2C-8194-CCC6E2C02319}" destId="{D9CE9EC3-B058-46E4-8FEB-21D0510BC664}" srcOrd="0" destOrd="0" presId="urn:microsoft.com/office/officeart/2005/8/layout/cycle8"/>
    <dgm:cxn modelId="{2DC46EEE-3DE0-4182-898F-D887F78C7C2B}" srcId="{6585505E-5615-4AA3-9B45-32FF1DCD60D6}" destId="{25328388-235D-4C2C-8194-CCC6E2C02319}" srcOrd="2" destOrd="0" parTransId="{2C81A6A5-E042-40EA-B71A-4B29C649811B}" sibTransId="{1712E696-28F4-42A7-AD78-4E114A0FBB47}"/>
    <dgm:cxn modelId="{6CC7488B-4F6E-4478-BBF6-A39BB4ADCDC4}" type="presOf" srcId="{25328388-235D-4C2C-8194-CCC6E2C02319}" destId="{1915FE3F-5700-4B7C-85E7-DEC98705FAEA}" srcOrd="1" destOrd="0" presId="urn:microsoft.com/office/officeart/2005/8/layout/cycle8"/>
    <dgm:cxn modelId="{1DD83CEF-339C-4796-88F9-44FB91665823}" srcId="{6585505E-5615-4AA3-9B45-32FF1DCD60D6}" destId="{3F0611D3-063C-44CE-A2C6-79FA3613701B}" srcOrd="0" destOrd="0" parTransId="{C8B8FBDE-4054-48A0-A7C8-0D89288F4EE3}" sibTransId="{298C3A96-E33E-4B00-898E-108708778858}"/>
    <dgm:cxn modelId="{C5E93701-39E4-4F88-B54A-8F87EA940B15}" type="presOf" srcId="{FDBD3552-0982-4F2B-A472-8088819717BB}" destId="{1085C519-5B71-4433-AE96-30CD43D94731}" srcOrd="0" destOrd="0" presId="urn:microsoft.com/office/officeart/2005/8/layout/cycle8"/>
    <dgm:cxn modelId="{CD27B3BE-BD20-4FFB-8694-381555A2D708}" type="presOf" srcId="{FDBD3552-0982-4F2B-A472-8088819717BB}" destId="{8A1E205F-0F85-4C63-9316-43BD0EAC6511}" srcOrd="1" destOrd="0" presId="urn:microsoft.com/office/officeart/2005/8/layout/cycle8"/>
    <dgm:cxn modelId="{57398BAA-E950-4A35-A897-1476D03F5C32}" srcId="{6585505E-5615-4AA3-9B45-32FF1DCD60D6}" destId="{FDBD3552-0982-4F2B-A472-8088819717BB}" srcOrd="1" destOrd="0" parTransId="{78C9C291-4EC8-4563-A188-CD046BCC1A11}" sibTransId="{FD10610E-CAFF-4AB2-822F-F91F290DA92E}"/>
    <dgm:cxn modelId="{B351A1AA-E626-4812-ADBB-89F3CC99954C}" type="presOf" srcId="{3F0611D3-063C-44CE-A2C6-79FA3613701B}" destId="{A83707D7-5F43-4320-892F-6C1921C4DF37}" srcOrd="0" destOrd="0" presId="urn:microsoft.com/office/officeart/2005/8/layout/cycle8"/>
    <dgm:cxn modelId="{AD86EE99-8871-40DD-8423-ED5A0DCC9B64}" type="presOf" srcId="{6585505E-5615-4AA3-9B45-32FF1DCD60D6}" destId="{4D9A6A84-1D57-4D1F-871D-66DA3D703321}" srcOrd="0" destOrd="0" presId="urn:microsoft.com/office/officeart/2005/8/layout/cycle8"/>
    <dgm:cxn modelId="{9EFC8859-E8CE-4D8C-9E61-C0090D4471C4}" type="presOf" srcId="{3F0611D3-063C-44CE-A2C6-79FA3613701B}" destId="{3AD2FFE7-B768-4128-844D-E3CF6328FE35}" srcOrd="1" destOrd="0" presId="urn:microsoft.com/office/officeart/2005/8/layout/cycle8"/>
    <dgm:cxn modelId="{1FB294F5-0C2B-4CEA-91EC-C9D665A6D8A3}" type="presParOf" srcId="{4D9A6A84-1D57-4D1F-871D-66DA3D703321}" destId="{A83707D7-5F43-4320-892F-6C1921C4DF37}" srcOrd="0" destOrd="0" presId="urn:microsoft.com/office/officeart/2005/8/layout/cycle8"/>
    <dgm:cxn modelId="{59273463-F8E1-4E27-BEF5-7860A61C5DA3}" type="presParOf" srcId="{4D9A6A84-1D57-4D1F-871D-66DA3D703321}" destId="{E9D7FE85-C6A8-4A7C-ADA7-23DF836B0816}" srcOrd="1" destOrd="0" presId="urn:microsoft.com/office/officeart/2005/8/layout/cycle8"/>
    <dgm:cxn modelId="{95C632C2-07E9-4B8D-A29E-C8585EBD8BB5}" type="presParOf" srcId="{4D9A6A84-1D57-4D1F-871D-66DA3D703321}" destId="{F86E5004-554F-472A-A022-D6E8A910850B}" srcOrd="2" destOrd="0" presId="urn:microsoft.com/office/officeart/2005/8/layout/cycle8"/>
    <dgm:cxn modelId="{42A8D5EF-9AC3-471F-A594-17D17F5DD656}" type="presParOf" srcId="{4D9A6A84-1D57-4D1F-871D-66DA3D703321}" destId="{3AD2FFE7-B768-4128-844D-E3CF6328FE35}" srcOrd="3" destOrd="0" presId="urn:microsoft.com/office/officeart/2005/8/layout/cycle8"/>
    <dgm:cxn modelId="{38339404-A478-4F72-8487-4584275933FB}" type="presParOf" srcId="{4D9A6A84-1D57-4D1F-871D-66DA3D703321}" destId="{1085C519-5B71-4433-AE96-30CD43D94731}" srcOrd="4" destOrd="0" presId="urn:microsoft.com/office/officeart/2005/8/layout/cycle8"/>
    <dgm:cxn modelId="{5DF7B83B-7FBB-4FE4-8E76-E51D2A817E42}" type="presParOf" srcId="{4D9A6A84-1D57-4D1F-871D-66DA3D703321}" destId="{B96BC1AA-1BA8-46A9-A911-975FE5CA6ADE}" srcOrd="5" destOrd="0" presId="urn:microsoft.com/office/officeart/2005/8/layout/cycle8"/>
    <dgm:cxn modelId="{7CEB0788-06FE-441A-9E42-8870398F551B}" type="presParOf" srcId="{4D9A6A84-1D57-4D1F-871D-66DA3D703321}" destId="{AAAFB490-B058-42DA-A596-ED3E67737E39}" srcOrd="6" destOrd="0" presId="urn:microsoft.com/office/officeart/2005/8/layout/cycle8"/>
    <dgm:cxn modelId="{8858F9E5-7309-4458-B510-6D95B9B62918}" type="presParOf" srcId="{4D9A6A84-1D57-4D1F-871D-66DA3D703321}" destId="{8A1E205F-0F85-4C63-9316-43BD0EAC6511}" srcOrd="7" destOrd="0" presId="urn:microsoft.com/office/officeart/2005/8/layout/cycle8"/>
    <dgm:cxn modelId="{AA922965-3669-4C8B-B111-B07C0A80EFE2}" type="presParOf" srcId="{4D9A6A84-1D57-4D1F-871D-66DA3D703321}" destId="{D9CE9EC3-B058-46E4-8FEB-21D0510BC664}" srcOrd="8" destOrd="0" presId="urn:microsoft.com/office/officeart/2005/8/layout/cycle8"/>
    <dgm:cxn modelId="{2BF535D5-4051-4BB6-BD02-9684DEA5517B}" type="presParOf" srcId="{4D9A6A84-1D57-4D1F-871D-66DA3D703321}" destId="{4FFD456B-D376-4FE1-9AA3-752A0A207EA2}" srcOrd="9" destOrd="0" presId="urn:microsoft.com/office/officeart/2005/8/layout/cycle8"/>
    <dgm:cxn modelId="{EA0C36AF-61DF-43D7-9339-9CEC4B321BEF}" type="presParOf" srcId="{4D9A6A84-1D57-4D1F-871D-66DA3D703321}" destId="{E773F6D9-80E7-40AC-9C8A-A76CDF6868A7}" srcOrd="10" destOrd="0" presId="urn:microsoft.com/office/officeart/2005/8/layout/cycle8"/>
    <dgm:cxn modelId="{2A6A0C38-2DE8-4C45-A05A-4177C5DF5723}" type="presParOf" srcId="{4D9A6A84-1D57-4D1F-871D-66DA3D703321}" destId="{1915FE3F-5700-4B7C-85E7-DEC98705FAEA}" srcOrd="11" destOrd="0" presId="urn:microsoft.com/office/officeart/2005/8/layout/cycle8"/>
    <dgm:cxn modelId="{2F53FF7F-95C6-4243-A728-B3882E62AB75}" type="presParOf" srcId="{4D9A6A84-1D57-4D1F-871D-66DA3D703321}" destId="{73972822-B9BC-41B2-AD5C-2751A5A07F4A}" srcOrd="12" destOrd="0" presId="urn:microsoft.com/office/officeart/2005/8/layout/cycle8"/>
    <dgm:cxn modelId="{2275C16E-3132-495C-B09F-C7D332DD43B3}" type="presParOf" srcId="{4D9A6A84-1D57-4D1F-871D-66DA3D703321}" destId="{34830C7E-4976-4C59-BC7F-89CDF2F2E201}" srcOrd="13" destOrd="0" presId="urn:microsoft.com/office/officeart/2005/8/layout/cycle8"/>
    <dgm:cxn modelId="{17334C6A-74E7-43C9-9425-84D0975950EB}" type="presParOf" srcId="{4D9A6A84-1D57-4D1F-871D-66DA3D703321}" destId="{A8C7CC6D-40BC-4AC8-A01A-412D57624041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85505E-5615-4AA3-9B45-32FF1DCD60D6}" type="doc">
      <dgm:prSet loTypeId="urn:microsoft.com/office/officeart/2005/8/layout/cycle8" loCatId="cycle" qsTypeId="urn:microsoft.com/office/officeart/2005/8/quickstyle/3d3" qsCatId="3D" csTypeId="urn:microsoft.com/office/officeart/2005/8/colors/colorful2" csCatId="colorful" phldr="1"/>
      <dgm:spPr/>
    </dgm:pt>
    <dgm:pt modelId="{3F0611D3-063C-44CE-A2C6-79FA3613701B}">
      <dgm:prSet phldrT="[Text]"/>
      <dgm:spPr/>
      <dgm:t>
        <a:bodyPr/>
        <a:lstStyle/>
        <a:p>
          <a:r>
            <a:rPr lang="en-US" dirty="0" smtClean="0"/>
            <a:t>Inventory Management</a:t>
          </a:r>
          <a:endParaRPr lang="en-US" dirty="0"/>
        </a:p>
      </dgm:t>
    </dgm:pt>
    <dgm:pt modelId="{C8B8FBDE-4054-48A0-A7C8-0D89288F4EE3}" type="parTrans" cxnId="{1DD83CEF-339C-4796-88F9-44FB91665823}">
      <dgm:prSet/>
      <dgm:spPr/>
      <dgm:t>
        <a:bodyPr/>
        <a:lstStyle/>
        <a:p>
          <a:endParaRPr lang="en-US"/>
        </a:p>
      </dgm:t>
    </dgm:pt>
    <dgm:pt modelId="{298C3A96-E33E-4B00-898E-108708778858}" type="sibTrans" cxnId="{1DD83CEF-339C-4796-88F9-44FB91665823}">
      <dgm:prSet/>
      <dgm:spPr/>
      <dgm:t>
        <a:bodyPr/>
        <a:lstStyle/>
        <a:p>
          <a:endParaRPr lang="en-US"/>
        </a:p>
      </dgm:t>
    </dgm:pt>
    <dgm:pt modelId="{036E0807-0F0F-455E-A6EB-8DD2466F5763}">
      <dgm:prSet/>
      <dgm:spPr/>
      <dgm:t>
        <a:bodyPr/>
        <a:lstStyle/>
        <a:p>
          <a:r>
            <a:rPr lang="en-US" dirty="0" smtClean="0"/>
            <a:t>Supplement traditional business monitoring (sales, order tracking, etc.) with unstructured data such as weather, events, news, etc.</a:t>
          </a:r>
        </a:p>
      </dgm:t>
    </dgm:pt>
    <dgm:pt modelId="{7268A0FF-2C56-4CD1-82CD-1E25A053E8AE}" type="parTrans" cxnId="{EEC57332-5AA7-4C71-9254-97BF33938D69}">
      <dgm:prSet/>
      <dgm:spPr/>
      <dgm:t>
        <a:bodyPr/>
        <a:lstStyle/>
        <a:p>
          <a:endParaRPr lang="en-US"/>
        </a:p>
      </dgm:t>
    </dgm:pt>
    <dgm:pt modelId="{1F01C045-96F2-443B-B887-8070D60F2031}" type="sibTrans" cxnId="{EEC57332-5AA7-4C71-9254-97BF33938D69}">
      <dgm:prSet/>
      <dgm:spPr/>
      <dgm:t>
        <a:bodyPr/>
        <a:lstStyle/>
        <a:p>
          <a:endParaRPr lang="en-US"/>
        </a:p>
      </dgm:t>
    </dgm:pt>
    <dgm:pt modelId="{CE8F6C65-77BE-4978-9234-EF04ED2E161D}">
      <dgm:prSet custT="1"/>
      <dgm:spPr/>
      <dgm:t>
        <a:bodyPr/>
        <a:lstStyle/>
        <a:p>
          <a:r>
            <a:rPr lang="en-US" sz="1600" dirty="0" smtClean="0"/>
            <a:t>Create more accurate short-term insights (this week) </a:t>
          </a:r>
          <a:r>
            <a:rPr lang="en-US" sz="1600" i="1" dirty="0" smtClean="0"/>
            <a:t>versus</a:t>
          </a:r>
          <a:r>
            <a:rPr lang="en-US" sz="1600" dirty="0" smtClean="0"/>
            <a:t> longer-term (this year), which can then be translated into future value chain efficiencies.</a:t>
          </a:r>
        </a:p>
      </dgm:t>
    </dgm:pt>
    <dgm:pt modelId="{AC24CDAF-0E52-4514-8B79-0204F657B470}" type="parTrans" cxnId="{2D66F64D-B7DF-4624-A567-3C2C561ED014}">
      <dgm:prSet/>
      <dgm:spPr/>
      <dgm:t>
        <a:bodyPr/>
        <a:lstStyle/>
        <a:p>
          <a:endParaRPr lang="en-US"/>
        </a:p>
      </dgm:t>
    </dgm:pt>
    <dgm:pt modelId="{80158534-B7CD-481E-A454-2CB684E1DCC5}" type="sibTrans" cxnId="{2D66F64D-B7DF-4624-A567-3C2C561ED014}">
      <dgm:prSet/>
      <dgm:spPr/>
      <dgm:t>
        <a:bodyPr/>
        <a:lstStyle/>
        <a:p>
          <a:endParaRPr lang="en-US"/>
        </a:p>
      </dgm:t>
    </dgm:pt>
    <dgm:pt modelId="{4D9A6A84-1D57-4D1F-871D-66DA3D703321}" type="pres">
      <dgm:prSet presAssocID="{6585505E-5615-4AA3-9B45-32FF1DCD60D6}" presName="compositeShape" presStyleCnt="0">
        <dgm:presLayoutVars>
          <dgm:chMax val="7"/>
          <dgm:dir/>
          <dgm:resizeHandles val="exact"/>
        </dgm:presLayoutVars>
      </dgm:prSet>
      <dgm:spPr/>
    </dgm:pt>
    <dgm:pt modelId="{A83707D7-5F43-4320-892F-6C1921C4DF37}" type="pres">
      <dgm:prSet presAssocID="{6585505E-5615-4AA3-9B45-32FF1DCD60D6}" presName="wedge1" presStyleLbl="node1" presStyleIdx="0" presStyleCnt="3"/>
      <dgm:spPr/>
      <dgm:t>
        <a:bodyPr/>
        <a:lstStyle/>
        <a:p>
          <a:endParaRPr lang="en-US"/>
        </a:p>
      </dgm:t>
    </dgm:pt>
    <dgm:pt modelId="{E9D7FE85-C6A8-4A7C-ADA7-23DF836B0816}" type="pres">
      <dgm:prSet presAssocID="{6585505E-5615-4AA3-9B45-32FF1DCD60D6}" presName="dummy1a" presStyleCnt="0"/>
      <dgm:spPr/>
    </dgm:pt>
    <dgm:pt modelId="{F86E5004-554F-472A-A022-D6E8A910850B}" type="pres">
      <dgm:prSet presAssocID="{6585505E-5615-4AA3-9B45-32FF1DCD60D6}" presName="dummy1b" presStyleCnt="0"/>
      <dgm:spPr/>
    </dgm:pt>
    <dgm:pt modelId="{3AD2FFE7-B768-4128-844D-E3CF6328FE35}" type="pres">
      <dgm:prSet presAssocID="{6585505E-5615-4AA3-9B45-32FF1DCD60D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85C519-5B71-4433-AE96-30CD43D94731}" type="pres">
      <dgm:prSet presAssocID="{6585505E-5615-4AA3-9B45-32FF1DCD60D6}" presName="wedge2" presStyleLbl="node1" presStyleIdx="1" presStyleCnt="3"/>
      <dgm:spPr/>
      <dgm:t>
        <a:bodyPr/>
        <a:lstStyle/>
        <a:p>
          <a:endParaRPr lang="en-US"/>
        </a:p>
      </dgm:t>
    </dgm:pt>
    <dgm:pt modelId="{B96BC1AA-1BA8-46A9-A911-975FE5CA6ADE}" type="pres">
      <dgm:prSet presAssocID="{6585505E-5615-4AA3-9B45-32FF1DCD60D6}" presName="dummy2a" presStyleCnt="0"/>
      <dgm:spPr/>
    </dgm:pt>
    <dgm:pt modelId="{AAAFB490-B058-42DA-A596-ED3E67737E39}" type="pres">
      <dgm:prSet presAssocID="{6585505E-5615-4AA3-9B45-32FF1DCD60D6}" presName="dummy2b" presStyleCnt="0"/>
      <dgm:spPr/>
    </dgm:pt>
    <dgm:pt modelId="{8A1E205F-0F85-4C63-9316-43BD0EAC6511}" type="pres">
      <dgm:prSet presAssocID="{6585505E-5615-4AA3-9B45-32FF1DCD60D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E9EC3-B058-46E4-8FEB-21D0510BC664}" type="pres">
      <dgm:prSet presAssocID="{6585505E-5615-4AA3-9B45-32FF1DCD60D6}" presName="wedge3" presStyleLbl="node1" presStyleIdx="2" presStyleCnt="3"/>
      <dgm:spPr/>
      <dgm:t>
        <a:bodyPr/>
        <a:lstStyle/>
        <a:p>
          <a:endParaRPr lang="en-US"/>
        </a:p>
      </dgm:t>
    </dgm:pt>
    <dgm:pt modelId="{4FFD456B-D376-4FE1-9AA3-752A0A207EA2}" type="pres">
      <dgm:prSet presAssocID="{6585505E-5615-4AA3-9B45-32FF1DCD60D6}" presName="dummy3a" presStyleCnt="0"/>
      <dgm:spPr/>
    </dgm:pt>
    <dgm:pt modelId="{E773F6D9-80E7-40AC-9C8A-A76CDF6868A7}" type="pres">
      <dgm:prSet presAssocID="{6585505E-5615-4AA3-9B45-32FF1DCD60D6}" presName="dummy3b" presStyleCnt="0"/>
      <dgm:spPr/>
    </dgm:pt>
    <dgm:pt modelId="{1915FE3F-5700-4B7C-85E7-DEC98705FAEA}" type="pres">
      <dgm:prSet presAssocID="{6585505E-5615-4AA3-9B45-32FF1DCD60D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972822-B9BC-41B2-AD5C-2751A5A07F4A}" type="pres">
      <dgm:prSet presAssocID="{298C3A96-E33E-4B00-898E-108708778858}" presName="arrowWedge1" presStyleLbl="fgSibTrans2D1" presStyleIdx="0" presStyleCnt="3"/>
      <dgm:spPr/>
    </dgm:pt>
    <dgm:pt modelId="{45F552BE-2EAC-4047-9830-AA8666340CE0}" type="pres">
      <dgm:prSet presAssocID="{1F01C045-96F2-443B-B887-8070D60F2031}" presName="arrowWedge2" presStyleLbl="fgSibTrans2D1" presStyleIdx="1" presStyleCnt="3"/>
      <dgm:spPr/>
    </dgm:pt>
    <dgm:pt modelId="{EE62F42D-2ED9-41FE-99EF-558CDFC06488}" type="pres">
      <dgm:prSet presAssocID="{80158534-B7CD-481E-A454-2CB684E1DCC5}" presName="arrowWedge3" presStyleLbl="fgSibTrans2D1" presStyleIdx="2" presStyleCnt="3"/>
      <dgm:spPr/>
    </dgm:pt>
  </dgm:ptLst>
  <dgm:cxnLst>
    <dgm:cxn modelId="{AF45E3F8-3CF7-4890-8A25-A6CC05C3EFD0}" type="presOf" srcId="{3F0611D3-063C-44CE-A2C6-79FA3613701B}" destId="{3AD2FFE7-B768-4128-844D-E3CF6328FE35}" srcOrd="1" destOrd="0" presId="urn:microsoft.com/office/officeart/2005/8/layout/cycle8"/>
    <dgm:cxn modelId="{4B212726-DF2B-4171-9039-64F487B24E99}" type="presOf" srcId="{036E0807-0F0F-455E-A6EB-8DD2466F5763}" destId="{1085C519-5B71-4433-AE96-30CD43D94731}" srcOrd="0" destOrd="0" presId="urn:microsoft.com/office/officeart/2005/8/layout/cycle8"/>
    <dgm:cxn modelId="{08E88998-63A2-49EC-A753-F1F60957040E}" type="presOf" srcId="{6585505E-5615-4AA3-9B45-32FF1DCD60D6}" destId="{4D9A6A84-1D57-4D1F-871D-66DA3D703321}" srcOrd="0" destOrd="0" presId="urn:microsoft.com/office/officeart/2005/8/layout/cycle8"/>
    <dgm:cxn modelId="{0F4A6FE7-0F08-4C7B-BB5C-1B0611C654B4}" type="presOf" srcId="{CE8F6C65-77BE-4978-9234-EF04ED2E161D}" destId="{D9CE9EC3-B058-46E4-8FEB-21D0510BC664}" srcOrd="0" destOrd="0" presId="urn:microsoft.com/office/officeart/2005/8/layout/cycle8"/>
    <dgm:cxn modelId="{1DD83CEF-339C-4796-88F9-44FB91665823}" srcId="{6585505E-5615-4AA3-9B45-32FF1DCD60D6}" destId="{3F0611D3-063C-44CE-A2C6-79FA3613701B}" srcOrd="0" destOrd="0" parTransId="{C8B8FBDE-4054-48A0-A7C8-0D89288F4EE3}" sibTransId="{298C3A96-E33E-4B00-898E-108708778858}"/>
    <dgm:cxn modelId="{2D66F64D-B7DF-4624-A567-3C2C561ED014}" srcId="{6585505E-5615-4AA3-9B45-32FF1DCD60D6}" destId="{CE8F6C65-77BE-4978-9234-EF04ED2E161D}" srcOrd="2" destOrd="0" parTransId="{AC24CDAF-0E52-4514-8B79-0204F657B470}" sibTransId="{80158534-B7CD-481E-A454-2CB684E1DCC5}"/>
    <dgm:cxn modelId="{E6C0ADEF-D1D2-4B83-8853-0DE8EA15948D}" type="presOf" srcId="{CE8F6C65-77BE-4978-9234-EF04ED2E161D}" destId="{1915FE3F-5700-4B7C-85E7-DEC98705FAEA}" srcOrd="1" destOrd="0" presId="urn:microsoft.com/office/officeart/2005/8/layout/cycle8"/>
    <dgm:cxn modelId="{5DE26F35-C7FA-446E-8B1F-695B56DD1B11}" type="presOf" srcId="{036E0807-0F0F-455E-A6EB-8DD2466F5763}" destId="{8A1E205F-0F85-4C63-9316-43BD0EAC6511}" srcOrd="1" destOrd="0" presId="urn:microsoft.com/office/officeart/2005/8/layout/cycle8"/>
    <dgm:cxn modelId="{414AAB57-9D87-4F1A-91D5-F6ADC3E55AFE}" type="presOf" srcId="{3F0611D3-063C-44CE-A2C6-79FA3613701B}" destId="{A83707D7-5F43-4320-892F-6C1921C4DF37}" srcOrd="0" destOrd="0" presId="urn:microsoft.com/office/officeart/2005/8/layout/cycle8"/>
    <dgm:cxn modelId="{EEC57332-5AA7-4C71-9254-97BF33938D69}" srcId="{6585505E-5615-4AA3-9B45-32FF1DCD60D6}" destId="{036E0807-0F0F-455E-A6EB-8DD2466F5763}" srcOrd="1" destOrd="0" parTransId="{7268A0FF-2C56-4CD1-82CD-1E25A053E8AE}" sibTransId="{1F01C045-96F2-443B-B887-8070D60F2031}"/>
    <dgm:cxn modelId="{8C397D62-83FA-4B4F-AC6E-3DA8851A743D}" type="presParOf" srcId="{4D9A6A84-1D57-4D1F-871D-66DA3D703321}" destId="{A83707D7-5F43-4320-892F-6C1921C4DF37}" srcOrd="0" destOrd="0" presId="urn:microsoft.com/office/officeart/2005/8/layout/cycle8"/>
    <dgm:cxn modelId="{A08B5509-D2FE-440C-BB51-A19B1D4DB742}" type="presParOf" srcId="{4D9A6A84-1D57-4D1F-871D-66DA3D703321}" destId="{E9D7FE85-C6A8-4A7C-ADA7-23DF836B0816}" srcOrd="1" destOrd="0" presId="urn:microsoft.com/office/officeart/2005/8/layout/cycle8"/>
    <dgm:cxn modelId="{47277E9E-18E1-4BCC-A902-B22C38742545}" type="presParOf" srcId="{4D9A6A84-1D57-4D1F-871D-66DA3D703321}" destId="{F86E5004-554F-472A-A022-D6E8A910850B}" srcOrd="2" destOrd="0" presId="urn:microsoft.com/office/officeart/2005/8/layout/cycle8"/>
    <dgm:cxn modelId="{AC0BDEC5-86C7-4EF9-90E2-456481144F6E}" type="presParOf" srcId="{4D9A6A84-1D57-4D1F-871D-66DA3D703321}" destId="{3AD2FFE7-B768-4128-844D-E3CF6328FE35}" srcOrd="3" destOrd="0" presId="urn:microsoft.com/office/officeart/2005/8/layout/cycle8"/>
    <dgm:cxn modelId="{B2966088-EC96-455F-9AF2-C8FF4A1EDE9B}" type="presParOf" srcId="{4D9A6A84-1D57-4D1F-871D-66DA3D703321}" destId="{1085C519-5B71-4433-AE96-30CD43D94731}" srcOrd="4" destOrd="0" presId="urn:microsoft.com/office/officeart/2005/8/layout/cycle8"/>
    <dgm:cxn modelId="{0520B9AF-918E-4045-BE02-51443EAADC08}" type="presParOf" srcId="{4D9A6A84-1D57-4D1F-871D-66DA3D703321}" destId="{B96BC1AA-1BA8-46A9-A911-975FE5CA6ADE}" srcOrd="5" destOrd="0" presId="urn:microsoft.com/office/officeart/2005/8/layout/cycle8"/>
    <dgm:cxn modelId="{6BA3C18C-353C-4AB5-AD7F-E8566A97246D}" type="presParOf" srcId="{4D9A6A84-1D57-4D1F-871D-66DA3D703321}" destId="{AAAFB490-B058-42DA-A596-ED3E67737E39}" srcOrd="6" destOrd="0" presId="urn:microsoft.com/office/officeart/2005/8/layout/cycle8"/>
    <dgm:cxn modelId="{D531FDBA-6C45-41FC-8779-E3DEFB5CACD2}" type="presParOf" srcId="{4D9A6A84-1D57-4D1F-871D-66DA3D703321}" destId="{8A1E205F-0F85-4C63-9316-43BD0EAC6511}" srcOrd="7" destOrd="0" presId="urn:microsoft.com/office/officeart/2005/8/layout/cycle8"/>
    <dgm:cxn modelId="{20AC8D47-FEFD-45F7-B237-A2DA1C6BBF59}" type="presParOf" srcId="{4D9A6A84-1D57-4D1F-871D-66DA3D703321}" destId="{D9CE9EC3-B058-46E4-8FEB-21D0510BC664}" srcOrd="8" destOrd="0" presId="urn:microsoft.com/office/officeart/2005/8/layout/cycle8"/>
    <dgm:cxn modelId="{A4CAFF81-C0B9-440E-8FCE-E73488236AEC}" type="presParOf" srcId="{4D9A6A84-1D57-4D1F-871D-66DA3D703321}" destId="{4FFD456B-D376-4FE1-9AA3-752A0A207EA2}" srcOrd="9" destOrd="0" presId="urn:microsoft.com/office/officeart/2005/8/layout/cycle8"/>
    <dgm:cxn modelId="{EE8BFA70-A4A1-441A-8BF4-440721F09DD5}" type="presParOf" srcId="{4D9A6A84-1D57-4D1F-871D-66DA3D703321}" destId="{E773F6D9-80E7-40AC-9C8A-A76CDF6868A7}" srcOrd="10" destOrd="0" presId="urn:microsoft.com/office/officeart/2005/8/layout/cycle8"/>
    <dgm:cxn modelId="{679A873B-65C4-4F7F-A0B3-44E9A4C2EFC0}" type="presParOf" srcId="{4D9A6A84-1D57-4D1F-871D-66DA3D703321}" destId="{1915FE3F-5700-4B7C-85E7-DEC98705FAEA}" srcOrd="11" destOrd="0" presId="urn:microsoft.com/office/officeart/2005/8/layout/cycle8"/>
    <dgm:cxn modelId="{67D06FCA-6E3E-4AF8-AF9D-09E0DB6CA90E}" type="presParOf" srcId="{4D9A6A84-1D57-4D1F-871D-66DA3D703321}" destId="{73972822-B9BC-41B2-AD5C-2751A5A07F4A}" srcOrd="12" destOrd="0" presId="urn:microsoft.com/office/officeart/2005/8/layout/cycle8"/>
    <dgm:cxn modelId="{561F5FD5-FABA-436E-A52E-0D43A208219D}" type="presParOf" srcId="{4D9A6A84-1D57-4D1F-871D-66DA3D703321}" destId="{45F552BE-2EAC-4047-9830-AA8666340CE0}" srcOrd="13" destOrd="0" presId="urn:microsoft.com/office/officeart/2005/8/layout/cycle8"/>
    <dgm:cxn modelId="{CC0F0E82-22D1-4A84-A546-0216E6501AD3}" type="presParOf" srcId="{4D9A6A84-1D57-4D1F-871D-66DA3D703321}" destId="{EE62F42D-2ED9-41FE-99EF-558CDFC06488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DA85C-949E-49B1-9C99-499280BC437A}">
      <dsp:nvSpPr>
        <dsp:cNvPr id="0" name=""/>
        <dsp:cNvSpPr/>
      </dsp:nvSpPr>
      <dsp:spPr>
        <a:xfrm>
          <a:off x="1335567" y="144830"/>
          <a:ext cx="2874331" cy="99821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0794F-1E88-4062-BFCB-02B2B51FFC5F}">
      <dsp:nvSpPr>
        <dsp:cNvPr id="0" name=""/>
        <dsp:cNvSpPr/>
      </dsp:nvSpPr>
      <dsp:spPr>
        <a:xfrm>
          <a:off x="2498669" y="2589126"/>
          <a:ext cx="557040" cy="35650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07E592-310E-42E4-B69D-EF979F443454}">
      <dsp:nvSpPr>
        <dsp:cNvPr id="0" name=""/>
        <dsp:cNvSpPr/>
      </dsp:nvSpPr>
      <dsp:spPr>
        <a:xfrm>
          <a:off x="1235104" y="2896612"/>
          <a:ext cx="2673796" cy="668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1235104" y="2896612"/>
        <a:ext cx="2673796" cy="668449"/>
      </dsp:txXfrm>
    </dsp:sp>
    <dsp:sp modelId="{20C4258B-AE4C-4430-91B3-75166C10E83E}">
      <dsp:nvSpPr>
        <dsp:cNvPr id="0" name=""/>
        <dsp:cNvSpPr/>
      </dsp:nvSpPr>
      <dsp:spPr>
        <a:xfrm>
          <a:off x="1217474" y="22281"/>
          <a:ext cx="3119429" cy="249554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9890C-F96C-4165-9CC4-5FFF488B4EB0}">
      <dsp:nvSpPr>
        <dsp:cNvPr id="0" name=""/>
        <dsp:cNvSpPr/>
      </dsp:nvSpPr>
      <dsp:spPr>
        <a:xfrm>
          <a:off x="2417" y="0"/>
          <a:ext cx="2945076" cy="52441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Hindsight</a:t>
          </a:r>
          <a:endParaRPr lang="en-US" sz="3100" kern="1200" dirty="0"/>
        </a:p>
      </dsp:txBody>
      <dsp:txXfrm>
        <a:off x="264624" y="0"/>
        <a:ext cx="2420662" cy="524414"/>
      </dsp:txXfrm>
    </dsp:sp>
    <dsp:sp modelId="{EA29FC69-6880-4C72-B426-8D5605EE6582}">
      <dsp:nvSpPr>
        <dsp:cNvPr id="0" name=""/>
        <dsp:cNvSpPr/>
      </dsp:nvSpPr>
      <dsp:spPr>
        <a:xfrm>
          <a:off x="2652986" y="0"/>
          <a:ext cx="2945076" cy="524414"/>
        </a:xfrm>
        <a:prstGeom prst="chevron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Insight</a:t>
          </a:r>
          <a:endParaRPr lang="en-US" sz="3100" kern="1200" dirty="0"/>
        </a:p>
      </dsp:txBody>
      <dsp:txXfrm>
        <a:off x="2915193" y="0"/>
        <a:ext cx="2420662" cy="524414"/>
      </dsp:txXfrm>
    </dsp:sp>
    <dsp:sp modelId="{AA3CCA34-F14A-4CFB-ADB1-699EDE0F6491}">
      <dsp:nvSpPr>
        <dsp:cNvPr id="0" name=""/>
        <dsp:cNvSpPr/>
      </dsp:nvSpPr>
      <dsp:spPr>
        <a:xfrm>
          <a:off x="5303555" y="0"/>
          <a:ext cx="2945076" cy="524414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Foresight</a:t>
          </a:r>
          <a:endParaRPr lang="en-US" sz="3100" kern="1200" dirty="0"/>
        </a:p>
      </dsp:txBody>
      <dsp:txXfrm>
        <a:off x="5565762" y="0"/>
        <a:ext cx="2420662" cy="5244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9B368-565E-45AF-B11E-61008BF8B0FF}">
      <dsp:nvSpPr>
        <dsp:cNvPr id="0" name=""/>
        <dsp:cNvSpPr/>
      </dsp:nvSpPr>
      <dsp:spPr>
        <a:xfrm>
          <a:off x="3956187" y="1940737"/>
          <a:ext cx="2466761" cy="213384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Digital Technologies</a:t>
          </a:r>
          <a:endParaRPr lang="en-US" sz="1800" kern="1200" dirty="0"/>
        </a:p>
      </dsp:txBody>
      <dsp:txXfrm>
        <a:off x="4364964" y="2294346"/>
        <a:ext cx="1649207" cy="1426630"/>
      </dsp:txXfrm>
    </dsp:sp>
    <dsp:sp modelId="{FCFA5C64-7F6D-46AF-8E0A-4056703F13BB}">
      <dsp:nvSpPr>
        <dsp:cNvPr id="0" name=""/>
        <dsp:cNvSpPr/>
      </dsp:nvSpPr>
      <dsp:spPr>
        <a:xfrm>
          <a:off x="5500854" y="919835"/>
          <a:ext cx="930702" cy="801922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1847E-440D-49F3-9748-BDBC91DC791C}">
      <dsp:nvSpPr>
        <dsp:cNvPr id="0" name=""/>
        <dsp:cNvSpPr/>
      </dsp:nvSpPr>
      <dsp:spPr>
        <a:xfrm>
          <a:off x="4183411" y="0"/>
          <a:ext cx="2021493" cy="174882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Internet -  People</a:t>
          </a:r>
          <a:endParaRPr lang="en-US" sz="1800" kern="1200" dirty="0"/>
        </a:p>
      </dsp:txBody>
      <dsp:txXfrm>
        <a:off x="4518416" y="289818"/>
        <a:ext cx="1351483" cy="1169193"/>
      </dsp:txXfrm>
    </dsp:sp>
    <dsp:sp modelId="{0D00F050-9AEC-46C4-AB8A-EEA02EAF3FFD}">
      <dsp:nvSpPr>
        <dsp:cNvPr id="0" name=""/>
        <dsp:cNvSpPr/>
      </dsp:nvSpPr>
      <dsp:spPr>
        <a:xfrm>
          <a:off x="6587055" y="2419003"/>
          <a:ext cx="930702" cy="801922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4E1A32-9D56-4B7D-AAE9-F1E98A724B50}">
      <dsp:nvSpPr>
        <dsp:cNvPr id="0" name=""/>
        <dsp:cNvSpPr/>
      </dsp:nvSpPr>
      <dsp:spPr>
        <a:xfrm>
          <a:off x="6037356" y="1075647"/>
          <a:ext cx="2021493" cy="174882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Social, Web &amp; Ecommerce</a:t>
          </a:r>
          <a:endParaRPr lang="en-US" sz="1800" kern="1200" dirty="0"/>
        </a:p>
      </dsp:txBody>
      <dsp:txXfrm>
        <a:off x="6372361" y="1365465"/>
        <a:ext cx="1351483" cy="1169193"/>
      </dsp:txXfrm>
    </dsp:sp>
    <dsp:sp modelId="{F4B417EE-9364-4E67-B67D-3144CFF5968C}">
      <dsp:nvSpPr>
        <dsp:cNvPr id="0" name=""/>
        <dsp:cNvSpPr/>
      </dsp:nvSpPr>
      <dsp:spPr>
        <a:xfrm>
          <a:off x="5832509" y="4111283"/>
          <a:ext cx="930702" cy="801922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547E1-BE6F-4F8C-9A5E-9D62BCDCC027}">
      <dsp:nvSpPr>
        <dsp:cNvPr id="0" name=""/>
        <dsp:cNvSpPr/>
      </dsp:nvSpPr>
      <dsp:spPr>
        <a:xfrm>
          <a:off x="6037356" y="3190245"/>
          <a:ext cx="2021493" cy="174882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Internet - Services</a:t>
          </a:r>
          <a:endParaRPr lang="en-US" sz="1800" kern="1200" dirty="0"/>
        </a:p>
      </dsp:txBody>
      <dsp:txXfrm>
        <a:off x="6372361" y="3480063"/>
        <a:ext cx="1351483" cy="1169193"/>
      </dsp:txXfrm>
    </dsp:sp>
    <dsp:sp modelId="{E67EA073-7430-41BF-8CF1-196193C3820E}">
      <dsp:nvSpPr>
        <dsp:cNvPr id="0" name=""/>
        <dsp:cNvSpPr/>
      </dsp:nvSpPr>
      <dsp:spPr>
        <a:xfrm>
          <a:off x="3960777" y="4286948"/>
          <a:ext cx="930702" cy="801922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B2434-33D1-445B-96CF-A7F72D04AA81}">
      <dsp:nvSpPr>
        <dsp:cNvPr id="0" name=""/>
        <dsp:cNvSpPr/>
      </dsp:nvSpPr>
      <dsp:spPr>
        <a:xfrm>
          <a:off x="4183411" y="4267096"/>
          <a:ext cx="2021493" cy="174882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Smart Infrastructure &amp; Physical Environment</a:t>
          </a:r>
          <a:endParaRPr lang="en-US" sz="1800" kern="1200" dirty="0"/>
        </a:p>
      </dsp:txBody>
      <dsp:txXfrm>
        <a:off x="4518416" y="4556914"/>
        <a:ext cx="1351483" cy="1169193"/>
      </dsp:txXfrm>
    </dsp:sp>
    <dsp:sp modelId="{A914E122-CF29-4829-B8CD-7F054B13BC11}">
      <dsp:nvSpPr>
        <dsp:cNvPr id="0" name=""/>
        <dsp:cNvSpPr/>
      </dsp:nvSpPr>
      <dsp:spPr>
        <a:xfrm>
          <a:off x="2856788" y="2788381"/>
          <a:ext cx="930702" cy="801922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8A176-C040-4484-BA91-1682975F11D7}">
      <dsp:nvSpPr>
        <dsp:cNvPr id="0" name=""/>
        <dsp:cNvSpPr/>
      </dsp:nvSpPr>
      <dsp:spPr>
        <a:xfrm>
          <a:off x="2320859" y="3191448"/>
          <a:ext cx="2021493" cy="174882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Internet - Things</a:t>
          </a:r>
          <a:endParaRPr lang="en-US" sz="1800" kern="1200" dirty="0"/>
        </a:p>
      </dsp:txBody>
      <dsp:txXfrm>
        <a:off x="2655864" y="3481266"/>
        <a:ext cx="1351483" cy="1169193"/>
      </dsp:txXfrm>
    </dsp:sp>
    <dsp:sp modelId="{FC9A1669-4C3B-40AC-9819-0B669A2BEB8A}">
      <dsp:nvSpPr>
        <dsp:cNvPr id="0" name=""/>
        <dsp:cNvSpPr/>
      </dsp:nvSpPr>
      <dsp:spPr>
        <a:xfrm>
          <a:off x="2320859" y="1073241"/>
          <a:ext cx="2021493" cy="174882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Smart Industry &amp; Ecosystems</a:t>
          </a:r>
          <a:endParaRPr lang="en-US" sz="1800" kern="1200" dirty="0"/>
        </a:p>
      </dsp:txBody>
      <dsp:txXfrm>
        <a:off x="2655864" y="1363059"/>
        <a:ext cx="1351483" cy="1169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D2169-C6EC-48FD-9F05-160E2F6C5233}">
      <dsp:nvSpPr>
        <dsp:cNvPr id="0" name=""/>
        <dsp:cNvSpPr/>
      </dsp:nvSpPr>
      <dsp:spPr>
        <a:xfrm>
          <a:off x="5616" y="25637"/>
          <a:ext cx="2553576" cy="9072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Problem</a:t>
          </a:r>
          <a:endParaRPr lang="en-US" sz="2100" kern="1200" dirty="0"/>
        </a:p>
      </dsp:txBody>
      <dsp:txXfrm>
        <a:off x="5616" y="25637"/>
        <a:ext cx="2553576" cy="604800"/>
      </dsp:txXfrm>
    </dsp:sp>
    <dsp:sp modelId="{7F6DFB41-83F7-4EA2-A2B7-E09A64470B76}">
      <dsp:nvSpPr>
        <dsp:cNvPr id="0" name=""/>
        <dsp:cNvSpPr/>
      </dsp:nvSpPr>
      <dsp:spPr>
        <a:xfrm>
          <a:off x="528637" y="630437"/>
          <a:ext cx="2553576" cy="4455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Digitization has put shoppers in the driver's seat…research, compare, order, get door step delivery.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This forces companies to chase </a:t>
          </a:r>
          <a:endParaRPr lang="en-US" sz="2100" kern="1200" dirty="0"/>
        </a:p>
      </dsp:txBody>
      <dsp:txXfrm>
        <a:off x="603429" y="705229"/>
        <a:ext cx="2403992" cy="4306091"/>
      </dsp:txXfrm>
    </dsp:sp>
    <dsp:sp modelId="{595EA128-3146-46F9-9EFE-C3D1FB9C67FE}">
      <dsp:nvSpPr>
        <dsp:cNvPr id="0" name=""/>
        <dsp:cNvSpPr/>
      </dsp:nvSpPr>
      <dsp:spPr>
        <a:xfrm>
          <a:off x="2946305" y="10154"/>
          <a:ext cx="820679" cy="635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946305" y="137307"/>
        <a:ext cx="629949" cy="381460"/>
      </dsp:txXfrm>
    </dsp:sp>
    <dsp:sp modelId="{A0C685D5-4F5E-4B31-95EA-7420369513A1}">
      <dsp:nvSpPr>
        <dsp:cNvPr id="0" name=""/>
        <dsp:cNvSpPr/>
      </dsp:nvSpPr>
      <dsp:spPr>
        <a:xfrm>
          <a:off x="4107644" y="25637"/>
          <a:ext cx="2553576" cy="907200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Solution</a:t>
          </a:r>
          <a:endParaRPr lang="en-US" sz="2100" kern="1200" dirty="0"/>
        </a:p>
      </dsp:txBody>
      <dsp:txXfrm>
        <a:off x="4107644" y="25637"/>
        <a:ext cx="2553576" cy="604800"/>
      </dsp:txXfrm>
    </dsp:sp>
    <dsp:sp modelId="{AFA2BD42-210E-49E4-B131-F4A89AEFC29E}">
      <dsp:nvSpPr>
        <dsp:cNvPr id="0" name=""/>
        <dsp:cNvSpPr/>
      </dsp:nvSpPr>
      <dsp:spPr>
        <a:xfrm>
          <a:off x="4630666" y="630437"/>
          <a:ext cx="2553576" cy="4455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Use technology, processes, analytics, and business model redesign to lead rather than follow customers on their journey</a:t>
          </a:r>
          <a:endParaRPr lang="en-US" sz="2100" kern="1200" dirty="0"/>
        </a:p>
      </dsp:txBody>
      <dsp:txXfrm>
        <a:off x="4705458" y="705229"/>
        <a:ext cx="2403992" cy="4306091"/>
      </dsp:txXfrm>
    </dsp:sp>
    <dsp:sp modelId="{05E86507-376A-48B6-893A-6FE8EE03B1C2}">
      <dsp:nvSpPr>
        <dsp:cNvPr id="0" name=""/>
        <dsp:cNvSpPr/>
      </dsp:nvSpPr>
      <dsp:spPr>
        <a:xfrm>
          <a:off x="7048333" y="10154"/>
          <a:ext cx="820679" cy="635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7048333" y="137307"/>
        <a:ext cx="629949" cy="381460"/>
      </dsp:txXfrm>
    </dsp:sp>
    <dsp:sp modelId="{9A8C4215-CA6C-4515-80CC-496B4A1D80BC}">
      <dsp:nvSpPr>
        <dsp:cNvPr id="0" name=""/>
        <dsp:cNvSpPr/>
      </dsp:nvSpPr>
      <dsp:spPr>
        <a:xfrm>
          <a:off x="8209672" y="25637"/>
          <a:ext cx="2553576" cy="907200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Drive Advantage</a:t>
          </a:r>
          <a:endParaRPr lang="en-US" sz="2100" kern="1200" dirty="0"/>
        </a:p>
      </dsp:txBody>
      <dsp:txXfrm>
        <a:off x="8209672" y="25637"/>
        <a:ext cx="2553576" cy="604800"/>
      </dsp:txXfrm>
    </dsp:sp>
    <dsp:sp modelId="{EAD9F58A-6888-4754-889D-AA7DE4709B86}">
      <dsp:nvSpPr>
        <dsp:cNvPr id="0" name=""/>
        <dsp:cNvSpPr/>
      </dsp:nvSpPr>
      <dsp:spPr>
        <a:xfrm>
          <a:off x="8732694" y="630437"/>
          <a:ext cx="2553576" cy="4455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Personalize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Offer context-based interaction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Continue to innovate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Build and support a cross-functional, integrated team, using valid data to drive performance</a:t>
          </a:r>
          <a:endParaRPr lang="en-US" sz="2100" kern="1200" dirty="0"/>
        </a:p>
      </dsp:txBody>
      <dsp:txXfrm>
        <a:off x="8807486" y="705229"/>
        <a:ext cx="2403992" cy="43060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ED810-10C8-4A41-9C17-E85F209BD612}">
      <dsp:nvSpPr>
        <dsp:cNvPr id="0" name=""/>
        <dsp:cNvSpPr/>
      </dsp:nvSpPr>
      <dsp:spPr>
        <a:xfrm>
          <a:off x="970363" y="195817"/>
          <a:ext cx="3095871" cy="2816040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Segmentation</a:t>
          </a:r>
          <a:endParaRPr lang="en-US" sz="1100" kern="1200" dirty="0"/>
        </a:p>
      </dsp:txBody>
      <dsp:txXfrm>
        <a:off x="2601961" y="792549"/>
        <a:ext cx="1105668" cy="838107"/>
      </dsp:txXfrm>
    </dsp:sp>
    <dsp:sp modelId="{6C264BDA-B581-46CC-A26D-7C3A89F925CB}">
      <dsp:nvSpPr>
        <dsp:cNvPr id="0" name=""/>
        <dsp:cNvSpPr/>
      </dsp:nvSpPr>
      <dsp:spPr>
        <a:xfrm>
          <a:off x="1087410" y="327718"/>
          <a:ext cx="2748563" cy="2748563"/>
        </a:xfrm>
        <a:prstGeom prst="pie">
          <a:avLst>
            <a:gd name="adj1" fmla="val 1800000"/>
            <a:gd name="adj2" fmla="val 900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Socialization</a:t>
          </a:r>
          <a:endParaRPr lang="en-US" sz="1200" kern="1200" dirty="0"/>
        </a:p>
      </dsp:txBody>
      <dsp:txXfrm>
        <a:off x="1741829" y="2111012"/>
        <a:ext cx="1472444" cy="719861"/>
      </dsp:txXfrm>
    </dsp:sp>
    <dsp:sp modelId="{70998752-8A39-4983-8B20-FF3D24410135}">
      <dsp:nvSpPr>
        <dsp:cNvPr id="0" name=""/>
        <dsp:cNvSpPr/>
      </dsp:nvSpPr>
      <dsp:spPr>
        <a:xfrm>
          <a:off x="1030802" y="229555"/>
          <a:ext cx="2748563" cy="2748563"/>
        </a:xfrm>
        <a:prstGeom prst="pie">
          <a:avLst>
            <a:gd name="adj1" fmla="val 9000000"/>
            <a:gd name="adj2" fmla="val 1620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Skill-</a:t>
          </a:r>
          <a:r>
            <a:rPr lang="en-US" sz="1400" kern="1200" dirty="0" err="1" smtClean="0"/>
            <a:t>ification</a:t>
          </a:r>
          <a:endParaRPr lang="en-US" sz="1200" kern="1200" dirty="0"/>
        </a:p>
      </dsp:txBody>
      <dsp:txXfrm>
        <a:off x="1349178" y="811989"/>
        <a:ext cx="981629" cy="818024"/>
      </dsp:txXfrm>
    </dsp:sp>
    <dsp:sp modelId="{86FEED7B-ABD0-4E41-8E96-0F866E33544E}">
      <dsp:nvSpPr>
        <dsp:cNvPr id="0" name=""/>
        <dsp:cNvSpPr/>
      </dsp:nvSpPr>
      <dsp:spPr>
        <a:xfrm>
          <a:off x="971533" y="58953"/>
          <a:ext cx="3088861" cy="308886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EBBAF-7088-436E-9342-40DACBE228DD}">
      <dsp:nvSpPr>
        <dsp:cNvPr id="0" name=""/>
        <dsp:cNvSpPr/>
      </dsp:nvSpPr>
      <dsp:spPr>
        <a:xfrm>
          <a:off x="917260" y="157395"/>
          <a:ext cx="3088861" cy="308886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8C0B7-EC65-460A-B3AE-211F9F616DCC}">
      <dsp:nvSpPr>
        <dsp:cNvPr id="0" name=""/>
        <dsp:cNvSpPr/>
      </dsp:nvSpPr>
      <dsp:spPr>
        <a:xfrm>
          <a:off x="860426" y="59406"/>
          <a:ext cx="3088861" cy="308886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707D7-5F43-4320-892F-6C1921C4DF37}">
      <dsp:nvSpPr>
        <dsp:cNvPr id="0" name=""/>
        <dsp:cNvSpPr/>
      </dsp:nvSpPr>
      <dsp:spPr>
        <a:xfrm>
          <a:off x="4116372" y="381252"/>
          <a:ext cx="4926956" cy="4926956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ts val="16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Millions of customers shopping for goods</a:t>
          </a:r>
          <a:endParaRPr lang="en-US" sz="1600" kern="1200" dirty="0"/>
        </a:p>
      </dsp:txBody>
      <dsp:txXfrm>
        <a:off x="6712995" y="1425298"/>
        <a:ext cx="1759627" cy="1466356"/>
      </dsp:txXfrm>
    </dsp:sp>
    <dsp:sp modelId="{1085C519-5B71-4433-AE96-30CD43D94731}">
      <dsp:nvSpPr>
        <dsp:cNvPr id="0" name=""/>
        <dsp:cNvSpPr/>
      </dsp:nvSpPr>
      <dsp:spPr>
        <a:xfrm>
          <a:off x="4014900" y="557215"/>
          <a:ext cx="4926956" cy="4926956"/>
        </a:xfrm>
        <a:prstGeom prst="pie">
          <a:avLst>
            <a:gd name="adj1" fmla="val 1800000"/>
            <a:gd name="adj2" fmla="val 900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ts val="16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/>
            <a:t>Customers actively browse via</a:t>
          </a:r>
        </a:p>
        <a:p>
          <a:pPr lvl="0" algn="ctr" defTabSz="711200">
            <a:lnSpc>
              <a:spcPts val="16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/>
            <a:t>recommendation engines</a:t>
          </a:r>
        </a:p>
        <a:p>
          <a:pPr lvl="0" algn="ctr" defTabSz="711200">
            <a:lnSpc>
              <a:spcPts val="16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/>
            <a:t>Customer reviews</a:t>
          </a:r>
        </a:p>
        <a:p>
          <a:pPr lvl="0" algn="ctr" defTabSz="711200">
            <a:lnSpc>
              <a:spcPts val="16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/>
            <a:t>book and video samples</a:t>
          </a:r>
        </a:p>
        <a:p>
          <a:pPr lvl="0" algn="ctr" defTabSz="711200">
            <a:lnSpc>
              <a:spcPts val="1600"/>
            </a:lnSpc>
            <a:spcBef>
              <a:spcPct val="0"/>
            </a:spcBef>
            <a:spcAft>
              <a:spcPts val="0"/>
            </a:spcAft>
          </a:pPr>
          <a:endParaRPr lang="en-US" sz="1600" kern="1200" dirty="0"/>
        </a:p>
      </dsp:txBody>
      <dsp:txXfrm>
        <a:off x="5187985" y="3753871"/>
        <a:ext cx="2639440" cy="1290393"/>
      </dsp:txXfrm>
    </dsp:sp>
    <dsp:sp modelId="{D9CE9EC3-B058-46E4-8FEB-21D0510BC664}">
      <dsp:nvSpPr>
        <dsp:cNvPr id="0" name=""/>
        <dsp:cNvSpPr/>
      </dsp:nvSpPr>
      <dsp:spPr>
        <a:xfrm>
          <a:off x="3913428" y="381252"/>
          <a:ext cx="4926956" cy="4926956"/>
        </a:xfrm>
        <a:prstGeom prst="pie">
          <a:avLst>
            <a:gd name="adj1" fmla="val 9000000"/>
            <a:gd name="adj2" fmla="val 1620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ts val="16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Customers write comments and review themselves, enabling Amazon to benefit from additional value and gain additional insight</a:t>
          </a:r>
          <a:endParaRPr lang="en-US" sz="1600" kern="1200" dirty="0"/>
        </a:p>
      </dsp:txBody>
      <dsp:txXfrm>
        <a:off x="4484134" y="1425298"/>
        <a:ext cx="1759627" cy="1466356"/>
      </dsp:txXfrm>
    </dsp:sp>
    <dsp:sp modelId="{73972822-B9BC-41B2-AD5C-2751A5A07F4A}">
      <dsp:nvSpPr>
        <dsp:cNvPr id="0" name=""/>
        <dsp:cNvSpPr/>
      </dsp:nvSpPr>
      <dsp:spPr>
        <a:xfrm>
          <a:off x="3811776" y="76250"/>
          <a:ext cx="5536960" cy="5536960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30C7E-4976-4C59-BC7F-89CDF2F2E201}">
      <dsp:nvSpPr>
        <dsp:cNvPr id="0" name=""/>
        <dsp:cNvSpPr/>
      </dsp:nvSpPr>
      <dsp:spPr>
        <a:xfrm>
          <a:off x="3709898" y="251901"/>
          <a:ext cx="5536960" cy="5536960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7CC6D-40BC-4AC8-A01A-412D57624041}">
      <dsp:nvSpPr>
        <dsp:cNvPr id="0" name=""/>
        <dsp:cNvSpPr/>
      </dsp:nvSpPr>
      <dsp:spPr>
        <a:xfrm>
          <a:off x="3608019" y="76250"/>
          <a:ext cx="5536960" cy="5536960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707D7-5F43-4320-892F-6C1921C4DF37}">
      <dsp:nvSpPr>
        <dsp:cNvPr id="0" name=""/>
        <dsp:cNvSpPr/>
      </dsp:nvSpPr>
      <dsp:spPr>
        <a:xfrm>
          <a:off x="4101047" y="379833"/>
          <a:ext cx="4908613" cy="4908613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Inventory Management</a:t>
          </a:r>
          <a:endParaRPr lang="en-US" sz="1700" kern="1200" dirty="0"/>
        </a:p>
      </dsp:txBody>
      <dsp:txXfrm>
        <a:off x="6688002" y="1419991"/>
        <a:ext cx="1753076" cy="1460896"/>
      </dsp:txXfrm>
    </dsp:sp>
    <dsp:sp modelId="{1085C519-5B71-4433-AE96-30CD43D94731}">
      <dsp:nvSpPr>
        <dsp:cNvPr id="0" name=""/>
        <dsp:cNvSpPr/>
      </dsp:nvSpPr>
      <dsp:spPr>
        <a:xfrm>
          <a:off x="3999952" y="555140"/>
          <a:ext cx="4908613" cy="4908613"/>
        </a:xfrm>
        <a:prstGeom prst="pie">
          <a:avLst>
            <a:gd name="adj1" fmla="val 1800000"/>
            <a:gd name="adj2" fmla="val 900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Supplement traditional business monitoring (sales, order tracking, etc.) with unstructured data such as weather, events, news, etc.</a:t>
          </a:r>
        </a:p>
      </dsp:txBody>
      <dsp:txXfrm>
        <a:off x="5168670" y="3739895"/>
        <a:ext cx="2629614" cy="1285589"/>
      </dsp:txXfrm>
    </dsp:sp>
    <dsp:sp modelId="{D9CE9EC3-B058-46E4-8FEB-21D0510BC664}">
      <dsp:nvSpPr>
        <dsp:cNvPr id="0" name=""/>
        <dsp:cNvSpPr/>
      </dsp:nvSpPr>
      <dsp:spPr>
        <a:xfrm>
          <a:off x="3898858" y="379833"/>
          <a:ext cx="4908613" cy="4908613"/>
        </a:xfrm>
        <a:prstGeom prst="pie">
          <a:avLst>
            <a:gd name="adj1" fmla="val 9000000"/>
            <a:gd name="adj2" fmla="val 1620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Create more accurate short-term insights (this week) </a:t>
          </a:r>
          <a:r>
            <a:rPr lang="en-US" sz="1600" i="1" kern="1200" dirty="0" smtClean="0"/>
            <a:t>versus</a:t>
          </a:r>
          <a:r>
            <a:rPr lang="en-US" sz="1600" kern="1200" dirty="0" smtClean="0"/>
            <a:t> longer-term (this year), which can then be translated into future value chain efficiencies.</a:t>
          </a:r>
        </a:p>
      </dsp:txBody>
      <dsp:txXfrm>
        <a:off x="4467439" y="1419991"/>
        <a:ext cx="1753076" cy="1460896"/>
      </dsp:txXfrm>
    </dsp:sp>
    <dsp:sp modelId="{73972822-B9BC-41B2-AD5C-2751A5A07F4A}">
      <dsp:nvSpPr>
        <dsp:cNvPr id="0" name=""/>
        <dsp:cNvSpPr/>
      </dsp:nvSpPr>
      <dsp:spPr>
        <a:xfrm>
          <a:off x="3797585" y="75966"/>
          <a:ext cx="5516346" cy="551634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552BE-2EAC-4047-9830-AA8666340CE0}">
      <dsp:nvSpPr>
        <dsp:cNvPr id="0" name=""/>
        <dsp:cNvSpPr/>
      </dsp:nvSpPr>
      <dsp:spPr>
        <a:xfrm>
          <a:off x="3696086" y="250963"/>
          <a:ext cx="5516346" cy="551634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2F42D-2ED9-41FE-99EF-558CDFC06488}">
      <dsp:nvSpPr>
        <dsp:cNvPr id="0" name=""/>
        <dsp:cNvSpPr/>
      </dsp:nvSpPr>
      <dsp:spPr>
        <a:xfrm>
          <a:off x="3594587" y="75966"/>
          <a:ext cx="5516346" cy="551634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5138"/>
          </a:xfrm>
          <a:prstGeom prst="rect">
            <a:avLst/>
          </a:prstGeom>
        </p:spPr>
        <p:txBody>
          <a:bodyPr vert="horz" lIns="92298" tIns="46149" rIns="92298" bIns="4614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6"/>
            <a:ext cx="3037840" cy="465138"/>
          </a:xfrm>
          <a:prstGeom prst="rect">
            <a:avLst/>
          </a:prstGeom>
        </p:spPr>
        <p:txBody>
          <a:bodyPr vert="horz" lIns="92298" tIns="46149" rIns="92298" bIns="4614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676"/>
            <a:ext cx="3037840" cy="465138"/>
          </a:xfrm>
          <a:prstGeom prst="rect">
            <a:avLst/>
          </a:prstGeom>
        </p:spPr>
        <p:txBody>
          <a:bodyPr vert="horz" lIns="92298" tIns="46149" rIns="92298" bIns="46149" rtlCol="0" anchor="b"/>
          <a:lstStyle>
            <a:lvl1pPr algn="r">
              <a:defRPr sz="1200"/>
            </a:lvl1pPr>
          </a:lstStyle>
          <a:p>
            <a:fld id="{8ABB1C8F-3422-4635-96B1-3FEBF5B5BA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922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-858838" y="207963"/>
            <a:ext cx="8716963" cy="4903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8" tIns="46149" rIns="92298" bIns="46149" rtlCol="0" anchor="ctr"/>
          <a:lstStyle/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</p:spPr>
        <p:txBody>
          <a:bodyPr vert="horz" lIns="92298" tIns="46149" rIns="92298" bIns="46149" rtlCol="0" anchor="b"/>
          <a:lstStyle>
            <a:lvl1pPr algn="r">
              <a:defRPr sz="1200"/>
            </a:lvl1pPr>
          </a:lstStyle>
          <a:p>
            <a:fld id="{3C36A3A5-7BB6-4F86-88E4-3FFD01987BF6}" type="slidenum">
              <a:rPr lang="en-CA" smtClean="0"/>
              <a:t>‹#›</a:t>
            </a:fld>
            <a:endParaRPr lang="en-CA"/>
          </a:p>
        </p:txBody>
      </p:sp>
      <p:grpSp>
        <p:nvGrpSpPr>
          <p:cNvPr id="23" name="Group 22"/>
          <p:cNvGrpSpPr/>
          <p:nvPr/>
        </p:nvGrpSpPr>
        <p:grpSpPr>
          <a:xfrm>
            <a:off x="331770" y="5554282"/>
            <a:ext cx="6346864" cy="3274722"/>
            <a:chOff x="0" y="4839405"/>
            <a:chExt cx="6696075" cy="3221038"/>
          </a:xfrm>
        </p:grpSpPr>
        <p:sp>
          <p:nvSpPr>
            <p:cNvPr id="15" name="Line 3"/>
            <p:cNvSpPr>
              <a:spLocks noChangeShapeType="1"/>
            </p:cNvSpPr>
            <p:nvPr/>
          </p:nvSpPr>
          <p:spPr bwMode="auto">
            <a:xfrm>
              <a:off x="0" y="4839405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0" y="5288668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>
              <a:off x="0" y="5742693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0" y="6223705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0" y="6674555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0" y="7125405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0" y="7608005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0" y="8060443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62801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8838" y="207963"/>
            <a:ext cx="8716963" cy="4903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9772" y="4467789"/>
            <a:ext cx="5598178" cy="3655463"/>
          </a:xfrm>
          <a:prstGeom prst="rect">
            <a:avLst/>
          </a:prstGeom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54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858838" y="207963"/>
            <a:ext cx="8716963" cy="4903787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4560" y="4410400"/>
            <a:ext cx="5476479" cy="417735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4820"/>
          </a:xfrm>
        </p:spPr>
        <p:txBody>
          <a:bodyPr/>
          <a:lstStyle/>
          <a:p>
            <a:r>
              <a:rPr lang="en-CA" dirty="0" smtClean="0"/>
              <a:t>11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6582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8838" y="207963"/>
            <a:ext cx="8716963" cy="4903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406" y="4473813"/>
            <a:ext cx="5609588" cy="3660537"/>
          </a:xfrm>
          <a:prstGeom prst="rect">
            <a:avLst/>
          </a:prstGeom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420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8838" y="207963"/>
            <a:ext cx="8716963" cy="4903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406" y="4473813"/>
            <a:ext cx="5609588" cy="3660537"/>
          </a:xfrm>
          <a:prstGeom prst="rect">
            <a:avLst/>
          </a:prstGeom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653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8838" y="207963"/>
            <a:ext cx="8716963" cy="4903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406" y="4473813"/>
            <a:ext cx="5609588" cy="3660537"/>
          </a:xfrm>
          <a:prstGeom prst="rect">
            <a:avLst/>
          </a:prstGeom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361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8838" y="207963"/>
            <a:ext cx="8716963" cy="4903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406" y="4473813"/>
            <a:ext cx="5609588" cy="3660537"/>
          </a:xfrm>
          <a:prstGeom prst="rect">
            <a:avLst/>
          </a:prstGeom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081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8838" y="207963"/>
            <a:ext cx="8716963" cy="4903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406" y="4473813"/>
            <a:ext cx="5609588" cy="3660537"/>
          </a:xfrm>
          <a:prstGeom prst="rect">
            <a:avLst/>
          </a:prstGeom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533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8838" y="207963"/>
            <a:ext cx="8716963" cy="4903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406" y="4473813"/>
            <a:ext cx="5609588" cy="3660537"/>
          </a:xfrm>
          <a:prstGeom prst="rect">
            <a:avLst/>
          </a:prstGeom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089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8838" y="207963"/>
            <a:ext cx="8716963" cy="4903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406" y="4473813"/>
            <a:ext cx="5609588" cy="3660537"/>
          </a:xfrm>
          <a:prstGeom prst="rect">
            <a:avLst/>
          </a:prstGeom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6903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858838" y="207963"/>
            <a:ext cx="8716963" cy="4903787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4560" y="4410400"/>
            <a:ext cx="5476479" cy="417735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4820"/>
          </a:xfrm>
        </p:spPr>
        <p:txBody>
          <a:bodyPr/>
          <a:lstStyle/>
          <a:p>
            <a:r>
              <a:rPr lang="en-CA" dirty="0" smtClean="0"/>
              <a:t>29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0331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858838" y="207963"/>
            <a:ext cx="8716963" cy="4903787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4560" y="4410400"/>
            <a:ext cx="5476479" cy="417735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4820"/>
          </a:xfrm>
        </p:spPr>
        <p:txBody>
          <a:bodyPr/>
          <a:lstStyle/>
          <a:p>
            <a:r>
              <a:rPr lang="en-CA" dirty="0" smtClean="0"/>
              <a:t>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8119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8838" y="207963"/>
            <a:ext cx="8716963" cy="4903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406" y="4473813"/>
            <a:ext cx="5609588" cy="3660537"/>
          </a:xfrm>
          <a:prstGeom prst="rect">
            <a:avLst/>
          </a:prstGeom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068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8838" y="207963"/>
            <a:ext cx="8716963" cy="4903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406" y="4473813"/>
            <a:ext cx="5609588" cy="3660537"/>
          </a:xfrm>
          <a:prstGeom prst="rect">
            <a:avLst/>
          </a:prstGeom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851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8838" y="207963"/>
            <a:ext cx="8716963" cy="4903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406" y="4473813"/>
            <a:ext cx="5609588" cy="3660537"/>
          </a:xfrm>
          <a:prstGeom prst="rect">
            <a:avLst/>
          </a:prstGeom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815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8838" y="207963"/>
            <a:ext cx="8716963" cy="4903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406" y="4473813"/>
            <a:ext cx="5609588" cy="3660537"/>
          </a:xfrm>
          <a:prstGeom prst="rect">
            <a:avLst/>
          </a:prstGeom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0826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8838" y="207963"/>
            <a:ext cx="8716963" cy="4903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406" y="4473813"/>
            <a:ext cx="5609588" cy="3660537"/>
          </a:xfrm>
          <a:prstGeom prst="rect">
            <a:avLst/>
          </a:prstGeom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234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8838" y="207963"/>
            <a:ext cx="8716963" cy="4903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406" y="4473813"/>
            <a:ext cx="5609588" cy="3660537"/>
          </a:xfrm>
          <a:prstGeom prst="rect">
            <a:avLst/>
          </a:prstGeom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093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8838" y="207963"/>
            <a:ext cx="8716963" cy="4903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406" y="4473813"/>
            <a:ext cx="5609588" cy="3660537"/>
          </a:xfrm>
          <a:prstGeom prst="rect">
            <a:avLst/>
          </a:prstGeom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631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858838" y="207963"/>
            <a:ext cx="8716963" cy="4903787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4560" y="4410400"/>
            <a:ext cx="5476479" cy="417735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4820"/>
          </a:xfrm>
        </p:spPr>
        <p:txBody>
          <a:bodyPr/>
          <a:lstStyle/>
          <a:p>
            <a:r>
              <a:rPr lang="en-CA" dirty="0" smtClean="0"/>
              <a:t>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80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ltGray"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094443" y="904172"/>
            <a:ext cx="10061637" cy="1834445"/>
          </a:xfrm>
          <a:prstGeom prst="rect">
            <a:avLst/>
          </a:prstGeom>
        </p:spPr>
        <p:txBody>
          <a:bodyPr lIns="0" rIns="0" anchor="b" anchorCtr="0">
            <a:normAutofit/>
          </a:bodyPr>
          <a:lstStyle>
            <a:lvl1pPr algn="l">
              <a:defRPr sz="4800" baseline="0"/>
            </a:lvl1pPr>
          </a:lstStyle>
          <a:p>
            <a:r>
              <a:rPr lang="en-US" dirty="0" smtClean="0"/>
              <a:t>CLICK TO EDIT SESSION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94442" y="2738618"/>
            <a:ext cx="10090125" cy="1600439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 algn="l"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Program Name                                                                            Date (e.g. July 1 to July 9, 2011)                                  Speaker/Faculty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4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66" y="1014374"/>
            <a:ext cx="11292012" cy="51117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5666" y="59499"/>
            <a:ext cx="1000088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1022360"/>
            <a:ext cx="10363200" cy="4746616"/>
          </a:xfrm>
          <a:prstGeom prst="rect">
            <a:avLst/>
          </a:prstGeom>
        </p:spPr>
        <p:txBody>
          <a:bodyPr anchor="ctr" anchorCtr="0"/>
          <a:lstStyle>
            <a:lvl1pPr algn="ctr">
              <a:defRPr sz="5333" b="1" cap="none" baseline="0"/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8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0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1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5666" y="59499"/>
            <a:ext cx="1000088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9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3320" y="6492875"/>
            <a:ext cx="1488680" cy="365125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9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3320" y="6492875"/>
            <a:ext cx="1488680" cy="365125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3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014374"/>
            <a:ext cx="4011084" cy="1014372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014374"/>
            <a:ext cx="6815667" cy="5111791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2116606"/>
            <a:ext cx="4011084" cy="40095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10703320" y="6492875"/>
            <a:ext cx="148868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66355A-084C-D24E-9AD2-7E4FC41EA627}" type="slidenum">
              <a:rPr lang="en-US" sz="1600" smtClean="0"/>
              <a:pPr/>
              <a:t>‹#›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72402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03320" y="6492875"/>
            <a:ext cx="1488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5666" y="59499"/>
            <a:ext cx="1000088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65667" y="1019606"/>
            <a:ext cx="11260667" cy="5282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609585" rtl="0" eaLnBrk="1" latinLnBrk="0" hangingPunct="1">
        <a:spcBef>
          <a:spcPct val="0"/>
        </a:spcBef>
        <a:buNone/>
        <a:defRPr sz="3733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22400" y="3433333"/>
            <a:ext cx="7567594" cy="1200329"/>
          </a:xfrm>
        </p:spPr>
        <p:txBody>
          <a:bodyPr/>
          <a:lstStyle/>
          <a:p>
            <a:r>
              <a:rPr lang="en-US" dirty="0"/>
              <a:t>Master of Management in Analytics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May 16, </a:t>
            </a:r>
            <a:r>
              <a:rPr lang="en-US" dirty="0"/>
              <a:t>2020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Gary J. </a:t>
            </a:r>
            <a:r>
              <a:rPr lang="en-US" dirty="0" smtClean="0"/>
              <a:t>Bissonette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2400" y="681664"/>
            <a:ext cx="8060329" cy="82586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 spc="0" baseline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 smtClean="0"/>
              <a:t>MMA </a:t>
            </a:r>
            <a:r>
              <a:rPr lang="en-CA" sz="2800" dirty="0"/>
              <a:t>801 – Introduction to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4864" y="2182428"/>
            <a:ext cx="9247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Session Five – Business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Decision-Making and AI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2245561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Conclusion #3 – Four Key Strengths Which Analytics and AI Brings to Business Model Development…</a:t>
            </a:r>
            <a:r>
              <a:rPr lang="en-US" u="sng" dirty="0" smtClean="0">
                <a:solidFill>
                  <a:srgbClr val="FF0000"/>
                </a:solidFill>
              </a:rPr>
              <a:t>Orthogonal "Value" triggers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Workflow optimization and technology-based automation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The monitoring of customer and market </a:t>
            </a:r>
            <a:r>
              <a:rPr lang="en-US" dirty="0" err="1" smtClean="0"/>
              <a:t>behaviour</a:t>
            </a:r>
            <a:r>
              <a:rPr lang="en-US" dirty="0" smtClean="0"/>
              <a:t> in order to predict future needs and trends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Enhanced service support via data-based knowledge management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Intelligent forecasting and enhanced scheduling accuracy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6FEB-B74C-4553-A99E-5E49813D09A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 smtClean="0"/>
              <a:t>801 – Session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37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5666" y="1014374"/>
            <a:ext cx="3801534" cy="51117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Conclusion #4 – Analytics and AI assist in driving the convergence of digital technologies with business processes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6FEB-B74C-4553-A99E-5E49813D09AD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 smtClean="0"/>
              <a:t>801 – Session 5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48641262"/>
              </p:ext>
            </p:extLst>
          </p:nvPr>
        </p:nvGraphicFramePr>
        <p:xfrm>
          <a:off x="1995170" y="792481"/>
          <a:ext cx="10379710" cy="6015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596619"/>
            <a:ext cx="3768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Adapted from </a:t>
            </a:r>
            <a:r>
              <a:rPr lang="en-US" sz="1000" dirty="0" err="1"/>
              <a:t>Industrie</a:t>
            </a:r>
            <a:r>
              <a:rPr lang="en-US" sz="1000" dirty="0"/>
              <a:t> 4.0 – </a:t>
            </a:r>
            <a:r>
              <a:rPr lang="en-US" sz="1100" dirty="0"/>
              <a:t>Reference</a:t>
            </a:r>
            <a:r>
              <a:rPr lang="en-US" sz="1000" dirty="0"/>
              <a:t> Architecture - Germany</a:t>
            </a:r>
          </a:p>
        </p:txBody>
      </p:sp>
    </p:spTree>
    <p:extLst>
      <p:ext uri="{BB962C8B-B14F-4D97-AF65-F5344CB8AC3E}">
        <p14:creationId xmlns:p14="http://schemas.microsoft.com/office/powerpoint/2010/main" val="306434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367699"/>
              </p:ext>
            </p:extLst>
          </p:nvPr>
        </p:nvGraphicFramePr>
        <p:xfrm>
          <a:off x="465138" y="1295400"/>
          <a:ext cx="11291887" cy="5111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6FEB-B74C-4553-A99E-5E49813D09AD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 smtClean="0"/>
              <a:t>801 – Session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95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Conclusion #5 – Analytics and AI are critical to the "Value Creation" </a:t>
            </a:r>
            <a:r>
              <a:rPr lang="en-US" dirty="0">
                <a:solidFill>
                  <a:srgbClr val="FF0000"/>
                </a:solidFill>
              </a:rPr>
              <a:t>Cycle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aka S-Cycle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6FEB-B74C-4553-A99E-5E49813D09AD}" type="slidenum">
              <a:rPr lang="en-US" smtClean="0"/>
              <a:t>13</a:t>
            </a:fld>
            <a:endParaRPr lang="en-US" dirty="0"/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 smtClean="0"/>
              <a:t>801 – Session 5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24867450"/>
              </p:ext>
            </p:extLst>
          </p:nvPr>
        </p:nvGraphicFramePr>
        <p:xfrm>
          <a:off x="1597241" y="1783450"/>
          <a:ext cx="5036598" cy="3272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84777" y="1621928"/>
            <a:ext cx="46501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Segmentation</a:t>
            </a:r>
            <a:r>
              <a:rPr lang="en-US" sz="2000" dirty="0"/>
              <a:t> – identification of user segments (customers, channels intermediaries, etc.). This is driven by understanding user needs and </a:t>
            </a:r>
            <a:r>
              <a:rPr lang="en-US" sz="2000" dirty="0" err="1"/>
              <a:t>behaviour</a:t>
            </a:r>
            <a:r>
              <a:rPr lang="en-US" sz="2000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84776" y="3057123"/>
            <a:ext cx="46501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Socialization</a:t>
            </a:r>
            <a:r>
              <a:rPr lang="en-US" sz="2000" dirty="0"/>
              <a:t> – How to reach and share. Network and platform, understanding, development and management.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4778" y="4396073"/>
            <a:ext cx="4812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Skill-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ification</a:t>
            </a:r>
            <a:r>
              <a:rPr lang="en-US" sz="2000" dirty="0"/>
              <a:t> – creating the capabilities to reach prospective and existing customers, in a way that responds to their needs… Experience Design.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12254" y="5009502"/>
            <a:ext cx="3235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The Key – not only add value to users, but add value to the organization going forward.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65" y="6572014"/>
            <a:ext cx="5150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Adapted from M. Schrage, </a:t>
            </a:r>
            <a:r>
              <a:rPr lang="en-US" sz="1200" dirty="0" err="1"/>
              <a:t>MITSloan</a:t>
            </a:r>
            <a:r>
              <a:rPr lang="en-US" sz="1200" dirty="0"/>
              <a:t> Management Review, 04/2016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426628" y="3199190"/>
            <a:ext cx="339571" cy="712433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80972" y="3200414"/>
            <a:ext cx="236367" cy="689159"/>
          </a:xfrm>
          <a:prstGeom prst="line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88303" y="3280382"/>
            <a:ext cx="851887" cy="6658"/>
          </a:xfrm>
          <a:prstGeom prst="line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720081" y="4095930"/>
            <a:ext cx="5277103" cy="183690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97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952310"/>
              </p:ext>
            </p:extLst>
          </p:nvPr>
        </p:nvGraphicFramePr>
        <p:xfrm>
          <a:off x="-548640" y="1014412"/>
          <a:ext cx="12956757" cy="586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6FEB-B74C-4553-A99E-5E49813D09AD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 smtClean="0"/>
              <a:t>801 – Session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5138" y="1205690"/>
            <a:ext cx="4985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Amazon "Value Creation" Cycle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87967" y="2238964"/>
            <a:ext cx="28651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Skill-</a:t>
            </a:r>
            <a:r>
              <a:rPr lang="en-US" sz="2400" dirty="0" err="1"/>
              <a:t>ification</a:t>
            </a:r>
            <a:r>
              <a:rPr lang="en-US" sz="2400" dirty="0"/>
              <a:t> – creation of the platform/network which has leveraged and enhanced this socialization and further refined segmentation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858809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742316"/>
              </p:ext>
            </p:extLst>
          </p:nvPr>
        </p:nvGraphicFramePr>
        <p:xfrm>
          <a:off x="-517510" y="1014412"/>
          <a:ext cx="12908519" cy="5843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6FEB-B74C-4553-A99E-5E49813D09AD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 smtClean="0"/>
              <a:t>801 – Session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5666" y="1170483"/>
            <a:ext cx="1990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Retail Sector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87672" y="2240237"/>
            <a:ext cx="3023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Skill-</a:t>
            </a:r>
            <a:r>
              <a:rPr lang="en-US" sz="2400" dirty="0" err="1"/>
              <a:t>ification</a:t>
            </a:r>
            <a:r>
              <a:rPr lang="en-US" sz="2400" dirty="0"/>
              <a:t> – creation of the platform/network which has leveraged and enhanced this socialization and further refined segmentation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183149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Conclusion #6 – Marketing &amp; Analytics – It is all about Experience Design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Concept of Experience Design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The concept of blending technology and business in a way in which we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develop integrated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versus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silo-based discussions.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transformation from thinking in terms of strictly product differentiation to that of the customer experience</a:t>
            </a:r>
            <a:r>
              <a:rPr lang="en-US" dirty="0" smtClean="0"/>
              <a:t> (CX)…</a:t>
            </a:r>
            <a:br>
              <a:rPr lang="en-US" dirty="0" smtClean="0"/>
            </a:br>
            <a:r>
              <a:rPr lang="en-US" dirty="0" smtClean="0"/>
              <a:t>i.e. can you tie the brand experience to the bricks and mortar experience, to the digital experience?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If you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solve a customer's needs "best", you should always win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It is working with the end user or customer in mind, first </a:t>
            </a:r>
            <a:r>
              <a:rPr lang="en-US" dirty="0" smtClean="0"/>
              <a:t>and </a:t>
            </a:r>
            <a:r>
              <a:rPr lang="en-US" dirty="0" smtClean="0"/>
              <a:t>foremost.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6FEB-B74C-4553-A99E-5E49813D09AD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 smtClean="0"/>
              <a:t>801 – Session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15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Three layers associated with creating the design experience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How do we add value to our lives as people?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Can such value be transcended into an </a:t>
            </a:r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</a:rPr>
              <a:t>empathetic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strategic lever?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Can we </a:t>
            </a:r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</a:rPr>
              <a:t>quantify and test the customer journey from end to end</a:t>
            </a:r>
            <a:r>
              <a:rPr lang="en-US" dirty="0" smtClean="0"/>
              <a:t> and design for signature moments? The key here is to ask the right questions…this means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knowing the business and its direction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6FEB-B74C-4553-A99E-5E49813D09AD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 smtClean="0"/>
              <a:t>801 – Session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00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6593193"/>
            <a:ext cx="23937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latin typeface="+mj-lt"/>
              </a:rPr>
              <a:t>EKNResearch.com</a:t>
            </a:r>
          </a:p>
        </p:txBody>
      </p:sp>
      <p:sp>
        <p:nvSpPr>
          <p:cNvPr id="2" name="Isosceles Triangle 1"/>
          <p:cNvSpPr/>
          <p:nvPr/>
        </p:nvSpPr>
        <p:spPr>
          <a:xfrm>
            <a:off x="1878133" y="1546132"/>
            <a:ext cx="7918722" cy="118027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Analytical Insight and Foresight</a:t>
            </a:r>
          </a:p>
        </p:txBody>
      </p:sp>
      <p:sp>
        <p:nvSpPr>
          <p:cNvPr id="6" name="Rectangle 5"/>
          <p:cNvSpPr/>
          <p:nvPr/>
        </p:nvSpPr>
        <p:spPr>
          <a:xfrm>
            <a:off x="1878134" y="2726406"/>
            <a:ext cx="1730233" cy="35369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/>
              <a:t>Pillar 1 </a:t>
            </a:r>
          </a:p>
          <a:p>
            <a:pPr algn="ctr">
              <a:defRPr/>
            </a:pPr>
            <a:r>
              <a:rPr lang="en-US" dirty="0"/>
              <a:t>DATA</a:t>
            </a:r>
            <a:br>
              <a:rPr lang="en-US" dirty="0"/>
            </a:br>
            <a:endParaRPr lang="en-US" dirty="0"/>
          </a:p>
          <a:p>
            <a:pPr algn="ctr">
              <a:spcBef>
                <a:spcPts val="900"/>
              </a:spcBef>
              <a:defRPr/>
            </a:pPr>
            <a:r>
              <a:rPr lang="en-US" dirty="0"/>
              <a:t>Management and Integration</a:t>
            </a:r>
          </a:p>
          <a:p>
            <a:pPr algn="ctr">
              <a:spcBef>
                <a:spcPts val="900"/>
              </a:spcBef>
              <a:defRPr/>
            </a:pPr>
            <a:r>
              <a:rPr lang="en-US" dirty="0"/>
              <a:t>Data Quality and Governance</a:t>
            </a:r>
          </a:p>
          <a:p>
            <a:pPr algn="ctr">
              <a:spcBef>
                <a:spcPts val="900"/>
              </a:spcBef>
              <a:defRPr/>
            </a:pPr>
            <a:r>
              <a:rPr lang="en-US" dirty="0"/>
              <a:t>Data Democracy</a:t>
            </a:r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39605" y="2726405"/>
            <a:ext cx="1730233" cy="35369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/>
              <a:t>Pillar 2 </a:t>
            </a:r>
          </a:p>
          <a:p>
            <a:pPr algn="ctr">
              <a:defRPr/>
            </a:pPr>
            <a:r>
              <a:rPr lang="en-US" dirty="0"/>
              <a:t>ANALYTICAL TOOLS</a:t>
            </a:r>
          </a:p>
          <a:p>
            <a:pPr algn="ctr">
              <a:spcBef>
                <a:spcPts val="900"/>
              </a:spcBef>
              <a:defRPr/>
            </a:pPr>
            <a:r>
              <a:rPr lang="en-US" dirty="0"/>
              <a:t>Enterprise Solutions</a:t>
            </a:r>
          </a:p>
          <a:p>
            <a:pPr algn="ctr">
              <a:spcBef>
                <a:spcPts val="900"/>
              </a:spcBef>
              <a:defRPr/>
            </a:pPr>
            <a:r>
              <a:rPr lang="en-US" dirty="0"/>
              <a:t>Technology Infrastructure</a:t>
            </a:r>
          </a:p>
          <a:p>
            <a:pPr algn="ctr">
              <a:spcBef>
                <a:spcPts val="900"/>
              </a:spcBef>
              <a:defRPr/>
            </a:pPr>
            <a:r>
              <a:rPr lang="en-US" dirty="0"/>
              <a:t>Automated Processing</a:t>
            </a:r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01077" y="2726406"/>
            <a:ext cx="1730233" cy="35369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/>
              <a:t>Pillar 3 </a:t>
            </a:r>
          </a:p>
          <a:p>
            <a:pPr algn="ctr">
              <a:defRPr/>
            </a:pPr>
            <a:r>
              <a:rPr lang="en-US" dirty="0"/>
              <a:t>SKILLS AND INGENUITY</a:t>
            </a:r>
          </a:p>
          <a:p>
            <a:pPr algn="ctr">
              <a:spcBef>
                <a:spcPts val="900"/>
              </a:spcBef>
              <a:defRPr/>
            </a:pPr>
            <a:r>
              <a:rPr lang="en-US" dirty="0"/>
              <a:t>Capable of Building the Plan</a:t>
            </a:r>
          </a:p>
          <a:p>
            <a:pPr algn="ctr">
              <a:spcBef>
                <a:spcPts val="900"/>
              </a:spcBef>
              <a:defRPr/>
            </a:pPr>
            <a:r>
              <a:rPr lang="en-US" dirty="0"/>
              <a:t>Possess the Skills</a:t>
            </a:r>
          </a:p>
          <a:p>
            <a:pPr algn="ctr">
              <a:spcBef>
                <a:spcPts val="900"/>
              </a:spcBef>
              <a:defRPr/>
            </a:pPr>
            <a:r>
              <a:rPr lang="en-US" dirty="0"/>
              <a:t>Feedback Loop Creation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62547" y="2726405"/>
            <a:ext cx="1730233" cy="35369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/>
              <a:t>Pillar 4</a:t>
            </a:r>
          </a:p>
          <a:p>
            <a:pPr algn="ctr">
              <a:defRPr/>
            </a:pPr>
            <a:r>
              <a:rPr lang="en-US" dirty="0"/>
              <a:t>STRATEGY</a:t>
            </a:r>
          </a:p>
          <a:p>
            <a:pPr algn="ctr">
              <a:defRPr/>
            </a:pPr>
            <a:r>
              <a:rPr lang="en-US" dirty="0"/>
              <a:t>CODIFICATION</a:t>
            </a:r>
          </a:p>
          <a:p>
            <a:pPr algn="ctr">
              <a:spcBef>
                <a:spcPts val="900"/>
              </a:spcBef>
              <a:defRPr/>
            </a:pPr>
            <a:r>
              <a:rPr lang="en-US" dirty="0"/>
              <a:t>Organizational Structure</a:t>
            </a:r>
          </a:p>
          <a:p>
            <a:pPr algn="ctr">
              <a:spcBef>
                <a:spcPts val="900"/>
              </a:spcBef>
              <a:defRPr/>
            </a:pPr>
            <a:r>
              <a:rPr lang="en-US" dirty="0"/>
              <a:t>Established Decision-Making Model</a:t>
            </a:r>
          </a:p>
          <a:p>
            <a:pPr algn="ctr">
              <a:spcBef>
                <a:spcPts val="900"/>
              </a:spcBef>
              <a:defRPr/>
            </a:pPr>
            <a:r>
              <a:rPr lang="en-US" dirty="0"/>
              <a:t>Developed Intellectual Property </a:t>
            </a:r>
          </a:p>
        </p:txBody>
      </p:sp>
      <p:sp>
        <p:nvSpPr>
          <p:cNvPr id="4" name="Oval 3"/>
          <p:cNvSpPr/>
          <p:nvPr/>
        </p:nvSpPr>
        <p:spPr>
          <a:xfrm>
            <a:off x="7840527" y="2430795"/>
            <a:ext cx="2283493" cy="425574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Conclusion #7 – Analytics Supports Strategic Codification</a:t>
            </a:r>
            <a:br>
              <a:rPr lang="en-US" sz="2800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6FEB-B74C-4553-A99E-5E49813D09AD}" type="slidenum">
              <a:rPr lang="en-US" smtClean="0"/>
              <a:t>18</a:t>
            </a:fld>
            <a:endParaRPr lang="en-US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0" dirty="0"/>
              <a:t>MMA 801 – Session </a:t>
            </a:r>
            <a:r>
              <a:rPr lang="en-US" sz="3730" dirty="0" smtClean="0"/>
              <a:t>5</a:t>
            </a:r>
            <a:endParaRPr lang="en-US" sz="373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898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07100" y="1656404"/>
            <a:ext cx="1272929" cy="4718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4380027" y="1656404"/>
            <a:ext cx="200725" cy="47187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8039910" y="1656404"/>
            <a:ext cx="1272930" cy="4718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7840858" y="1656404"/>
            <a:ext cx="199052" cy="47187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580751" y="1656404"/>
            <a:ext cx="35128" cy="4718706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767260" y="1656404"/>
            <a:ext cx="36800" cy="4718706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43396" y="1848766"/>
            <a:ext cx="7808197" cy="62559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000"/>
              </a:lnSpc>
              <a:defRPr/>
            </a:pPr>
            <a:r>
              <a:rPr lang="en-US" dirty="0"/>
              <a:t>Which business decisions have the greatest impact on customer and financial business metrics?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43396" y="2563011"/>
            <a:ext cx="7808197" cy="6272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000"/>
              </a:lnSpc>
              <a:defRPr/>
            </a:pPr>
            <a:r>
              <a:rPr lang="en-US" dirty="0"/>
              <a:t>What insights can have the biggest impact on these actions or decisions?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43396" y="4066774"/>
            <a:ext cx="7808197" cy="6272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000"/>
              </a:lnSpc>
              <a:defRPr/>
            </a:pPr>
            <a:r>
              <a:rPr lang="en-US" dirty="0"/>
              <a:t>What data, tools, resources, and intellectual property need to be developed to harvest these insights?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43396" y="4832874"/>
            <a:ext cx="7808197" cy="6272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000"/>
              </a:lnSpc>
              <a:defRPr/>
            </a:pPr>
            <a:r>
              <a:rPr lang="en-US" dirty="0"/>
              <a:t>If we develop these tools, what cultural and structural adjustments need to be made to ensure that they get operationalized?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43396" y="3314056"/>
            <a:ext cx="7808197" cy="6272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000"/>
              </a:lnSpc>
              <a:defRPr/>
            </a:pPr>
            <a:r>
              <a:rPr lang="en-US" dirty="0"/>
              <a:t>Can these insights be measured?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543396" y="5588937"/>
            <a:ext cx="7808197" cy="6272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000"/>
              </a:lnSpc>
              <a:defRPr/>
            </a:pPr>
            <a:r>
              <a:rPr lang="en-US" dirty="0"/>
              <a:t>Will this strengthen our ability to compete?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76710" y="1259818"/>
            <a:ext cx="2472261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The Drill Down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5666" y="1086852"/>
            <a:ext cx="79146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Analytics and AI offer answers to Six Critical Questions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0" y="6593193"/>
            <a:ext cx="17680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latin typeface="+mj-lt"/>
              </a:rPr>
              <a:t>EKNResearch.com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6FEB-B74C-4553-A99E-5E49813D09AD}" type="slidenum">
              <a:rPr lang="en-US" smtClean="0"/>
              <a:t>19</a:t>
            </a:fld>
            <a:endParaRPr lang="en-US" dirty="0"/>
          </a:p>
        </p:txBody>
      </p:sp>
      <p:sp>
        <p:nvSpPr>
          <p:cNvPr id="2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 smtClean="0"/>
              <a:t>801 – Session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12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Course Closeout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Alumni Guest Speakers – May 16, 2020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Arvind Chahal – High Impact Presentations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Francis Silva – How to Structure an Analytics-based Presentation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6FEB-B74C-4553-A99E-5E49813D09AD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 smtClean="0"/>
              <a:t>801 – Session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93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Course </a:t>
            </a:r>
            <a:r>
              <a:rPr lang="en-US" smtClean="0"/>
              <a:t>conclusions (7) </a:t>
            </a:r>
            <a:r>
              <a:rPr lang="en-US" dirty="0" smtClean="0"/>
              <a:t>with respect to analytics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 smtClean="0"/>
              <a:t>801 – Session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502654"/>
            <a:ext cx="2743200" cy="365125"/>
          </a:xfrm>
        </p:spPr>
        <p:txBody>
          <a:bodyPr/>
          <a:lstStyle/>
          <a:p>
            <a:fld id="{68B66FEB-B74C-4553-A99E-5E49813D09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061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Conclusion 1 – In today's business environment, organizations need to build "bimodal" talent.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Which…</a:t>
            </a:r>
          </a:p>
          <a:p>
            <a:endParaRPr lang="en-US" dirty="0" smtClean="0"/>
          </a:p>
          <a:p>
            <a:r>
              <a:rPr lang="en-US" dirty="0" smtClean="0"/>
              <a:t>Has a feel for the business and possesses a good overall sense of business, and</a:t>
            </a:r>
          </a:p>
          <a:p>
            <a:endParaRPr lang="en-US" dirty="0" smtClean="0"/>
          </a:p>
          <a:p>
            <a:r>
              <a:rPr lang="en-US" dirty="0" smtClean="0"/>
              <a:t>Is comfortable using and understanding the value of analytics.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6FEB-B74C-4553-A99E-5E49813D09AD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 smtClean="0"/>
              <a:t>801 – Session 5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21760" y="5489108"/>
            <a:ext cx="389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Program Rationale</a:t>
            </a:r>
          </a:p>
        </p:txBody>
      </p:sp>
    </p:spTree>
    <p:extLst>
      <p:ext uri="{BB962C8B-B14F-4D97-AF65-F5344CB8AC3E}">
        <p14:creationId xmlns:p14="http://schemas.microsoft.com/office/powerpoint/2010/main" val="602697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Your "Challenge" is to leverage this in a way that:</a:t>
            </a:r>
          </a:p>
          <a:p>
            <a:endParaRPr lang="en-US" dirty="0" smtClean="0"/>
          </a:p>
          <a:p>
            <a:r>
              <a:rPr lang="en-US" dirty="0" smtClean="0"/>
              <a:t>Understands where to focus your efforts initially in order to drive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greatest economic benefit</a:t>
            </a:r>
            <a:r>
              <a:rPr lang="en-US" dirty="0" smtClean="0"/>
              <a:t>. That is, focus on key decisions, where if you had better data, and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better predictability</a:t>
            </a:r>
            <a:r>
              <a:rPr lang="en-US" dirty="0" smtClean="0"/>
              <a:t>, would give you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better optimization of resources</a:t>
            </a:r>
            <a:r>
              <a:rPr lang="en-US" dirty="0" smtClean="0"/>
              <a:t>, thereby enabling you 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make more money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Builds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decision-support structure </a:t>
            </a:r>
            <a:r>
              <a:rPr lang="en-US" dirty="0" smtClean="0"/>
              <a:t>that enables frontline decision makers to get people to use the information to make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better decisions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6FEB-B74C-4553-A99E-5E49813D09AD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 smtClean="0"/>
              <a:t>801 – Session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41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"Rabbit Hole" of AI and Analytics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6FEB-B74C-4553-A99E-5E49813D09AD}" type="slidenum">
              <a:rPr lang="en-US" smtClean="0"/>
              <a:t>6</a:t>
            </a:fld>
            <a:endParaRPr lang="en-US" dirty="0"/>
          </a:p>
        </p:txBody>
      </p:sp>
      <p:sp>
        <p:nvSpPr>
          <p:cNvPr id="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 smtClean="0"/>
              <a:t>801 – Session 5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943471" y="1723723"/>
          <a:ext cx="5554379" cy="356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99280" y="2238436"/>
            <a:ext cx="259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Collect, Scrutinize, Refine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33625" y="2922371"/>
            <a:ext cx="232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Lather, Rinse, Repeat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44868" y="5389975"/>
            <a:ext cx="452761" cy="665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67849" y="4704063"/>
            <a:ext cx="2010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Does not lead to optimal resolution of a larger managerial problem</a:t>
            </a:r>
          </a:p>
        </p:txBody>
      </p:sp>
      <p:sp>
        <p:nvSpPr>
          <p:cNvPr id="10" name="U-Turn Arrow 9"/>
          <p:cNvSpPr/>
          <p:nvPr/>
        </p:nvSpPr>
        <p:spPr>
          <a:xfrm>
            <a:off x="2489447" y="1723723"/>
            <a:ext cx="1378259" cy="677640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2655" y="2607768"/>
            <a:ext cx="67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349896" y="5389224"/>
            <a:ext cx="511499" cy="81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934637" y="4704063"/>
            <a:ext cx="1454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 to translate to competitive advantage declines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40682" y="2199491"/>
            <a:ext cx="30061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Qualitative Insights lead to Quantitative Impact!</a:t>
            </a:r>
          </a:p>
          <a:p>
            <a:endParaRPr lang="en-US" sz="21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Think…Orthogonal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35776" y="4704063"/>
            <a:ext cx="1964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Marginal "metric" improvement of a tightly defined problem.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2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Conclusion #2 – Can companies drive innovation and competitive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dvantage from AI and Analytics? It is dependent upon four fundamentals: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Analytics needs to be used at all levels of the organization, supported by managers who are both users and proponents.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Analytics needs to be blended and balanced with intuition.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There needs to be a plan to apply analytics to strategy.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There needs to be a focus of leveraging analytics to use data to make new discoveries…avoid analytical myopia. Look to develop new creative insights.</a:t>
            </a:r>
          </a:p>
          <a:p>
            <a:pPr>
              <a:spcBef>
                <a:spcPts val="1800"/>
              </a:spcBef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6FEB-B74C-4553-A99E-5E49813D09AD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 smtClean="0"/>
              <a:t>801 – Session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4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5666" y="1014374"/>
            <a:ext cx="11292012" cy="584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From an organizational perspective, managers often turn to analytics and AI to provide fact-based insight into the following (4 Big Questions)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Can we reduce our cost to serve?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Can we uncover new or better ways to capture long-term revenues and enhance loyalty?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Can we improve overall customer satisfaction?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What is the potential impact of identified improvements (and, therefore, does it warrant the investment)?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This means that organizations' will be continually looking for analytics 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UNLOCK, PREDICT AND OPTIMIZE, VALIDATE,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POTENTIAL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6FEB-B74C-4553-A99E-5E49813D09AD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 smtClean="0"/>
              <a:t>801 – Session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20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Driving Business Results from AI and Analytics…Competent to Innovative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6FEB-B74C-4553-A99E-5E49813D09AD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 smtClean="0"/>
              <a:t>801 – Session 5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14796017"/>
              </p:ext>
            </p:extLst>
          </p:nvPr>
        </p:nvGraphicFramePr>
        <p:xfrm>
          <a:off x="2067699" y="1660469"/>
          <a:ext cx="8251050" cy="52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062512"/>
              </p:ext>
            </p:extLst>
          </p:nvPr>
        </p:nvGraphicFramePr>
        <p:xfrm>
          <a:off x="2067699" y="2236149"/>
          <a:ext cx="8251051" cy="40614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0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0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722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After-the-fact information and reporting</a:t>
                      </a:r>
                      <a:endParaRPr lang="en-US" sz="1600" b="0" dirty="0"/>
                    </a:p>
                  </a:txBody>
                  <a:tcPr marL="68576" marR="6857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Understanding cause</a:t>
                      </a:r>
                      <a:r>
                        <a:rPr lang="en-US" sz="1600" b="0" baseline="0" dirty="0" smtClean="0"/>
                        <a:t> and effect relationships within a specific business context</a:t>
                      </a:r>
                      <a:endParaRPr lang="en-US" sz="1600" b="0" dirty="0"/>
                    </a:p>
                  </a:txBody>
                  <a:tcPr marL="68576" marR="6857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Predicting business trends and transforming business systems</a:t>
                      </a:r>
                      <a:r>
                        <a:rPr lang="en-US" sz="1600" b="0" baseline="0" dirty="0" smtClean="0"/>
                        <a:t> in anticipation of such trends</a:t>
                      </a:r>
                      <a:endParaRPr lang="en-US" sz="1600" b="0" dirty="0"/>
                    </a:p>
                  </a:txBody>
                  <a:tcPr marL="68576" marR="6857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76" marR="6857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76" marR="6857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76" marR="6857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6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Intuition</a:t>
                      </a:r>
                      <a:r>
                        <a:rPr lang="en-US" sz="1600" baseline="0" dirty="0" smtClean="0"/>
                        <a:t> driven decision-making – check results</a:t>
                      </a:r>
                      <a:endParaRPr lang="en-US" sz="1600" dirty="0"/>
                    </a:p>
                  </a:txBody>
                  <a:tcPr marL="68576" marR="6857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Some</a:t>
                      </a:r>
                      <a:r>
                        <a:rPr lang="en-US" sz="1600" baseline="0" dirty="0" smtClean="0"/>
                        <a:t> data insight embedded into decision-making (generally operational)</a:t>
                      </a:r>
                    </a:p>
                    <a:p>
                      <a:r>
                        <a:rPr lang="en-US" sz="1600" baseline="0" dirty="0" smtClean="0"/>
                        <a:t>Fair to good integration of customer data and online data…enhanced near-time decision inclusion</a:t>
                      </a:r>
                      <a:endParaRPr lang="en-US" sz="1600" dirty="0"/>
                    </a:p>
                  </a:txBody>
                  <a:tcPr marL="68576" marR="6857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Capabilities</a:t>
                      </a:r>
                      <a:r>
                        <a:rPr lang="en-US" sz="1600" baseline="0" dirty="0" smtClean="0"/>
                        <a:t> to integrate structured and unstructured data into decision-making are in place. </a:t>
                      </a:r>
                    </a:p>
                    <a:p>
                      <a:r>
                        <a:rPr lang="en-US" sz="1600" baseline="0" dirty="0" smtClean="0"/>
                        <a:t>Able to create a single view of the customer.</a:t>
                      </a:r>
                    </a:p>
                    <a:p>
                      <a:r>
                        <a:rPr lang="en-US" sz="1600" baseline="0" dirty="0" smtClean="0"/>
                        <a:t>Heightened ability to make decision in fact-based environment.</a:t>
                      </a:r>
                      <a:endParaRPr lang="en-US" sz="1600" dirty="0"/>
                    </a:p>
                  </a:txBody>
                  <a:tcPr marL="68576" marR="6857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76" marR="6857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76" marR="6857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76" marR="6857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Focus is on improving business intelligence</a:t>
                      </a:r>
                      <a:endParaRPr lang="en-US" sz="1600" dirty="0"/>
                    </a:p>
                  </a:txBody>
                  <a:tcPr marL="68576" marR="6857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Focus on improving</a:t>
                      </a:r>
                      <a:r>
                        <a:rPr lang="en-US" sz="1600" baseline="0" dirty="0" smtClean="0"/>
                        <a:t> business performance</a:t>
                      </a:r>
                      <a:endParaRPr lang="en-US" sz="1600" dirty="0"/>
                    </a:p>
                  </a:txBody>
                  <a:tcPr marL="68576" marR="6857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Focus</a:t>
                      </a:r>
                      <a:r>
                        <a:rPr lang="en-US" sz="16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is</a:t>
                      </a:r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on redefining the business model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68576" marR="6857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22014" y="6596824"/>
            <a:ext cx="28138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latin typeface="+mj-lt"/>
              </a:rPr>
              <a:t>EKNResearch.com</a:t>
            </a:r>
          </a:p>
        </p:txBody>
      </p:sp>
    </p:spTree>
    <p:extLst>
      <p:ext uri="{BB962C8B-B14F-4D97-AF65-F5344CB8AC3E}">
        <p14:creationId xmlns:p14="http://schemas.microsoft.com/office/powerpoint/2010/main" val="1554639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23546</TotalTime>
  <Words>1451</Words>
  <Application>Microsoft Office PowerPoint</Application>
  <PresentationFormat>Widescreen</PresentationFormat>
  <Paragraphs>207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MMA 801 – Session 5</vt:lpstr>
      <vt:lpstr>Key Course conclusions (7) with respect to analytics</vt:lpstr>
      <vt:lpstr>MMA 801 – Session 5</vt:lpstr>
      <vt:lpstr>MMA 801 – Session 5</vt:lpstr>
      <vt:lpstr>MMA 801 – Session 5</vt:lpstr>
      <vt:lpstr>MMA 801 – Session 5</vt:lpstr>
      <vt:lpstr>MMA 801 – Session 5</vt:lpstr>
      <vt:lpstr>MMA 801 – Session 5</vt:lpstr>
      <vt:lpstr>MMA 801 – Session 5</vt:lpstr>
      <vt:lpstr>MMA 801 – Session 5</vt:lpstr>
      <vt:lpstr>MMA 801 – Session 5</vt:lpstr>
      <vt:lpstr>MMA 801 – Session 5</vt:lpstr>
      <vt:lpstr>MMA 801 – Session 5</vt:lpstr>
      <vt:lpstr>MMA 801 – Session 5</vt:lpstr>
      <vt:lpstr>MMA 801 – Session 5</vt:lpstr>
      <vt:lpstr>MMA 801 – Session 5</vt:lpstr>
      <vt:lpstr>MMA 801 – Session 5</vt:lpstr>
      <vt:lpstr>MMA 801 – Session 5</vt:lpstr>
    </vt:vector>
  </TitlesOfParts>
  <Company>Queen's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nvretteas</dc:creator>
  <cp:lastModifiedBy>Jennifer Bishop</cp:lastModifiedBy>
  <cp:revision>408</cp:revision>
  <cp:lastPrinted>2020-01-27T13:31:41Z</cp:lastPrinted>
  <dcterms:created xsi:type="dcterms:W3CDTF">2011-07-27T15:30:37Z</dcterms:created>
  <dcterms:modified xsi:type="dcterms:W3CDTF">2020-05-06T13:54:53Z</dcterms:modified>
</cp:coreProperties>
</file>