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0"/>
    <p:restoredTop sz="94617"/>
  </p:normalViewPr>
  <p:slideViewPr>
    <p:cSldViewPr snapToGrid="0" snapToObjects="1">
      <p:cViewPr varScale="1">
        <p:scale>
          <a:sx n="96" d="100"/>
          <a:sy n="96" d="100"/>
        </p:scale>
        <p:origin x="67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10" Type="http://schemas.openxmlformats.org/officeDocument/2006/relationships/customXml" Target="../customXml/item1.xml" /><Relationship Id="rId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8" Type="http://schemas.openxmlformats.org/officeDocument/2006/relationships/theme" Target="theme/theme1.xml" /><Relationship Id="rId7" Type="http://schemas.openxmlformats.org/officeDocument/2006/relationships/viewProps" Target="viewProps.xml" /><Relationship Id="rId12" Type="http://schemas.openxmlformats.org/officeDocument/2006/relationships/customXml" Target="../customXml/item3.xml" /><Relationship Id="rId6" Type="http://schemas.openxmlformats.org/officeDocument/2006/relationships/presProps" Target="presProps.xml" /><Relationship Id="rId11" Type="http://schemas.openxmlformats.org/officeDocument/2006/relationships/customXml" Target="../customXml/item2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7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3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058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00961"/>
            <a:ext cx="7886700" cy="17554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" y="3456363"/>
            <a:ext cx="7886700" cy="30971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34" y="1"/>
            <a:ext cx="7764420" cy="755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33" y="895322"/>
            <a:ext cx="8610765" cy="5052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2816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Grocery</a:t>
            </a:r>
            <a:r>
              <a:rPr/>
              <a:t> </a:t>
            </a:r>
            <a:r>
              <a:rPr/>
              <a:t>Bill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boost</a:t>
            </a:r>
            <a:r>
              <a:rPr/>
              <a:t> </a:t>
            </a:r>
            <a:r>
              <a:rPr/>
              <a:t>it?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Store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serves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limited</a:t>
            </a:r>
            <a:r>
              <a:rPr/>
              <a:t> </a:t>
            </a:r>
            <a:r>
              <a:rPr/>
              <a:t>region</a:t>
            </a:r>
          </a:p>
        </p:txBody>
      </p:sp>
      <p:pic>
        <p:nvPicPr>
          <p:cNvPr descr="scatt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5000" y="889000"/>
            <a:ext cx="7759700" cy="504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Dataset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issues</a:t>
            </a:r>
          </a:p>
        </p:txBody>
      </p:sp>
      <p:pic>
        <p:nvPicPr>
          <p:cNvPr descr="his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5000" y="889000"/>
            <a:ext cx="7759700" cy="504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Serve</a:t>
            </a:r>
            <a:r>
              <a:rPr/>
              <a:t> </a:t>
            </a:r>
            <a:r>
              <a:rPr/>
              <a:t>shoppers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family</a:t>
            </a:r>
            <a:r>
              <a:rPr/>
              <a:t> </a:t>
            </a:r>
            <a:r>
              <a:rPr/>
              <a:t>size</a:t>
            </a:r>
          </a:p>
        </p:txBody>
      </p:sp>
      <p:pic>
        <p:nvPicPr>
          <p:cNvPr descr="ba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5000" y="889000"/>
            <a:ext cx="7759700" cy="504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B38DA30-0CE3-AE48-AEC0-2FBA936BF5ED}" vid="{2CCE4DA5-2E16-5E44-97B1-2FDB7ECCC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Grocery Bill</dc:title>
  <dc:creator/>
  <cp:keywords/>
  <dcterms:created xsi:type="dcterms:W3CDTF">2020-06-23T07:08:02Z</dcterms:created>
  <dcterms:modified xsi:type="dcterms:W3CDTF">2020-06-23T07:08:02Z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resource_files">
    <vt:lpwstr/>
  </property>
  <property fmtid="{D5CDD505-2E9C-101B-9397-08002B2CF9AE}" pid="4" name="subtitle">
    <vt:lpwstr>How to boost it?</vt:lpwstr>
  </property>
</Properties>
</file>