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/>
    <p:restoredTop sz="94617"/>
  </p:normalViewPr>
  <p:slideViewPr>
    <p:cSldViewPr snapToGrid="0" snapToObjects="1">
      <p:cViewPr varScale="1">
        <p:scale>
          <a:sx n="96" d="100"/>
          <a:sy n="96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0" Type="http://schemas.openxmlformats.org/officeDocument/2006/relationships/customXml" Target="../customXml/item1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2" Type="http://schemas.openxmlformats.org/officeDocument/2006/relationships/customXml" Target="../customXml/item3.xml" /><Relationship Id="rId6" Type="http://schemas.openxmlformats.org/officeDocument/2006/relationships/presProps" Target="presProps.xml" /><Relationship Id="rId11" Type="http://schemas.openxmlformats.org/officeDocument/2006/relationships/customXml" Target="../customXml/item2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0961"/>
            <a:ext cx="7886700" cy="1755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3456363"/>
            <a:ext cx="7886700" cy="30971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34" y="1"/>
            <a:ext cx="7764420" cy="75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33" y="895322"/>
            <a:ext cx="8610765" cy="5052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Grocery</a:t>
            </a:r>
            <a:r>
              <a:rPr/>
              <a:t> </a:t>
            </a:r>
            <a:r>
              <a:rPr/>
              <a:t>Bill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it?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Grocery-Bill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Dataset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issues</a:t>
            </a:r>
          </a:p>
        </p:txBody>
      </p:sp>
      <p:pic>
        <p:nvPicPr>
          <p:cNvPr descr="Grocery-Bill_files/figure-pptx/hi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Serve</a:t>
            </a:r>
            <a:r>
              <a:rPr/>
              <a:t> </a:t>
            </a:r>
            <a:r>
              <a:rPr/>
              <a:t>shoppers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Grocery-Bill_files/figure-pptx/ba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8890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Bill</dc:title>
  <dc:creator/>
  <cp:keywords/>
  <dcterms:created xsi:type="dcterms:W3CDTF">2020-06-22T07:11:56Z</dcterms:created>
  <dcterms:modified xsi:type="dcterms:W3CDTF">2020-06-22T07:11:56Z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resource_files">
    <vt:lpwstr/>
  </property>
  <property fmtid="{D5CDD505-2E9C-101B-9397-08002B2CF9AE}" pid="4" name="subtitle">
    <vt:lpwstr>How to boost it?</vt:lpwstr>
  </property>
</Properties>
</file>