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0"/>
    <p:restoredTop sz="94617"/>
  </p:normalViewPr>
  <p:slideViewPr>
    <p:cSldViewPr snapToGrid="0" snapToObjects="1">
      <p:cViewPr varScale="1">
        <p:scale>
          <a:sx n="96" d="100"/>
          <a:sy n="96" d="100"/>
        </p:scale>
        <p:origin x="67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96079-EBA5-8C41-96F3-032D52D44482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5E9DD-A3A8-294A-AA05-12D080B6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1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27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3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058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700961"/>
            <a:ext cx="7886700" cy="17554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" y="3456363"/>
            <a:ext cx="7886700" cy="30971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34" y="1"/>
            <a:ext cx="7764420" cy="755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33" y="895322"/>
            <a:ext cx="8610765" cy="5052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2816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71420B-793C-9541-AA4C-1744B49756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A2D689B-AFED-8C44-AB73-433F6FEC31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21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1B38DA30-0CE3-AE48-AEC0-2FBA936BF5ED}" vid="{2CCE4DA5-2E16-5E44-97B1-2FDB7ECCCE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5BB073F98F1343942811C56A7A0684" ma:contentTypeVersion="8" ma:contentTypeDescription="Create a new document." ma:contentTypeScope="" ma:versionID="35b6aa58d00d88b66fdc508b8afd1f58">
  <xsd:schema xmlns:xsd="http://www.w3.org/2001/XMLSchema" xmlns:xs="http://www.w3.org/2001/XMLSchema" xmlns:p="http://schemas.microsoft.com/office/2006/metadata/properties" xmlns:ns2="c99d9f23-3564-4472-a458-1aa0bb25b3c7" targetNamespace="http://schemas.microsoft.com/office/2006/metadata/properties" ma:root="true" ma:fieldsID="9adc084f90c41f8af0978e19a1a57508" ns2:_="">
    <xsd:import namespace="c99d9f23-3564-4472-a458-1aa0bb25b3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9d9f23-3564-4472-a458-1aa0bb25b3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15D508A-AECF-4CF0-A507-75339744F0D2}"/>
</file>

<file path=customXml/itemProps2.xml><?xml version="1.0" encoding="utf-8"?>
<ds:datastoreItem xmlns:ds="http://schemas.openxmlformats.org/officeDocument/2006/customXml" ds:itemID="{9F99E518-49D2-4B90-809C-CA18C4F7E473}"/>
</file>

<file path=customXml/itemProps3.xml><?xml version="1.0" encoding="utf-8"?>
<ds:datastoreItem xmlns:ds="http://schemas.openxmlformats.org/officeDocument/2006/customXml" ds:itemID="{7DE2D4AA-876B-4695-A747-8A7F30212A58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Stephens</dc:creator>
  <cp:lastModifiedBy>Paul Dong</cp:lastModifiedBy>
  <cp:revision>9</cp:revision>
  <dcterms:created xsi:type="dcterms:W3CDTF">2018-07-30T23:03:22Z</dcterms:created>
  <dcterms:modified xsi:type="dcterms:W3CDTF">2020-06-22T06:33:03Z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0x010100E65BB073F98F1343942811C56A7A0684</vt:lpwstr>
  </property>
</Properties>
</file>