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60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EF238-65FE-4C5D-A789-797105ED6539}" v="1" dt="2022-12-13T15:21:51.164"/>
    <p1510:client id="{0AA31DAD-A76D-490C-BA54-828654A0B3B7}" v="16" dt="2022-12-13T14:54:03.695"/>
    <p1510:client id="{153F52F4-68CD-40BE-B3D6-0FDF55CE08AF}" v="1" dt="2022-12-13T14:49:29.064"/>
    <p1510:client id="{1E6B09CF-4532-4272-A28D-0822B48E63CF}" v="3" dt="2022-12-13T14:55:29.551"/>
    <p1510:client id="{510DD65A-A655-40A0-A68F-92519C192A0B}" v="12" dt="2022-12-13T14:37:40.640"/>
    <p1510:client id="{51C939EC-205A-4D3F-A7C7-404D135683DE}" v="31" dt="2022-12-13T14:58:10.853"/>
    <p1510:client id="{6B44862F-82E0-4F86-A5F7-60C14083554E}" v="35" dt="2022-12-13T15:08:58.658"/>
    <p1510:client id="{7168B143-9CB1-4E61-BAE1-60E3D34A17BF}" v="31" dt="2022-12-13T15:47:57.023"/>
    <p1510:client id="{926B20F0-C3C0-4380-94A3-381B0B9EDA7E}" v="1" dt="2022-12-13T15:23:31.665"/>
    <p1510:client id="{A9B50AF0-4ED5-447B-BB4C-86FACFEB0B9B}" v="1" dt="2022-12-13T14:59:18.867"/>
    <p1510:client id="{B237C2FB-0B86-42F7-B6D6-2CF3A3711AC4}" v="346" dt="2022-12-13T14:46:50.935"/>
    <p1510:client id="{BF1A7700-4377-4867-8599-05B0D22F715D}" v="1" dt="2022-12-13T15:03:58.590"/>
    <p1510:client id="{CE218C1E-0452-DAC4-FB89-04A69EFD7861}" v="15" dt="2022-12-13T14:40:16.003"/>
    <p1510:client id="{D4E1F41E-737F-41AC-A91B-06D641A84A1D}" v="6" dt="2022-12-13T14:57:37.370"/>
    <p1510:client id="{F847948C-68A9-423B-A80A-D2189C166A60}" v="142" dt="2022-12-13T14:51:29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E Paul" userId="S::2024-sio.berne-p@algoudlaffemas.fr::e1b3c620-9a6e-4b70-afdf-33021211fd1f" providerId="AD" clId="Web-{B237C2FB-0B86-42F7-B6D6-2CF3A3711AC4}"/>
    <pc:docChg chg="modSld">
      <pc:chgData name="BERNE Paul" userId="S::2024-sio.berne-p@algoudlaffemas.fr::e1b3c620-9a6e-4b70-afdf-33021211fd1f" providerId="AD" clId="Web-{B237C2FB-0B86-42F7-B6D6-2CF3A3711AC4}" dt="2022-12-13T14:47:02.701" v="354"/>
      <pc:docMkLst>
        <pc:docMk/>
      </pc:docMkLst>
      <pc:sldChg chg="addSp modSp mod setBg addAnim setClrOvrMap">
        <pc:chgData name="BERNE Paul" userId="S::2024-sio.berne-p@algoudlaffemas.fr::e1b3c620-9a6e-4b70-afdf-33021211fd1f" providerId="AD" clId="Web-{B237C2FB-0B86-42F7-B6D6-2CF3A3711AC4}" dt="2022-12-13T14:38:50.922" v="30" actId="20577"/>
        <pc:sldMkLst>
          <pc:docMk/>
          <pc:sldMk cId="3070881097" sldId="256"/>
        </pc:sldMkLst>
        <pc:spChg chg="mod">
          <ac:chgData name="BERNE Paul" userId="S::2024-sio.berne-p@algoudlaffemas.fr::e1b3c620-9a6e-4b70-afdf-33021211fd1f" providerId="AD" clId="Web-{B237C2FB-0B86-42F7-B6D6-2CF3A3711AC4}" dt="2022-12-13T14:38:50.922" v="30" actId="20577"/>
          <ac:spMkLst>
            <pc:docMk/>
            <pc:sldMk cId="3070881097" sldId="256"/>
            <ac:spMk id="2" creationId="{3DD1B8E3-D015-CFA5-9896-C1330FA960C8}"/>
          </ac:spMkLst>
        </pc:spChg>
        <pc:spChg chg="mod">
          <ac:chgData name="BERNE Paul" userId="S::2024-sio.berne-p@algoudlaffemas.fr::e1b3c620-9a6e-4b70-afdf-33021211fd1f" providerId="AD" clId="Web-{B237C2FB-0B86-42F7-B6D6-2CF3A3711AC4}" dt="2022-12-13T14:38:42.125" v="29" actId="20577"/>
          <ac:spMkLst>
            <pc:docMk/>
            <pc:sldMk cId="3070881097" sldId="256"/>
            <ac:spMk id="3" creationId="{4CF4166A-5B00-E655-A670-8243D68C0ED5}"/>
          </ac:spMkLst>
        </pc:spChg>
        <pc:spChg chg="add">
          <ac:chgData name="BERNE Paul" userId="S::2024-sio.berne-p@algoudlaffemas.fr::e1b3c620-9a6e-4b70-afdf-33021211fd1f" providerId="AD" clId="Web-{B237C2FB-0B86-42F7-B6D6-2CF3A3711AC4}" dt="2022-12-13T14:38:21.421" v="0"/>
          <ac:spMkLst>
            <pc:docMk/>
            <pc:sldMk cId="3070881097" sldId="256"/>
            <ac:spMk id="9" creationId="{71B2258F-86CA-4D4D-8270-BC05FCDEBFB3}"/>
          </ac:spMkLst>
        </pc:spChg>
        <pc:picChg chg="add">
          <ac:chgData name="BERNE Paul" userId="S::2024-sio.berne-p@algoudlaffemas.fr::e1b3c620-9a6e-4b70-afdf-33021211fd1f" providerId="AD" clId="Web-{B237C2FB-0B86-42F7-B6D6-2CF3A3711AC4}" dt="2022-12-13T14:38:21.421" v="0"/>
          <ac:picMkLst>
            <pc:docMk/>
            <pc:sldMk cId="3070881097" sldId="256"/>
            <ac:picMk id="5" creationId="{2EE916F9-DB59-F1C6-5B97-1409E0633EE6}"/>
          </ac:picMkLst>
        </pc:picChg>
      </pc:sldChg>
      <pc:sldChg chg="addSp delSp modSp mod setBg">
        <pc:chgData name="BERNE Paul" userId="S::2024-sio.berne-p@algoudlaffemas.fr::e1b3c620-9a6e-4b70-afdf-33021211fd1f" providerId="AD" clId="Web-{B237C2FB-0B86-42F7-B6D6-2CF3A3711AC4}" dt="2022-12-13T14:47:02.701" v="354"/>
        <pc:sldMkLst>
          <pc:docMk/>
          <pc:sldMk cId="2827966448" sldId="258"/>
        </pc:sldMkLst>
        <pc:spChg chg="mod">
          <ac:chgData name="BERNE Paul" userId="S::2024-sio.berne-p@algoudlaffemas.fr::e1b3c620-9a6e-4b70-afdf-33021211fd1f" providerId="AD" clId="Web-{B237C2FB-0B86-42F7-B6D6-2CF3A3711AC4}" dt="2022-12-13T14:47:02.701" v="354"/>
          <ac:spMkLst>
            <pc:docMk/>
            <pc:sldMk cId="2827966448" sldId="258"/>
            <ac:spMk id="2" creationId="{59B4D7C0-9E7F-0E5C-209E-C07A9ADFFE1B}"/>
          </ac:spMkLst>
        </pc:spChg>
        <pc:spChg chg="add del mod">
          <ac:chgData name="BERNE Paul" userId="S::2024-sio.berne-p@algoudlaffemas.fr::e1b3c620-9a6e-4b70-afdf-33021211fd1f" providerId="AD" clId="Web-{B237C2FB-0B86-42F7-B6D6-2CF3A3711AC4}" dt="2022-12-13T14:47:02.701" v="354"/>
          <ac:spMkLst>
            <pc:docMk/>
            <pc:sldMk cId="2827966448" sldId="258"/>
            <ac:spMk id="3" creationId="{6EE32BD0-AA12-9239-EEDD-604074D9F8E8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39:08.547" v="32"/>
          <ac:spMkLst>
            <pc:docMk/>
            <pc:sldMk cId="2827966448" sldId="258"/>
            <ac:spMk id="8" creationId="{2B566528-1B12-4246-9431-5C2D7D081168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39:08.547" v="32"/>
          <ac:spMkLst>
            <pc:docMk/>
            <pc:sldMk cId="2827966448" sldId="258"/>
            <ac:spMk id="10" creationId="{2E80C965-DB6D-4F81-9E9E-B027384D0BD6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39:08.547" v="32"/>
          <ac:spMkLst>
            <pc:docMk/>
            <pc:sldMk cId="2827966448" sldId="258"/>
            <ac:spMk id="12" creationId="{A580F890-B085-4E95-96AA-55AEBEC5CE6E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39:08.547" v="32"/>
          <ac:spMkLst>
            <pc:docMk/>
            <pc:sldMk cId="2827966448" sldId="258"/>
            <ac:spMk id="14" creationId="{D3F51FEB-38FB-4F6C-9F7B-2F2AFAB65463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39:08.547" v="32"/>
          <ac:spMkLst>
            <pc:docMk/>
            <pc:sldMk cId="2827966448" sldId="258"/>
            <ac:spMk id="16" creationId="{1E547BA6-BAE0-43BB-A7CA-60F69CE252F0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47:02.701" v="354"/>
          <ac:spMkLst>
            <pc:docMk/>
            <pc:sldMk cId="2827966448" sldId="258"/>
            <ac:spMk id="18" creationId="{38FAA1A1-D861-433F-88FA-1E9D6FD31D11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47:02.701" v="354"/>
          <ac:spMkLst>
            <pc:docMk/>
            <pc:sldMk cId="2827966448" sldId="258"/>
            <ac:spMk id="19" creationId="{09588DA8-065E-4F6F-8EFD-43104AB2E0CF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47:02.701" v="354"/>
          <ac:spMkLst>
            <pc:docMk/>
            <pc:sldMk cId="2827966448" sldId="258"/>
            <ac:spMk id="20" creationId="{8D71EDA1-87BF-4D5D-AB79-F346FD19278A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47:02.701" v="354"/>
          <ac:spMkLst>
            <pc:docMk/>
            <pc:sldMk cId="2827966448" sldId="258"/>
            <ac:spMk id="21" creationId="{C4285719-470E-454C-AF62-8323075F1F5B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47:02.701" v="354"/>
          <ac:spMkLst>
            <pc:docMk/>
            <pc:sldMk cId="2827966448" sldId="258"/>
            <ac:spMk id="22" creationId="{CD9FE4EF-C4D8-49A0-B2FF-81D8DB7D8A24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47:02.701" v="354"/>
          <ac:spMkLst>
            <pc:docMk/>
            <pc:sldMk cId="2827966448" sldId="258"/>
            <ac:spMk id="23" creationId="{4300840D-0A0B-4512-BACA-B439D5B9C57C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47:02.701" v="354"/>
          <ac:spMkLst>
            <pc:docMk/>
            <pc:sldMk cId="2827966448" sldId="258"/>
            <ac:spMk id="24" creationId="{D2B78728-A580-49A7-84F9-6EF6F583ADE0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47:00.670" v="351"/>
          <ac:spMkLst>
            <pc:docMk/>
            <pc:sldMk cId="2827966448" sldId="258"/>
            <ac:spMk id="30" creationId="{42285737-90EE-47DC-AC80-8AE156B11969}"/>
          </ac:spMkLst>
        </pc:spChg>
        <pc:spChg chg="add del">
          <ac:chgData name="BERNE Paul" userId="S::2024-sio.berne-p@algoudlaffemas.fr::e1b3c620-9a6e-4b70-afdf-33021211fd1f" providerId="AD" clId="Web-{B237C2FB-0B86-42F7-B6D6-2CF3A3711AC4}" dt="2022-12-13T14:47:02.670" v="353"/>
          <ac:spMkLst>
            <pc:docMk/>
            <pc:sldMk cId="2827966448" sldId="258"/>
            <ac:spMk id="40" creationId="{42285737-90EE-47DC-AC80-8AE156B11969}"/>
          </ac:spMkLst>
        </pc:spChg>
        <pc:spChg chg="add">
          <ac:chgData name="BERNE Paul" userId="S::2024-sio.berne-p@algoudlaffemas.fr::e1b3c620-9a6e-4b70-afdf-33021211fd1f" providerId="AD" clId="Web-{B237C2FB-0B86-42F7-B6D6-2CF3A3711AC4}" dt="2022-12-13T14:47:02.701" v="354"/>
          <ac:spMkLst>
            <pc:docMk/>
            <pc:sldMk cId="2827966448" sldId="258"/>
            <ac:spMk id="44" creationId="{42285737-90EE-47DC-AC80-8AE156B11969}"/>
          </ac:spMkLst>
        </pc:spChg>
        <pc:grpChg chg="add del">
          <ac:chgData name="BERNE Paul" userId="S::2024-sio.berne-p@algoudlaffemas.fr::e1b3c620-9a6e-4b70-afdf-33021211fd1f" providerId="AD" clId="Web-{B237C2FB-0B86-42F7-B6D6-2CF3A3711AC4}" dt="2022-12-13T14:47:00.670" v="351"/>
          <ac:grpSpMkLst>
            <pc:docMk/>
            <pc:sldMk cId="2827966448" sldId="258"/>
            <ac:grpSpMk id="32" creationId="{B57BDC17-F1B3-455F-BBF1-680AA1F25C06}"/>
          </ac:grpSpMkLst>
        </pc:grpChg>
        <pc:grpChg chg="add del">
          <ac:chgData name="BERNE Paul" userId="S::2024-sio.berne-p@algoudlaffemas.fr::e1b3c620-9a6e-4b70-afdf-33021211fd1f" providerId="AD" clId="Web-{B237C2FB-0B86-42F7-B6D6-2CF3A3711AC4}" dt="2022-12-13T14:47:02.670" v="353"/>
          <ac:grpSpMkLst>
            <pc:docMk/>
            <pc:sldMk cId="2827966448" sldId="258"/>
            <ac:grpSpMk id="41" creationId="{B57BDC17-F1B3-455F-BBF1-680AA1F25C06}"/>
          </ac:grpSpMkLst>
        </pc:grpChg>
        <pc:grpChg chg="add">
          <ac:chgData name="BERNE Paul" userId="S::2024-sio.berne-p@algoudlaffemas.fr::e1b3c620-9a6e-4b70-afdf-33021211fd1f" providerId="AD" clId="Web-{B237C2FB-0B86-42F7-B6D6-2CF3A3711AC4}" dt="2022-12-13T14:47:02.701" v="354"/>
          <ac:grpSpMkLst>
            <pc:docMk/>
            <pc:sldMk cId="2827966448" sldId="258"/>
            <ac:grpSpMk id="45" creationId="{B57BDC17-F1B3-455F-BBF1-680AA1F25C06}"/>
          </ac:grpSpMkLst>
        </pc:grpChg>
        <pc:graphicFrameChg chg="add del">
          <ac:chgData name="BERNE Paul" userId="S::2024-sio.berne-p@algoudlaffemas.fr::e1b3c620-9a6e-4b70-afdf-33021211fd1f" providerId="AD" clId="Web-{B237C2FB-0B86-42F7-B6D6-2CF3A3711AC4}" dt="2022-12-13T14:47:00.670" v="351"/>
          <ac:graphicFrameMkLst>
            <pc:docMk/>
            <pc:sldMk cId="2827966448" sldId="258"/>
            <ac:graphicFrameMk id="26" creationId="{60C07230-159F-4DE4-EAFB-527C85477327}"/>
          </ac:graphicFrameMkLst>
        </pc:graphicFrameChg>
        <pc:graphicFrameChg chg="add del">
          <ac:chgData name="BERNE Paul" userId="S::2024-sio.berne-p@algoudlaffemas.fr::e1b3c620-9a6e-4b70-afdf-33021211fd1f" providerId="AD" clId="Web-{B237C2FB-0B86-42F7-B6D6-2CF3A3711AC4}" dt="2022-12-13T14:47:02.670" v="353"/>
          <ac:graphicFrameMkLst>
            <pc:docMk/>
            <pc:sldMk cId="2827966448" sldId="258"/>
            <ac:graphicFrameMk id="42" creationId="{7E99791D-5995-EC6B-2F19-A9DEA5BE9F3F}"/>
          </ac:graphicFrameMkLst>
        </pc:graphicFrameChg>
        <pc:graphicFrameChg chg="add">
          <ac:chgData name="BERNE Paul" userId="S::2024-sio.berne-p@algoudlaffemas.fr::e1b3c620-9a6e-4b70-afdf-33021211fd1f" providerId="AD" clId="Web-{B237C2FB-0B86-42F7-B6D6-2CF3A3711AC4}" dt="2022-12-13T14:47:02.701" v="354"/>
          <ac:graphicFrameMkLst>
            <pc:docMk/>
            <pc:sldMk cId="2827966448" sldId="258"/>
            <ac:graphicFrameMk id="46" creationId="{60C07230-159F-4DE4-EAFB-527C85477327}"/>
          </ac:graphicFrameMkLst>
        </pc:graphicFrameChg>
      </pc:sldChg>
    </pc:docChg>
  </pc:docChgLst>
  <pc:docChgLst>
    <pc:chgData name="DAHAN Aaron" userId="S::2024-sio.dahan-a@algoudlaffemas.fr::81b98e99-5910-4feb-b30f-dec8861885ca" providerId="AD" clId="Web-{A9B50AF0-4ED5-447B-BB4C-86FACFEB0B9B}"/>
    <pc:docChg chg="modSld">
      <pc:chgData name="DAHAN Aaron" userId="S::2024-sio.dahan-a@algoudlaffemas.fr::81b98e99-5910-4feb-b30f-dec8861885ca" providerId="AD" clId="Web-{A9B50AF0-4ED5-447B-BB4C-86FACFEB0B9B}" dt="2022-12-13T14:59:18.867" v="0" actId="20577"/>
      <pc:docMkLst>
        <pc:docMk/>
      </pc:docMkLst>
      <pc:sldChg chg="modSp">
        <pc:chgData name="DAHAN Aaron" userId="S::2024-sio.dahan-a@algoudlaffemas.fr::81b98e99-5910-4feb-b30f-dec8861885ca" providerId="AD" clId="Web-{A9B50AF0-4ED5-447B-BB4C-86FACFEB0B9B}" dt="2022-12-13T14:59:18.867" v="0" actId="20577"/>
        <pc:sldMkLst>
          <pc:docMk/>
          <pc:sldMk cId="1591040963" sldId="262"/>
        </pc:sldMkLst>
        <pc:spChg chg="mod">
          <ac:chgData name="DAHAN Aaron" userId="S::2024-sio.dahan-a@algoudlaffemas.fr::81b98e99-5910-4feb-b30f-dec8861885ca" providerId="AD" clId="Web-{A9B50AF0-4ED5-447B-BB4C-86FACFEB0B9B}" dt="2022-12-13T14:59:18.867" v="0" actId="20577"/>
          <ac:spMkLst>
            <pc:docMk/>
            <pc:sldMk cId="1591040963" sldId="262"/>
            <ac:spMk id="2" creationId="{C0D5E8C3-9C95-D464-45AD-049AA4DA26A3}"/>
          </ac:spMkLst>
        </pc:spChg>
      </pc:sldChg>
    </pc:docChg>
  </pc:docChgLst>
  <pc:docChgLst>
    <pc:chgData name="BERNE Paul" userId="S::2024-sio.berne-p@algoudlaffemas.fr::e1b3c620-9a6e-4b70-afdf-33021211fd1f" providerId="AD" clId="Web-{044EF238-65FE-4C5D-A789-797105ED6539}"/>
    <pc:docChg chg="modSld">
      <pc:chgData name="BERNE Paul" userId="S::2024-sio.berne-p@algoudlaffemas.fr::e1b3c620-9a6e-4b70-afdf-33021211fd1f" providerId="AD" clId="Web-{044EF238-65FE-4C5D-A789-797105ED6539}" dt="2022-12-13T15:21:51.164" v="0" actId="20577"/>
      <pc:docMkLst>
        <pc:docMk/>
      </pc:docMkLst>
      <pc:sldChg chg="modSp">
        <pc:chgData name="BERNE Paul" userId="S::2024-sio.berne-p@algoudlaffemas.fr::e1b3c620-9a6e-4b70-afdf-33021211fd1f" providerId="AD" clId="Web-{044EF238-65FE-4C5D-A789-797105ED6539}" dt="2022-12-13T15:21:51.164" v="0" actId="20577"/>
        <pc:sldMkLst>
          <pc:docMk/>
          <pc:sldMk cId="2442561467" sldId="259"/>
        </pc:sldMkLst>
        <pc:spChg chg="mod">
          <ac:chgData name="BERNE Paul" userId="S::2024-sio.berne-p@algoudlaffemas.fr::e1b3c620-9a6e-4b70-afdf-33021211fd1f" providerId="AD" clId="Web-{044EF238-65FE-4C5D-A789-797105ED6539}" dt="2022-12-13T15:21:51.164" v="0" actId="20577"/>
          <ac:spMkLst>
            <pc:docMk/>
            <pc:sldMk cId="2442561467" sldId="259"/>
            <ac:spMk id="2" creationId="{C62F5DF6-FBAD-8AD7-98F9-78055615F237}"/>
          </ac:spMkLst>
        </pc:spChg>
      </pc:sldChg>
    </pc:docChg>
  </pc:docChgLst>
  <pc:docChgLst>
    <pc:chgData name="ALIZARD Alexandre" userId="S::2024-sio.alizard-a@algoudlaffemas.fr::ed7308e9-ab3a-4132-8604-7e3721740498" providerId="AD" clId="Web-{CE218C1E-0452-DAC4-FB89-04A69EFD7861}"/>
    <pc:docChg chg="modSld">
      <pc:chgData name="ALIZARD Alexandre" userId="S::2024-sio.alizard-a@algoudlaffemas.fr::ed7308e9-ab3a-4132-8604-7e3721740498" providerId="AD" clId="Web-{CE218C1E-0452-DAC4-FB89-04A69EFD7861}" dt="2022-12-13T14:40:16.003" v="11" actId="20577"/>
      <pc:docMkLst>
        <pc:docMk/>
      </pc:docMkLst>
      <pc:sldChg chg="modSp">
        <pc:chgData name="ALIZARD Alexandre" userId="S::2024-sio.alizard-a@algoudlaffemas.fr::ed7308e9-ab3a-4132-8604-7e3721740498" providerId="AD" clId="Web-{CE218C1E-0452-DAC4-FB89-04A69EFD7861}" dt="2022-12-13T14:39:09.473" v="2" actId="20577"/>
        <pc:sldMkLst>
          <pc:docMk/>
          <pc:sldMk cId="3903974819" sldId="257"/>
        </pc:sldMkLst>
        <pc:spChg chg="mod">
          <ac:chgData name="ALIZARD Alexandre" userId="S::2024-sio.alizard-a@algoudlaffemas.fr::ed7308e9-ab3a-4132-8604-7e3721740498" providerId="AD" clId="Web-{CE218C1E-0452-DAC4-FB89-04A69EFD7861}" dt="2022-12-13T14:39:09.473" v="2" actId="20577"/>
          <ac:spMkLst>
            <pc:docMk/>
            <pc:sldMk cId="3903974819" sldId="257"/>
            <ac:spMk id="3" creationId="{A57FECC9-CB7F-406F-88DF-7DD83DD00BCE}"/>
          </ac:spMkLst>
        </pc:spChg>
      </pc:sldChg>
      <pc:sldChg chg="modSp">
        <pc:chgData name="ALIZARD Alexandre" userId="S::2024-sio.alizard-a@algoudlaffemas.fr::ed7308e9-ab3a-4132-8604-7e3721740498" providerId="AD" clId="Web-{CE218C1E-0452-DAC4-FB89-04A69EFD7861}" dt="2022-12-13T14:39:15.145" v="4" actId="20577"/>
        <pc:sldMkLst>
          <pc:docMk/>
          <pc:sldMk cId="2442561467" sldId="259"/>
        </pc:sldMkLst>
        <pc:spChg chg="mod">
          <ac:chgData name="ALIZARD Alexandre" userId="S::2024-sio.alizard-a@algoudlaffemas.fr::ed7308e9-ab3a-4132-8604-7e3721740498" providerId="AD" clId="Web-{CE218C1E-0452-DAC4-FB89-04A69EFD7861}" dt="2022-12-13T14:39:15.145" v="4" actId="20577"/>
          <ac:spMkLst>
            <pc:docMk/>
            <pc:sldMk cId="2442561467" sldId="259"/>
            <ac:spMk id="3" creationId="{B7B3A076-8700-58DD-D0E4-879FB30C8828}"/>
          </ac:spMkLst>
        </pc:spChg>
      </pc:sldChg>
      <pc:sldChg chg="modSp">
        <pc:chgData name="ALIZARD Alexandre" userId="S::2024-sio.alizard-a@algoudlaffemas.fr::ed7308e9-ab3a-4132-8604-7e3721740498" providerId="AD" clId="Web-{CE218C1E-0452-DAC4-FB89-04A69EFD7861}" dt="2022-12-13T14:39:38.113" v="6" actId="20577"/>
        <pc:sldMkLst>
          <pc:docMk/>
          <pc:sldMk cId="3864472928" sldId="260"/>
        </pc:sldMkLst>
        <pc:spChg chg="mod">
          <ac:chgData name="ALIZARD Alexandre" userId="S::2024-sio.alizard-a@algoudlaffemas.fr::ed7308e9-ab3a-4132-8604-7e3721740498" providerId="AD" clId="Web-{CE218C1E-0452-DAC4-FB89-04A69EFD7861}" dt="2022-12-13T14:39:38.113" v="6" actId="20577"/>
          <ac:spMkLst>
            <pc:docMk/>
            <pc:sldMk cId="3864472928" sldId="260"/>
            <ac:spMk id="3" creationId="{1561CCA2-2D33-658D-2D1B-63C78E5108AD}"/>
          </ac:spMkLst>
        </pc:spChg>
      </pc:sldChg>
      <pc:sldChg chg="modSp">
        <pc:chgData name="ALIZARD Alexandre" userId="S::2024-sio.alizard-a@algoudlaffemas.fr::ed7308e9-ab3a-4132-8604-7e3721740498" providerId="AD" clId="Web-{CE218C1E-0452-DAC4-FB89-04A69EFD7861}" dt="2022-12-13T14:39:53.628" v="8" actId="20577"/>
        <pc:sldMkLst>
          <pc:docMk/>
          <pc:sldMk cId="4061049939" sldId="261"/>
        </pc:sldMkLst>
        <pc:spChg chg="mod">
          <ac:chgData name="ALIZARD Alexandre" userId="S::2024-sio.alizard-a@algoudlaffemas.fr::ed7308e9-ab3a-4132-8604-7e3721740498" providerId="AD" clId="Web-{CE218C1E-0452-DAC4-FB89-04A69EFD7861}" dt="2022-12-13T14:39:53.628" v="8" actId="20577"/>
          <ac:spMkLst>
            <pc:docMk/>
            <pc:sldMk cId="4061049939" sldId="261"/>
            <ac:spMk id="3" creationId="{F5C393BC-2264-A143-A026-6811D590D2D0}"/>
          </ac:spMkLst>
        </pc:spChg>
      </pc:sldChg>
      <pc:sldChg chg="modSp">
        <pc:chgData name="ALIZARD Alexandre" userId="S::2024-sio.alizard-a@algoudlaffemas.fr::ed7308e9-ab3a-4132-8604-7e3721740498" providerId="AD" clId="Web-{CE218C1E-0452-DAC4-FB89-04A69EFD7861}" dt="2022-12-13T14:40:16.003" v="11" actId="20577"/>
        <pc:sldMkLst>
          <pc:docMk/>
          <pc:sldMk cId="1591040963" sldId="262"/>
        </pc:sldMkLst>
        <pc:spChg chg="mod">
          <ac:chgData name="ALIZARD Alexandre" userId="S::2024-sio.alizard-a@algoudlaffemas.fr::ed7308e9-ab3a-4132-8604-7e3721740498" providerId="AD" clId="Web-{CE218C1E-0452-DAC4-FB89-04A69EFD7861}" dt="2022-12-13T14:40:16.003" v="11" actId="20577"/>
          <ac:spMkLst>
            <pc:docMk/>
            <pc:sldMk cId="1591040963" sldId="262"/>
            <ac:spMk id="3" creationId="{1EA59C57-AD8F-FBB5-92E4-4F283B0C6B6F}"/>
          </ac:spMkLst>
        </pc:spChg>
      </pc:sldChg>
    </pc:docChg>
  </pc:docChgLst>
  <pc:docChgLst>
    <pc:chgData name="BERNE Paul" userId="S::2024-sio.berne-p@algoudlaffemas.fr::e1b3c620-9a6e-4b70-afdf-33021211fd1f" providerId="AD" clId="Web-{153F52F4-68CD-40BE-B3D6-0FDF55CE08AF}"/>
    <pc:docChg chg="modSld">
      <pc:chgData name="BERNE Paul" userId="S::2024-sio.berne-p@algoudlaffemas.fr::e1b3c620-9a6e-4b70-afdf-33021211fd1f" providerId="AD" clId="Web-{153F52F4-68CD-40BE-B3D6-0FDF55CE08AF}" dt="2022-12-13T14:49:29.064" v="0" actId="20577"/>
      <pc:docMkLst>
        <pc:docMk/>
      </pc:docMkLst>
      <pc:sldChg chg="modSp">
        <pc:chgData name="BERNE Paul" userId="S::2024-sio.berne-p@algoudlaffemas.fr::e1b3c620-9a6e-4b70-afdf-33021211fd1f" providerId="AD" clId="Web-{153F52F4-68CD-40BE-B3D6-0FDF55CE08AF}" dt="2022-12-13T14:49:29.064" v="0" actId="20577"/>
        <pc:sldMkLst>
          <pc:docMk/>
          <pc:sldMk cId="3903974819" sldId="257"/>
        </pc:sldMkLst>
        <pc:spChg chg="mod">
          <ac:chgData name="BERNE Paul" userId="S::2024-sio.berne-p@algoudlaffemas.fr::e1b3c620-9a6e-4b70-afdf-33021211fd1f" providerId="AD" clId="Web-{153F52F4-68CD-40BE-B3D6-0FDF55CE08AF}" dt="2022-12-13T14:49:29.064" v="0" actId="20577"/>
          <ac:spMkLst>
            <pc:docMk/>
            <pc:sldMk cId="3903974819" sldId="257"/>
            <ac:spMk id="2" creationId="{E3994F46-ABB2-625F-DB96-07A6D79B6170}"/>
          </ac:spMkLst>
        </pc:spChg>
      </pc:sldChg>
    </pc:docChg>
  </pc:docChgLst>
  <pc:docChgLst>
    <pc:chgData name="BERNE Paul" userId="S::2024-sio.berne-p@algoudlaffemas.fr::e1b3c620-9a6e-4b70-afdf-33021211fd1f" providerId="AD" clId="Web-{926B20F0-C3C0-4380-94A3-381B0B9EDA7E}"/>
    <pc:docChg chg="modSld">
      <pc:chgData name="BERNE Paul" userId="S::2024-sio.berne-p@algoudlaffemas.fr::e1b3c620-9a6e-4b70-afdf-33021211fd1f" providerId="AD" clId="Web-{926B20F0-C3C0-4380-94A3-381B0B9EDA7E}" dt="2022-12-13T15:23:31.665" v="0" actId="20577"/>
      <pc:docMkLst>
        <pc:docMk/>
      </pc:docMkLst>
      <pc:sldChg chg="modSp">
        <pc:chgData name="BERNE Paul" userId="S::2024-sio.berne-p@algoudlaffemas.fr::e1b3c620-9a6e-4b70-afdf-33021211fd1f" providerId="AD" clId="Web-{926B20F0-C3C0-4380-94A3-381B0B9EDA7E}" dt="2022-12-13T15:23:31.665" v="0" actId="20577"/>
        <pc:sldMkLst>
          <pc:docMk/>
          <pc:sldMk cId="4061049939" sldId="261"/>
        </pc:sldMkLst>
        <pc:spChg chg="mod">
          <ac:chgData name="BERNE Paul" userId="S::2024-sio.berne-p@algoudlaffemas.fr::e1b3c620-9a6e-4b70-afdf-33021211fd1f" providerId="AD" clId="Web-{926B20F0-C3C0-4380-94A3-381B0B9EDA7E}" dt="2022-12-13T15:23:31.665" v="0" actId="20577"/>
          <ac:spMkLst>
            <pc:docMk/>
            <pc:sldMk cId="4061049939" sldId="261"/>
            <ac:spMk id="2" creationId="{F6B1F9FA-97F1-13A7-6FF3-FDBA170464D7}"/>
          </ac:spMkLst>
        </pc:spChg>
      </pc:sldChg>
    </pc:docChg>
  </pc:docChgLst>
  <pc:docChgLst>
    <pc:chgData name="BERNE Paul" userId="S::2024-sio.berne-p@algoudlaffemas.fr::e1b3c620-9a6e-4b70-afdf-33021211fd1f" providerId="AD" clId="Web-{51C939EC-205A-4D3F-A7C7-404D135683DE}"/>
    <pc:docChg chg="addSld modSld">
      <pc:chgData name="BERNE Paul" userId="S::2024-sio.berne-p@algoudlaffemas.fr::e1b3c620-9a6e-4b70-afdf-33021211fd1f" providerId="AD" clId="Web-{51C939EC-205A-4D3F-A7C7-404D135683DE}" dt="2022-12-13T14:58:18.838" v="37"/>
      <pc:docMkLst>
        <pc:docMk/>
      </pc:docMkLst>
      <pc:sldChg chg="modSp">
        <pc:chgData name="BERNE Paul" userId="S::2024-sio.berne-p@algoudlaffemas.fr::e1b3c620-9a6e-4b70-afdf-33021211fd1f" providerId="AD" clId="Web-{51C939EC-205A-4D3F-A7C7-404D135683DE}" dt="2022-12-13T14:50:21.604" v="0" actId="20577"/>
        <pc:sldMkLst>
          <pc:docMk/>
          <pc:sldMk cId="3903974819" sldId="257"/>
        </pc:sldMkLst>
        <pc:spChg chg="mod">
          <ac:chgData name="BERNE Paul" userId="S::2024-sio.berne-p@algoudlaffemas.fr::e1b3c620-9a6e-4b70-afdf-33021211fd1f" providerId="AD" clId="Web-{51C939EC-205A-4D3F-A7C7-404D135683DE}" dt="2022-12-13T14:50:21.604" v="0" actId="20577"/>
          <ac:spMkLst>
            <pc:docMk/>
            <pc:sldMk cId="3903974819" sldId="257"/>
            <ac:spMk id="2" creationId="{E3994F46-ABB2-625F-DB96-07A6D79B6170}"/>
          </ac:spMkLst>
        </pc:spChg>
      </pc:sldChg>
      <pc:sldChg chg="addSp delSp modSp new mod setBg addAnim delAnim setClrOvrMap">
        <pc:chgData name="BERNE Paul" userId="S::2024-sio.berne-p@algoudlaffemas.fr::e1b3c620-9a6e-4b70-afdf-33021211fd1f" providerId="AD" clId="Web-{51C939EC-205A-4D3F-A7C7-404D135683DE}" dt="2022-12-13T14:58:18.838" v="37"/>
        <pc:sldMkLst>
          <pc:docMk/>
          <pc:sldMk cId="747626607" sldId="264"/>
        </pc:sldMkLst>
        <pc:spChg chg="mod or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2" creationId="{FCE58CC0-D946-3F26-2AEB-22AB2E6A32F9}"/>
          </ac:spMkLst>
        </pc:spChg>
        <pc:spChg chg="mo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3" creationId="{D680ED27-6253-94F2-4EBA-D87758090A68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0.806" v="32"/>
          <ac:spMkLst>
            <pc:docMk/>
            <pc:sldMk cId="747626607" sldId="264"/>
            <ac:spMk id="8" creationId="{88294908-8B00-4F58-BBBA-20F71A40AA9E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01.822" v="30"/>
          <ac:spMkLst>
            <pc:docMk/>
            <pc:sldMk cId="747626607" sldId="264"/>
            <ac:spMk id="9" creationId="{2C61293E-6EBE-43EF-A52C-9BEBFD7679D4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0.806" v="32"/>
          <ac:spMkLst>
            <pc:docMk/>
            <pc:sldMk cId="747626607" sldId="264"/>
            <ac:spMk id="10" creationId="{4364C879-1404-4203-8E9D-CC5DE0A621A2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01.822" v="30"/>
          <ac:spMkLst>
            <pc:docMk/>
            <pc:sldMk cId="747626607" sldId="264"/>
            <ac:spMk id="11" creationId="{21540236-BFD5-4A9D-8840-4703E7F76825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0.806" v="32"/>
          <ac:spMkLst>
            <pc:docMk/>
            <pc:sldMk cId="747626607" sldId="264"/>
            <ac:spMk id="12" creationId="{84617302-4B0D-4351-A6BB-6F0930D943AC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0.806" v="32"/>
          <ac:spMkLst>
            <pc:docMk/>
            <pc:sldMk cId="747626607" sldId="264"/>
            <ac:spMk id="14" creationId="{DA2C7802-C2E0-4218-8F89-8DD7CCD2CD1C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0.806" v="32"/>
          <ac:spMkLst>
            <pc:docMk/>
            <pc:sldMk cId="747626607" sldId="264"/>
            <ac:spMk id="16" creationId="{A6D7111A-21E5-4EE9-8A78-10E5530F0116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0.806" v="32"/>
          <ac:spMkLst>
            <pc:docMk/>
            <pc:sldMk cId="747626607" sldId="264"/>
            <ac:spMk id="18" creationId="{A3969E80-A77B-49FC-9122-D89AFD5EE118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0.806" v="32"/>
          <ac:spMkLst>
            <pc:docMk/>
            <pc:sldMk cId="747626607" sldId="264"/>
            <ac:spMk id="20" creationId="{1849CA57-76BD-4CF2-80BA-D7A46A01B7B1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0.806" v="32"/>
          <ac:spMkLst>
            <pc:docMk/>
            <pc:sldMk cId="747626607" sldId="264"/>
            <ac:spMk id="22" creationId="{35E9085E-E730-4768-83D4-6CB7E9897153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0.806" v="32"/>
          <ac:spMkLst>
            <pc:docMk/>
            <pc:sldMk cId="747626607" sldId="264"/>
            <ac:spMk id="24" creationId="{973272FE-A474-4CAE-8CA2-BCC8B476C3F4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0.806" v="32"/>
          <ac:spMkLst>
            <pc:docMk/>
            <pc:sldMk cId="747626607" sldId="264"/>
            <ac:spMk id="26" creationId="{E07981EA-05A6-437C-88D7-B377B92B031D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0.806" v="32"/>
          <ac:spMkLst>
            <pc:docMk/>
            <pc:sldMk cId="747626607" sldId="264"/>
            <ac:spMk id="28" creationId="{15E3C750-986E-4769-B1AE-49289FBEE757}"/>
          </ac:spMkLst>
        </pc:spChg>
        <pc:spChg chg="add del">
          <ac:chgData name="BERNE Paul" userId="S::2024-sio.berne-p@algoudlaffemas.fr::e1b3c620-9a6e-4b70-afdf-33021211fd1f" providerId="AD" clId="Web-{51C939EC-205A-4D3F-A7C7-404D135683DE}" dt="2022-12-13T14:58:18.822" v="36"/>
          <ac:spMkLst>
            <pc:docMk/>
            <pc:sldMk cId="747626607" sldId="264"/>
            <ac:spMk id="30" creationId="{71B2258F-86CA-4D4D-8270-BC05FCDEBFB3}"/>
          </ac:spMkLst>
        </pc:spChg>
        <pc:spChg chg="ad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33" creationId="{88294908-8B00-4F58-BBBA-20F71A40AA9E}"/>
          </ac:spMkLst>
        </pc:spChg>
        <pc:spChg chg="ad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34" creationId="{4364C879-1404-4203-8E9D-CC5DE0A621A2}"/>
          </ac:spMkLst>
        </pc:spChg>
        <pc:spChg chg="ad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35" creationId="{84617302-4B0D-4351-A6BB-6F0930D943AC}"/>
          </ac:spMkLst>
        </pc:spChg>
        <pc:spChg chg="ad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36" creationId="{DA2C7802-C2E0-4218-8F89-8DD7CCD2CD1C}"/>
          </ac:spMkLst>
        </pc:spChg>
        <pc:spChg chg="ad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37" creationId="{A6D7111A-21E5-4EE9-8A78-10E5530F0116}"/>
          </ac:spMkLst>
        </pc:spChg>
        <pc:spChg chg="ad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38" creationId="{A3969E80-A77B-49FC-9122-D89AFD5EE118}"/>
          </ac:spMkLst>
        </pc:spChg>
        <pc:spChg chg="ad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39" creationId="{1849CA57-76BD-4CF2-80BA-D7A46A01B7B1}"/>
          </ac:spMkLst>
        </pc:spChg>
        <pc:spChg chg="ad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40" creationId="{35E9085E-E730-4768-83D4-6CB7E9897153}"/>
          </ac:spMkLst>
        </pc:spChg>
        <pc:spChg chg="ad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41" creationId="{973272FE-A474-4CAE-8CA2-BCC8B476C3F4}"/>
          </ac:spMkLst>
        </pc:spChg>
        <pc:spChg chg="ad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42" creationId="{E07981EA-05A6-437C-88D7-B377B92B031D}"/>
          </ac:spMkLst>
        </pc:spChg>
        <pc:spChg chg="add">
          <ac:chgData name="BERNE Paul" userId="S::2024-sio.berne-p@algoudlaffemas.fr::e1b3c620-9a6e-4b70-afdf-33021211fd1f" providerId="AD" clId="Web-{51C939EC-205A-4D3F-A7C7-404D135683DE}" dt="2022-12-13T14:58:18.838" v="37"/>
          <ac:spMkLst>
            <pc:docMk/>
            <pc:sldMk cId="747626607" sldId="264"/>
            <ac:spMk id="43" creationId="{15E3C750-986E-4769-B1AE-49289FBEE757}"/>
          </ac:spMkLst>
        </pc:spChg>
        <pc:picChg chg="add del">
          <ac:chgData name="BERNE Paul" userId="S::2024-sio.berne-p@algoudlaffemas.fr::e1b3c620-9a6e-4b70-afdf-33021211fd1f" providerId="AD" clId="Web-{51C939EC-205A-4D3F-A7C7-404D135683DE}" dt="2022-12-13T14:58:01.822" v="30"/>
          <ac:picMkLst>
            <pc:docMk/>
            <pc:sldMk cId="747626607" sldId="264"/>
            <ac:picMk id="5" creationId="{25F47B03-F708-185C-AC71-304779C8B979}"/>
          </ac:picMkLst>
        </pc:picChg>
        <pc:picChg chg="add del">
          <ac:chgData name="BERNE Paul" userId="S::2024-sio.berne-p@algoudlaffemas.fr::e1b3c620-9a6e-4b70-afdf-33021211fd1f" providerId="AD" clId="Web-{51C939EC-205A-4D3F-A7C7-404D135683DE}" dt="2022-12-13T14:58:18.822" v="36"/>
          <ac:picMkLst>
            <pc:docMk/>
            <pc:sldMk cId="747626607" sldId="264"/>
            <ac:picMk id="31" creationId="{2405F7EB-7B50-A8D7-C2BC-026BD0238766}"/>
          </ac:picMkLst>
        </pc:picChg>
      </pc:sldChg>
    </pc:docChg>
  </pc:docChgLst>
  <pc:docChgLst>
    <pc:chgData clId="Web-{F847948C-68A9-423B-A80A-D2189C166A60}"/>
    <pc:docChg chg="addSld">
      <pc:chgData name="" userId="" providerId="" clId="Web-{F847948C-68A9-423B-A80A-D2189C166A60}" dt="2022-12-13T14:36:17.445" v="0"/>
      <pc:docMkLst>
        <pc:docMk/>
      </pc:docMkLst>
      <pc:sldChg chg="new">
        <pc:chgData name="" userId="" providerId="" clId="Web-{F847948C-68A9-423B-A80A-D2189C166A60}" dt="2022-12-13T14:36:17.445" v="0"/>
        <pc:sldMkLst>
          <pc:docMk/>
          <pc:sldMk cId="3070881097" sldId="256"/>
        </pc:sldMkLst>
      </pc:sldChg>
    </pc:docChg>
  </pc:docChgLst>
  <pc:docChgLst>
    <pc:chgData name="BERNE Paul" userId="S::2024-sio.berne-p@algoudlaffemas.fr::e1b3c620-9a6e-4b70-afdf-33021211fd1f" providerId="AD" clId="Web-{510DD65A-A655-40A0-A68F-92519C192A0B}"/>
    <pc:docChg chg="addSld modSld">
      <pc:chgData name="BERNE Paul" userId="S::2024-sio.berne-p@algoudlaffemas.fr::e1b3c620-9a6e-4b70-afdf-33021211fd1f" providerId="AD" clId="Web-{510DD65A-A655-40A0-A68F-92519C192A0B}" dt="2022-12-13T14:37:40.640" v="11" actId="20577"/>
      <pc:docMkLst>
        <pc:docMk/>
      </pc:docMkLst>
      <pc:sldChg chg="modSp">
        <pc:chgData name="BERNE Paul" userId="S::2024-sio.berne-p@algoudlaffemas.fr::e1b3c620-9a6e-4b70-afdf-33021211fd1f" providerId="AD" clId="Web-{510DD65A-A655-40A0-A68F-92519C192A0B}" dt="2022-12-13T14:37:40.640" v="11" actId="20577"/>
        <pc:sldMkLst>
          <pc:docMk/>
          <pc:sldMk cId="3070881097" sldId="256"/>
        </pc:sldMkLst>
        <pc:spChg chg="mod">
          <ac:chgData name="BERNE Paul" userId="S::2024-sio.berne-p@algoudlaffemas.fr::e1b3c620-9a6e-4b70-afdf-33021211fd1f" providerId="AD" clId="Web-{510DD65A-A655-40A0-A68F-92519C192A0B}" dt="2022-12-13T14:37:40.640" v="11" actId="20577"/>
          <ac:spMkLst>
            <pc:docMk/>
            <pc:sldMk cId="3070881097" sldId="256"/>
            <ac:spMk id="2" creationId="{3DD1B8E3-D015-CFA5-9896-C1330FA960C8}"/>
          </ac:spMkLst>
        </pc:spChg>
      </pc:sldChg>
      <pc:sldChg chg="new">
        <pc:chgData name="BERNE Paul" userId="S::2024-sio.berne-p@algoudlaffemas.fr::e1b3c620-9a6e-4b70-afdf-33021211fd1f" providerId="AD" clId="Web-{510DD65A-A655-40A0-A68F-92519C192A0B}" dt="2022-12-13T14:36:16.809" v="0"/>
        <pc:sldMkLst>
          <pc:docMk/>
          <pc:sldMk cId="3903974819" sldId="256"/>
        </pc:sldMkLst>
      </pc:sldChg>
    </pc:docChg>
  </pc:docChgLst>
  <pc:docChgLst>
    <pc:chgData name="DAHAN Aaron" userId="S::2024-sio.dahan-a@algoudlaffemas.fr::81b98e99-5910-4feb-b30f-dec8861885ca" providerId="AD" clId="Web-{D4E1F41E-737F-41AC-A91B-06D641A84A1D}"/>
    <pc:docChg chg="modSld">
      <pc:chgData name="DAHAN Aaron" userId="S::2024-sio.dahan-a@algoudlaffemas.fr::81b98e99-5910-4feb-b30f-dec8861885ca" providerId="AD" clId="Web-{D4E1F41E-737F-41AC-A91B-06D641A84A1D}" dt="2022-12-13T14:57:37.292" v="9" actId="14100"/>
      <pc:docMkLst>
        <pc:docMk/>
      </pc:docMkLst>
      <pc:sldChg chg="modSp">
        <pc:chgData name="DAHAN Aaron" userId="S::2024-sio.dahan-a@algoudlaffemas.fr::81b98e99-5910-4feb-b30f-dec8861885ca" providerId="AD" clId="Web-{D4E1F41E-737F-41AC-A91B-06D641A84A1D}" dt="2022-12-13T14:57:37.292" v="9" actId="14100"/>
        <pc:sldMkLst>
          <pc:docMk/>
          <pc:sldMk cId="3903974819" sldId="257"/>
        </pc:sldMkLst>
        <pc:spChg chg="mod">
          <ac:chgData name="DAHAN Aaron" userId="S::2024-sio.dahan-a@algoudlaffemas.fr::81b98e99-5910-4feb-b30f-dec8861885ca" providerId="AD" clId="Web-{D4E1F41E-737F-41AC-A91B-06D641A84A1D}" dt="2022-12-13T14:57:37.292" v="9" actId="14100"/>
          <ac:spMkLst>
            <pc:docMk/>
            <pc:sldMk cId="3903974819" sldId="257"/>
            <ac:spMk id="3" creationId="{A57FECC9-CB7F-406F-88DF-7DD83DD00BCE}"/>
          </ac:spMkLst>
        </pc:spChg>
      </pc:sldChg>
      <pc:sldChg chg="modSp">
        <pc:chgData name="DAHAN Aaron" userId="S::2024-sio.dahan-a@algoudlaffemas.fr::81b98e99-5910-4feb-b30f-dec8861885ca" providerId="AD" clId="Web-{D4E1F41E-737F-41AC-A91B-06D641A84A1D}" dt="2022-12-13T14:57:31.433" v="7" actId="20577"/>
        <pc:sldMkLst>
          <pc:docMk/>
          <pc:sldMk cId="2827966448" sldId="258"/>
        </pc:sldMkLst>
        <pc:graphicFrameChg chg="modGraphic">
          <ac:chgData name="DAHAN Aaron" userId="S::2024-sio.dahan-a@algoudlaffemas.fr::81b98e99-5910-4feb-b30f-dec8861885ca" providerId="AD" clId="Web-{D4E1F41E-737F-41AC-A91B-06D641A84A1D}" dt="2022-12-13T14:57:31.433" v="7" actId="20577"/>
          <ac:graphicFrameMkLst>
            <pc:docMk/>
            <pc:sldMk cId="2827966448" sldId="258"/>
            <ac:graphicFrameMk id="46" creationId="{60C07230-159F-4DE4-EAFB-527C85477327}"/>
          </ac:graphicFrameMkLst>
        </pc:graphicFrameChg>
      </pc:sldChg>
      <pc:sldChg chg="modSp">
        <pc:chgData name="DAHAN Aaron" userId="S::2024-sio.dahan-a@algoudlaffemas.fr::81b98e99-5910-4feb-b30f-dec8861885ca" providerId="AD" clId="Web-{D4E1F41E-737F-41AC-A91B-06D641A84A1D}" dt="2022-12-13T14:56:50.697" v="2" actId="1076"/>
        <pc:sldMkLst>
          <pc:docMk/>
          <pc:sldMk cId="4061049939" sldId="261"/>
        </pc:sldMkLst>
        <pc:spChg chg="mod">
          <ac:chgData name="DAHAN Aaron" userId="S::2024-sio.dahan-a@algoudlaffemas.fr::81b98e99-5910-4feb-b30f-dec8861885ca" providerId="AD" clId="Web-{D4E1F41E-737F-41AC-A91B-06D641A84A1D}" dt="2022-12-13T14:56:46.290" v="1" actId="14100"/>
          <ac:spMkLst>
            <pc:docMk/>
            <pc:sldMk cId="4061049939" sldId="261"/>
            <ac:spMk id="2" creationId="{F6B1F9FA-97F1-13A7-6FF3-FDBA170464D7}"/>
          </ac:spMkLst>
        </pc:spChg>
        <pc:spChg chg="mod">
          <ac:chgData name="DAHAN Aaron" userId="S::2024-sio.dahan-a@algoudlaffemas.fr::81b98e99-5910-4feb-b30f-dec8861885ca" providerId="AD" clId="Web-{D4E1F41E-737F-41AC-A91B-06D641A84A1D}" dt="2022-12-13T14:56:50.697" v="2" actId="1076"/>
          <ac:spMkLst>
            <pc:docMk/>
            <pc:sldMk cId="4061049939" sldId="261"/>
            <ac:spMk id="3" creationId="{F5C393BC-2264-A143-A026-6811D590D2D0}"/>
          </ac:spMkLst>
        </pc:spChg>
      </pc:sldChg>
    </pc:docChg>
  </pc:docChgLst>
  <pc:docChgLst>
    <pc:chgData name="DAHAN Aaron" userId="S::2024-sio.dahan-a@algoudlaffemas.fr::81b98e99-5910-4feb-b30f-dec8861885ca" providerId="AD" clId="Web-{1E6B09CF-4532-4272-A28D-0822B48E63CF}"/>
    <pc:docChg chg="modSld">
      <pc:chgData name="DAHAN Aaron" userId="S::2024-sio.dahan-a@algoudlaffemas.fr::81b98e99-5910-4feb-b30f-dec8861885ca" providerId="AD" clId="Web-{1E6B09CF-4532-4272-A28D-0822B48E63CF}" dt="2022-12-13T14:55:29.551" v="2" actId="20577"/>
      <pc:docMkLst>
        <pc:docMk/>
      </pc:docMkLst>
      <pc:sldChg chg="modSp">
        <pc:chgData name="DAHAN Aaron" userId="S::2024-sio.dahan-a@algoudlaffemas.fr::81b98e99-5910-4feb-b30f-dec8861885ca" providerId="AD" clId="Web-{1E6B09CF-4532-4272-A28D-0822B48E63CF}" dt="2022-12-13T14:55:29.551" v="2" actId="20577"/>
        <pc:sldMkLst>
          <pc:docMk/>
          <pc:sldMk cId="2442561467" sldId="259"/>
        </pc:sldMkLst>
        <pc:spChg chg="mod">
          <ac:chgData name="DAHAN Aaron" userId="S::2024-sio.dahan-a@algoudlaffemas.fr::81b98e99-5910-4feb-b30f-dec8861885ca" providerId="AD" clId="Web-{1E6B09CF-4532-4272-A28D-0822B48E63CF}" dt="2022-12-13T14:55:29.551" v="2" actId="20577"/>
          <ac:spMkLst>
            <pc:docMk/>
            <pc:sldMk cId="2442561467" sldId="259"/>
            <ac:spMk id="2" creationId="{C62F5DF6-FBAD-8AD7-98F9-78055615F237}"/>
          </ac:spMkLst>
        </pc:spChg>
      </pc:sldChg>
    </pc:docChg>
  </pc:docChgLst>
  <pc:docChgLst>
    <pc:chgData name="DAHAN Aaron" userId="S::2024-sio.dahan-a@algoudlaffemas.fr::81b98e99-5910-4feb-b30f-dec8861885ca" providerId="AD" clId="Web-{F847948C-68A9-423B-A80A-D2189C166A60}"/>
    <pc:docChg chg="addSld modSld sldOrd">
      <pc:chgData name="DAHAN Aaron" userId="S::2024-sio.dahan-a@algoudlaffemas.fr::81b98e99-5910-4feb-b30f-dec8861885ca" providerId="AD" clId="Web-{F847948C-68A9-423B-A80A-D2189C166A60}" dt="2022-12-13T14:51:29.730" v="146" actId="1076"/>
      <pc:docMkLst>
        <pc:docMk/>
      </pc:docMkLst>
      <pc:sldChg chg="mod modShow">
        <pc:chgData name="DAHAN Aaron" userId="S::2024-sio.dahan-a@algoudlaffemas.fr::81b98e99-5910-4feb-b30f-dec8861885ca" providerId="AD" clId="Web-{F847948C-68A9-423B-A80A-D2189C166A60}" dt="2022-12-13T14:37:03.041" v="7"/>
        <pc:sldMkLst>
          <pc:docMk/>
          <pc:sldMk cId="3070881097" sldId="256"/>
        </pc:sldMkLst>
      </pc:sldChg>
      <pc:sldChg chg="addSp modSp mod setBg modClrScheme setClrOvrMap chgLayout">
        <pc:chgData name="DAHAN Aaron" userId="S::2024-sio.dahan-a@algoudlaffemas.fr::81b98e99-5910-4feb-b30f-dec8861885ca" providerId="AD" clId="Web-{F847948C-68A9-423B-A80A-D2189C166A60}" dt="2022-12-13T14:42:41.413" v="57" actId="1076"/>
        <pc:sldMkLst>
          <pc:docMk/>
          <pc:sldMk cId="3903974819" sldId="257"/>
        </pc:sldMkLst>
        <pc:spChg chg="mod ord">
          <ac:chgData name="DAHAN Aaron" userId="S::2024-sio.dahan-a@algoudlaffemas.fr::81b98e99-5910-4feb-b30f-dec8861885ca" providerId="AD" clId="Web-{F847948C-68A9-423B-A80A-D2189C166A60}" dt="2022-12-13T14:42:38.694" v="56" actId="1076"/>
          <ac:spMkLst>
            <pc:docMk/>
            <pc:sldMk cId="3903974819" sldId="257"/>
            <ac:spMk id="2" creationId="{E3994F46-ABB2-625F-DB96-07A6D79B6170}"/>
          </ac:spMkLst>
        </pc:spChg>
        <pc:spChg chg="mod ord">
          <ac:chgData name="DAHAN Aaron" userId="S::2024-sio.dahan-a@algoudlaffemas.fr::81b98e99-5910-4feb-b30f-dec8861885ca" providerId="AD" clId="Web-{F847948C-68A9-423B-A80A-D2189C166A60}" dt="2022-12-13T14:42:41.413" v="57" actId="1076"/>
          <ac:spMkLst>
            <pc:docMk/>
            <pc:sldMk cId="3903974819" sldId="257"/>
            <ac:spMk id="3" creationId="{A57FECC9-CB7F-406F-88DF-7DD83DD00BCE}"/>
          </ac:spMkLst>
        </pc:spChg>
        <pc:spChg chg="add">
          <ac:chgData name="DAHAN Aaron" userId="S::2024-sio.dahan-a@algoudlaffemas.fr::81b98e99-5910-4feb-b30f-dec8861885ca" providerId="AD" clId="Web-{F847948C-68A9-423B-A80A-D2189C166A60}" dt="2022-12-13T14:41:41.989" v="53"/>
          <ac:spMkLst>
            <pc:docMk/>
            <pc:sldMk cId="3903974819" sldId="257"/>
            <ac:spMk id="9" creationId="{E49CC64F-7275-4E33-961B-0C5CDC439875}"/>
          </ac:spMkLst>
        </pc:spChg>
        <pc:picChg chg="add">
          <ac:chgData name="DAHAN Aaron" userId="S::2024-sio.dahan-a@algoudlaffemas.fr::81b98e99-5910-4feb-b30f-dec8861885ca" providerId="AD" clId="Web-{F847948C-68A9-423B-A80A-D2189C166A60}" dt="2022-12-13T14:41:41.989" v="53"/>
          <ac:picMkLst>
            <pc:docMk/>
            <pc:sldMk cId="3903974819" sldId="257"/>
            <ac:picMk id="5" creationId="{CAECD25D-D4C2-F182-3A11-CBD569D117C8}"/>
          </ac:picMkLst>
        </pc:picChg>
      </pc:sldChg>
      <pc:sldChg chg="modSp new">
        <pc:chgData name="DAHAN Aaron" userId="S::2024-sio.dahan-a@algoudlaffemas.fr::81b98e99-5910-4feb-b30f-dec8861885ca" providerId="AD" clId="Web-{F847948C-68A9-423B-A80A-D2189C166A60}" dt="2022-12-13T14:37:41.214" v="12" actId="20577"/>
        <pc:sldMkLst>
          <pc:docMk/>
          <pc:sldMk cId="2827966448" sldId="258"/>
        </pc:sldMkLst>
        <pc:spChg chg="mod">
          <ac:chgData name="DAHAN Aaron" userId="S::2024-sio.dahan-a@algoudlaffemas.fr::81b98e99-5910-4feb-b30f-dec8861885ca" providerId="AD" clId="Web-{F847948C-68A9-423B-A80A-D2189C166A60}" dt="2022-12-13T14:37:41.214" v="12" actId="20577"/>
          <ac:spMkLst>
            <pc:docMk/>
            <pc:sldMk cId="2827966448" sldId="258"/>
            <ac:spMk id="2" creationId="{59B4D7C0-9E7F-0E5C-209E-C07A9ADFFE1B}"/>
          </ac:spMkLst>
        </pc:spChg>
      </pc:sldChg>
      <pc:sldChg chg="addSp delSp modSp new mod setBg">
        <pc:chgData name="DAHAN Aaron" userId="S::2024-sio.dahan-a@algoudlaffemas.fr::81b98e99-5910-4feb-b30f-dec8861885ca" providerId="AD" clId="Web-{F847948C-68A9-423B-A80A-D2189C166A60}" dt="2022-12-13T14:51:29.730" v="146" actId="1076"/>
        <pc:sldMkLst>
          <pc:docMk/>
          <pc:sldMk cId="2442561467" sldId="259"/>
        </pc:sldMkLst>
        <pc:spChg chg="mod">
          <ac:chgData name="DAHAN Aaron" userId="S::2024-sio.dahan-a@algoudlaffemas.fr::81b98e99-5910-4feb-b30f-dec8861885ca" providerId="AD" clId="Web-{F847948C-68A9-423B-A80A-D2189C166A60}" dt="2022-12-13T14:44:57.043" v="70"/>
          <ac:spMkLst>
            <pc:docMk/>
            <pc:sldMk cId="2442561467" sldId="259"/>
            <ac:spMk id="2" creationId="{C62F5DF6-FBAD-8AD7-98F9-78055615F237}"/>
          </ac:spMkLst>
        </pc:spChg>
        <pc:spChg chg="mod">
          <ac:chgData name="DAHAN Aaron" userId="S::2024-sio.dahan-a@algoudlaffemas.fr::81b98e99-5910-4feb-b30f-dec8861885ca" providerId="AD" clId="Web-{F847948C-68A9-423B-A80A-D2189C166A60}" dt="2022-12-13T14:45:49.186" v="103" actId="20577"/>
          <ac:spMkLst>
            <pc:docMk/>
            <pc:sldMk cId="2442561467" sldId="259"/>
            <ac:spMk id="3" creationId="{B7B3A076-8700-58DD-D0E4-879FB30C8828}"/>
          </ac:spMkLst>
        </pc:spChg>
        <pc:spChg chg="add del">
          <ac:chgData name="DAHAN Aaron" userId="S::2024-sio.dahan-a@algoudlaffemas.fr::81b98e99-5910-4feb-b30f-dec8861885ca" providerId="AD" clId="Web-{F847948C-68A9-423B-A80A-D2189C166A60}" dt="2022-12-13T14:44:57.043" v="70"/>
          <ac:spMkLst>
            <pc:docMk/>
            <pc:sldMk cId="2442561467" sldId="259"/>
            <ac:spMk id="8" creationId="{A93898FF-D987-4B0E-BFB4-85F5EB356D4D}"/>
          </ac:spMkLst>
        </pc:spChg>
        <pc:spChg chg="add del">
          <ac:chgData name="DAHAN Aaron" userId="S::2024-sio.dahan-a@algoudlaffemas.fr::81b98e99-5910-4feb-b30f-dec8861885ca" providerId="AD" clId="Web-{F847948C-68A9-423B-A80A-D2189C166A60}" dt="2022-12-13T14:44:57.043" v="70"/>
          <ac:spMkLst>
            <pc:docMk/>
            <pc:sldMk cId="2442561467" sldId="259"/>
            <ac:spMk id="10" creationId="{FEB84055-029C-4E86-8844-D05D96C024BC}"/>
          </ac:spMkLst>
        </pc:spChg>
        <pc:spChg chg="add del">
          <ac:chgData name="DAHAN Aaron" userId="S::2024-sio.dahan-a@algoudlaffemas.fr::81b98e99-5910-4feb-b30f-dec8861885ca" providerId="AD" clId="Web-{F847948C-68A9-423B-A80A-D2189C166A60}" dt="2022-12-13T14:44:57.043" v="70"/>
          <ac:spMkLst>
            <pc:docMk/>
            <pc:sldMk cId="2442561467" sldId="259"/>
            <ac:spMk id="14" creationId="{799037F2-4CAF-446B-90DB-1480B247AA69}"/>
          </ac:spMkLst>
        </pc:spChg>
        <pc:spChg chg="add del">
          <ac:chgData name="DAHAN Aaron" userId="S::2024-sio.dahan-a@algoudlaffemas.fr::81b98e99-5910-4feb-b30f-dec8861885ca" providerId="AD" clId="Web-{F847948C-68A9-423B-A80A-D2189C166A60}" dt="2022-12-13T14:44:57.043" v="70"/>
          <ac:spMkLst>
            <pc:docMk/>
            <pc:sldMk cId="2442561467" sldId="259"/>
            <ac:spMk id="16" creationId="{7128589C-AF3D-49CF-BD92-C1D1D2F5387F}"/>
          </ac:spMkLst>
        </pc:spChg>
        <pc:spChg chg="add del">
          <ac:chgData name="DAHAN Aaron" userId="S::2024-sio.dahan-a@algoudlaffemas.fr::81b98e99-5910-4feb-b30f-dec8861885ca" providerId="AD" clId="Web-{F847948C-68A9-423B-A80A-D2189C166A60}" dt="2022-12-13T14:44:57.027" v="69"/>
          <ac:spMkLst>
            <pc:docMk/>
            <pc:sldMk cId="2442561467" sldId="259"/>
            <ac:spMk id="21" creationId="{33CD251C-A887-4D2F-925B-FC097198538B}"/>
          </ac:spMkLst>
        </pc:spChg>
        <pc:spChg chg="add del">
          <ac:chgData name="DAHAN Aaron" userId="S::2024-sio.dahan-a@algoudlaffemas.fr::81b98e99-5910-4feb-b30f-dec8861885ca" providerId="AD" clId="Web-{F847948C-68A9-423B-A80A-D2189C166A60}" dt="2022-12-13T14:44:57.027" v="69"/>
          <ac:spMkLst>
            <pc:docMk/>
            <pc:sldMk cId="2442561467" sldId="259"/>
            <ac:spMk id="23" creationId="{B19D093C-27FB-4032-B282-42C4563F257C}"/>
          </ac:spMkLst>
        </pc:spChg>
        <pc:spChg chg="add">
          <ac:chgData name="DAHAN Aaron" userId="S::2024-sio.dahan-a@algoudlaffemas.fr::81b98e99-5910-4feb-b30f-dec8861885ca" providerId="AD" clId="Web-{F847948C-68A9-423B-A80A-D2189C166A60}" dt="2022-12-13T14:44:57.043" v="70"/>
          <ac:spMkLst>
            <pc:docMk/>
            <pc:sldMk cId="2442561467" sldId="259"/>
            <ac:spMk id="29" creationId="{D6FD3B99-32DA-4048-B3C2-EC01E6D0FEE5}"/>
          </ac:spMkLst>
        </pc:spChg>
        <pc:spChg chg="add">
          <ac:chgData name="DAHAN Aaron" userId="S::2024-sio.dahan-a@algoudlaffemas.fr::81b98e99-5910-4feb-b30f-dec8861885ca" providerId="AD" clId="Web-{F847948C-68A9-423B-A80A-D2189C166A60}" dt="2022-12-13T14:44:57.043" v="70"/>
          <ac:spMkLst>
            <pc:docMk/>
            <pc:sldMk cId="2442561467" sldId="259"/>
            <ac:spMk id="30" creationId="{8C74482E-2E7A-40CD-99C9-7892C8AF9E51}"/>
          </ac:spMkLst>
        </pc:spChg>
        <pc:grpChg chg="add del">
          <ac:chgData name="DAHAN Aaron" userId="S::2024-sio.dahan-a@algoudlaffemas.fr::81b98e99-5910-4feb-b30f-dec8861885ca" providerId="AD" clId="Web-{F847948C-68A9-423B-A80A-D2189C166A60}" dt="2022-12-13T14:44:57.027" v="69"/>
          <ac:grpSpMkLst>
            <pc:docMk/>
            <pc:sldMk cId="2442561467" sldId="259"/>
            <ac:grpSpMk id="25" creationId="{35EE815E-1BD3-4777-B652-6D98825BF66B}"/>
          </ac:grpSpMkLst>
        </pc:grpChg>
        <pc:grpChg chg="add">
          <ac:chgData name="DAHAN Aaron" userId="S::2024-sio.dahan-a@algoudlaffemas.fr::81b98e99-5910-4feb-b30f-dec8861885ca" providerId="AD" clId="Web-{F847948C-68A9-423B-A80A-D2189C166A60}" dt="2022-12-13T14:44:57.043" v="70"/>
          <ac:grpSpMkLst>
            <pc:docMk/>
            <pc:sldMk cId="2442561467" sldId="259"/>
            <ac:grpSpMk id="31" creationId="{FBB1362E-4699-426B-8D02-4F7CE6DA9358}"/>
          </ac:grpSpMkLst>
        </pc:grpChg>
        <pc:picChg chg="add del mod">
          <ac:chgData name="DAHAN Aaron" userId="S::2024-sio.dahan-a@algoudlaffemas.fr::81b98e99-5910-4feb-b30f-dec8861885ca" providerId="AD" clId="Web-{F847948C-68A9-423B-A80A-D2189C166A60}" dt="2022-12-13T14:50:44.541" v="139"/>
          <ac:picMkLst>
            <pc:docMk/>
            <pc:sldMk cId="2442561467" sldId="259"/>
            <ac:picMk id="4" creationId="{4CF8C6AB-5140-DE09-DE30-4269FE06D9AD}"/>
          </ac:picMkLst>
        </pc:picChg>
        <pc:picChg chg="add mod">
          <ac:chgData name="DAHAN Aaron" userId="S::2024-sio.dahan-a@algoudlaffemas.fr::81b98e99-5910-4feb-b30f-dec8861885ca" providerId="AD" clId="Web-{F847948C-68A9-423B-A80A-D2189C166A60}" dt="2022-12-13T14:51:29.730" v="146" actId="1076"/>
          <ac:picMkLst>
            <pc:docMk/>
            <pc:sldMk cId="2442561467" sldId="259"/>
            <ac:picMk id="5" creationId="{82AAD214-E5D0-0F49-F81D-9D925E62C092}"/>
          </ac:picMkLst>
        </pc:picChg>
        <pc:picChg chg="add del">
          <ac:chgData name="DAHAN Aaron" userId="S::2024-sio.dahan-a@algoudlaffemas.fr::81b98e99-5910-4feb-b30f-dec8861885ca" providerId="AD" clId="Web-{F847948C-68A9-423B-A80A-D2189C166A60}" dt="2022-12-13T14:44:57.043" v="70"/>
          <ac:picMkLst>
            <pc:docMk/>
            <pc:sldMk cId="2442561467" sldId="259"/>
            <ac:picMk id="12" creationId="{8A2842C0-6210-4FDB-B1FF-C14C927377FB}"/>
          </ac:picMkLst>
        </pc:picChg>
      </pc:sldChg>
      <pc:sldChg chg="addSp modSp new mod setBg addAnim setClrOvrMap">
        <pc:chgData name="DAHAN Aaron" userId="S::2024-sio.dahan-a@algoudlaffemas.fr::81b98e99-5910-4feb-b30f-dec8861885ca" providerId="AD" clId="Web-{F847948C-68A9-423B-A80A-D2189C166A60}" dt="2022-12-13T14:49:11.131" v="133" actId="1076"/>
        <pc:sldMkLst>
          <pc:docMk/>
          <pc:sldMk cId="3864472928" sldId="260"/>
        </pc:sldMkLst>
        <pc:spChg chg="mod">
          <ac:chgData name="DAHAN Aaron" userId="S::2024-sio.dahan-a@algoudlaffemas.fr::81b98e99-5910-4feb-b30f-dec8861885ca" providerId="AD" clId="Web-{F847948C-68A9-423B-A80A-D2189C166A60}" dt="2022-12-13T14:49:08.490" v="132" actId="1076"/>
          <ac:spMkLst>
            <pc:docMk/>
            <pc:sldMk cId="3864472928" sldId="260"/>
            <ac:spMk id="2" creationId="{E926AD3C-7CB7-F6B3-8F69-3DCE8155000A}"/>
          </ac:spMkLst>
        </pc:spChg>
        <pc:spChg chg="mod">
          <ac:chgData name="DAHAN Aaron" userId="S::2024-sio.dahan-a@algoudlaffemas.fr::81b98e99-5910-4feb-b30f-dec8861885ca" providerId="AD" clId="Web-{F847948C-68A9-423B-A80A-D2189C166A60}" dt="2022-12-13T14:49:11.131" v="133" actId="1076"/>
          <ac:spMkLst>
            <pc:docMk/>
            <pc:sldMk cId="3864472928" sldId="260"/>
            <ac:spMk id="3" creationId="{1561CCA2-2D33-658D-2D1B-63C78E5108AD}"/>
          </ac:spMkLst>
        </pc:spChg>
        <pc:spChg chg="add">
          <ac:chgData name="DAHAN Aaron" userId="S::2024-sio.dahan-a@algoudlaffemas.fr::81b98e99-5910-4feb-b30f-dec8861885ca" providerId="AD" clId="Web-{F847948C-68A9-423B-A80A-D2189C166A60}" dt="2022-12-13T14:45:57.623" v="104"/>
          <ac:spMkLst>
            <pc:docMk/>
            <pc:sldMk cId="3864472928" sldId="260"/>
            <ac:spMk id="9" creationId="{E49CC64F-7275-4E33-961B-0C5CDC439875}"/>
          </ac:spMkLst>
        </pc:spChg>
        <pc:picChg chg="add">
          <ac:chgData name="DAHAN Aaron" userId="S::2024-sio.dahan-a@algoudlaffemas.fr::81b98e99-5910-4feb-b30f-dec8861885ca" providerId="AD" clId="Web-{F847948C-68A9-423B-A80A-D2189C166A60}" dt="2022-12-13T14:45:57.623" v="104"/>
          <ac:picMkLst>
            <pc:docMk/>
            <pc:sldMk cId="3864472928" sldId="260"/>
            <ac:picMk id="5" creationId="{3EA4FDD6-9D6C-3D0F-F15C-EDD655F40E4C}"/>
          </ac:picMkLst>
        </pc:picChg>
      </pc:sldChg>
      <pc:sldChg chg="addSp delSp modSp new mod setBg addAnim delAnim setClrOvrMap">
        <pc:chgData name="DAHAN Aaron" userId="S::2024-sio.dahan-a@algoudlaffemas.fr::81b98e99-5910-4feb-b30f-dec8861885ca" providerId="AD" clId="Web-{F847948C-68A9-423B-A80A-D2189C166A60}" dt="2022-12-13T14:46:37.969" v="115" actId="20577"/>
        <pc:sldMkLst>
          <pc:docMk/>
          <pc:sldMk cId="4061049939" sldId="261"/>
        </pc:sldMkLst>
        <pc:spChg chg="mod">
          <ac:chgData name="DAHAN Aaron" userId="S::2024-sio.dahan-a@algoudlaffemas.fr::81b98e99-5910-4feb-b30f-dec8861885ca" providerId="AD" clId="Web-{F847948C-68A9-423B-A80A-D2189C166A60}" dt="2022-12-13T14:46:09.218" v="110"/>
          <ac:spMkLst>
            <pc:docMk/>
            <pc:sldMk cId="4061049939" sldId="261"/>
            <ac:spMk id="2" creationId="{F6B1F9FA-97F1-13A7-6FF3-FDBA170464D7}"/>
          </ac:spMkLst>
        </pc:spChg>
        <pc:spChg chg="mod">
          <ac:chgData name="DAHAN Aaron" userId="S::2024-sio.dahan-a@algoudlaffemas.fr::81b98e99-5910-4feb-b30f-dec8861885ca" providerId="AD" clId="Web-{F847948C-68A9-423B-A80A-D2189C166A60}" dt="2022-12-13T14:46:37.969" v="115" actId="20577"/>
          <ac:spMkLst>
            <pc:docMk/>
            <pc:sldMk cId="4061049939" sldId="261"/>
            <ac:spMk id="3" creationId="{F5C393BC-2264-A143-A026-6811D590D2D0}"/>
          </ac:spMkLst>
        </pc:spChg>
        <pc:spChg chg="add del">
          <ac:chgData name="DAHAN Aaron" userId="S::2024-sio.dahan-a@algoudlaffemas.fr::81b98e99-5910-4feb-b30f-dec8861885ca" providerId="AD" clId="Web-{F847948C-68A9-423B-A80A-D2189C166A60}" dt="2022-12-13T14:46:09.186" v="109"/>
          <ac:spMkLst>
            <pc:docMk/>
            <pc:sldMk cId="4061049939" sldId="261"/>
            <ac:spMk id="9" creationId="{E49CC64F-7275-4E33-961B-0C5CDC439875}"/>
          </ac:spMkLst>
        </pc:spChg>
        <pc:spChg chg="add">
          <ac:chgData name="DAHAN Aaron" userId="S::2024-sio.dahan-a@algoudlaffemas.fr::81b98e99-5910-4feb-b30f-dec8861885ca" providerId="AD" clId="Web-{F847948C-68A9-423B-A80A-D2189C166A60}" dt="2022-12-13T14:46:09.218" v="110"/>
          <ac:spMkLst>
            <pc:docMk/>
            <pc:sldMk cId="4061049939" sldId="261"/>
            <ac:spMk id="11" creationId="{1557A916-FDD1-44A1-A7A1-70009FD6BE46}"/>
          </ac:spMkLst>
        </pc:spChg>
        <pc:picChg chg="add del">
          <ac:chgData name="DAHAN Aaron" userId="S::2024-sio.dahan-a@algoudlaffemas.fr::81b98e99-5910-4feb-b30f-dec8861885ca" providerId="AD" clId="Web-{F847948C-68A9-423B-A80A-D2189C166A60}" dt="2022-12-13T14:46:09.186" v="109"/>
          <ac:picMkLst>
            <pc:docMk/>
            <pc:sldMk cId="4061049939" sldId="261"/>
            <ac:picMk id="5" creationId="{6CC82D22-2BAD-E034-6758-721898694AA1}"/>
          </ac:picMkLst>
        </pc:picChg>
        <pc:picChg chg="add">
          <ac:chgData name="DAHAN Aaron" userId="S::2024-sio.dahan-a@algoudlaffemas.fr::81b98e99-5910-4feb-b30f-dec8861885ca" providerId="AD" clId="Web-{F847948C-68A9-423B-A80A-D2189C166A60}" dt="2022-12-13T14:46:09.218" v="110"/>
          <ac:picMkLst>
            <pc:docMk/>
            <pc:sldMk cId="4061049939" sldId="261"/>
            <ac:picMk id="12" creationId="{A8F0A668-A4AD-155D-83B2-146D31F55476}"/>
          </ac:picMkLst>
        </pc:picChg>
      </pc:sldChg>
      <pc:sldChg chg="addSp modSp new mod setBg addAnim">
        <pc:chgData name="DAHAN Aaron" userId="S::2024-sio.dahan-a@algoudlaffemas.fr::81b98e99-5910-4feb-b30f-dec8861885ca" providerId="AD" clId="Web-{F847948C-68A9-423B-A80A-D2189C166A60}" dt="2022-12-13T14:48:50.427" v="131" actId="1076"/>
        <pc:sldMkLst>
          <pc:docMk/>
          <pc:sldMk cId="1591040963" sldId="262"/>
        </pc:sldMkLst>
        <pc:spChg chg="mod">
          <ac:chgData name="DAHAN Aaron" userId="S::2024-sio.dahan-a@algoudlaffemas.fr::81b98e99-5910-4feb-b30f-dec8861885ca" providerId="AD" clId="Web-{F847948C-68A9-423B-A80A-D2189C166A60}" dt="2022-12-13T14:46:17.905" v="111"/>
          <ac:spMkLst>
            <pc:docMk/>
            <pc:sldMk cId="1591040963" sldId="262"/>
            <ac:spMk id="2" creationId="{C0D5E8C3-9C95-D464-45AD-049AA4DA26A3}"/>
          </ac:spMkLst>
        </pc:spChg>
        <pc:spChg chg="mod">
          <ac:chgData name="DAHAN Aaron" userId="S::2024-sio.dahan-a@algoudlaffemas.fr::81b98e99-5910-4feb-b30f-dec8861885ca" providerId="AD" clId="Web-{F847948C-68A9-423B-A80A-D2189C166A60}" dt="2022-12-13T14:48:11.738" v="126" actId="1076"/>
          <ac:spMkLst>
            <pc:docMk/>
            <pc:sldMk cId="1591040963" sldId="262"/>
            <ac:spMk id="3" creationId="{1EA59C57-AD8F-FBB5-92E4-4F283B0C6B6F}"/>
          </ac:spMkLst>
        </pc:spChg>
        <pc:spChg chg="add">
          <ac:chgData name="DAHAN Aaron" userId="S::2024-sio.dahan-a@algoudlaffemas.fr::81b98e99-5910-4feb-b30f-dec8861885ca" providerId="AD" clId="Web-{F847948C-68A9-423B-A80A-D2189C166A60}" dt="2022-12-13T14:46:17.905" v="111"/>
          <ac:spMkLst>
            <pc:docMk/>
            <pc:sldMk cId="1591040963" sldId="262"/>
            <ac:spMk id="9" creationId="{1557A916-FDD1-44A1-A7A1-70009FD6BE46}"/>
          </ac:spMkLst>
        </pc:spChg>
        <pc:picChg chg="add mod">
          <ac:chgData name="DAHAN Aaron" userId="S::2024-sio.dahan-a@algoudlaffemas.fr::81b98e99-5910-4feb-b30f-dec8861885ca" providerId="AD" clId="Web-{F847948C-68A9-423B-A80A-D2189C166A60}" dt="2022-12-13T14:48:50.427" v="131" actId="1076"/>
          <ac:picMkLst>
            <pc:docMk/>
            <pc:sldMk cId="1591040963" sldId="262"/>
            <ac:picMk id="4" creationId="{4C7565D1-417D-59AB-BB60-4D58E1B8F328}"/>
          </ac:picMkLst>
        </pc:picChg>
        <pc:picChg chg="add mod">
          <ac:chgData name="DAHAN Aaron" userId="S::2024-sio.dahan-a@algoudlaffemas.fr::81b98e99-5910-4feb-b30f-dec8861885ca" providerId="AD" clId="Web-{F847948C-68A9-423B-A80A-D2189C166A60}" dt="2022-12-13T14:48:32.364" v="127" actId="1076"/>
          <ac:picMkLst>
            <pc:docMk/>
            <pc:sldMk cId="1591040963" sldId="262"/>
            <ac:picMk id="5" creationId="{B54F1C85-160B-DB43-42A0-34B2BFD28DFB}"/>
          </ac:picMkLst>
        </pc:picChg>
      </pc:sldChg>
      <pc:sldChg chg="addSp delSp modSp new mod ord setBg setClrOvrMap">
        <pc:chgData name="DAHAN Aaron" userId="S::2024-sio.dahan-a@algoudlaffemas.fr::81b98e99-5910-4feb-b30f-dec8861885ca" providerId="AD" clId="Web-{F847948C-68A9-423B-A80A-D2189C166A60}" dt="2022-12-13T14:47:16.392" v="125" actId="1076"/>
        <pc:sldMkLst>
          <pc:docMk/>
          <pc:sldMk cId="3515633715" sldId="263"/>
        </pc:sldMkLst>
        <pc:spChg chg="mod">
          <ac:chgData name="DAHAN Aaron" userId="S::2024-sio.dahan-a@algoudlaffemas.fr::81b98e99-5910-4feb-b30f-dec8861885ca" providerId="AD" clId="Web-{F847948C-68A9-423B-A80A-D2189C166A60}" dt="2022-12-13T14:47:16.392" v="125" actId="1076"/>
          <ac:spMkLst>
            <pc:docMk/>
            <pc:sldMk cId="3515633715" sldId="263"/>
            <ac:spMk id="2" creationId="{B5810089-978C-BDCE-E396-F6E329DFA242}"/>
          </ac:spMkLst>
        </pc:spChg>
        <pc:spChg chg="del mod">
          <ac:chgData name="DAHAN Aaron" userId="S::2024-sio.dahan-a@algoudlaffemas.fr::81b98e99-5910-4feb-b30f-dec8861885ca" providerId="AD" clId="Web-{F847948C-68A9-423B-A80A-D2189C166A60}" dt="2022-12-13T14:47:05.767" v="122"/>
          <ac:spMkLst>
            <pc:docMk/>
            <pc:sldMk cId="3515633715" sldId="263"/>
            <ac:spMk id="3" creationId="{97AE9358-82B2-EF5B-9F2E-4B32AD72D754}"/>
          </ac:spMkLst>
        </pc:spChg>
        <pc:spChg chg="add del">
          <ac:chgData name="DAHAN Aaron" userId="S::2024-sio.dahan-a@algoudlaffemas.fr::81b98e99-5910-4feb-b30f-dec8861885ca" providerId="AD" clId="Web-{F847948C-68A9-423B-A80A-D2189C166A60}" dt="2022-12-13T14:47:05.751" v="121"/>
          <ac:spMkLst>
            <pc:docMk/>
            <pc:sldMk cId="3515633715" sldId="263"/>
            <ac:spMk id="9" creationId="{1557A916-FDD1-44A1-A7A1-70009FD6BE46}"/>
          </ac:spMkLst>
        </pc:spChg>
        <pc:spChg chg="add">
          <ac:chgData name="DAHAN Aaron" userId="S::2024-sio.dahan-a@algoudlaffemas.fr::81b98e99-5910-4feb-b30f-dec8861885ca" providerId="AD" clId="Web-{F847948C-68A9-423B-A80A-D2189C166A60}" dt="2022-12-13T14:47:05.767" v="122"/>
          <ac:spMkLst>
            <pc:docMk/>
            <pc:sldMk cId="3515633715" sldId="263"/>
            <ac:spMk id="11" creationId="{E49CC64F-7275-4E33-961B-0C5CDC439875}"/>
          </ac:spMkLst>
        </pc:spChg>
        <pc:picChg chg="add del">
          <ac:chgData name="DAHAN Aaron" userId="S::2024-sio.dahan-a@algoudlaffemas.fr::81b98e99-5910-4feb-b30f-dec8861885ca" providerId="AD" clId="Web-{F847948C-68A9-423B-A80A-D2189C166A60}" dt="2022-12-13T14:47:05.751" v="121"/>
          <ac:picMkLst>
            <pc:docMk/>
            <pc:sldMk cId="3515633715" sldId="263"/>
            <ac:picMk id="5" creationId="{B8AD88FA-8BD9-85D6-D0B4-5152B2F37AE8}"/>
          </ac:picMkLst>
        </pc:picChg>
        <pc:picChg chg="add">
          <ac:chgData name="DAHAN Aaron" userId="S::2024-sio.dahan-a@algoudlaffemas.fr::81b98e99-5910-4feb-b30f-dec8861885ca" providerId="AD" clId="Web-{F847948C-68A9-423B-A80A-D2189C166A60}" dt="2022-12-13T14:47:05.767" v="122"/>
          <ac:picMkLst>
            <pc:docMk/>
            <pc:sldMk cId="3515633715" sldId="263"/>
            <ac:picMk id="12" creationId="{FAA1AD20-DE43-E277-0959-52DFA37D9ED4}"/>
          </ac:picMkLst>
        </pc:picChg>
      </pc:sldChg>
    </pc:docChg>
  </pc:docChgLst>
  <pc:docChgLst>
    <pc:chgData name="BERNE Paul" userId="S::2024-sio.berne-p@algoudlaffemas.fr::e1b3c620-9a6e-4b70-afdf-33021211fd1f" providerId="AD" clId="Web-{4240AFF3-CF66-4180-962F-0230DB826273}"/>
    <pc:docChg chg="modSld">
      <pc:chgData name="BERNE Paul" userId="S::2024-sio.berne-p@algoudlaffemas.fr::e1b3c620-9a6e-4b70-afdf-33021211fd1f" providerId="AD" clId="Web-{4240AFF3-CF66-4180-962F-0230DB826273}" dt="2022-12-13T15:28:41.735" v="26" actId="20577"/>
      <pc:docMkLst>
        <pc:docMk/>
      </pc:docMkLst>
      <pc:sldChg chg="modSp">
        <pc:chgData name="BERNE Paul" userId="S::2024-sio.berne-p@algoudlaffemas.fr::e1b3c620-9a6e-4b70-afdf-33021211fd1f" providerId="AD" clId="Web-{4240AFF3-CF66-4180-962F-0230DB826273}" dt="2022-12-13T15:28:41.735" v="26" actId="20577"/>
        <pc:sldMkLst>
          <pc:docMk/>
          <pc:sldMk cId="2827966448" sldId="258"/>
        </pc:sldMkLst>
        <pc:graphicFrameChg chg="modGraphic">
          <ac:chgData name="BERNE Paul" userId="S::2024-sio.berne-p@algoudlaffemas.fr::e1b3c620-9a6e-4b70-afdf-33021211fd1f" providerId="AD" clId="Web-{4240AFF3-CF66-4180-962F-0230DB826273}" dt="2022-12-13T15:28:41.735" v="26" actId="20577"/>
          <ac:graphicFrameMkLst>
            <pc:docMk/>
            <pc:sldMk cId="2827966448" sldId="258"/>
            <ac:graphicFrameMk id="46" creationId="{60C07230-159F-4DE4-EAFB-527C85477327}"/>
          </ac:graphicFrameMkLst>
        </pc:graphicFrameChg>
      </pc:sldChg>
    </pc:docChg>
  </pc:docChgLst>
  <pc:docChgLst>
    <pc:chgData name="DAHAN Aaron" userId="S::2024-sio.dahan-a@algoudlaffemas.fr::81b98e99-5910-4feb-b30f-dec8861885ca" providerId="AD" clId="Web-{0AA31DAD-A76D-490C-BA54-828654A0B3B7}"/>
    <pc:docChg chg="modSld">
      <pc:chgData name="DAHAN Aaron" userId="S::2024-sio.dahan-a@algoudlaffemas.fr::81b98e99-5910-4feb-b30f-dec8861885ca" providerId="AD" clId="Web-{0AA31DAD-A76D-490C-BA54-828654A0B3B7}" dt="2022-12-13T14:54:03.695" v="15" actId="20577"/>
      <pc:docMkLst>
        <pc:docMk/>
      </pc:docMkLst>
      <pc:sldChg chg="delSp modSp">
        <pc:chgData name="DAHAN Aaron" userId="S::2024-sio.dahan-a@algoudlaffemas.fr::81b98e99-5910-4feb-b30f-dec8861885ca" providerId="AD" clId="Web-{0AA31DAD-A76D-490C-BA54-828654A0B3B7}" dt="2022-12-13T14:54:03.695" v="15" actId="20577"/>
        <pc:sldMkLst>
          <pc:docMk/>
          <pc:sldMk cId="2442561467" sldId="259"/>
        </pc:sldMkLst>
        <pc:spChg chg="mod">
          <ac:chgData name="DAHAN Aaron" userId="S::2024-sio.dahan-a@algoudlaffemas.fr::81b98e99-5910-4feb-b30f-dec8861885ca" providerId="AD" clId="Web-{0AA31DAD-A76D-490C-BA54-828654A0B3B7}" dt="2022-12-13T14:53:24.585" v="0" actId="20577"/>
          <ac:spMkLst>
            <pc:docMk/>
            <pc:sldMk cId="2442561467" sldId="259"/>
            <ac:spMk id="2" creationId="{C62F5DF6-FBAD-8AD7-98F9-78055615F237}"/>
          </ac:spMkLst>
        </pc:spChg>
        <pc:spChg chg="mod">
          <ac:chgData name="DAHAN Aaron" userId="S::2024-sio.dahan-a@algoudlaffemas.fr::81b98e99-5910-4feb-b30f-dec8861885ca" providerId="AD" clId="Web-{0AA31DAD-A76D-490C-BA54-828654A0B3B7}" dt="2022-12-13T14:54:03.695" v="15" actId="20577"/>
          <ac:spMkLst>
            <pc:docMk/>
            <pc:sldMk cId="2442561467" sldId="259"/>
            <ac:spMk id="3" creationId="{B7B3A076-8700-58DD-D0E4-879FB30C8828}"/>
          </ac:spMkLst>
        </pc:spChg>
        <pc:picChg chg="del">
          <ac:chgData name="DAHAN Aaron" userId="S::2024-sio.dahan-a@algoudlaffemas.fr::81b98e99-5910-4feb-b30f-dec8861885ca" providerId="AD" clId="Web-{0AA31DAD-A76D-490C-BA54-828654A0B3B7}" dt="2022-12-13T14:53:36.507" v="1"/>
          <ac:picMkLst>
            <pc:docMk/>
            <pc:sldMk cId="2442561467" sldId="259"/>
            <ac:picMk id="5" creationId="{82AAD214-E5D0-0F49-F81D-9D925E62C092}"/>
          </ac:picMkLst>
        </pc:picChg>
      </pc:sldChg>
    </pc:docChg>
  </pc:docChgLst>
  <pc:docChgLst>
    <pc:chgData name="ALIZARD Alexandre" userId="ed7308e9-ab3a-4132-8604-7e3721740498" providerId="ADAL" clId="{7168B143-9CB1-4E61-BAE1-60E3D34A17BF}"/>
    <pc:docChg chg="custSel addSld delSld modSld">
      <pc:chgData name="ALIZARD Alexandre" userId="ed7308e9-ab3a-4132-8604-7e3721740498" providerId="ADAL" clId="{7168B143-9CB1-4E61-BAE1-60E3D34A17BF}" dt="2022-12-13T15:47:43.382" v="8" actId="3626"/>
      <pc:docMkLst>
        <pc:docMk/>
      </pc:docMkLst>
      <pc:sldChg chg="mod modShow">
        <pc:chgData name="ALIZARD Alexandre" userId="ed7308e9-ab3a-4132-8604-7e3721740498" providerId="ADAL" clId="{7168B143-9CB1-4E61-BAE1-60E3D34A17BF}" dt="2022-12-13T15:10:07.580" v="5" actId="729"/>
        <pc:sldMkLst>
          <pc:docMk/>
          <pc:sldMk cId="3070881097" sldId="256"/>
        </pc:sldMkLst>
      </pc:sldChg>
      <pc:sldChg chg="modSp mod">
        <pc:chgData name="ALIZARD Alexandre" userId="ed7308e9-ab3a-4132-8604-7e3721740498" providerId="ADAL" clId="{7168B143-9CB1-4E61-BAE1-60E3D34A17BF}" dt="2022-12-13T15:27:01.326" v="6" actId="3626"/>
        <pc:sldMkLst>
          <pc:docMk/>
          <pc:sldMk cId="2442561467" sldId="259"/>
        </pc:sldMkLst>
        <pc:spChg chg="mod">
          <ac:chgData name="ALIZARD Alexandre" userId="ed7308e9-ab3a-4132-8604-7e3721740498" providerId="ADAL" clId="{7168B143-9CB1-4E61-BAE1-60E3D34A17BF}" dt="2022-12-13T15:27:01.326" v="6" actId="3626"/>
          <ac:spMkLst>
            <pc:docMk/>
            <pc:sldMk cId="2442561467" sldId="259"/>
            <ac:spMk id="2" creationId="{C62F5DF6-FBAD-8AD7-98F9-78055615F237}"/>
          </ac:spMkLst>
        </pc:spChg>
      </pc:sldChg>
      <pc:sldChg chg="modSp mod">
        <pc:chgData name="ALIZARD Alexandre" userId="ed7308e9-ab3a-4132-8604-7e3721740498" providerId="ADAL" clId="{7168B143-9CB1-4E61-BAE1-60E3D34A17BF}" dt="2022-12-13T15:01:06.510" v="0" actId="3626"/>
        <pc:sldMkLst>
          <pc:docMk/>
          <pc:sldMk cId="1591040963" sldId="262"/>
        </pc:sldMkLst>
        <pc:spChg chg="mod">
          <ac:chgData name="ALIZARD Alexandre" userId="ed7308e9-ab3a-4132-8604-7e3721740498" providerId="ADAL" clId="{7168B143-9CB1-4E61-BAE1-60E3D34A17BF}" dt="2022-12-13T15:01:06.510" v="0" actId="3626"/>
          <ac:spMkLst>
            <pc:docMk/>
            <pc:sldMk cId="1591040963" sldId="262"/>
            <ac:spMk id="2" creationId="{C0D5E8C3-9C95-D464-45AD-049AA4DA26A3}"/>
          </ac:spMkLst>
        </pc:spChg>
      </pc:sldChg>
      <pc:sldChg chg="modSp mod">
        <pc:chgData name="ALIZARD Alexandre" userId="ed7308e9-ab3a-4132-8604-7e3721740498" providerId="ADAL" clId="{7168B143-9CB1-4E61-BAE1-60E3D34A17BF}" dt="2022-12-13T15:47:43.382" v="8" actId="3626"/>
        <pc:sldMkLst>
          <pc:docMk/>
          <pc:sldMk cId="747626607" sldId="264"/>
        </pc:sldMkLst>
        <pc:spChg chg="mod">
          <ac:chgData name="ALIZARD Alexandre" userId="ed7308e9-ab3a-4132-8604-7e3721740498" providerId="ADAL" clId="{7168B143-9CB1-4E61-BAE1-60E3D34A17BF}" dt="2022-12-13T15:47:43.382" v="8" actId="3626"/>
          <ac:spMkLst>
            <pc:docMk/>
            <pc:sldMk cId="747626607" sldId="264"/>
            <ac:spMk id="2" creationId="{FCE58CC0-D946-3F26-2AEB-22AB2E6A32F9}"/>
          </ac:spMkLst>
        </pc:spChg>
      </pc:sldChg>
      <pc:sldChg chg="add del">
        <pc:chgData name="ALIZARD Alexandre" userId="ed7308e9-ab3a-4132-8604-7e3721740498" providerId="ADAL" clId="{7168B143-9CB1-4E61-BAE1-60E3D34A17BF}" dt="2022-12-13T15:09:11.868" v="4" actId="2696"/>
        <pc:sldMkLst>
          <pc:docMk/>
          <pc:sldMk cId="2531223020" sldId="265"/>
        </pc:sldMkLst>
      </pc:sldChg>
    </pc:docChg>
  </pc:docChgLst>
  <pc:docChgLst>
    <pc:chgData name="DAHAN Aaron" userId="S::2024-sio.dahan-a@algoudlaffemas.fr::81b98e99-5910-4feb-b30f-dec8861885ca" providerId="AD" clId="Web-{6B44862F-82E0-4F86-A5F7-60C14083554E}"/>
    <pc:docChg chg="modSld">
      <pc:chgData name="DAHAN Aaron" userId="S::2024-sio.dahan-a@algoudlaffemas.fr::81b98e99-5910-4feb-b30f-dec8861885ca" providerId="AD" clId="Web-{6B44862F-82E0-4F86-A5F7-60C14083554E}" dt="2022-12-13T15:08:58.658" v="28" actId="20577"/>
      <pc:docMkLst>
        <pc:docMk/>
      </pc:docMkLst>
      <pc:sldChg chg="addSp modSp">
        <pc:chgData name="DAHAN Aaron" userId="S::2024-sio.dahan-a@algoudlaffemas.fr::81b98e99-5910-4feb-b30f-dec8861885ca" providerId="AD" clId="Web-{6B44862F-82E0-4F86-A5F7-60C14083554E}" dt="2022-12-13T15:08:58.658" v="28" actId="20577"/>
        <pc:sldMkLst>
          <pc:docMk/>
          <pc:sldMk cId="3070881097" sldId="256"/>
        </pc:sldMkLst>
        <pc:spChg chg="mod">
          <ac:chgData name="DAHAN Aaron" userId="S::2024-sio.dahan-a@algoudlaffemas.fr::81b98e99-5910-4feb-b30f-dec8861885ca" providerId="AD" clId="Web-{6B44862F-82E0-4F86-A5F7-60C14083554E}" dt="2022-12-13T15:08:58.658" v="28" actId="20577"/>
          <ac:spMkLst>
            <pc:docMk/>
            <pc:sldMk cId="3070881097" sldId="256"/>
            <ac:spMk id="2" creationId="{3DD1B8E3-D015-CFA5-9896-C1330FA960C8}"/>
          </ac:spMkLst>
        </pc:spChg>
        <pc:spChg chg="mod">
          <ac:chgData name="DAHAN Aaron" userId="S::2024-sio.dahan-a@algoudlaffemas.fr::81b98e99-5910-4feb-b30f-dec8861885ca" providerId="AD" clId="Web-{6B44862F-82E0-4F86-A5F7-60C14083554E}" dt="2022-12-13T15:08:49.142" v="26" actId="1076"/>
          <ac:spMkLst>
            <pc:docMk/>
            <pc:sldMk cId="3070881097" sldId="256"/>
            <ac:spMk id="3" creationId="{4CF4166A-5B00-E655-A670-8243D68C0ED5}"/>
          </ac:spMkLst>
        </pc:spChg>
        <pc:spChg chg="add mod">
          <ac:chgData name="DAHAN Aaron" userId="S::2024-sio.dahan-a@algoudlaffemas.fr::81b98e99-5910-4feb-b30f-dec8861885ca" providerId="AD" clId="Web-{6B44862F-82E0-4F86-A5F7-60C14083554E}" dt="2022-12-13T15:08:42.235" v="24" actId="20577"/>
          <ac:spMkLst>
            <pc:docMk/>
            <pc:sldMk cId="3070881097" sldId="256"/>
            <ac:spMk id="4" creationId="{AC3FED8D-BD92-CC4B-2266-C0E81C9B32B5}"/>
          </ac:spMkLst>
        </pc:spChg>
      </pc:sldChg>
      <pc:sldChg chg="modSp">
        <pc:chgData name="DAHAN Aaron" userId="S::2024-sio.dahan-a@algoudlaffemas.fr::81b98e99-5910-4feb-b30f-dec8861885ca" providerId="AD" clId="Web-{6B44862F-82E0-4F86-A5F7-60C14083554E}" dt="2022-12-13T15:08:09.515" v="11" actId="20577"/>
        <pc:sldMkLst>
          <pc:docMk/>
          <pc:sldMk cId="3903974819" sldId="257"/>
        </pc:sldMkLst>
        <pc:spChg chg="mod">
          <ac:chgData name="DAHAN Aaron" userId="S::2024-sio.dahan-a@algoudlaffemas.fr::81b98e99-5910-4feb-b30f-dec8861885ca" providerId="AD" clId="Web-{6B44862F-82E0-4F86-A5F7-60C14083554E}" dt="2022-12-13T15:08:09.515" v="11" actId="20577"/>
          <ac:spMkLst>
            <pc:docMk/>
            <pc:sldMk cId="3903974819" sldId="257"/>
            <ac:spMk id="2" creationId="{E3994F46-ABB2-625F-DB96-07A6D79B6170}"/>
          </ac:spMkLst>
        </pc:spChg>
      </pc:sldChg>
      <pc:sldChg chg="modSp">
        <pc:chgData name="DAHAN Aaron" userId="S::2024-sio.dahan-a@algoudlaffemas.fr::81b98e99-5910-4feb-b30f-dec8861885ca" providerId="AD" clId="Web-{6B44862F-82E0-4F86-A5F7-60C14083554E}" dt="2022-12-13T15:08:06.609" v="8" actId="20577"/>
        <pc:sldMkLst>
          <pc:docMk/>
          <pc:sldMk cId="2442561467" sldId="259"/>
        </pc:sldMkLst>
        <pc:spChg chg="mod">
          <ac:chgData name="DAHAN Aaron" userId="S::2024-sio.dahan-a@algoudlaffemas.fr::81b98e99-5910-4feb-b30f-dec8861885ca" providerId="AD" clId="Web-{6B44862F-82E0-4F86-A5F7-60C14083554E}" dt="2022-12-13T15:08:06.609" v="8" actId="20577"/>
          <ac:spMkLst>
            <pc:docMk/>
            <pc:sldMk cId="2442561467" sldId="259"/>
            <ac:spMk id="2" creationId="{C62F5DF6-FBAD-8AD7-98F9-78055615F237}"/>
          </ac:spMkLst>
        </pc:spChg>
      </pc:sldChg>
      <pc:sldChg chg="modSp">
        <pc:chgData name="DAHAN Aaron" userId="S::2024-sio.dahan-a@algoudlaffemas.fr::81b98e99-5910-4feb-b30f-dec8861885ca" providerId="AD" clId="Web-{6B44862F-82E0-4F86-A5F7-60C14083554E}" dt="2022-12-13T15:08:02.937" v="5" actId="20577"/>
        <pc:sldMkLst>
          <pc:docMk/>
          <pc:sldMk cId="3864472928" sldId="260"/>
        </pc:sldMkLst>
        <pc:spChg chg="mod">
          <ac:chgData name="DAHAN Aaron" userId="S::2024-sio.dahan-a@algoudlaffemas.fr::81b98e99-5910-4feb-b30f-dec8861885ca" providerId="AD" clId="Web-{6B44862F-82E0-4F86-A5F7-60C14083554E}" dt="2022-12-13T15:08:02.937" v="5" actId="20577"/>
          <ac:spMkLst>
            <pc:docMk/>
            <pc:sldMk cId="3864472928" sldId="260"/>
            <ac:spMk id="2" creationId="{E926AD3C-7CB7-F6B3-8F69-3DCE8155000A}"/>
          </ac:spMkLst>
        </pc:spChg>
      </pc:sldChg>
    </pc:docChg>
  </pc:docChgLst>
  <pc:docChgLst>
    <pc:chgData name="DAHAN Aaron" userId="S::2024-sio.dahan-a@algoudlaffemas.fr::81b98e99-5910-4feb-b30f-dec8861885ca" providerId="AD" clId="Web-{BF1A7700-4377-4867-8599-05B0D22F715D}"/>
    <pc:docChg chg="modSld">
      <pc:chgData name="DAHAN Aaron" userId="S::2024-sio.dahan-a@algoudlaffemas.fr::81b98e99-5910-4feb-b30f-dec8861885ca" providerId="AD" clId="Web-{BF1A7700-4377-4867-8599-05B0D22F715D}" dt="2022-12-13T15:03:58.590" v="0" actId="20577"/>
      <pc:docMkLst>
        <pc:docMk/>
      </pc:docMkLst>
      <pc:sldChg chg="modSp">
        <pc:chgData name="DAHAN Aaron" userId="S::2024-sio.dahan-a@algoudlaffemas.fr::81b98e99-5910-4feb-b30f-dec8861885ca" providerId="AD" clId="Web-{BF1A7700-4377-4867-8599-05B0D22F715D}" dt="2022-12-13T15:03:58.590" v="0" actId="20577"/>
        <pc:sldMkLst>
          <pc:docMk/>
          <pc:sldMk cId="747626607" sldId="264"/>
        </pc:sldMkLst>
        <pc:spChg chg="mod">
          <ac:chgData name="DAHAN Aaron" userId="S::2024-sio.dahan-a@algoudlaffemas.fr::81b98e99-5910-4feb-b30f-dec8861885ca" providerId="AD" clId="Web-{BF1A7700-4377-4867-8599-05B0D22F715D}" dt="2022-12-13T15:03:58.590" v="0" actId="20577"/>
          <ac:spMkLst>
            <pc:docMk/>
            <pc:sldMk cId="747626607" sldId="264"/>
            <ac:spMk id="2" creationId="{FCE58CC0-D946-3F26-2AEB-22AB2E6A32F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F08D2-9507-4B37-9773-F814A94181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FE4286-B246-4E16-A8A9-52FDDAE17DBB}">
      <dgm:prSet/>
      <dgm:spPr/>
      <dgm:t>
        <a:bodyPr/>
        <a:lstStyle/>
        <a:p>
          <a:pPr rtl="0"/>
          <a:r>
            <a:rPr lang="fr-FR"/>
            <a:t>MISSION 1 : Recherche de STA</a:t>
          </a:r>
          <a:r>
            <a:rPr lang="fr-FR">
              <a:latin typeface="Calibri Light" panose="020F0302020204030204"/>
            </a:rPr>
            <a:t> </a:t>
          </a:r>
          <a:endParaRPr lang="en-US"/>
        </a:p>
      </dgm:t>
    </dgm:pt>
    <dgm:pt modelId="{0406149D-562B-42A1-A683-0131049FB028}" type="parTrans" cxnId="{2797AB1B-A373-47A9-90B9-E462F3F3DC2D}">
      <dgm:prSet/>
      <dgm:spPr/>
      <dgm:t>
        <a:bodyPr/>
        <a:lstStyle/>
        <a:p>
          <a:endParaRPr lang="en-US"/>
        </a:p>
      </dgm:t>
    </dgm:pt>
    <dgm:pt modelId="{4BD0F860-45AE-46D2-9979-A33985A0EE89}" type="sibTrans" cxnId="{2797AB1B-A373-47A9-90B9-E462F3F3DC2D}">
      <dgm:prSet/>
      <dgm:spPr/>
      <dgm:t>
        <a:bodyPr/>
        <a:lstStyle/>
        <a:p>
          <a:endParaRPr lang="en-US"/>
        </a:p>
      </dgm:t>
    </dgm:pt>
    <dgm:pt modelId="{4BF6E0D9-B667-4523-91D4-D2F07F069157}">
      <dgm:prSet/>
      <dgm:spPr/>
      <dgm:t>
        <a:bodyPr/>
        <a:lstStyle/>
        <a:p>
          <a:r>
            <a:rPr lang="fr-FR"/>
            <a:t>MISSION 2 : Renouvellement du parc informatique</a:t>
          </a:r>
          <a:endParaRPr lang="en-US"/>
        </a:p>
      </dgm:t>
    </dgm:pt>
    <dgm:pt modelId="{87940785-85A6-4D5A-AD9A-72A06AB4882B}" type="parTrans" cxnId="{815042D9-40CD-473C-8EC3-1D672894B955}">
      <dgm:prSet/>
      <dgm:spPr/>
      <dgm:t>
        <a:bodyPr/>
        <a:lstStyle/>
        <a:p>
          <a:endParaRPr lang="en-US"/>
        </a:p>
      </dgm:t>
    </dgm:pt>
    <dgm:pt modelId="{7723AC30-C30D-4517-8AB7-FCA8B15F006B}" type="sibTrans" cxnId="{815042D9-40CD-473C-8EC3-1D672894B955}">
      <dgm:prSet/>
      <dgm:spPr/>
      <dgm:t>
        <a:bodyPr/>
        <a:lstStyle/>
        <a:p>
          <a:endParaRPr lang="en-US"/>
        </a:p>
      </dgm:t>
    </dgm:pt>
    <dgm:pt modelId="{57BF8528-541B-45C6-9870-209AF921BFBB}">
      <dgm:prSet/>
      <dgm:spPr/>
      <dgm:t>
        <a:bodyPr/>
        <a:lstStyle/>
        <a:p>
          <a:r>
            <a:rPr lang="fr-FR"/>
            <a:t>MISSION 3 : Recherche d'un nouveau dispositif de sauvegarde des données</a:t>
          </a:r>
          <a:endParaRPr lang="en-US"/>
        </a:p>
      </dgm:t>
    </dgm:pt>
    <dgm:pt modelId="{99FFBB81-92ED-4AD7-9C81-223484A49B49}" type="parTrans" cxnId="{F1F05922-7468-45BC-AC14-1280C765CB92}">
      <dgm:prSet/>
      <dgm:spPr/>
      <dgm:t>
        <a:bodyPr/>
        <a:lstStyle/>
        <a:p>
          <a:endParaRPr lang="en-US"/>
        </a:p>
      </dgm:t>
    </dgm:pt>
    <dgm:pt modelId="{65C56506-7ED3-4E23-887B-519701639FF5}" type="sibTrans" cxnId="{F1F05922-7468-45BC-AC14-1280C765CB92}">
      <dgm:prSet/>
      <dgm:spPr/>
      <dgm:t>
        <a:bodyPr/>
        <a:lstStyle/>
        <a:p>
          <a:endParaRPr lang="en-US"/>
        </a:p>
      </dgm:t>
    </dgm:pt>
    <dgm:pt modelId="{D950522D-B527-490F-A232-8A6C00749BE2}">
      <dgm:prSet/>
      <dgm:spPr/>
      <dgm:t>
        <a:bodyPr/>
        <a:lstStyle/>
        <a:p>
          <a:r>
            <a:rPr lang="fr-FR"/>
            <a:t>MISSION 4 : I. Réalisation d'un diaporama sur les différents risques d'attaques</a:t>
          </a:r>
          <a:endParaRPr lang="en-US"/>
        </a:p>
      </dgm:t>
    </dgm:pt>
    <dgm:pt modelId="{D18A000D-41FC-41ED-BCC0-B028C7F18149}" type="parTrans" cxnId="{3623E24D-CC19-4976-A7A3-A63412E4D3A5}">
      <dgm:prSet/>
      <dgm:spPr/>
      <dgm:t>
        <a:bodyPr/>
        <a:lstStyle/>
        <a:p>
          <a:endParaRPr lang="en-US"/>
        </a:p>
      </dgm:t>
    </dgm:pt>
    <dgm:pt modelId="{6ECE52DE-BE12-4BFD-B1D7-C5EBAD953572}" type="sibTrans" cxnId="{3623E24D-CC19-4976-A7A3-A63412E4D3A5}">
      <dgm:prSet/>
      <dgm:spPr/>
      <dgm:t>
        <a:bodyPr/>
        <a:lstStyle/>
        <a:p>
          <a:endParaRPr lang="en-US"/>
        </a:p>
      </dgm:t>
    </dgm:pt>
    <dgm:pt modelId="{60FA3AF0-D5AB-442E-9168-99CDF43B69FF}">
      <dgm:prSet/>
      <dgm:spPr/>
      <dgm:t>
        <a:bodyPr/>
        <a:lstStyle/>
        <a:p>
          <a:r>
            <a:rPr lang="fr-FR"/>
            <a:t>MISSION 4 : II. Réalisation d'un charte informatique</a:t>
          </a:r>
          <a:endParaRPr lang="en-US"/>
        </a:p>
      </dgm:t>
    </dgm:pt>
    <dgm:pt modelId="{EAABC0E3-F029-43F0-8BA8-FF832DC2FC82}" type="parTrans" cxnId="{31B2B907-B04A-46B1-8737-73F40ABFBE1B}">
      <dgm:prSet/>
      <dgm:spPr/>
      <dgm:t>
        <a:bodyPr/>
        <a:lstStyle/>
        <a:p>
          <a:endParaRPr lang="en-US"/>
        </a:p>
      </dgm:t>
    </dgm:pt>
    <dgm:pt modelId="{CE72B361-537C-4AE9-BA82-A8B8AEA08F8A}" type="sibTrans" cxnId="{31B2B907-B04A-46B1-8737-73F40ABFBE1B}">
      <dgm:prSet/>
      <dgm:spPr/>
      <dgm:t>
        <a:bodyPr/>
        <a:lstStyle/>
        <a:p>
          <a:endParaRPr lang="en-US"/>
        </a:p>
      </dgm:t>
    </dgm:pt>
    <dgm:pt modelId="{EC2FC5BC-BAB8-4F7B-AD78-BCCF94356EAA}">
      <dgm:prSet/>
      <dgm:spPr/>
      <dgm:t>
        <a:bodyPr/>
        <a:lstStyle/>
        <a:p>
          <a:r>
            <a:rPr lang="fr-FR"/>
            <a:t>MISSION 5 : Création d'un GANTT</a:t>
          </a:r>
          <a:endParaRPr lang="en-US"/>
        </a:p>
      </dgm:t>
    </dgm:pt>
    <dgm:pt modelId="{795C6CD1-217C-42E6-A3FD-EC937073EA33}" type="parTrans" cxnId="{26C844A9-2E81-42D6-A0AE-3D5C009883DD}">
      <dgm:prSet/>
      <dgm:spPr/>
      <dgm:t>
        <a:bodyPr/>
        <a:lstStyle/>
        <a:p>
          <a:endParaRPr lang="en-US"/>
        </a:p>
      </dgm:t>
    </dgm:pt>
    <dgm:pt modelId="{F40460F2-D7E7-4E04-969F-680B489CD981}" type="sibTrans" cxnId="{26C844A9-2E81-42D6-A0AE-3D5C009883DD}">
      <dgm:prSet/>
      <dgm:spPr/>
      <dgm:t>
        <a:bodyPr/>
        <a:lstStyle/>
        <a:p>
          <a:endParaRPr lang="en-US"/>
        </a:p>
      </dgm:t>
    </dgm:pt>
    <dgm:pt modelId="{F9C6A088-6EE9-4A21-BFED-026FFE0345ED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CONCLUSION :</a:t>
          </a:r>
        </a:p>
      </dgm:t>
    </dgm:pt>
    <dgm:pt modelId="{9878233F-194A-47F5-9474-E8B785C8FC34}" type="parTrans" cxnId="{3087B6BB-552B-4BBD-AA0E-ED459E10572D}">
      <dgm:prSet/>
      <dgm:spPr/>
    </dgm:pt>
    <dgm:pt modelId="{DC53A8AF-761B-4654-B2BD-AA713DFC662C}" type="sibTrans" cxnId="{3087B6BB-552B-4BBD-AA0E-ED459E10572D}">
      <dgm:prSet/>
      <dgm:spPr/>
    </dgm:pt>
    <dgm:pt modelId="{0A0B9B79-2239-4DE7-A5E1-FD56C852AE6B}" type="pres">
      <dgm:prSet presAssocID="{F29F08D2-9507-4B37-9773-F814A9418164}" presName="vert0" presStyleCnt="0">
        <dgm:presLayoutVars>
          <dgm:dir/>
          <dgm:animOne val="branch"/>
          <dgm:animLvl val="lvl"/>
        </dgm:presLayoutVars>
      </dgm:prSet>
      <dgm:spPr/>
    </dgm:pt>
    <dgm:pt modelId="{828D58C1-EF58-453B-9041-7A50DD904F6D}" type="pres">
      <dgm:prSet presAssocID="{F8FE4286-B246-4E16-A8A9-52FDDAE17DBB}" presName="thickLine" presStyleLbl="alignNode1" presStyleIdx="0" presStyleCnt="7"/>
      <dgm:spPr/>
    </dgm:pt>
    <dgm:pt modelId="{7DA1E035-0090-4183-8C71-125255516863}" type="pres">
      <dgm:prSet presAssocID="{F8FE4286-B246-4E16-A8A9-52FDDAE17DBB}" presName="horz1" presStyleCnt="0"/>
      <dgm:spPr/>
    </dgm:pt>
    <dgm:pt modelId="{65CEE8CA-227C-410F-A941-1EA016C8D46D}" type="pres">
      <dgm:prSet presAssocID="{F8FE4286-B246-4E16-A8A9-52FDDAE17DBB}" presName="tx1" presStyleLbl="revTx" presStyleIdx="0" presStyleCnt="7"/>
      <dgm:spPr/>
    </dgm:pt>
    <dgm:pt modelId="{59FE4EDC-E98B-43E4-A7A0-604F7A857A49}" type="pres">
      <dgm:prSet presAssocID="{F8FE4286-B246-4E16-A8A9-52FDDAE17DBB}" presName="vert1" presStyleCnt="0"/>
      <dgm:spPr/>
    </dgm:pt>
    <dgm:pt modelId="{F0C69975-BE6A-4968-8182-099236526C50}" type="pres">
      <dgm:prSet presAssocID="{4BF6E0D9-B667-4523-91D4-D2F07F069157}" presName="thickLine" presStyleLbl="alignNode1" presStyleIdx="1" presStyleCnt="7"/>
      <dgm:spPr/>
    </dgm:pt>
    <dgm:pt modelId="{0A6E9D03-8A8D-479B-9C93-BF0F745203FC}" type="pres">
      <dgm:prSet presAssocID="{4BF6E0D9-B667-4523-91D4-D2F07F069157}" presName="horz1" presStyleCnt="0"/>
      <dgm:spPr/>
    </dgm:pt>
    <dgm:pt modelId="{7A6B549A-56E1-4EFE-B55D-AB13439569AB}" type="pres">
      <dgm:prSet presAssocID="{4BF6E0D9-B667-4523-91D4-D2F07F069157}" presName="tx1" presStyleLbl="revTx" presStyleIdx="1" presStyleCnt="7"/>
      <dgm:spPr/>
    </dgm:pt>
    <dgm:pt modelId="{3AD32EFC-9C49-416D-8D27-C137EB0E8724}" type="pres">
      <dgm:prSet presAssocID="{4BF6E0D9-B667-4523-91D4-D2F07F069157}" presName="vert1" presStyleCnt="0"/>
      <dgm:spPr/>
    </dgm:pt>
    <dgm:pt modelId="{70D424AC-F69A-4F7D-9193-C36622227ECC}" type="pres">
      <dgm:prSet presAssocID="{57BF8528-541B-45C6-9870-209AF921BFBB}" presName="thickLine" presStyleLbl="alignNode1" presStyleIdx="2" presStyleCnt="7"/>
      <dgm:spPr/>
    </dgm:pt>
    <dgm:pt modelId="{3BDBF686-1899-42B8-9A30-EBEEBAE054EA}" type="pres">
      <dgm:prSet presAssocID="{57BF8528-541B-45C6-9870-209AF921BFBB}" presName="horz1" presStyleCnt="0"/>
      <dgm:spPr/>
    </dgm:pt>
    <dgm:pt modelId="{F438145A-3AA5-4DE2-AF8B-EFD274D3D3DE}" type="pres">
      <dgm:prSet presAssocID="{57BF8528-541B-45C6-9870-209AF921BFBB}" presName="tx1" presStyleLbl="revTx" presStyleIdx="2" presStyleCnt="7"/>
      <dgm:spPr/>
    </dgm:pt>
    <dgm:pt modelId="{CCA8D842-081D-4933-9A0B-F00FA1821F33}" type="pres">
      <dgm:prSet presAssocID="{57BF8528-541B-45C6-9870-209AF921BFBB}" presName="vert1" presStyleCnt="0"/>
      <dgm:spPr/>
    </dgm:pt>
    <dgm:pt modelId="{013C0D1E-3334-4665-B934-D9FD082C07CA}" type="pres">
      <dgm:prSet presAssocID="{D950522D-B527-490F-A232-8A6C00749BE2}" presName="thickLine" presStyleLbl="alignNode1" presStyleIdx="3" presStyleCnt="7"/>
      <dgm:spPr/>
    </dgm:pt>
    <dgm:pt modelId="{EEA1D2E6-C6A6-493B-A637-11017629FE81}" type="pres">
      <dgm:prSet presAssocID="{D950522D-B527-490F-A232-8A6C00749BE2}" presName="horz1" presStyleCnt="0"/>
      <dgm:spPr/>
    </dgm:pt>
    <dgm:pt modelId="{283F1075-5D56-438E-90E2-A7D241FFF946}" type="pres">
      <dgm:prSet presAssocID="{D950522D-B527-490F-A232-8A6C00749BE2}" presName="tx1" presStyleLbl="revTx" presStyleIdx="3" presStyleCnt="7"/>
      <dgm:spPr/>
    </dgm:pt>
    <dgm:pt modelId="{CBF90DA2-2D43-4D33-A9C9-2F6348AA05D5}" type="pres">
      <dgm:prSet presAssocID="{D950522D-B527-490F-A232-8A6C00749BE2}" presName="vert1" presStyleCnt="0"/>
      <dgm:spPr/>
    </dgm:pt>
    <dgm:pt modelId="{A40FFFE1-7868-4496-A606-76F93A856F57}" type="pres">
      <dgm:prSet presAssocID="{60FA3AF0-D5AB-442E-9168-99CDF43B69FF}" presName="thickLine" presStyleLbl="alignNode1" presStyleIdx="4" presStyleCnt="7"/>
      <dgm:spPr/>
    </dgm:pt>
    <dgm:pt modelId="{BD68AF19-DC6B-4AB9-8323-4F96820EC2E1}" type="pres">
      <dgm:prSet presAssocID="{60FA3AF0-D5AB-442E-9168-99CDF43B69FF}" presName="horz1" presStyleCnt="0"/>
      <dgm:spPr/>
    </dgm:pt>
    <dgm:pt modelId="{29401598-801E-4820-B91B-379171AE73B8}" type="pres">
      <dgm:prSet presAssocID="{60FA3AF0-D5AB-442E-9168-99CDF43B69FF}" presName="tx1" presStyleLbl="revTx" presStyleIdx="4" presStyleCnt="7"/>
      <dgm:spPr/>
    </dgm:pt>
    <dgm:pt modelId="{1376667E-21F7-447F-B39C-15F625A6E802}" type="pres">
      <dgm:prSet presAssocID="{60FA3AF0-D5AB-442E-9168-99CDF43B69FF}" presName="vert1" presStyleCnt="0"/>
      <dgm:spPr/>
    </dgm:pt>
    <dgm:pt modelId="{D9D8DB9C-660B-404C-A09B-E0E64F59F45B}" type="pres">
      <dgm:prSet presAssocID="{EC2FC5BC-BAB8-4F7B-AD78-BCCF94356EAA}" presName="thickLine" presStyleLbl="alignNode1" presStyleIdx="5" presStyleCnt="7"/>
      <dgm:spPr/>
    </dgm:pt>
    <dgm:pt modelId="{C42FC9CF-4B7B-4621-804C-D4CC48989853}" type="pres">
      <dgm:prSet presAssocID="{EC2FC5BC-BAB8-4F7B-AD78-BCCF94356EAA}" presName="horz1" presStyleCnt="0"/>
      <dgm:spPr/>
    </dgm:pt>
    <dgm:pt modelId="{8ED05803-0D38-490C-AA23-3B6A96DC672C}" type="pres">
      <dgm:prSet presAssocID="{EC2FC5BC-BAB8-4F7B-AD78-BCCF94356EAA}" presName="tx1" presStyleLbl="revTx" presStyleIdx="5" presStyleCnt="7"/>
      <dgm:spPr/>
    </dgm:pt>
    <dgm:pt modelId="{754015F6-78CF-4C67-BC78-27B9803717B1}" type="pres">
      <dgm:prSet presAssocID="{EC2FC5BC-BAB8-4F7B-AD78-BCCF94356EAA}" presName="vert1" presStyleCnt="0"/>
      <dgm:spPr/>
    </dgm:pt>
    <dgm:pt modelId="{49A0103D-A00C-4018-A8F0-835C6AC3512A}" type="pres">
      <dgm:prSet presAssocID="{F9C6A088-6EE9-4A21-BFED-026FFE0345ED}" presName="thickLine" presStyleLbl="alignNode1" presStyleIdx="6" presStyleCnt="7"/>
      <dgm:spPr/>
    </dgm:pt>
    <dgm:pt modelId="{9A75D1F1-63D5-4479-A7F2-5EE8E903AC5B}" type="pres">
      <dgm:prSet presAssocID="{F9C6A088-6EE9-4A21-BFED-026FFE0345ED}" presName="horz1" presStyleCnt="0"/>
      <dgm:spPr/>
    </dgm:pt>
    <dgm:pt modelId="{71607A24-FB4B-4342-99F4-8A74253CD754}" type="pres">
      <dgm:prSet presAssocID="{F9C6A088-6EE9-4A21-BFED-026FFE0345ED}" presName="tx1" presStyleLbl="revTx" presStyleIdx="6" presStyleCnt="7"/>
      <dgm:spPr/>
    </dgm:pt>
    <dgm:pt modelId="{C85F895F-AC0B-4177-998F-C90325828333}" type="pres">
      <dgm:prSet presAssocID="{F9C6A088-6EE9-4A21-BFED-026FFE0345ED}" presName="vert1" presStyleCnt="0"/>
      <dgm:spPr/>
    </dgm:pt>
  </dgm:ptLst>
  <dgm:cxnLst>
    <dgm:cxn modelId="{D55D0A06-AD0E-444F-AF3F-83551B7F8844}" type="presOf" srcId="{4BF6E0D9-B667-4523-91D4-D2F07F069157}" destId="{7A6B549A-56E1-4EFE-B55D-AB13439569AB}" srcOrd="0" destOrd="0" presId="urn:microsoft.com/office/officeart/2008/layout/LinedList"/>
    <dgm:cxn modelId="{3FCAAE06-777C-4BF7-B76E-97DD206CE061}" type="presOf" srcId="{F29F08D2-9507-4B37-9773-F814A9418164}" destId="{0A0B9B79-2239-4DE7-A5E1-FD56C852AE6B}" srcOrd="0" destOrd="0" presId="urn:microsoft.com/office/officeart/2008/layout/LinedList"/>
    <dgm:cxn modelId="{31B2B907-B04A-46B1-8737-73F40ABFBE1B}" srcId="{F29F08D2-9507-4B37-9773-F814A9418164}" destId="{60FA3AF0-D5AB-442E-9168-99CDF43B69FF}" srcOrd="4" destOrd="0" parTransId="{EAABC0E3-F029-43F0-8BA8-FF832DC2FC82}" sibTransId="{CE72B361-537C-4AE9-BA82-A8B8AEA08F8A}"/>
    <dgm:cxn modelId="{86D70710-FAC2-4CA6-B535-192A84F56579}" type="presOf" srcId="{57BF8528-541B-45C6-9870-209AF921BFBB}" destId="{F438145A-3AA5-4DE2-AF8B-EFD274D3D3DE}" srcOrd="0" destOrd="0" presId="urn:microsoft.com/office/officeart/2008/layout/LinedList"/>
    <dgm:cxn modelId="{28860D15-6686-43E6-9821-F382493634A6}" type="presOf" srcId="{EC2FC5BC-BAB8-4F7B-AD78-BCCF94356EAA}" destId="{8ED05803-0D38-490C-AA23-3B6A96DC672C}" srcOrd="0" destOrd="0" presId="urn:microsoft.com/office/officeart/2008/layout/LinedList"/>
    <dgm:cxn modelId="{2797AB1B-A373-47A9-90B9-E462F3F3DC2D}" srcId="{F29F08D2-9507-4B37-9773-F814A9418164}" destId="{F8FE4286-B246-4E16-A8A9-52FDDAE17DBB}" srcOrd="0" destOrd="0" parTransId="{0406149D-562B-42A1-A683-0131049FB028}" sibTransId="{4BD0F860-45AE-46D2-9979-A33985A0EE89}"/>
    <dgm:cxn modelId="{F1F05922-7468-45BC-AC14-1280C765CB92}" srcId="{F29F08D2-9507-4B37-9773-F814A9418164}" destId="{57BF8528-541B-45C6-9870-209AF921BFBB}" srcOrd="2" destOrd="0" parTransId="{99FFBB81-92ED-4AD7-9C81-223484A49B49}" sibTransId="{65C56506-7ED3-4E23-887B-519701639FF5}"/>
    <dgm:cxn modelId="{6B828937-861D-44A4-9D74-5AA2D7D02CA3}" type="presOf" srcId="{60FA3AF0-D5AB-442E-9168-99CDF43B69FF}" destId="{29401598-801E-4820-B91B-379171AE73B8}" srcOrd="0" destOrd="0" presId="urn:microsoft.com/office/officeart/2008/layout/LinedList"/>
    <dgm:cxn modelId="{3623E24D-CC19-4976-A7A3-A63412E4D3A5}" srcId="{F29F08D2-9507-4B37-9773-F814A9418164}" destId="{D950522D-B527-490F-A232-8A6C00749BE2}" srcOrd="3" destOrd="0" parTransId="{D18A000D-41FC-41ED-BCC0-B028C7F18149}" sibTransId="{6ECE52DE-BE12-4BFD-B1D7-C5EBAD953572}"/>
    <dgm:cxn modelId="{26C844A9-2E81-42D6-A0AE-3D5C009883DD}" srcId="{F29F08D2-9507-4B37-9773-F814A9418164}" destId="{EC2FC5BC-BAB8-4F7B-AD78-BCCF94356EAA}" srcOrd="5" destOrd="0" parTransId="{795C6CD1-217C-42E6-A3FD-EC937073EA33}" sibTransId="{F40460F2-D7E7-4E04-969F-680B489CD981}"/>
    <dgm:cxn modelId="{0540DEB1-33A6-4B28-8249-488270B4886F}" type="presOf" srcId="{F9C6A088-6EE9-4A21-BFED-026FFE0345ED}" destId="{71607A24-FB4B-4342-99F4-8A74253CD754}" srcOrd="0" destOrd="0" presId="urn:microsoft.com/office/officeart/2008/layout/LinedList"/>
    <dgm:cxn modelId="{3087B6BB-552B-4BBD-AA0E-ED459E10572D}" srcId="{F29F08D2-9507-4B37-9773-F814A9418164}" destId="{F9C6A088-6EE9-4A21-BFED-026FFE0345ED}" srcOrd="6" destOrd="0" parTransId="{9878233F-194A-47F5-9474-E8B785C8FC34}" sibTransId="{DC53A8AF-761B-4654-B2BD-AA713DFC662C}"/>
    <dgm:cxn modelId="{9ADA0DD6-624E-4834-9B0B-F6AFCF2C239A}" type="presOf" srcId="{F8FE4286-B246-4E16-A8A9-52FDDAE17DBB}" destId="{65CEE8CA-227C-410F-A941-1EA016C8D46D}" srcOrd="0" destOrd="0" presId="urn:microsoft.com/office/officeart/2008/layout/LinedList"/>
    <dgm:cxn modelId="{815042D9-40CD-473C-8EC3-1D672894B955}" srcId="{F29F08D2-9507-4B37-9773-F814A9418164}" destId="{4BF6E0D9-B667-4523-91D4-D2F07F069157}" srcOrd="1" destOrd="0" parTransId="{87940785-85A6-4D5A-AD9A-72A06AB4882B}" sibTransId="{7723AC30-C30D-4517-8AB7-FCA8B15F006B}"/>
    <dgm:cxn modelId="{9D282BE3-A4D8-4343-BA23-9F6BA41F2640}" type="presOf" srcId="{D950522D-B527-490F-A232-8A6C00749BE2}" destId="{283F1075-5D56-438E-90E2-A7D241FFF946}" srcOrd="0" destOrd="0" presId="urn:microsoft.com/office/officeart/2008/layout/LinedList"/>
    <dgm:cxn modelId="{DF0AF95D-98D9-4658-ADCB-DDDB5CB5EB5B}" type="presParOf" srcId="{0A0B9B79-2239-4DE7-A5E1-FD56C852AE6B}" destId="{828D58C1-EF58-453B-9041-7A50DD904F6D}" srcOrd="0" destOrd="0" presId="urn:microsoft.com/office/officeart/2008/layout/LinedList"/>
    <dgm:cxn modelId="{E1ADC877-AA22-4F26-B4C8-B9C4DEC9CB1F}" type="presParOf" srcId="{0A0B9B79-2239-4DE7-A5E1-FD56C852AE6B}" destId="{7DA1E035-0090-4183-8C71-125255516863}" srcOrd="1" destOrd="0" presId="urn:microsoft.com/office/officeart/2008/layout/LinedList"/>
    <dgm:cxn modelId="{BF07E9DA-C598-4FDE-986E-50AD1569EE15}" type="presParOf" srcId="{7DA1E035-0090-4183-8C71-125255516863}" destId="{65CEE8CA-227C-410F-A941-1EA016C8D46D}" srcOrd="0" destOrd="0" presId="urn:microsoft.com/office/officeart/2008/layout/LinedList"/>
    <dgm:cxn modelId="{6A26283B-3A89-4607-B757-53D7ABD9BFEE}" type="presParOf" srcId="{7DA1E035-0090-4183-8C71-125255516863}" destId="{59FE4EDC-E98B-43E4-A7A0-604F7A857A49}" srcOrd="1" destOrd="0" presId="urn:microsoft.com/office/officeart/2008/layout/LinedList"/>
    <dgm:cxn modelId="{C2120AFF-E543-4C86-8F44-983F790FB36F}" type="presParOf" srcId="{0A0B9B79-2239-4DE7-A5E1-FD56C852AE6B}" destId="{F0C69975-BE6A-4968-8182-099236526C50}" srcOrd="2" destOrd="0" presId="urn:microsoft.com/office/officeart/2008/layout/LinedList"/>
    <dgm:cxn modelId="{1165C47F-9F90-48A0-8666-A2F1018521C1}" type="presParOf" srcId="{0A0B9B79-2239-4DE7-A5E1-FD56C852AE6B}" destId="{0A6E9D03-8A8D-479B-9C93-BF0F745203FC}" srcOrd="3" destOrd="0" presId="urn:microsoft.com/office/officeart/2008/layout/LinedList"/>
    <dgm:cxn modelId="{B14084A4-058D-49A0-8D4C-25D604D580BB}" type="presParOf" srcId="{0A6E9D03-8A8D-479B-9C93-BF0F745203FC}" destId="{7A6B549A-56E1-4EFE-B55D-AB13439569AB}" srcOrd="0" destOrd="0" presId="urn:microsoft.com/office/officeart/2008/layout/LinedList"/>
    <dgm:cxn modelId="{CDDB8EAD-1D32-4BDB-9200-21A106559C53}" type="presParOf" srcId="{0A6E9D03-8A8D-479B-9C93-BF0F745203FC}" destId="{3AD32EFC-9C49-416D-8D27-C137EB0E8724}" srcOrd="1" destOrd="0" presId="urn:microsoft.com/office/officeart/2008/layout/LinedList"/>
    <dgm:cxn modelId="{E046BD37-D277-426B-BAD6-D1FD1944E19C}" type="presParOf" srcId="{0A0B9B79-2239-4DE7-A5E1-FD56C852AE6B}" destId="{70D424AC-F69A-4F7D-9193-C36622227ECC}" srcOrd="4" destOrd="0" presId="urn:microsoft.com/office/officeart/2008/layout/LinedList"/>
    <dgm:cxn modelId="{A6C82CE6-00AE-4BF4-B8D4-A8C7580B869A}" type="presParOf" srcId="{0A0B9B79-2239-4DE7-A5E1-FD56C852AE6B}" destId="{3BDBF686-1899-42B8-9A30-EBEEBAE054EA}" srcOrd="5" destOrd="0" presId="urn:microsoft.com/office/officeart/2008/layout/LinedList"/>
    <dgm:cxn modelId="{72259D1A-0C34-4ECF-B65B-3DA11716D9D5}" type="presParOf" srcId="{3BDBF686-1899-42B8-9A30-EBEEBAE054EA}" destId="{F438145A-3AA5-4DE2-AF8B-EFD274D3D3DE}" srcOrd="0" destOrd="0" presId="urn:microsoft.com/office/officeart/2008/layout/LinedList"/>
    <dgm:cxn modelId="{31E9770C-A29E-4DB7-A88E-AA339B9EA854}" type="presParOf" srcId="{3BDBF686-1899-42B8-9A30-EBEEBAE054EA}" destId="{CCA8D842-081D-4933-9A0B-F00FA1821F33}" srcOrd="1" destOrd="0" presId="urn:microsoft.com/office/officeart/2008/layout/LinedList"/>
    <dgm:cxn modelId="{6FCEAF30-A81D-4101-AAB7-C99415463CFE}" type="presParOf" srcId="{0A0B9B79-2239-4DE7-A5E1-FD56C852AE6B}" destId="{013C0D1E-3334-4665-B934-D9FD082C07CA}" srcOrd="6" destOrd="0" presId="urn:microsoft.com/office/officeart/2008/layout/LinedList"/>
    <dgm:cxn modelId="{CBCE4C6D-BAC0-4E5C-95DF-B7C413A790BA}" type="presParOf" srcId="{0A0B9B79-2239-4DE7-A5E1-FD56C852AE6B}" destId="{EEA1D2E6-C6A6-493B-A637-11017629FE81}" srcOrd="7" destOrd="0" presId="urn:microsoft.com/office/officeart/2008/layout/LinedList"/>
    <dgm:cxn modelId="{2EEC99A6-30F4-48B1-B551-076C71A3208D}" type="presParOf" srcId="{EEA1D2E6-C6A6-493B-A637-11017629FE81}" destId="{283F1075-5D56-438E-90E2-A7D241FFF946}" srcOrd="0" destOrd="0" presId="urn:microsoft.com/office/officeart/2008/layout/LinedList"/>
    <dgm:cxn modelId="{210C8C41-7805-476A-9869-0EB4911C0D65}" type="presParOf" srcId="{EEA1D2E6-C6A6-493B-A637-11017629FE81}" destId="{CBF90DA2-2D43-4D33-A9C9-2F6348AA05D5}" srcOrd="1" destOrd="0" presId="urn:microsoft.com/office/officeart/2008/layout/LinedList"/>
    <dgm:cxn modelId="{D4254C21-2538-4F30-916E-655ADAD55574}" type="presParOf" srcId="{0A0B9B79-2239-4DE7-A5E1-FD56C852AE6B}" destId="{A40FFFE1-7868-4496-A606-76F93A856F57}" srcOrd="8" destOrd="0" presId="urn:microsoft.com/office/officeart/2008/layout/LinedList"/>
    <dgm:cxn modelId="{A125A674-194C-442F-A097-B3EE895DC485}" type="presParOf" srcId="{0A0B9B79-2239-4DE7-A5E1-FD56C852AE6B}" destId="{BD68AF19-DC6B-4AB9-8323-4F96820EC2E1}" srcOrd="9" destOrd="0" presId="urn:microsoft.com/office/officeart/2008/layout/LinedList"/>
    <dgm:cxn modelId="{27B4AB25-9A41-4CFD-82CF-6A30CFF1467D}" type="presParOf" srcId="{BD68AF19-DC6B-4AB9-8323-4F96820EC2E1}" destId="{29401598-801E-4820-B91B-379171AE73B8}" srcOrd="0" destOrd="0" presId="urn:microsoft.com/office/officeart/2008/layout/LinedList"/>
    <dgm:cxn modelId="{B686E0CE-25B4-4C54-BB98-F7ACE80CD5A9}" type="presParOf" srcId="{BD68AF19-DC6B-4AB9-8323-4F96820EC2E1}" destId="{1376667E-21F7-447F-B39C-15F625A6E802}" srcOrd="1" destOrd="0" presId="urn:microsoft.com/office/officeart/2008/layout/LinedList"/>
    <dgm:cxn modelId="{753FC0DD-978F-42B4-AD1F-B487AD44A07C}" type="presParOf" srcId="{0A0B9B79-2239-4DE7-A5E1-FD56C852AE6B}" destId="{D9D8DB9C-660B-404C-A09B-E0E64F59F45B}" srcOrd="10" destOrd="0" presId="urn:microsoft.com/office/officeart/2008/layout/LinedList"/>
    <dgm:cxn modelId="{06FCCFF4-88E0-423D-812F-F22EC6D37759}" type="presParOf" srcId="{0A0B9B79-2239-4DE7-A5E1-FD56C852AE6B}" destId="{C42FC9CF-4B7B-4621-804C-D4CC48989853}" srcOrd="11" destOrd="0" presId="urn:microsoft.com/office/officeart/2008/layout/LinedList"/>
    <dgm:cxn modelId="{45F4ABD2-96D1-49BD-8987-F29BE233A0CF}" type="presParOf" srcId="{C42FC9CF-4B7B-4621-804C-D4CC48989853}" destId="{8ED05803-0D38-490C-AA23-3B6A96DC672C}" srcOrd="0" destOrd="0" presId="urn:microsoft.com/office/officeart/2008/layout/LinedList"/>
    <dgm:cxn modelId="{F80A0A5F-9B0C-4FEF-9A68-0CB9D72A7E5A}" type="presParOf" srcId="{C42FC9CF-4B7B-4621-804C-D4CC48989853}" destId="{754015F6-78CF-4C67-BC78-27B9803717B1}" srcOrd="1" destOrd="0" presId="urn:microsoft.com/office/officeart/2008/layout/LinedList"/>
    <dgm:cxn modelId="{4052F76B-FFA1-437D-8E34-B4D911041542}" type="presParOf" srcId="{0A0B9B79-2239-4DE7-A5E1-FD56C852AE6B}" destId="{49A0103D-A00C-4018-A8F0-835C6AC3512A}" srcOrd="12" destOrd="0" presId="urn:microsoft.com/office/officeart/2008/layout/LinedList"/>
    <dgm:cxn modelId="{E6BEC9B5-EC93-4380-8854-974A700C0971}" type="presParOf" srcId="{0A0B9B79-2239-4DE7-A5E1-FD56C852AE6B}" destId="{9A75D1F1-63D5-4479-A7F2-5EE8E903AC5B}" srcOrd="13" destOrd="0" presId="urn:microsoft.com/office/officeart/2008/layout/LinedList"/>
    <dgm:cxn modelId="{F306F93D-B6DE-4170-B1CC-8CBA19C8D3D7}" type="presParOf" srcId="{9A75D1F1-63D5-4479-A7F2-5EE8E903AC5B}" destId="{71607A24-FB4B-4342-99F4-8A74253CD754}" srcOrd="0" destOrd="0" presId="urn:microsoft.com/office/officeart/2008/layout/LinedList"/>
    <dgm:cxn modelId="{2C0F929D-7075-4FE7-BBBD-5A377D5EBF30}" type="presParOf" srcId="{9A75D1F1-63D5-4479-A7F2-5EE8E903AC5B}" destId="{C85F895F-AC0B-4177-998F-C903258283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D58C1-EF58-453B-9041-7A50DD904F6D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EE8CA-227C-410F-A941-1EA016C8D46D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MISSION 1 : Recherche de STA</a:t>
          </a:r>
          <a:r>
            <a:rPr lang="fr-FR" sz="2000" kern="1200">
              <a:latin typeface="Calibri Light" panose="020F0302020204030204"/>
            </a:rPr>
            <a:t> </a:t>
          </a:r>
          <a:endParaRPr lang="en-US" sz="2000" kern="1200"/>
        </a:p>
      </dsp:txBody>
      <dsp:txXfrm>
        <a:off x="0" y="623"/>
        <a:ext cx="6492875" cy="729164"/>
      </dsp:txXfrm>
    </dsp:sp>
    <dsp:sp modelId="{F0C69975-BE6A-4968-8182-099236526C50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B549A-56E1-4EFE-B55D-AB13439569AB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MISSION 2 : Renouvellement du parc informatique</a:t>
          </a:r>
          <a:endParaRPr lang="en-US" sz="2000" kern="1200"/>
        </a:p>
      </dsp:txBody>
      <dsp:txXfrm>
        <a:off x="0" y="729788"/>
        <a:ext cx="6492875" cy="729164"/>
      </dsp:txXfrm>
    </dsp:sp>
    <dsp:sp modelId="{70D424AC-F69A-4F7D-9193-C36622227ECC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8145A-3AA5-4DE2-AF8B-EFD274D3D3DE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MISSION 3 : Recherche d'un nouveau dispositif de sauvegarde des données</a:t>
          </a:r>
          <a:endParaRPr lang="en-US" sz="2000" kern="1200"/>
        </a:p>
      </dsp:txBody>
      <dsp:txXfrm>
        <a:off x="0" y="1458952"/>
        <a:ext cx="6492875" cy="729164"/>
      </dsp:txXfrm>
    </dsp:sp>
    <dsp:sp modelId="{013C0D1E-3334-4665-B934-D9FD082C07CA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F1075-5D56-438E-90E2-A7D241FFF946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MISSION 4 : I. Réalisation d'un diaporama sur les différents risques d'attaques</a:t>
          </a:r>
          <a:endParaRPr lang="en-US" sz="2000" kern="1200"/>
        </a:p>
      </dsp:txBody>
      <dsp:txXfrm>
        <a:off x="0" y="2188117"/>
        <a:ext cx="6492875" cy="729164"/>
      </dsp:txXfrm>
    </dsp:sp>
    <dsp:sp modelId="{A40FFFE1-7868-4496-A606-76F93A856F57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01598-801E-4820-B91B-379171AE73B8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MISSION 4 : II. Réalisation d'un charte informatique</a:t>
          </a:r>
          <a:endParaRPr lang="en-US" sz="2000" kern="1200"/>
        </a:p>
      </dsp:txBody>
      <dsp:txXfrm>
        <a:off x="0" y="2917282"/>
        <a:ext cx="6492875" cy="729164"/>
      </dsp:txXfrm>
    </dsp:sp>
    <dsp:sp modelId="{D9D8DB9C-660B-404C-A09B-E0E64F59F45B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05803-0D38-490C-AA23-3B6A96DC672C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MISSION 5 : Création d'un GANTT</a:t>
          </a:r>
          <a:endParaRPr lang="en-US" sz="2000" kern="1200"/>
        </a:p>
      </dsp:txBody>
      <dsp:txXfrm>
        <a:off x="0" y="3646447"/>
        <a:ext cx="6492875" cy="729164"/>
      </dsp:txXfrm>
    </dsp:sp>
    <dsp:sp modelId="{49A0103D-A00C-4018-A8F0-835C6AC3512A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07A24-FB4B-4342-99F4-8A74253CD754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Calibri Light" panose="020F0302020204030204"/>
            </a:rPr>
            <a:t>CONCLUSION :</a:t>
          </a:r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53EEF-302B-491F-A49B-E69B508D45DD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68725-4CA1-4B76-B3CB-DA96D7825A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3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68725-4CA1-4B76-B3CB-DA96D7825A4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48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algoudlaffemas.sharepoint.com/:w:/s/Groupe8/ET0Uw9mThPdIoWeNPuJpocwBFJ5ZWev2PrpJpQ-CsudNIg?e=pr6ol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udlaffemas.sharepoint.com/:x:/s/Groupe8/EZY-0J0SmaFFsEBCiXZjQm0BxKWJx3RcaYFdPESMSSftzw?e=p74eQY" TargetMode="External"/><Relationship Id="rId2" Type="http://schemas.openxmlformats.org/officeDocument/2006/relationships/hyperlink" Target="file:///C:\Users\aliza\Downloads\Excel_Imprimante.xls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goudlaffemas.sharepoint.com/:i:/s/Groupe8/EdVmXG2pFTxKoh9UvoezU-4B9fuzoMV-dVyTPhhST8qhPQ?e=iDjd2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lgoudlaffemas.sharepoint.com/:w:/s/Groupe8/EZi3ie_RFaxHogjH6wGJCiQBnW_GJ3rH2HkJfHTrz_dzHw?e=ArT7m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algoudlaffemas.sharepoint.com/:p:/s/Groupe8/Ed1PVwBEK2tDpBedVYN2r1EBvPO2Md18X6xAwvQePeVH1g?e=fth3b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iza\Downloads\Charte_informatiqu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file:///C:\Users\aliza\Downloads\GanttProject.g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916F9-DB59-F1C6-5B97-1409E0633E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9671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D1B8E3-D015-CFA5-9896-C1330FA96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151"/>
            <a:ext cx="9144000" cy="2900518"/>
          </a:xfrm>
        </p:spPr>
        <p:txBody>
          <a:bodyPr>
            <a:normAutofit/>
          </a:bodyPr>
          <a:lstStyle/>
          <a:p>
            <a:r>
              <a:rPr lang="fr-FR" sz="6600" u="sng">
                <a:solidFill>
                  <a:srgbClr val="FFFFFF"/>
                </a:solidFill>
                <a:cs typeface="Calibri Light"/>
              </a:rPr>
              <a:t>AP VOS RÊVES</a:t>
            </a:r>
            <a:endParaRPr lang="fr-FR" sz="6600" u="sng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F4166A-5B00-E655-A670-8243D68C0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84" y="5322456"/>
            <a:ext cx="2700422" cy="10983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>
                <a:solidFill>
                  <a:srgbClr val="FFFFFF"/>
                </a:solidFill>
                <a:ea typeface="Calibri"/>
                <a:cs typeface="Calibri"/>
              </a:rPr>
              <a:t>BERNE Paul</a:t>
            </a:r>
          </a:p>
          <a:p>
            <a:r>
              <a:rPr lang="fr-FR">
                <a:solidFill>
                  <a:srgbClr val="FFFFFF"/>
                </a:solidFill>
                <a:ea typeface="Calibri"/>
                <a:cs typeface="Calibri"/>
              </a:rPr>
              <a:t>GONNET </a:t>
            </a:r>
            <a:r>
              <a:rPr lang="fr-FR" err="1">
                <a:solidFill>
                  <a:srgbClr val="FFFFFF"/>
                </a:solidFill>
                <a:ea typeface="Calibri"/>
                <a:cs typeface="Calibri"/>
              </a:rPr>
              <a:t>Yorik</a:t>
            </a:r>
            <a:endParaRPr lang="fr-FR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fr-FR">
                <a:solidFill>
                  <a:srgbClr val="FFFFFF"/>
                </a:solidFill>
                <a:ea typeface="Calibri"/>
                <a:cs typeface="Calibri"/>
              </a:rPr>
              <a:t>DAHAN Aaron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3FED8D-BD92-CC4B-2266-C0E81C9B32B5}"/>
              </a:ext>
            </a:extLst>
          </p:cNvPr>
          <p:cNvSpPr txBox="1"/>
          <p:nvPr/>
        </p:nvSpPr>
        <p:spPr>
          <a:xfrm>
            <a:off x="360947" y="374316"/>
            <a:ext cx="16576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cs typeface="Calibri"/>
              </a:rPr>
              <a:t>BTS SIO 1 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070881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2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3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9B4D7C0-9E7F-0E5C-209E-C07A9ADF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SOMMAIRE</a:t>
            </a:r>
            <a:endParaRPr lang="fr-FR" sz="4000">
              <a:solidFill>
                <a:srgbClr val="FFFFFF"/>
              </a:solidFill>
            </a:endParaRPr>
          </a:p>
        </p:txBody>
      </p:sp>
      <p:graphicFrame>
        <p:nvGraphicFramePr>
          <p:cNvPr id="46" name="Espace réservé du contenu 2">
            <a:extLst>
              <a:ext uri="{FF2B5EF4-FFF2-40B4-BE49-F238E27FC236}">
                <a16:creationId xmlns:a16="http://schemas.microsoft.com/office/drawing/2014/main" id="{60C07230-159F-4DE4-EAFB-527C85477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8396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96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94F46-ABB2-625F-DB96-07A6D79B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433748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hlinkClick r:id="rId2"/>
              </a:rPr>
              <a:t>Mission 1 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7FECC9-CB7F-406F-88DF-7DD83DD0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3841840"/>
            <a:ext cx="4087305" cy="8270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/>
              <a:t>Recherche de STA </a:t>
            </a:r>
            <a:endParaRPr lang="en-US" sz="3200">
              <a:cs typeface="Calibri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upe montrant des performances en baisse">
            <a:extLst>
              <a:ext uri="{FF2B5EF4-FFF2-40B4-BE49-F238E27FC236}">
                <a16:creationId xmlns:a16="http://schemas.microsoft.com/office/drawing/2014/main" id="{CAECD25D-D4C2-F182-3A11-CBD569D11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15" r="13875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3974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D6FD3B99-32DA-4048-B3C2-EC01E6D0F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8C74482E-2E7A-40CD-99C9-7892C8AF9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15165" cy="6858000"/>
          </a:xfrm>
          <a:custGeom>
            <a:avLst/>
            <a:gdLst>
              <a:gd name="connsiteX0" fmla="*/ 0 w 9415165"/>
              <a:gd name="connsiteY0" fmla="*/ 5940102 h 6858000"/>
              <a:gd name="connsiteX1" fmla="*/ 201903 w 9415165"/>
              <a:gd name="connsiteY1" fmla="*/ 5940608 h 6858000"/>
              <a:gd name="connsiteX2" fmla="*/ 1461907 w 9415165"/>
              <a:gd name="connsiteY2" fmla="*/ 5943766 h 6858000"/>
              <a:gd name="connsiteX3" fmla="*/ 1951874 w 9415165"/>
              <a:gd name="connsiteY3" fmla="*/ 6220822 h 6858000"/>
              <a:gd name="connsiteX4" fmla="*/ 2282833 w 9415165"/>
              <a:gd name="connsiteY4" fmla="*/ 6794059 h 6858000"/>
              <a:gd name="connsiteX5" fmla="*/ 2319750 w 9415165"/>
              <a:gd name="connsiteY5" fmla="*/ 6858000 h 6858000"/>
              <a:gd name="connsiteX6" fmla="*/ 0 w 9415165"/>
              <a:gd name="connsiteY6" fmla="*/ 6858000 h 6858000"/>
              <a:gd name="connsiteX7" fmla="*/ 751947 w 9415165"/>
              <a:gd name="connsiteY7" fmla="*/ 3830686 h 6858000"/>
              <a:gd name="connsiteX8" fmla="*/ 1719258 w 9415165"/>
              <a:gd name="connsiteY8" fmla="*/ 3833112 h 6858000"/>
              <a:gd name="connsiteX9" fmla="*/ 1869462 w 9415165"/>
              <a:gd name="connsiteY9" fmla="*/ 3918046 h 6858000"/>
              <a:gd name="connsiteX10" fmla="*/ 2354170 w 9415165"/>
              <a:gd name="connsiteY10" fmla="*/ 4757586 h 6858000"/>
              <a:gd name="connsiteX11" fmla="*/ 2353672 w 9415165"/>
              <a:gd name="connsiteY11" fmla="*/ 4931947 h 6858000"/>
              <a:gd name="connsiteX12" fmla="*/ 1871068 w 9415165"/>
              <a:gd name="connsiteY12" fmla="*/ 5769061 h 6858000"/>
              <a:gd name="connsiteX13" fmla="*/ 1722931 w 9415165"/>
              <a:gd name="connsiteY13" fmla="*/ 5854589 h 6858000"/>
              <a:gd name="connsiteX14" fmla="*/ 756668 w 9415165"/>
              <a:gd name="connsiteY14" fmla="*/ 5853977 h 6858000"/>
              <a:gd name="connsiteX15" fmla="*/ 605416 w 9415165"/>
              <a:gd name="connsiteY15" fmla="*/ 5767228 h 6858000"/>
              <a:gd name="connsiteX16" fmla="*/ 120708 w 9415165"/>
              <a:gd name="connsiteY16" fmla="*/ 4927690 h 6858000"/>
              <a:gd name="connsiteX17" fmla="*/ 122255 w 9415165"/>
              <a:gd name="connsiteY17" fmla="*/ 4755141 h 6858000"/>
              <a:gd name="connsiteX18" fmla="*/ 603810 w 9415165"/>
              <a:gd name="connsiteY18" fmla="*/ 3916214 h 6858000"/>
              <a:gd name="connsiteX19" fmla="*/ 751947 w 9415165"/>
              <a:gd name="connsiteY19" fmla="*/ 3830686 h 6858000"/>
              <a:gd name="connsiteX20" fmla="*/ 2140871 w 9415165"/>
              <a:gd name="connsiteY20" fmla="*/ 3416093 h 6858000"/>
              <a:gd name="connsiteX21" fmla="*/ 2485012 w 9415165"/>
              <a:gd name="connsiteY21" fmla="*/ 3416957 h 6858000"/>
              <a:gd name="connsiteX22" fmla="*/ 2538451 w 9415165"/>
              <a:gd name="connsiteY22" fmla="*/ 3447174 h 6858000"/>
              <a:gd name="connsiteX23" fmla="*/ 2710898 w 9415165"/>
              <a:gd name="connsiteY23" fmla="*/ 3745860 h 6858000"/>
              <a:gd name="connsiteX24" fmla="*/ 2710720 w 9415165"/>
              <a:gd name="connsiteY24" fmla="*/ 3807893 h 6858000"/>
              <a:gd name="connsiteX25" fmla="*/ 2539024 w 9415165"/>
              <a:gd name="connsiteY25" fmla="*/ 4105714 h 6858000"/>
              <a:gd name="connsiteX26" fmla="*/ 2486319 w 9415165"/>
              <a:gd name="connsiteY26" fmla="*/ 4136144 h 6858000"/>
              <a:gd name="connsiteX27" fmla="*/ 2142549 w 9415165"/>
              <a:gd name="connsiteY27" fmla="*/ 4135926 h 6858000"/>
              <a:gd name="connsiteX28" fmla="*/ 2088738 w 9415165"/>
              <a:gd name="connsiteY28" fmla="*/ 4105063 h 6858000"/>
              <a:gd name="connsiteX29" fmla="*/ 1916292 w 9415165"/>
              <a:gd name="connsiteY29" fmla="*/ 3806378 h 6858000"/>
              <a:gd name="connsiteX30" fmla="*/ 1916843 w 9415165"/>
              <a:gd name="connsiteY30" fmla="*/ 3744990 h 6858000"/>
              <a:gd name="connsiteX31" fmla="*/ 2088166 w 9415165"/>
              <a:gd name="connsiteY31" fmla="*/ 3446523 h 6858000"/>
              <a:gd name="connsiteX32" fmla="*/ 2140871 w 9415165"/>
              <a:gd name="connsiteY32" fmla="*/ 3416093 h 6858000"/>
              <a:gd name="connsiteX33" fmla="*/ 2309207 w 9415165"/>
              <a:gd name="connsiteY33" fmla="*/ 2943824 h 6858000"/>
              <a:gd name="connsiteX34" fmla="*/ 2490927 w 9415165"/>
              <a:gd name="connsiteY34" fmla="*/ 2944279 h 6858000"/>
              <a:gd name="connsiteX35" fmla="*/ 2519144 w 9415165"/>
              <a:gd name="connsiteY35" fmla="*/ 2960236 h 6858000"/>
              <a:gd name="connsiteX36" fmla="*/ 2610202 w 9415165"/>
              <a:gd name="connsiteY36" fmla="*/ 3117952 h 6858000"/>
              <a:gd name="connsiteX37" fmla="*/ 2610107 w 9415165"/>
              <a:gd name="connsiteY37" fmla="*/ 3150708 h 6858000"/>
              <a:gd name="connsiteX38" fmla="*/ 2519446 w 9415165"/>
              <a:gd name="connsiteY38" fmla="*/ 3307968 h 6858000"/>
              <a:gd name="connsiteX39" fmla="*/ 2491617 w 9415165"/>
              <a:gd name="connsiteY39" fmla="*/ 3324035 h 6858000"/>
              <a:gd name="connsiteX40" fmla="*/ 2310094 w 9415165"/>
              <a:gd name="connsiteY40" fmla="*/ 3323920 h 6858000"/>
              <a:gd name="connsiteX41" fmla="*/ 2281679 w 9415165"/>
              <a:gd name="connsiteY41" fmla="*/ 3307623 h 6858000"/>
              <a:gd name="connsiteX42" fmla="*/ 2190623 w 9415165"/>
              <a:gd name="connsiteY42" fmla="*/ 3149908 h 6858000"/>
              <a:gd name="connsiteX43" fmla="*/ 2190913 w 9415165"/>
              <a:gd name="connsiteY43" fmla="*/ 3117492 h 6858000"/>
              <a:gd name="connsiteX44" fmla="*/ 2281378 w 9415165"/>
              <a:gd name="connsiteY44" fmla="*/ 2959891 h 6858000"/>
              <a:gd name="connsiteX45" fmla="*/ 2309207 w 9415165"/>
              <a:gd name="connsiteY45" fmla="*/ 2943824 h 6858000"/>
              <a:gd name="connsiteX46" fmla="*/ 4112874 w 9415165"/>
              <a:gd name="connsiteY46" fmla="*/ 2635904 h 6858000"/>
              <a:gd name="connsiteX47" fmla="*/ 7268230 w 9415165"/>
              <a:gd name="connsiteY47" fmla="*/ 2643815 h 6858000"/>
              <a:gd name="connsiteX48" fmla="*/ 7758196 w 9415165"/>
              <a:gd name="connsiteY48" fmla="*/ 2920870 h 6858000"/>
              <a:gd name="connsiteX49" fmla="*/ 9339309 w 9415165"/>
              <a:gd name="connsiteY49" fmla="*/ 5659439 h 6858000"/>
              <a:gd name="connsiteX50" fmla="*/ 9337678 w 9415165"/>
              <a:gd name="connsiteY50" fmla="*/ 6228205 h 6858000"/>
              <a:gd name="connsiteX51" fmla="*/ 9008157 w 9415165"/>
              <a:gd name="connsiteY51" fmla="*/ 6799787 h 6858000"/>
              <a:gd name="connsiteX52" fmla="*/ 8974598 w 9415165"/>
              <a:gd name="connsiteY52" fmla="*/ 6858000 h 6858000"/>
              <a:gd name="connsiteX53" fmla="*/ 2425403 w 9415165"/>
              <a:gd name="connsiteY53" fmla="*/ 6858000 h 6858000"/>
              <a:gd name="connsiteX54" fmla="*/ 2332089 w 9415165"/>
              <a:gd name="connsiteY54" fmla="*/ 6696379 h 6858000"/>
              <a:gd name="connsiteX55" fmla="*/ 2053773 w 9415165"/>
              <a:gd name="connsiteY55" fmla="*/ 6214321 h 6858000"/>
              <a:gd name="connsiteX56" fmla="*/ 2058819 w 9415165"/>
              <a:gd name="connsiteY56" fmla="*/ 5651469 h 6858000"/>
              <a:gd name="connsiteX57" fmla="*/ 3629647 w 9415165"/>
              <a:gd name="connsiteY57" fmla="*/ 2914896 h 6858000"/>
              <a:gd name="connsiteX58" fmla="*/ 4112874 w 9415165"/>
              <a:gd name="connsiteY58" fmla="*/ 2635904 h 6858000"/>
              <a:gd name="connsiteX59" fmla="*/ 688133 w 9415165"/>
              <a:gd name="connsiteY59" fmla="*/ 2474638 h 6858000"/>
              <a:gd name="connsiteX60" fmla="*/ 1287544 w 9415165"/>
              <a:gd name="connsiteY60" fmla="*/ 2476142 h 6858000"/>
              <a:gd name="connsiteX61" fmla="*/ 1380621 w 9415165"/>
              <a:gd name="connsiteY61" fmla="*/ 2528772 h 6858000"/>
              <a:gd name="connsiteX62" fmla="*/ 1680979 w 9415165"/>
              <a:gd name="connsiteY62" fmla="*/ 3049008 h 6858000"/>
              <a:gd name="connsiteX63" fmla="*/ 1680670 w 9415165"/>
              <a:gd name="connsiteY63" fmla="*/ 3157054 h 6858000"/>
              <a:gd name="connsiteX64" fmla="*/ 1381617 w 9415165"/>
              <a:gd name="connsiteY64" fmla="*/ 3675787 h 6858000"/>
              <a:gd name="connsiteX65" fmla="*/ 1289821 w 9415165"/>
              <a:gd name="connsiteY65" fmla="*/ 3728785 h 6858000"/>
              <a:gd name="connsiteX66" fmla="*/ 691058 w 9415165"/>
              <a:gd name="connsiteY66" fmla="*/ 3728407 h 6858000"/>
              <a:gd name="connsiteX67" fmla="*/ 597332 w 9415165"/>
              <a:gd name="connsiteY67" fmla="*/ 3674651 h 6858000"/>
              <a:gd name="connsiteX68" fmla="*/ 296974 w 9415165"/>
              <a:gd name="connsiteY68" fmla="*/ 3154416 h 6858000"/>
              <a:gd name="connsiteX69" fmla="*/ 297933 w 9415165"/>
              <a:gd name="connsiteY69" fmla="*/ 3047494 h 6858000"/>
              <a:gd name="connsiteX70" fmla="*/ 596337 w 9415165"/>
              <a:gd name="connsiteY70" fmla="*/ 2527637 h 6858000"/>
              <a:gd name="connsiteX71" fmla="*/ 688133 w 9415165"/>
              <a:gd name="connsiteY71" fmla="*/ 2474638 h 6858000"/>
              <a:gd name="connsiteX72" fmla="*/ 2732571 w 9415165"/>
              <a:gd name="connsiteY72" fmla="*/ 2020011 h 6858000"/>
              <a:gd name="connsiteX73" fmla="*/ 3236024 w 9415165"/>
              <a:gd name="connsiteY73" fmla="*/ 2021272 h 6858000"/>
              <a:gd name="connsiteX74" fmla="*/ 3314200 w 9415165"/>
              <a:gd name="connsiteY74" fmla="*/ 2065479 h 6858000"/>
              <a:gd name="connsiteX75" fmla="*/ 3566473 w 9415165"/>
              <a:gd name="connsiteY75" fmla="*/ 2502430 h 6858000"/>
              <a:gd name="connsiteX76" fmla="*/ 3566214 w 9415165"/>
              <a:gd name="connsiteY76" fmla="*/ 2593179 h 6858000"/>
              <a:gd name="connsiteX77" fmla="*/ 3315036 w 9415165"/>
              <a:gd name="connsiteY77" fmla="*/ 3028868 h 6858000"/>
              <a:gd name="connsiteX78" fmla="*/ 3237935 w 9415165"/>
              <a:gd name="connsiteY78" fmla="*/ 3073382 h 6858000"/>
              <a:gd name="connsiteX79" fmla="*/ 2735028 w 9415165"/>
              <a:gd name="connsiteY79" fmla="*/ 3073064 h 6858000"/>
              <a:gd name="connsiteX80" fmla="*/ 2656307 w 9415165"/>
              <a:gd name="connsiteY80" fmla="*/ 3027915 h 6858000"/>
              <a:gd name="connsiteX81" fmla="*/ 2404033 w 9415165"/>
              <a:gd name="connsiteY81" fmla="*/ 2590963 h 6858000"/>
              <a:gd name="connsiteX82" fmla="*/ 2404839 w 9415165"/>
              <a:gd name="connsiteY82" fmla="*/ 2501157 h 6858000"/>
              <a:gd name="connsiteX83" fmla="*/ 2655471 w 9415165"/>
              <a:gd name="connsiteY83" fmla="*/ 2064525 h 6858000"/>
              <a:gd name="connsiteX84" fmla="*/ 2732571 w 9415165"/>
              <a:gd name="connsiteY84" fmla="*/ 2020011 h 6858000"/>
              <a:gd name="connsiteX85" fmla="*/ 3662925 w 9415165"/>
              <a:gd name="connsiteY85" fmla="*/ 0 h 6858000"/>
              <a:gd name="connsiteX86" fmla="*/ 5336547 w 9415165"/>
              <a:gd name="connsiteY86" fmla="*/ 0 h 6858000"/>
              <a:gd name="connsiteX87" fmla="*/ 5342959 w 9415165"/>
              <a:gd name="connsiteY87" fmla="*/ 11106 h 6858000"/>
              <a:gd name="connsiteX88" fmla="*/ 5970700 w 9415165"/>
              <a:gd name="connsiteY88" fmla="*/ 1098387 h 6858000"/>
              <a:gd name="connsiteX89" fmla="*/ 5970044 w 9415165"/>
              <a:gd name="connsiteY89" fmla="*/ 1327785 h 6858000"/>
              <a:gd name="connsiteX90" fmla="*/ 5335110 w 9415165"/>
              <a:gd name="connsiteY90" fmla="*/ 2429135 h 6858000"/>
              <a:gd name="connsiteX91" fmla="*/ 5140211 w 9415165"/>
              <a:gd name="connsiteY91" fmla="*/ 2541659 h 6858000"/>
              <a:gd name="connsiteX92" fmla="*/ 3868947 w 9415165"/>
              <a:gd name="connsiteY92" fmla="*/ 2540855 h 6858000"/>
              <a:gd name="connsiteX93" fmla="*/ 3669952 w 9415165"/>
              <a:gd name="connsiteY93" fmla="*/ 2426726 h 6858000"/>
              <a:gd name="connsiteX94" fmla="*/ 3032246 w 9415165"/>
              <a:gd name="connsiteY94" fmla="*/ 1322186 h 6858000"/>
              <a:gd name="connsiteX95" fmla="*/ 3034282 w 9415165"/>
              <a:gd name="connsiteY95" fmla="*/ 1095172 h 6858000"/>
              <a:gd name="connsiteX96" fmla="*/ 3556318 w 9415165"/>
              <a:gd name="connsiteY96" fmla="*/ 1857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415165" h="6858000">
                <a:moveTo>
                  <a:pt x="0" y="5940102"/>
                </a:moveTo>
                <a:lnTo>
                  <a:pt x="201903" y="5940608"/>
                </a:lnTo>
                <a:cubicBezTo>
                  <a:pt x="552894" y="5941488"/>
                  <a:pt x="968883" y="5942531"/>
                  <a:pt x="1461907" y="5943766"/>
                </a:cubicBezTo>
                <a:cubicBezTo>
                  <a:pt x="1662934" y="5938113"/>
                  <a:pt x="1852841" y="6049291"/>
                  <a:pt x="1951874" y="6220822"/>
                </a:cubicBezTo>
                <a:cubicBezTo>
                  <a:pt x="1951874" y="6220822"/>
                  <a:pt x="1951874" y="6220822"/>
                  <a:pt x="2282833" y="6794059"/>
                </a:cubicBezTo>
                <a:lnTo>
                  <a:pt x="2319750" y="6858000"/>
                </a:lnTo>
                <a:lnTo>
                  <a:pt x="0" y="6858000"/>
                </a:lnTo>
                <a:close/>
                <a:moveTo>
                  <a:pt x="751947" y="3830686"/>
                </a:moveTo>
                <a:cubicBezTo>
                  <a:pt x="751947" y="3830686"/>
                  <a:pt x="751947" y="3830686"/>
                  <a:pt x="1719258" y="3833112"/>
                </a:cubicBezTo>
                <a:cubicBezTo>
                  <a:pt x="1780885" y="3831380"/>
                  <a:pt x="1839102" y="3865462"/>
                  <a:pt x="1869462" y="3918046"/>
                </a:cubicBezTo>
                <a:cubicBezTo>
                  <a:pt x="1869462" y="3918046"/>
                  <a:pt x="1869462" y="3918046"/>
                  <a:pt x="2354170" y="4757586"/>
                </a:cubicBezTo>
                <a:cubicBezTo>
                  <a:pt x="2385577" y="4811983"/>
                  <a:pt x="2384937" y="4877630"/>
                  <a:pt x="2353672" y="4931947"/>
                </a:cubicBezTo>
                <a:cubicBezTo>
                  <a:pt x="2353672" y="4931947"/>
                  <a:pt x="2353672" y="4931947"/>
                  <a:pt x="1871068" y="5769061"/>
                </a:cubicBezTo>
                <a:cubicBezTo>
                  <a:pt x="1841608" y="5822336"/>
                  <a:pt x="1783799" y="5855711"/>
                  <a:pt x="1722931" y="5854589"/>
                </a:cubicBezTo>
                <a:cubicBezTo>
                  <a:pt x="1722931" y="5854589"/>
                  <a:pt x="1722931" y="5854589"/>
                  <a:pt x="756668" y="5853977"/>
                </a:cubicBezTo>
                <a:cubicBezTo>
                  <a:pt x="693994" y="5853896"/>
                  <a:pt x="636823" y="5821628"/>
                  <a:pt x="605416" y="5767228"/>
                </a:cubicBezTo>
                <a:cubicBezTo>
                  <a:pt x="605416" y="5767228"/>
                  <a:pt x="605416" y="5767228"/>
                  <a:pt x="120708" y="4927690"/>
                </a:cubicBezTo>
                <a:cubicBezTo>
                  <a:pt x="90348" y="4875106"/>
                  <a:pt x="89942" y="4807646"/>
                  <a:pt x="122255" y="4755141"/>
                </a:cubicBezTo>
                <a:cubicBezTo>
                  <a:pt x="122255" y="4755141"/>
                  <a:pt x="122255" y="4755141"/>
                  <a:pt x="603810" y="3916214"/>
                </a:cubicBezTo>
                <a:cubicBezTo>
                  <a:pt x="633271" y="3862939"/>
                  <a:pt x="691080" y="3829563"/>
                  <a:pt x="751947" y="3830686"/>
                </a:cubicBezTo>
                <a:close/>
                <a:moveTo>
                  <a:pt x="2140871" y="3416093"/>
                </a:moveTo>
                <a:cubicBezTo>
                  <a:pt x="2140871" y="3416093"/>
                  <a:pt x="2140871" y="3416093"/>
                  <a:pt x="2485012" y="3416957"/>
                </a:cubicBezTo>
                <a:cubicBezTo>
                  <a:pt x="2506938" y="3416340"/>
                  <a:pt x="2527650" y="3428466"/>
                  <a:pt x="2538451" y="3447174"/>
                </a:cubicBezTo>
                <a:cubicBezTo>
                  <a:pt x="2538451" y="3447174"/>
                  <a:pt x="2538451" y="3447174"/>
                  <a:pt x="2710898" y="3745860"/>
                </a:cubicBezTo>
                <a:cubicBezTo>
                  <a:pt x="2722072" y="3765213"/>
                  <a:pt x="2721844" y="3788568"/>
                  <a:pt x="2710720" y="3807893"/>
                </a:cubicBezTo>
                <a:cubicBezTo>
                  <a:pt x="2710720" y="3807893"/>
                  <a:pt x="2710720" y="3807893"/>
                  <a:pt x="2539024" y="4105714"/>
                </a:cubicBezTo>
                <a:cubicBezTo>
                  <a:pt x="2528542" y="4124669"/>
                  <a:pt x="2507974" y="4136543"/>
                  <a:pt x="2486319" y="4136144"/>
                </a:cubicBezTo>
                <a:cubicBezTo>
                  <a:pt x="2486319" y="4136144"/>
                  <a:pt x="2486319" y="4136144"/>
                  <a:pt x="2142549" y="4135926"/>
                </a:cubicBezTo>
                <a:cubicBezTo>
                  <a:pt x="2120252" y="4135898"/>
                  <a:pt x="2099911" y="4124417"/>
                  <a:pt x="2088738" y="4105063"/>
                </a:cubicBezTo>
                <a:cubicBezTo>
                  <a:pt x="2088738" y="4105063"/>
                  <a:pt x="2088738" y="4105063"/>
                  <a:pt x="1916292" y="3806378"/>
                </a:cubicBezTo>
                <a:cubicBezTo>
                  <a:pt x="1905490" y="3787669"/>
                  <a:pt x="1905346" y="3763670"/>
                  <a:pt x="1916843" y="3744990"/>
                </a:cubicBezTo>
                <a:cubicBezTo>
                  <a:pt x="1916843" y="3744990"/>
                  <a:pt x="1916843" y="3744990"/>
                  <a:pt x="2088166" y="3446523"/>
                </a:cubicBezTo>
                <a:cubicBezTo>
                  <a:pt x="2098648" y="3427568"/>
                  <a:pt x="2119216" y="3415695"/>
                  <a:pt x="2140871" y="3416093"/>
                </a:cubicBezTo>
                <a:close/>
                <a:moveTo>
                  <a:pt x="2309207" y="2943824"/>
                </a:moveTo>
                <a:cubicBezTo>
                  <a:pt x="2309207" y="2943824"/>
                  <a:pt x="2309207" y="2943824"/>
                  <a:pt x="2490927" y="2944279"/>
                </a:cubicBezTo>
                <a:cubicBezTo>
                  <a:pt x="2502505" y="2943955"/>
                  <a:pt x="2513441" y="2950357"/>
                  <a:pt x="2519144" y="2960236"/>
                </a:cubicBezTo>
                <a:cubicBezTo>
                  <a:pt x="2519144" y="2960236"/>
                  <a:pt x="2519144" y="2960236"/>
                  <a:pt x="2610202" y="3117952"/>
                </a:cubicBezTo>
                <a:cubicBezTo>
                  <a:pt x="2616102" y="3128172"/>
                  <a:pt x="2615982" y="3140504"/>
                  <a:pt x="2610107" y="3150708"/>
                </a:cubicBezTo>
                <a:cubicBezTo>
                  <a:pt x="2610107" y="3150708"/>
                  <a:pt x="2610107" y="3150708"/>
                  <a:pt x="2519446" y="3307968"/>
                </a:cubicBezTo>
                <a:cubicBezTo>
                  <a:pt x="2513912" y="3317976"/>
                  <a:pt x="2503051" y="3324246"/>
                  <a:pt x="2491617" y="3324035"/>
                </a:cubicBezTo>
                <a:cubicBezTo>
                  <a:pt x="2491617" y="3324035"/>
                  <a:pt x="2491617" y="3324035"/>
                  <a:pt x="2310094" y="3323920"/>
                </a:cubicBezTo>
                <a:cubicBezTo>
                  <a:pt x="2298321" y="3323905"/>
                  <a:pt x="2287579" y="3317843"/>
                  <a:pt x="2281679" y="3307623"/>
                </a:cubicBezTo>
                <a:cubicBezTo>
                  <a:pt x="2281679" y="3307623"/>
                  <a:pt x="2281679" y="3307623"/>
                  <a:pt x="2190623" y="3149908"/>
                </a:cubicBezTo>
                <a:cubicBezTo>
                  <a:pt x="2184919" y="3140029"/>
                  <a:pt x="2184843" y="3127357"/>
                  <a:pt x="2190913" y="3117492"/>
                </a:cubicBezTo>
                <a:cubicBezTo>
                  <a:pt x="2190913" y="3117492"/>
                  <a:pt x="2190913" y="3117492"/>
                  <a:pt x="2281378" y="2959891"/>
                </a:cubicBezTo>
                <a:cubicBezTo>
                  <a:pt x="2286913" y="2949884"/>
                  <a:pt x="2297773" y="2943613"/>
                  <a:pt x="2309207" y="2943824"/>
                </a:cubicBezTo>
                <a:close/>
                <a:moveTo>
                  <a:pt x="4112874" y="2635904"/>
                </a:moveTo>
                <a:cubicBezTo>
                  <a:pt x="4112874" y="2635904"/>
                  <a:pt x="4112874" y="2635904"/>
                  <a:pt x="7268230" y="2643815"/>
                </a:cubicBezTo>
                <a:cubicBezTo>
                  <a:pt x="7469258" y="2638162"/>
                  <a:pt x="7659163" y="2749340"/>
                  <a:pt x="7758196" y="2920870"/>
                </a:cubicBezTo>
                <a:cubicBezTo>
                  <a:pt x="7758196" y="2920870"/>
                  <a:pt x="7758196" y="2920870"/>
                  <a:pt x="9339309" y="5659439"/>
                </a:cubicBezTo>
                <a:cubicBezTo>
                  <a:pt x="9441758" y="5836884"/>
                  <a:pt x="9439672" y="6051021"/>
                  <a:pt x="9337678" y="6228205"/>
                </a:cubicBezTo>
                <a:cubicBezTo>
                  <a:pt x="9337678" y="6228205"/>
                  <a:pt x="9337678" y="6228205"/>
                  <a:pt x="9008157" y="6799787"/>
                </a:cubicBezTo>
                <a:lnTo>
                  <a:pt x="8974598" y="6858000"/>
                </a:lnTo>
                <a:lnTo>
                  <a:pt x="2425403" y="6858000"/>
                </a:lnTo>
                <a:lnTo>
                  <a:pt x="2332089" y="6696379"/>
                </a:lnTo>
                <a:cubicBezTo>
                  <a:pt x="2245236" y="6545945"/>
                  <a:pt x="2152593" y="6385482"/>
                  <a:pt x="2053773" y="6214321"/>
                </a:cubicBezTo>
                <a:cubicBezTo>
                  <a:pt x="1954740" y="6042790"/>
                  <a:pt x="1953410" y="5822737"/>
                  <a:pt x="2058819" y="5651469"/>
                </a:cubicBezTo>
                <a:cubicBezTo>
                  <a:pt x="2058819" y="5651469"/>
                  <a:pt x="2058819" y="5651469"/>
                  <a:pt x="3629647" y="2914896"/>
                </a:cubicBezTo>
                <a:cubicBezTo>
                  <a:pt x="3725749" y="2741114"/>
                  <a:pt x="3914325" y="2632240"/>
                  <a:pt x="4112874" y="2635904"/>
                </a:cubicBezTo>
                <a:close/>
                <a:moveTo>
                  <a:pt x="688133" y="2474638"/>
                </a:moveTo>
                <a:cubicBezTo>
                  <a:pt x="688133" y="2474638"/>
                  <a:pt x="688133" y="2474638"/>
                  <a:pt x="1287544" y="2476142"/>
                </a:cubicBezTo>
                <a:cubicBezTo>
                  <a:pt x="1325733" y="2475067"/>
                  <a:pt x="1361809" y="2496187"/>
                  <a:pt x="1380621" y="2528772"/>
                </a:cubicBezTo>
                <a:cubicBezTo>
                  <a:pt x="1380621" y="2528772"/>
                  <a:pt x="1380621" y="2528772"/>
                  <a:pt x="1680979" y="3049008"/>
                </a:cubicBezTo>
                <a:cubicBezTo>
                  <a:pt x="1700441" y="3082716"/>
                  <a:pt x="1700045" y="3123395"/>
                  <a:pt x="1680670" y="3157054"/>
                </a:cubicBezTo>
                <a:cubicBezTo>
                  <a:pt x="1680670" y="3157054"/>
                  <a:pt x="1680670" y="3157054"/>
                  <a:pt x="1381617" y="3675787"/>
                </a:cubicBezTo>
                <a:cubicBezTo>
                  <a:pt x="1363361" y="3708799"/>
                  <a:pt x="1327537" y="3729482"/>
                  <a:pt x="1289821" y="3728785"/>
                </a:cubicBezTo>
                <a:cubicBezTo>
                  <a:pt x="1289821" y="3728785"/>
                  <a:pt x="1289821" y="3728785"/>
                  <a:pt x="691058" y="3728407"/>
                </a:cubicBezTo>
                <a:cubicBezTo>
                  <a:pt x="652221" y="3728357"/>
                  <a:pt x="616793" y="3708360"/>
                  <a:pt x="597332" y="3674651"/>
                </a:cubicBezTo>
                <a:cubicBezTo>
                  <a:pt x="597332" y="3674651"/>
                  <a:pt x="597332" y="3674651"/>
                  <a:pt x="296974" y="3154416"/>
                </a:cubicBezTo>
                <a:cubicBezTo>
                  <a:pt x="278161" y="3121831"/>
                  <a:pt x="277908" y="3080029"/>
                  <a:pt x="297933" y="3047494"/>
                </a:cubicBezTo>
                <a:cubicBezTo>
                  <a:pt x="297933" y="3047494"/>
                  <a:pt x="297933" y="3047494"/>
                  <a:pt x="596337" y="2527637"/>
                </a:cubicBezTo>
                <a:cubicBezTo>
                  <a:pt x="614593" y="2494625"/>
                  <a:pt x="650416" y="2473943"/>
                  <a:pt x="688133" y="2474638"/>
                </a:cubicBezTo>
                <a:close/>
                <a:moveTo>
                  <a:pt x="2732571" y="2020011"/>
                </a:moveTo>
                <a:cubicBezTo>
                  <a:pt x="2732571" y="2020011"/>
                  <a:pt x="2732571" y="2020011"/>
                  <a:pt x="3236024" y="2021272"/>
                </a:cubicBezTo>
                <a:cubicBezTo>
                  <a:pt x="3268098" y="2020370"/>
                  <a:pt x="3298399" y="2038110"/>
                  <a:pt x="3314200" y="2065479"/>
                </a:cubicBezTo>
                <a:cubicBezTo>
                  <a:pt x="3314200" y="2065479"/>
                  <a:pt x="3314200" y="2065479"/>
                  <a:pt x="3566473" y="2502430"/>
                </a:cubicBezTo>
                <a:cubicBezTo>
                  <a:pt x="3582820" y="2530741"/>
                  <a:pt x="3582487" y="2564907"/>
                  <a:pt x="3566214" y="2593179"/>
                </a:cubicBezTo>
                <a:cubicBezTo>
                  <a:pt x="3566214" y="2593179"/>
                  <a:pt x="3566214" y="2593179"/>
                  <a:pt x="3315036" y="3028868"/>
                </a:cubicBezTo>
                <a:cubicBezTo>
                  <a:pt x="3299702" y="3056596"/>
                  <a:pt x="3269615" y="3073966"/>
                  <a:pt x="3237935" y="3073382"/>
                </a:cubicBezTo>
                <a:cubicBezTo>
                  <a:pt x="3237935" y="3073382"/>
                  <a:pt x="3237935" y="3073382"/>
                  <a:pt x="2735028" y="3073064"/>
                </a:cubicBezTo>
                <a:cubicBezTo>
                  <a:pt x="2702409" y="3073021"/>
                  <a:pt x="2672652" y="3056226"/>
                  <a:pt x="2656307" y="3027915"/>
                </a:cubicBezTo>
                <a:cubicBezTo>
                  <a:pt x="2656307" y="3027915"/>
                  <a:pt x="2656307" y="3027915"/>
                  <a:pt x="2404033" y="2590963"/>
                </a:cubicBezTo>
                <a:cubicBezTo>
                  <a:pt x="2388231" y="2563595"/>
                  <a:pt x="2388020" y="2528484"/>
                  <a:pt x="2404839" y="2501157"/>
                </a:cubicBezTo>
                <a:cubicBezTo>
                  <a:pt x="2404839" y="2501157"/>
                  <a:pt x="2404839" y="2501157"/>
                  <a:pt x="2655471" y="2064525"/>
                </a:cubicBezTo>
                <a:cubicBezTo>
                  <a:pt x="2670804" y="2036797"/>
                  <a:pt x="2700892" y="2019426"/>
                  <a:pt x="2732571" y="2020011"/>
                </a:cubicBezTo>
                <a:close/>
                <a:moveTo>
                  <a:pt x="3662925" y="0"/>
                </a:moveTo>
                <a:lnTo>
                  <a:pt x="5336547" y="0"/>
                </a:lnTo>
                <a:lnTo>
                  <a:pt x="5342959" y="11106"/>
                </a:lnTo>
                <a:cubicBezTo>
                  <a:pt x="5372852" y="62881"/>
                  <a:pt x="5492421" y="269982"/>
                  <a:pt x="5970700" y="1098387"/>
                </a:cubicBezTo>
                <a:cubicBezTo>
                  <a:pt x="6012021" y="1169956"/>
                  <a:pt x="6011183" y="1256322"/>
                  <a:pt x="5970044" y="1327785"/>
                </a:cubicBezTo>
                <a:cubicBezTo>
                  <a:pt x="5970044" y="1327785"/>
                  <a:pt x="5970044" y="1327785"/>
                  <a:pt x="5335110" y="2429135"/>
                </a:cubicBezTo>
                <a:cubicBezTo>
                  <a:pt x="5296350" y="2499226"/>
                  <a:pt x="5220291" y="2543137"/>
                  <a:pt x="5140211" y="2541659"/>
                </a:cubicBezTo>
                <a:cubicBezTo>
                  <a:pt x="5140211" y="2541659"/>
                  <a:pt x="5140211" y="2541659"/>
                  <a:pt x="3868947" y="2540855"/>
                </a:cubicBezTo>
                <a:cubicBezTo>
                  <a:pt x="3786490" y="2540750"/>
                  <a:pt x="3711273" y="2498294"/>
                  <a:pt x="3669952" y="2426726"/>
                </a:cubicBezTo>
                <a:cubicBezTo>
                  <a:pt x="3669952" y="2426726"/>
                  <a:pt x="3669952" y="2426726"/>
                  <a:pt x="3032246" y="1322186"/>
                </a:cubicBezTo>
                <a:cubicBezTo>
                  <a:pt x="2992303" y="1253003"/>
                  <a:pt x="2991768" y="1164250"/>
                  <a:pt x="3034282" y="1095172"/>
                </a:cubicBezTo>
                <a:cubicBezTo>
                  <a:pt x="3034282" y="1095172"/>
                  <a:pt x="3034282" y="1095172"/>
                  <a:pt x="3556318" y="18572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24">
            <a:extLst>
              <a:ext uri="{FF2B5EF4-FFF2-40B4-BE49-F238E27FC236}">
                <a16:creationId xmlns:a16="http://schemas.microsoft.com/office/drawing/2014/main" id="{FBB1362E-4699-426B-8D02-4F7CE6DA9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9039" y="1090549"/>
            <a:ext cx="5581001" cy="4278755"/>
            <a:chOff x="6169039" y="142050"/>
            <a:chExt cx="5581001" cy="427875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EFB93E7-8C93-4FE1-953B-9F55FCCE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820162" y="-509073"/>
              <a:ext cx="4278755" cy="5581001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B60422C-70D6-488F-8CE4-C3299AD79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902139" y="-425197"/>
              <a:ext cx="4114800" cy="5413248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62F5DF6-FBAD-8AD7-98F9-78055615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184" y="1432731"/>
            <a:ext cx="4779647" cy="12402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hlinkClick r:id="rId2" action="ppaction://hlinkfile"/>
              </a:rPr>
              <a:t>Mission 2</a:t>
            </a:r>
            <a:r>
              <a:rPr lang="en-US" sz="4000">
                <a:solidFill>
                  <a:schemeClr val="bg1"/>
                </a:solidFill>
                <a:hlinkClick r:id="rId2" action="ppaction://hlinkfile"/>
              </a:rPr>
              <a:t> :</a:t>
            </a:r>
            <a:endParaRPr lang="en-US" sz="4000" kern="1200">
              <a:solidFill>
                <a:schemeClr val="bg1"/>
              </a:solidFill>
              <a:latin typeface="+mj-lt"/>
              <a:cs typeface="Calibri Light" panose="020F0302020204030204"/>
              <a:hlinkClick r:id="rId3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B3A076-8700-58DD-D0E4-879FB30C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6" y="2754916"/>
            <a:ext cx="4778006" cy="226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Renouvellement</a:t>
            </a:r>
            <a:r>
              <a:rPr lang="en-US" sz="3200">
                <a:solidFill>
                  <a:schemeClr val="bg1"/>
                </a:solidFill>
                <a:cs typeface="Calibri"/>
              </a:rPr>
              <a:t> du parc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d'imprimante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32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  <a:cs typeface="Calibri"/>
              </a:rPr>
              <a:t>-</a:t>
            </a:r>
            <a:r>
              <a:rPr lang="en-US" sz="3200">
                <a:solidFill>
                  <a:schemeClr val="bg1"/>
                </a:solidFill>
                <a:cs typeface="Calibri"/>
                <a:hlinkClick r:id="rId4"/>
              </a:rPr>
              <a:t>Maquette</a:t>
            </a:r>
            <a:r>
              <a:rPr lang="en-US" sz="3200">
                <a:solidFill>
                  <a:schemeClr val="bg1"/>
                </a:solidFill>
                <a:cs typeface="Calibri"/>
              </a:rPr>
              <a:t> 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56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6AD3C-7CB7-F6B3-8F69-3DCE8155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784" y="2119178"/>
            <a:ext cx="4087306" cy="10442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hlinkClick r:id="rId2"/>
              </a:rPr>
              <a:t>MISSION 3 :</a:t>
            </a:r>
            <a:endParaRPr lang="en-US" sz="54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1CCA2-2D33-658D-2D1B-63C78E51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782" y="3801987"/>
            <a:ext cx="4087305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/>
              <a:t>Recherche d’un nouveau </a:t>
            </a:r>
            <a:r>
              <a:rPr lang="en-US" sz="3200" err="1"/>
              <a:t>dispositif</a:t>
            </a:r>
            <a:r>
              <a:rPr lang="en-US" sz="3200"/>
              <a:t> de </a:t>
            </a:r>
            <a:r>
              <a:rPr lang="en-US" sz="3200" err="1"/>
              <a:t>sauvegarde</a:t>
            </a:r>
            <a:r>
              <a:rPr lang="en-US" sz="3200"/>
              <a:t> des </a:t>
            </a:r>
            <a:r>
              <a:rPr lang="en-US" sz="3200" err="1"/>
              <a:t>données</a:t>
            </a:r>
            <a:endParaRPr lang="en-US" sz="3200" err="1">
              <a:cs typeface="Calibri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mpoules blanches avec une ampoule jaune qui se démarque">
            <a:extLst>
              <a:ext uri="{FF2B5EF4-FFF2-40B4-BE49-F238E27FC236}">
                <a16:creationId xmlns:a16="http://schemas.microsoft.com/office/drawing/2014/main" id="{3EA4FDD6-9D6C-3D0F-F15C-EDD655F40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01" r="5890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447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B1F9FA-97F1-13A7-6FF3-FDBA1704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980" y="420558"/>
            <a:ext cx="3689091" cy="1064473"/>
          </a:xfrm>
        </p:spPr>
        <p:txBody>
          <a:bodyPr>
            <a:normAutofit/>
          </a:bodyPr>
          <a:lstStyle/>
          <a:p>
            <a:r>
              <a:rPr lang="fr-FR" sz="4000">
                <a:cs typeface="Calibri Light"/>
                <a:hlinkClick r:id="rId2"/>
              </a:rPr>
              <a:t>MISSION 4</a:t>
            </a:r>
            <a:endParaRPr lang="fr-FR" sz="4000">
              <a:hlinkClick r:id="rId2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8F0A668-A4AD-155D-83B2-146D31F55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53" b="6250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C393BC-2264-A143-A026-6811D590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5980" y="1765655"/>
            <a:ext cx="3689091" cy="2195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3200">
                <a:ea typeface="+mn-lt"/>
                <a:cs typeface="+mn-lt"/>
              </a:rPr>
              <a:t>La protection du système d’information de l’entreprise</a:t>
            </a:r>
            <a:endParaRPr lang="fr-FR" sz="3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104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0ED27-6253-94F2-4EBA-D8775809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II. Réalisation d'un charte informatique en html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E58CC0-D946-3F26-2AEB-22AB2E6A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  <a:hlinkClick r:id="rId2" action="ppaction://hlinkfile"/>
              </a:rPr>
              <a:t>MISSION 4 :</a:t>
            </a: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D5E8C3-9C95-D464-45AD-049AA4DA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fr-FR" sz="4000">
                <a:cs typeface="Calibri Light"/>
                <a:hlinkClick r:id="rId2" action="ppaction://hlinkfile"/>
              </a:rPr>
              <a:t>MISSION 5</a:t>
            </a:r>
            <a:endParaRPr lang="fr-FR" sz="4000"/>
          </a:p>
        </p:txBody>
      </p:sp>
      <p:pic>
        <p:nvPicPr>
          <p:cNvPr id="5" name="Picture 4" descr="Arrière-plan de l'espace de travail">
            <a:extLst>
              <a:ext uri="{FF2B5EF4-FFF2-40B4-BE49-F238E27FC236}">
                <a16:creationId xmlns:a16="http://schemas.microsoft.com/office/drawing/2014/main" id="{B54F1C85-160B-DB43-42A0-34B2BFD28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40" r="-3" b="-3"/>
          <a:stretch/>
        </p:blipFill>
        <p:spPr>
          <a:xfrm>
            <a:off x="-57489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59C57-AD8F-FBB5-92E4-4F283B0C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217" y="3336822"/>
            <a:ext cx="3847241" cy="2195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3200">
                <a:ea typeface="+mn-lt"/>
                <a:cs typeface="+mn-lt"/>
              </a:rPr>
              <a:t>La mise en œuvre d’un logiciel de gestion de projet</a:t>
            </a:r>
            <a:br>
              <a:rPr lang="fr-FR" sz="3200">
                <a:ea typeface="+mn-lt"/>
                <a:cs typeface="+mn-lt"/>
              </a:rPr>
            </a:br>
            <a:r>
              <a:rPr lang="fr-FR" sz="3200">
                <a:ea typeface="+mn-lt"/>
                <a:cs typeface="+mn-lt"/>
              </a:rPr>
              <a:t> </a:t>
            </a:r>
            <a:r>
              <a:rPr lang="fr-FR" sz="3200" err="1">
                <a:ea typeface="+mn-lt"/>
                <a:cs typeface="+mn-lt"/>
              </a:rPr>
              <a:t>GanttProject</a:t>
            </a:r>
            <a:endParaRPr lang="fr-FR" sz="3200">
              <a:cs typeface="Calibri" panose="020F0502020204030204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4C7565D1-417D-59AB-BB60-4D58E1B8F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48" y="3434571"/>
            <a:ext cx="2472546" cy="27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10089-978C-BDCE-E396-F6E329DF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161" y="2574712"/>
            <a:ext cx="4087306" cy="8475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 descr="Pen placed on top of a signature line">
            <a:extLst>
              <a:ext uri="{FF2B5EF4-FFF2-40B4-BE49-F238E27FC236}">
                <a16:creationId xmlns:a16="http://schemas.microsoft.com/office/drawing/2014/main" id="{FAA1AD20-DE43-E277-0959-52DFA37D9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4" r="-3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5633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7134F3E475BC4880642BC92E46B04C" ma:contentTypeVersion="8" ma:contentTypeDescription="Crée un document." ma:contentTypeScope="" ma:versionID="f6eadcbd1c8eadbb2378f76b197ee9e4">
  <xsd:schema xmlns:xsd="http://www.w3.org/2001/XMLSchema" xmlns:xs="http://www.w3.org/2001/XMLSchema" xmlns:p="http://schemas.microsoft.com/office/2006/metadata/properties" xmlns:ns2="05cce318-ce01-4510-9d5c-3e2853b102a5" xmlns:ns3="74fcce6c-325b-4154-909e-21df43edad8d" targetNamespace="http://schemas.microsoft.com/office/2006/metadata/properties" ma:root="true" ma:fieldsID="69888b7636a3e62c01ba3cc8f945aa1c" ns2:_="" ns3:_="">
    <xsd:import namespace="05cce318-ce01-4510-9d5c-3e2853b102a5"/>
    <xsd:import namespace="74fcce6c-325b-4154-909e-21df43edad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cce318-ce01-4510-9d5c-3e2853b1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156b6054-1bfa-4adc-9eb6-f5010b9219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cce6c-325b-4154-909e-21df43edad8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188630e-b903-4e1b-9a2c-70391979d2e5}" ma:internalName="TaxCatchAll" ma:showField="CatchAllData" ma:web="74fcce6c-325b-4154-909e-21df43edad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4fcce6c-325b-4154-909e-21df43edad8d" xsi:nil="true"/>
    <lcf76f155ced4ddcb4097134ff3c332f xmlns="05cce318-ce01-4510-9d5c-3e2853b102a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967CA-066B-4E54-AA4E-AD481578ED28}">
  <ds:schemaRefs>
    <ds:schemaRef ds:uri="05cce318-ce01-4510-9d5c-3e2853b102a5"/>
    <ds:schemaRef ds:uri="74fcce6c-325b-4154-909e-21df43edad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146611-5B9D-4776-BC80-8189A207CC4D}">
  <ds:schemaRefs>
    <ds:schemaRef ds:uri="05cce318-ce01-4510-9d5c-3e2853b102a5"/>
    <ds:schemaRef ds:uri="74fcce6c-325b-4154-909e-21df43edad8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3FF166-1607-480F-ABBF-9C0894E5F2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AP VOS RÊVES</vt:lpstr>
      <vt:lpstr>SOMMAIRE</vt:lpstr>
      <vt:lpstr>Mission 1 :</vt:lpstr>
      <vt:lpstr>Mission 2 :</vt:lpstr>
      <vt:lpstr>MISSION 3 :</vt:lpstr>
      <vt:lpstr>MISSION 4</vt:lpstr>
      <vt:lpstr>MISSION 4 :</vt:lpstr>
      <vt:lpstr>MISSION 5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2022-12-13T15:48:38Z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0x010100357134F3E475BC4880642BC92E46B04C</vt:lpwstr>
  </property>
  <property fmtid="{D5CDD505-2E9C-101B-9397-08002B2CF9AE}" pid="3" name="MediaServiceImageTags">
    <vt:lpwstr/>
  </property>
</Properties>
</file>